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04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804616" y="2316237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539825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804616" y="5740470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3964058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4100266" y="2316237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539825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7414966" y="2316237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539825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4100266" y="5745237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3968825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7414966" y="5745237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3968825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958499" y="14010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366572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4260502" y="14010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366572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568861" y="14010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366572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958499" y="368067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46222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4260502" y="368067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46222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568861" y="368067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46222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958499" y="59603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25872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4260502" y="59603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25872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568861" y="5960328"/>
            <a:ext cx="138499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25872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458664" y="359894"/>
            <a:ext cx="1063862" cy="892856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528931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439854" y="359894"/>
            <a:ext cx="1063862" cy="892856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510121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421054" y="359894"/>
            <a:ext cx="1063862" cy="892856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491321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392729" y="359894"/>
            <a:ext cx="1063862" cy="892856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462996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383443" y="359894"/>
            <a:ext cx="1063862" cy="892856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453710" y="1343025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458664" y="3800475"/>
            <a:ext cx="1063862" cy="892856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528931" y="4783606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439854" y="3800475"/>
            <a:ext cx="1063862" cy="892856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510121" y="4783606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421054" y="3800475"/>
            <a:ext cx="1063862" cy="892856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491321" y="4783606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392729" y="3800475"/>
            <a:ext cx="1063862" cy="892856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462996" y="4783606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383443" y="3800475"/>
            <a:ext cx="1063862" cy="892856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453710" y="4783606"/>
            <a:ext cx="923330" cy="1950923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547886" y="32166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856781" y="32166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8158780" y="32166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547886" y="147576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856781" y="147576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8158780" y="147576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547886" y="259178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856781" y="259178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8158780" y="259178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547886" y="374431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856781" y="374431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8158780" y="3744313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547886" y="489683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856781" y="489683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8158780" y="4896838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547886" y="603986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856781" y="603986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8158780" y="6039866"/>
            <a:ext cx="102592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270904" y="278394"/>
            <a:ext cx="558844" cy="469014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273330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371556" y="278394"/>
            <a:ext cx="558844" cy="469014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373982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472192" y="278394"/>
            <a:ext cx="558844" cy="469014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474618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572797" y="278394"/>
            <a:ext cx="558844" cy="469014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575223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673340" y="278394"/>
            <a:ext cx="558844" cy="469014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675766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768715" y="278394"/>
            <a:ext cx="558844" cy="469014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771141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63857" y="278394"/>
            <a:ext cx="558844" cy="469014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66283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59231" y="278394"/>
            <a:ext cx="558844" cy="469014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61658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65843" y="278394"/>
            <a:ext cx="558844" cy="469014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68270" y="84395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270904" y="2567569"/>
            <a:ext cx="558844" cy="469014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273330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371556" y="2567569"/>
            <a:ext cx="558844" cy="469014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373982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472192" y="2567569"/>
            <a:ext cx="558844" cy="469014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474618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572797" y="2567569"/>
            <a:ext cx="558844" cy="469014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575223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673340" y="2567569"/>
            <a:ext cx="558844" cy="469014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675766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768715" y="2567569"/>
            <a:ext cx="558844" cy="469014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771141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63857" y="2567569"/>
            <a:ext cx="558844" cy="469014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66283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59231" y="2567569"/>
            <a:ext cx="558844" cy="469014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61658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65843" y="2567569"/>
            <a:ext cx="558844" cy="469014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68270" y="3133127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270904" y="4856744"/>
            <a:ext cx="558844" cy="469014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273330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371556" y="4856744"/>
            <a:ext cx="558844" cy="469014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373982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472192" y="4856744"/>
            <a:ext cx="558844" cy="469014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474618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572797" y="4856744"/>
            <a:ext cx="558844" cy="469014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575223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673340" y="4856744"/>
            <a:ext cx="558844" cy="469014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675766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768715" y="4856744"/>
            <a:ext cx="558844" cy="469014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771141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63857" y="4856744"/>
            <a:ext cx="558844" cy="469014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66283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59231" y="4856744"/>
            <a:ext cx="558844" cy="469014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61658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65843" y="4856744"/>
            <a:ext cx="558844" cy="469014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68270" y="5422302"/>
            <a:ext cx="553998" cy="1274648"/>
          </a:xfrm>
          <a:prstGeom prst="rect">
            <a:avLst/>
          </a:prstGeom>
          <a:noFill/>
        </p:spPr>
        <p:txBody>
          <a:bodyPr vert="eaVert" wrap="square" lIns="0" tIns="0" rIns="0" bIns="0" rtlCol="0" anchor="ctr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263822" y="17875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561598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740316" y="17875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3038092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6216807" y="17875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514583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693291" y="178757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991067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263822" y="85598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561598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740316" y="85598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3038092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6216807" y="85598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514583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693291" y="85598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991067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263822" y="154178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561598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740316" y="154178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3038092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6216807" y="154178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514583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693291" y="154178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991067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263822" y="223234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561598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740316" y="223234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3038092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6216807" y="223234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514583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693291" y="2232346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991067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263822" y="2922433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561598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740316" y="2922433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3038092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6216807" y="2922433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514583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693291" y="2922433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991067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263822" y="36106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561598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740316" y="36106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3038092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6216807" y="36106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514583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693291" y="36106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991067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263822" y="42964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561598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740316" y="42964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3038092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6216807" y="42964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514583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693291" y="42964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991067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263822" y="49822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561598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740316" y="49822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3038092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6216807" y="49822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514583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693291" y="498221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991067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263822" y="566039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561598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740316" y="566039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3038092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6216807" y="566039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514583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693291" y="566039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991067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263822" y="634619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561598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740316" y="634619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3038092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6216807" y="634619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514583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693291" y="6346194"/>
            <a:ext cx="718145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991067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mnp0005_完了</dc:title>
  <dc:subject>mnp0005_完了</dc:subject>
  <dc:creator>でじけろお</dc:creator>
  <cp:revision>1</cp:revision>
  <dcterms:created xsi:type="dcterms:W3CDTF">2018-05-20T00:31:01Z</dcterms:created>
  <dcterms:modified xsi:type="dcterms:W3CDTF">2025-01-29T03:12:32Z</dcterms:modified>
  <cp:version>1</cp:version>
</cp:coreProperties>
</file>