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04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804616" y="2316237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92AEE3E9-EE86-1C0E-C865-9BD4E768FFC9}"/>
              </a:ext>
            </a:extLst>
          </p:cNvPr>
          <p:cNvSpPr/>
          <p:nvPr/>
        </p:nvSpPr>
        <p:spPr>
          <a:xfrm>
            <a:off x="906770" y="510350"/>
            <a:ext cx="1516390" cy="15163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57B8DDA-D5F5-9A00-7BAA-0170B068365C}"/>
              </a:ext>
            </a:extLst>
          </p:cNvPr>
          <p:cNvSpPr txBox="1"/>
          <p:nvPr/>
        </p:nvSpPr>
        <p:spPr>
          <a:xfrm>
            <a:off x="4106611" y="2316237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BA372C68-420F-24FB-E0FE-1AC57D56CF8E}"/>
              </a:ext>
            </a:extLst>
          </p:cNvPr>
          <p:cNvSpPr/>
          <p:nvPr/>
        </p:nvSpPr>
        <p:spPr>
          <a:xfrm>
            <a:off x="4208765" y="510350"/>
            <a:ext cx="1516390" cy="15163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681668A-298E-E0C3-FBDF-99E1436A53B0}"/>
              </a:ext>
            </a:extLst>
          </p:cNvPr>
          <p:cNvSpPr txBox="1"/>
          <p:nvPr/>
        </p:nvSpPr>
        <p:spPr>
          <a:xfrm>
            <a:off x="7408626" y="2316237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72E50F80-040B-88DE-97CC-91FC38465D22}"/>
              </a:ext>
            </a:extLst>
          </p:cNvPr>
          <p:cNvSpPr/>
          <p:nvPr/>
        </p:nvSpPr>
        <p:spPr>
          <a:xfrm>
            <a:off x="7510780" y="510350"/>
            <a:ext cx="1516390" cy="15163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969D7F0-860A-1A45-CD24-F37D003F10E1}"/>
              </a:ext>
            </a:extLst>
          </p:cNvPr>
          <p:cNvSpPr txBox="1"/>
          <p:nvPr/>
        </p:nvSpPr>
        <p:spPr>
          <a:xfrm>
            <a:off x="804616" y="5740472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45C4B734-EE33-8C74-555B-C0B7CF6E0E54}"/>
              </a:ext>
            </a:extLst>
          </p:cNvPr>
          <p:cNvSpPr/>
          <p:nvPr/>
        </p:nvSpPr>
        <p:spPr>
          <a:xfrm>
            <a:off x="906770" y="3934585"/>
            <a:ext cx="1516390" cy="15163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5A0B14F-E7A4-FF7F-68C2-B48A5F8408D3}"/>
              </a:ext>
            </a:extLst>
          </p:cNvPr>
          <p:cNvSpPr txBox="1"/>
          <p:nvPr/>
        </p:nvSpPr>
        <p:spPr>
          <a:xfrm>
            <a:off x="4106611" y="5740472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8B3ABBE7-E81C-0DEE-4ABA-DADD157E7BF2}"/>
              </a:ext>
            </a:extLst>
          </p:cNvPr>
          <p:cNvSpPr/>
          <p:nvPr/>
        </p:nvSpPr>
        <p:spPr>
          <a:xfrm>
            <a:off x="4208765" y="3934585"/>
            <a:ext cx="1516390" cy="15163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75072DB9-BE77-9BA0-A35B-A8C2D7974ACD}"/>
              </a:ext>
            </a:extLst>
          </p:cNvPr>
          <p:cNvSpPr txBox="1"/>
          <p:nvPr/>
        </p:nvSpPr>
        <p:spPr>
          <a:xfrm>
            <a:off x="7408626" y="5740472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79017645-713E-573D-08A7-0AA81958B2D7}"/>
              </a:ext>
            </a:extLst>
          </p:cNvPr>
          <p:cNvSpPr/>
          <p:nvPr/>
        </p:nvSpPr>
        <p:spPr>
          <a:xfrm>
            <a:off x="7510780" y="3934585"/>
            <a:ext cx="1516390" cy="15163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955937" y="140102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CB0306C6-1C4D-4588-B24A-8BF0D2DCAD2E}"/>
              </a:ext>
            </a:extLst>
          </p:cNvPr>
          <p:cNvSpPr/>
          <p:nvPr/>
        </p:nvSpPr>
        <p:spPr>
          <a:xfrm>
            <a:off x="1140408" y="266199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651EFDF-BC92-5A7E-068E-C4F15DBF278F}"/>
              </a:ext>
            </a:extLst>
          </p:cNvPr>
          <p:cNvSpPr txBox="1"/>
          <p:nvPr/>
        </p:nvSpPr>
        <p:spPr>
          <a:xfrm>
            <a:off x="4250319" y="140102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1A4E492A-206D-0A02-178F-AC68B4585B2F}"/>
              </a:ext>
            </a:extLst>
          </p:cNvPr>
          <p:cNvSpPr/>
          <p:nvPr/>
        </p:nvSpPr>
        <p:spPr>
          <a:xfrm>
            <a:off x="4434790" y="266199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1922E11-7010-A7A4-B55F-F5E7C34643A0}"/>
              </a:ext>
            </a:extLst>
          </p:cNvPr>
          <p:cNvSpPr txBox="1"/>
          <p:nvPr/>
        </p:nvSpPr>
        <p:spPr>
          <a:xfrm>
            <a:off x="7566311" y="140102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BC6A141F-873D-B058-56DA-3FEBFA953F62}"/>
              </a:ext>
            </a:extLst>
          </p:cNvPr>
          <p:cNvSpPr/>
          <p:nvPr/>
        </p:nvSpPr>
        <p:spPr>
          <a:xfrm>
            <a:off x="7750782" y="266199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A3866EC-88C6-E5D2-FEED-F63232223640}"/>
              </a:ext>
            </a:extLst>
          </p:cNvPr>
          <p:cNvSpPr txBox="1"/>
          <p:nvPr/>
        </p:nvSpPr>
        <p:spPr>
          <a:xfrm>
            <a:off x="955937" y="3686073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1FAAA6DA-CBE7-6892-6FB6-DB515FA37DE2}"/>
              </a:ext>
            </a:extLst>
          </p:cNvPr>
          <p:cNvSpPr/>
          <p:nvPr/>
        </p:nvSpPr>
        <p:spPr>
          <a:xfrm>
            <a:off x="1140408" y="2551244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89353CE-4000-EBEF-DE5C-0EAC5E21A661}"/>
              </a:ext>
            </a:extLst>
          </p:cNvPr>
          <p:cNvSpPr txBox="1"/>
          <p:nvPr/>
        </p:nvSpPr>
        <p:spPr>
          <a:xfrm>
            <a:off x="4250319" y="3686073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F910CA01-E34E-87DF-24CE-9DCF1771B9D7}"/>
              </a:ext>
            </a:extLst>
          </p:cNvPr>
          <p:cNvSpPr/>
          <p:nvPr/>
        </p:nvSpPr>
        <p:spPr>
          <a:xfrm>
            <a:off x="4434790" y="2551244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13F8BEC-569B-308C-7BF8-E6AEE68C79E0}"/>
              </a:ext>
            </a:extLst>
          </p:cNvPr>
          <p:cNvSpPr txBox="1"/>
          <p:nvPr/>
        </p:nvSpPr>
        <p:spPr>
          <a:xfrm>
            <a:off x="7566311" y="3686073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42D30025-0DE9-5FBF-2FD2-EBA1182053BE}"/>
              </a:ext>
            </a:extLst>
          </p:cNvPr>
          <p:cNvSpPr/>
          <p:nvPr/>
        </p:nvSpPr>
        <p:spPr>
          <a:xfrm>
            <a:off x="7750782" y="2551244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A17EB7F-AB8B-8721-D644-D423BB46D5D2}"/>
              </a:ext>
            </a:extLst>
          </p:cNvPr>
          <p:cNvSpPr txBox="1"/>
          <p:nvPr/>
        </p:nvSpPr>
        <p:spPr>
          <a:xfrm>
            <a:off x="955937" y="5961593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453ED2E9-0717-4C95-E237-E1E0CE4C984B}"/>
              </a:ext>
            </a:extLst>
          </p:cNvPr>
          <p:cNvSpPr/>
          <p:nvPr/>
        </p:nvSpPr>
        <p:spPr>
          <a:xfrm>
            <a:off x="1140408" y="4826764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A1B86BB-3047-4647-D95E-570ECFD5A975}"/>
              </a:ext>
            </a:extLst>
          </p:cNvPr>
          <p:cNvSpPr txBox="1"/>
          <p:nvPr/>
        </p:nvSpPr>
        <p:spPr>
          <a:xfrm>
            <a:off x="4250319" y="5961593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F64A73FC-0A71-7208-EABA-9A8FA61C55B7}"/>
              </a:ext>
            </a:extLst>
          </p:cNvPr>
          <p:cNvSpPr/>
          <p:nvPr/>
        </p:nvSpPr>
        <p:spPr>
          <a:xfrm>
            <a:off x="4434790" y="4826764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46957DA5-06A5-CB05-381A-813B21535FB5}"/>
              </a:ext>
            </a:extLst>
          </p:cNvPr>
          <p:cNvSpPr txBox="1"/>
          <p:nvPr/>
        </p:nvSpPr>
        <p:spPr>
          <a:xfrm>
            <a:off x="7566311" y="5961593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DD6251F5-AECA-8079-FF28-4206684FA254}"/>
              </a:ext>
            </a:extLst>
          </p:cNvPr>
          <p:cNvSpPr/>
          <p:nvPr/>
        </p:nvSpPr>
        <p:spPr>
          <a:xfrm>
            <a:off x="7750782" y="4826764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528934" y="1343025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44743F4-DE8A-3E1D-6E8B-838759E927A3}"/>
              </a:ext>
            </a:extLst>
          </p:cNvPr>
          <p:cNvSpPr/>
          <p:nvPr/>
        </p:nvSpPr>
        <p:spPr>
          <a:xfrm>
            <a:off x="482573" y="326973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1E36977-6E31-0437-501A-8A6C21C0658C}"/>
              </a:ext>
            </a:extLst>
          </p:cNvPr>
          <p:cNvSpPr txBox="1"/>
          <p:nvPr/>
        </p:nvSpPr>
        <p:spPr>
          <a:xfrm>
            <a:off x="2510133" y="1343025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88AC7D52-1506-139D-236C-005CBA2FCF86}"/>
              </a:ext>
            </a:extLst>
          </p:cNvPr>
          <p:cNvSpPr/>
          <p:nvPr/>
        </p:nvSpPr>
        <p:spPr>
          <a:xfrm>
            <a:off x="2463772" y="326973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227A5F6-0B3F-B891-3906-E58F7F31A207}"/>
              </a:ext>
            </a:extLst>
          </p:cNvPr>
          <p:cNvSpPr txBox="1"/>
          <p:nvPr/>
        </p:nvSpPr>
        <p:spPr>
          <a:xfrm>
            <a:off x="4491329" y="1343025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138F1774-6F59-9DC0-7AF3-EE166AC9EFB9}"/>
              </a:ext>
            </a:extLst>
          </p:cNvPr>
          <p:cNvSpPr/>
          <p:nvPr/>
        </p:nvSpPr>
        <p:spPr>
          <a:xfrm>
            <a:off x="4444968" y="326973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11065E6-DFF0-BB47-F4EF-637397A85BFF}"/>
              </a:ext>
            </a:extLst>
          </p:cNvPr>
          <p:cNvSpPr txBox="1"/>
          <p:nvPr/>
        </p:nvSpPr>
        <p:spPr>
          <a:xfrm>
            <a:off x="6472523" y="1343025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53089792-8A87-416D-1A59-43339BD7A423}"/>
              </a:ext>
            </a:extLst>
          </p:cNvPr>
          <p:cNvSpPr/>
          <p:nvPr/>
        </p:nvSpPr>
        <p:spPr>
          <a:xfrm>
            <a:off x="6426162" y="326973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6CEC97C-A478-5F09-4C5F-BA7EAE604B2D}"/>
              </a:ext>
            </a:extLst>
          </p:cNvPr>
          <p:cNvSpPr txBox="1"/>
          <p:nvPr/>
        </p:nvSpPr>
        <p:spPr>
          <a:xfrm>
            <a:off x="8444198" y="1343025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FBAC0D0B-9F3A-08E9-8C71-C4847675BB80}"/>
              </a:ext>
            </a:extLst>
          </p:cNvPr>
          <p:cNvSpPr/>
          <p:nvPr/>
        </p:nvSpPr>
        <p:spPr>
          <a:xfrm>
            <a:off x="8397837" y="326973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55C843D4-6A81-9560-DCE4-73807528A920}"/>
              </a:ext>
            </a:extLst>
          </p:cNvPr>
          <p:cNvSpPr txBox="1"/>
          <p:nvPr/>
        </p:nvSpPr>
        <p:spPr>
          <a:xfrm>
            <a:off x="528934" y="4786311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FA193586-AF7E-8CF2-67C1-2DF17837401E}"/>
              </a:ext>
            </a:extLst>
          </p:cNvPr>
          <p:cNvSpPr/>
          <p:nvPr/>
        </p:nvSpPr>
        <p:spPr>
          <a:xfrm>
            <a:off x="482573" y="3770259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7800977E-5386-FD2E-0028-06CBF31C95A0}"/>
              </a:ext>
            </a:extLst>
          </p:cNvPr>
          <p:cNvSpPr txBox="1"/>
          <p:nvPr/>
        </p:nvSpPr>
        <p:spPr>
          <a:xfrm>
            <a:off x="2510133" y="4786311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C53F8120-0C6F-05C0-34BA-856BB08D1F25}"/>
              </a:ext>
            </a:extLst>
          </p:cNvPr>
          <p:cNvSpPr/>
          <p:nvPr/>
        </p:nvSpPr>
        <p:spPr>
          <a:xfrm>
            <a:off x="2463772" y="3770259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0E390BF-D9BC-D8FB-41FC-52B4FE25123C}"/>
              </a:ext>
            </a:extLst>
          </p:cNvPr>
          <p:cNvSpPr txBox="1"/>
          <p:nvPr/>
        </p:nvSpPr>
        <p:spPr>
          <a:xfrm>
            <a:off x="4491329" y="4786311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EBB6BCA0-E52F-8359-33DC-F08C291E98F7}"/>
              </a:ext>
            </a:extLst>
          </p:cNvPr>
          <p:cNvSpPr/>
          <p:nvPr/>
        </p:nvSpPr>
        <p:spPr>
          <a:xfrm>
            <a:off x="4444968" y="3770259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5D88D18E-B480-4145-F1CF-A7D6F748BB4A}"/>
              </a:ext>
            </a:extLst>
          </p:cNvPr>
          <p:cNvSpPr txBox="1"/>
          <p:nvPr/>
        </p:nvSpPr>
        <p:spPr>
          <a:xfrm>
            <a:off x="6472523" y="4786311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A15CD303-EBF1-EE0C-E39C-AEA96834C3A2}"/>
              </a:ext>
            </a:extLst>
          </p:cNvPr>
          <p:cNvSpPr/>
          <p:nvPr/>
        </p:nvSpPr>
        <p:spPr>
          <a:xfrm>
            <a:off x="6426162" y="3770259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1A7C0DF2-DEC1-A43E-32DB-FEC61C9A0090}"/>
              </a:ext>
            </a:extLst>
          </p:cNvPr>
          <p:cNvSpPr txBox="1"/>
          <p:nvPr/>
        </p:nvSpPr>
        <p:spPr>
          <a:xfrm>
            <a:off x="8444198" y="4786311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66187893-2415-F9AC-4CBC-05407EBAAE38}"/>
              </a:ext>
            </a:extLst>
          </p:cNvPr>
          <p:cNvSpPr/>
          <p:nvPr/>
        </p:nvSpPr>
        <p:spPr>
          <a:xfrm>
            <a:off x="8397837" y="3770259"/>
            <a:ext cx="1016052" cy="1016052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547886" y="331192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9BBF939D-E432-08CB-7E46-F144676148AC}"/>
              </a:ext>
            </a:extLst>
          </p:cNvPr>
          <p:cNvSpPr/>
          <p:nvPr/>
        </p:nvSpPr>
        <p:spPr>
          <a:xfrm>
            <a:off x="457470" y="235243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EDEAF22-B741-B110-5C2F-E11D3FC54E6D}"/>
              </a:ext>
            </a:extLst>
          </p:cNvPr>
          <p:cNvSpPr txBox="1"/>
          <p:nvPr/>
        </p:nvSpPr>
        <p:spPr>
          <a:xfrm>
            <a:off x="4849883" y="331192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D44A45C3-E880-183F-60F3-F280FFD8E30E}"/>
              </a:ext>
            </a:extLst>
          </p:cNvPr>
          <p:cNvSpPr/>
          <p:nvPr/>
        </p:nvSpPr>
        <p:spPr>
          <a:xfrm>
            <a:off x="3759467" y="235243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F7CB01A-3034-14A6-BAA1-2BBE7E430989}"/>
              </a:ext>
            </a:extLst>
          </p:cNvPr>
          <p:cNvSpPr txBox="1"/>
          <p:nvPr/>
        </p:nvSpPr>
        <p:spPr>
          <a:xfrm>
            <a:off x="8151892" y="331192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AACC357E-1967-323A-13B2-BE023F9CED2B}"/>
              </a:ext>
            </a:extLst>
          </p:cNvPr>
          <p:cNvSpPr/>
          <p:nvPr/>
        </p:nvSpPr>
        <p:spPr>
          <a:xfrm>
            <a:off x="7061476" y="235243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FFB56FF-7903-4411-DAFD-43F9812433E7}"/>
              </a:ext>
            </a:extLst>
          </p:cNvPr>
          <p:cNvSpPr txBox="1"/>
          <p:nvPr/>
        </p:nvSpPr>
        <p:spPr>
          <a:xfrm>
            <a:off x="1547886" y="1475778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5026F8C8-FE4A-97C0-E056-79C9E392F77F}"/>
              </a:ext>
            </a:extLst>
          </p:cNvPr>
          <p:cNvSpPr/>
          <p:nvPr/>
        </p:nvSpPr>
        <p:spPr>
          <a:xfrm>
            <a:off x="457470" y="1379829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4E9E4C46-C463-E8CF-6683-54BFCF171917}"/>
              </a:ext>
            </a:extLst>
          </p:cNvPr>
          <p:cNvSpPr txBox="1"/>
          <p:nvPr/>
        </p:nvSpPr>
        <p:spPr>
          <a:xfrm>
            <a:off x="4849883" y="1475778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65BA3A08-CB4E-D87B-970F-A27F87B9BF1F}"/>
              </a:ext>
            </a:extLst>
          </p:cNvPr>
          <p:cNvSpPr/>
          <p:nvPr/>
        </p:nvSpPr>
        <p:spPr>
          <a:xfrm>
            <a:off x="3759467" y="1379829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A95B4B3C-FD94-58A4-5F39-2C5B9727CD92}"/>
              </a:ext>
            </a:extLst>
          </p:cNvPr>
          <p:cNvSpPr txBox="1"/>
          <p:nvPr/>
        </p:nvSpPr>
        <p:spPr>
          <a:xfrm>
            <a:off x="8151892" y="1475778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FC880159-6CF6-EB09-DE3C-4D78BE64039B}"/>
              </a:ext>
            </a:extLst>
          </p:cNvPr>
          <p:cNvSpPr/>
          <p:nvPr/>
        </p:nvSpPr>
        <p:spPr>
          <a:xfrm>
            <a:off x="7061476" y="1379829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1C48A449-B237-8A5B-8DA1-8D7521BA37A7}"/>
              </a:ext>
            </a:extLst>
          </p:cNvPr>
          <p:cNvSpPr txBox="1"/>
          <p:nvPr/>
        </p:nvSpPr>
        <p:spPr>
          <a:xfrm>
            <a:off x="1547886" y="2620363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00" name="フリーフォーム: 図形 99">
            <a:extLst>
              <a:ext uri="{FF2B5EF4-FFF2-40B4-BE49-F238E27FC236}">
                <a16:creationId xmlns:a16="http://schemas.microsoft.com/office/drawing/2014/main" id="{ED1F6715-206D-FA56-680F-1EE7983515F4}"/>
              </a:ext>
            </a:extLst>
          </p:cNvPr>
          <p:cNvSpPr/>
          <p:nvPr/>
        </p:nvSpPr>
        <p:spPr>
          <a:xfrm>
            <a:off x="457470" y="2524414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E30D172-5079-8067-1082-0538AE52BA94}"/>
              </a:ext>
            </a:extLst>
          </p:cNvPr>
          <p:cNvSpPr txBox="1"/>
          <p:nvPr/>
        </p:nvSpPr>
        <p:spPr>
          <a:xfrm>
            <a:off x="4849883" y="2620363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03" name="フリーフォーム: 図形 102">
            <a:extLst>
              <a:ext uri="{FF2B5EF4-FFF2-40B4-BE49-F238E27FC236}">
                <a16:creationId xmlns:a16="http://schemas.microsoft.com/office/drawing/2014/main" id="{13DFCE83-225E-640C-35A3-C56DAD9BE22B}"/>
              </a:ext>
            </a:extLst>
          </p:cNvPr>
          <p:cNvSpPr/>
          <p:nvPr/>
        </p:nvSpPr>
        <p:spPr>
          <a:xfrm>
            <a:off x="3759467" y="2524414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0132917-1099-F85B-83FB-4BB35C91954F}"/>
              </a:ext>
            </a:extLst>
          </p:cNvPr>
          <p:cNvSpPr txBox="1"/>
          <p:nvPr/>
        </p:nvSpPr>
        <p:spPr>
          <a:xfrm>
            <a:off x="8151892" y="2620363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06" name="フリーフォーム: 図形 105">
            <a:extLst>
              <a:ext uri="{FF2B5EF4-FFF2-40B4-BE49-F238E27FC236}">
                <a16:creationId xmlns:a16="http://schemas.microsoft.com/office/drawing/2014/main" id="{00552CA1-6F6E-759C-D4BA-7C8AFEC7AEB4}"/>
              </a:ext>
            </a:extLst>
          </p:cNvPr>
          <p:cNvSpPr/>
          <p:nvPr/>
        </p:nvSpPr>
        <p:spPr>
          <a:xfrm>
            <a:off x="7061476" y="2524414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B3649EFB-897B-049E-A852-DCB1F687C763}"/>
              </a:ext>
            </a:extLst>
          </p:cNvPr>
          <p:cNvSpPr txBox="1"/>
          <p:nvPr/>
        </p:nvSpPr>
        <p:spPr>
          <a:xfrm>
            <a:off x="1547886" y="3764946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F541BADD-AC01-57C9-85C1-1B17B5FBC594}"/>
              </a:ext>
            </a:extLst>
          </p:cNvPr>
          <p:cNvSpPr/>
          <p:nvPr/>
        </p:nvSpPr>
        <p:spPr>
          <a:xfrm>
            <a:off x="457470" y="3668997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183F500F-DAFE-AB5C-7357-CDF703D8D8B8}"/>
              </a:ext>
            </a:extLst>
          </p:cNvPr>
          <p:cNvSpPr txBox="1"/>
          <p:nvPr/>
        </p:nvSpPr>
        <p:spPr>
          <a:xfrm>
            <a:off x="4849883" y="3764946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12" name="フリーフォーム: 図形 111">
            <a:extLst>
              <a:ext uri="{FF2B5EF4-FFF2-40B4-BE49-F238E27FC236}">
                <a16:creationId xmlns:a16="http://schemas.microsoft.com/office/drawing/2014/main" id="{3ACDC499-1290-B2EF-FA07-2080514061D7}"/>
              </a:ext>
            </a:extLst>
          </p:cNvPr>
          <p:cNvSpPr/>
          <p:nvPr/>
        </p:nvSpPr>
        <p:spPr>
          <a:xfrm>
            <a:off x="3759467" y="3668997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DE02636E-6721-A54B-E40C-672EE0E04DD8}"/>
              </a:ext>
            </a:extLst>
          </p:cNvPr>
          <p:cNvSpPr txBox="1"/>
          <p:nvPr/>
        </p:nvSpPr>
        <p:spPr>
          <a:xfrm>
            <a:off x="8151892" y="3764946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15" name="フリーフォーム: 図形 114">
            <a:extLst>
              <a:ext uri="{FF2B5EF4-FFF2-40B4-BE49-F238E27FC236}">
                <a16:creationId xmlns:a16="http://schemas.microsoft.com/office/drawing/2014/main" id="{FB3C42A2-8A9B-EE7B-FEAC-E2BA71426DC6}"/>
              </a:ext>
            </a:extLst>
          </p:cNvPr>
          <p:cNvSpPr/>
          <p:nvPr/>
        </p:nvSpPr>
        <p:spPr>
          <a:xfrm>
            <a:off x="7061476" y="3668997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878A982A-B375-AEC8-32E8-5BA53401CAA3}"/>
              </a:ext>
            </a:extLst>
          </p:cNvPr>
          <p:cNvSpPr txBox="1"/>
          <p:nvPr/>
        </p:nvSpPr>
        <p:spPr>
          <a:xfrm>
            <a:off x="1547886" y="4919069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18" name="フリーフォーム: 図形 117">
            <a:extLst>
              <a:ext uri="{FF2B5EF4-FFF2-40B4-BE49-F238E27FC236}">
                <a16:creationId xmlns:a16="http://schemas.microsoft.com/office/drawing/2014/main" id="{D9D5597C-AE26-37E2-DAA2-83B931AF6EDA}"/>
              </a:ext>
            </a:extLst>
          </p:cNvPr>
          <p:cNvSpPr/>
          <p:nvPr/>
        </p:nvSpPr>
        <p:spPr>
          <a:xfrm>
            <a:off x="457470" y="4823120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D7C8B392-E691-FB15-110D-716887442430}"/>
              </a:ext>
            </a:extLst>
          </p:cNvPr>
          <p:cNvSpPr txBox="1"/>
          <p:nvPr/>
        </p:nvSpPr>
        <p:spPr>
          <a:xfrm>
            <a:off x="4849883" y="4919069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21" name="フリーフォーム: 図形 120">
            <a:extLst>
              <a:ext uri="{FF2B5EF4-FFF2-40B4-BE49-F238E27FC236}">
                <a16:creationId xmlns:a16="http://schemas.microsoft.com/office/drawing/2014/main" id="{DBE16BB1-AA75-8DA4-0EBD-0A5D256360DD}"/>
              </a:ext>
            </a:extLst>
          </p:cNvPr>
          <p:cNvSpPr/>
          <p:nvPr/>
        </p:nvSpPr>
        <p:spPr>
          <a:xfrm>
            <a:off x="3759467" y="4823120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57E270C0-6512-8E1A-D4C9-089BDC73B32A}"/>
              </a:ext>
            </a:extLst>
          </p:cNvPr>
          <p:cNvSpPr txBox="1"/>
          <p:nvPr/>
        </p:nvSpPr>
        <p:spPr>
          <a:xfrm>
            <a:off x="8151892" y="4919069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24" name="フリーフォーム: 図形 123">
            <a:extLst>
              <a:ext uri="{FF2B5EF4-FFF2-40B4-BE49-F238E27FC236}">
                <a16:creationId xmlns:a16="http://schemas.microsoft.com/office/drawing/2014/main" id="{9DAEEE22-7F13-57DD-8686-D5DE3D0A7166}"/>
              </a:ext>
            </a:extLst>
          </p:cNvPr>
          <p:cNvSpPr/>
          <p:nvPr/>
        </p:nvSpPr>
        <p:spPr>
          <a:xfrm>
            <a:off x="7061476" y="4823120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3C8BCB5E-6BCC-8C2F-F5D5-33D72727E256}"/>
              </a:ext>
            </a:extLst>
          </p:cNvPr>
          <p:cNvSpPr txBox="1"/>
          <p:nvPr/>
        </p:nvSpPr>
        <p:spPr>
          <a:xfrm>
            <a:off x="1547886" y="6049369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27" name="フリーフォーム: 図形 126">
            <a:extLst>
              <a:ext uri="{FF2B5EF4-FFF2-40B4-BE49-F238E27FC236}">
                <a16:creationId xmlns:a16="http://schemas.microsoft.com/office/drawing/2014/main" id="{0CCEF5A2-DA8D-4108-C52B-878E74495482}"/>
              </a:ext>
            </a:extLst>
          </p:cNvPr>
          <p:cNvSpPr/>
          <p:nvPr/>
        </p:nvSpPr>
        <p:spPr>
          <a:xfrm>
            <a:off x="457470" y="5953420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4FAECA32-3235-026C-7B08-13ECA1B46998}"/>
              </a:ext>
            </a:extLst>
          </p:cNvPr>
          <p:cNvSpPr txBox="1"/>
          <p:nvPr/>
        </p:nvSpPr>
        <p:spPr>
          <a:xfrm>
            <a:off x="4849883" y="6049369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30" name="フリーフォーム: 図形 129">
            <a:extLst>
              <a:ext uri="{FF2B5EF4-FFF2-40B4-BE49-F238E27FC236}">
                <a16:creationId xmlns:a16="http://schemas.microsoft.com/office/drawing/2014/main" id="{D61D3652-C47B-9A69-8575-5988C32FD637}"/>
              </a:ext>
            </a:extLst>
          </p:cNvPr>
          <p:cNvSpPr/>
          <p:nvPr/>
        </p:nvSpPr>
        <p:spPr>
          <a:xfrm>
            <a:off x="3759467" y="5953420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57CBC7BA-33ED-CB34-2B90-CB259D9EE230}"/>
              </a:ext>
            </a:extLst>
          </p:cNvPr>
          <p:cNvSpPr txBox="1"/>
          <p:nvPr/>
        </p:nvSpPr>
        <p:spPr>
          <a:xfrm>
            <a:off x="8151892" y="6049369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33" name="フリーフォーム: 図形 132">
            <a:extLst>
              <a:ext uri="{FF2B5EF4-FFF2-40B4-BE49-F238E27FC236}">
                <a16:creationId xmlns:a16="http://schemas.microsoft.com/office/drawing/2014/main" id="{493922D6-6653-3067-B913-31C680BAD621}"/>
              </a:ext>
            </a:extLst>
          </p:cNvPr>
          <p:cNvSpPr/>
          <p:nvPr/>
        </p:nvSpPr>
        <p:spPr>
          <a:xfrm>
            <a:off x="7061476" y="5953420"/>
            <a:ext cx="685530" cy="68553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270555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363EF4C5-5CD6-CCDF-1B92-CC37E14A1551}"/>
              </a:ext>
            </a:extLst>
          </p:cNvPr>
          <p:cNvSpPr/>
          <p:nvPr/>
        </p:nvSpPr>
        <p:spPr>
          <a:xfrm>
            <a:off x="265427" y="270449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D2BEF4C-AC35-A3C4-983E-84DFF99B8F0D}"/>
              </a:ext>
            </a:extLst>
          </p:cNvPr>
          <p:cNvSpPr txBox="1"/>
          <p:nvPr/>
        </p:nvSpPr>
        <p:spPr>
          <a:xfrm>
            <a:off x="1365930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9ACB1FD1-0753-E8BD-FB75-BE7B91D9A685}"/>
              </a:ext>
            </a:extLst>
          </p:cNvPr>
          <p:cNvSpPr/>
          <p:nvPr/>
        </p:nvSpPr>
        <p:spPr>
          <a:xfrm>
            <a:off x="1360802" y="270449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715D92E-8C42-9F8A-A26B-573370D6993C}"/>
              </a:ext>
            </a:extLst>
          </p:cNvPr>
          <p:cNvSpPr txBox="1"/>
          <p:nvPr/>
        </p:nvSpPr>
        <p:spPr>
          <a:xfrm>
            <a:off x="2471886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A1D700CF-F6BC-DE4B-8A7A-A174539480D9}"/>
              </a:ext>
            </a:extLst>
          </p:cNvPr>
          <p:cNvSpPr/>
          <p:nvPr/>
        </p:nvSpPr>
        <p:spPr>
          <a:xfrm>
            <a:off x="2466758" y="270449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B76D55D8-2680-B975-6904-E3AE97502561}"/>
              </a:ext>
            </a:extLst>
          </p:cNvPr>
          <p:cNvSpPr txBox="1"/>
          <p:nvPr/>
        </p:nvSpPr>
        <p:spPr>
          <a:xfrm>
            <a:off x="3569773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FFEBED8D-900E-0531-F612-F91BA6973085}"/>
              </a:ext>
            </a:extLst>
          </p:cNvPr>
          <p:cNvSpPr/>
          <p:nvPr/>
        </p:nvSpPr>
        <p:spPr>
          <a:xfrm>
            <a:off x="3564645" y="270449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BFFFDB2-30E0-82C4-842E-AAB5BEC85760}"/>
              </a:ext>
            </a:extLst>
          </p:cNvPr>
          <p:cNvSpPr txBox="1"/>
          <p:nvPr/>
        </p:nvSpPr>
        <p:spPr>
          <a:xfrm>
            <a:off x="4672040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C747E002-8D02-7742-3813-0B529347ABCE}"/>
              </a:ext>
            </a:extLst>
          </p:cNvPr>
          <p:cNvSpPr/>
          <p:nvPr/>
        </p:nvSpPr>
        <p:spPr>
          <a:xfrm>
            <a:off x="4666912" y="270449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29C7ECC-6637-DCDF-6FD2-BB9B8E5E856E}"/>
              </a:ext>
            </a:extLst>
          </p:cNvPr>
          <p:cNvSpPr txBox="1"/>
          <p:nvPr/>
        </p:nvSpPr>
        <p:spPr>
          <a:xfrm>
            <a:off x="5776940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AE9E4FC1-6CC6-0329-90EB-AAA13C10B0F4}"/>
              </a:ext>
            </a:extLst>
          </p:cNvPr>
          <p:cNvSpPr/>
          <p:nvPr/>
        </p:nvSpPr>
        <p:spPr>
          <a:xfrm>
            <a:off x="5771812" y="270449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C3630439-5E36-4EC6-93BB-059AD49C782B}"/>
              </a:ext>
            </a:extLst>
          </p:cNvPr>
          <p:cNvSpPr txBox="1"/>
          <p:nvPr/>
        </p:nvSpPr>
        <p:spPr>
          <a:xfrm>
            <a:off x="6872315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AA7872BA-F705-9AD3-CB80-EB496C91EBEA}"/>
              </a:ext>
            </a:extLst>
          </p:cNvPr>
          <p:cNvSpPr/>
          <p:nvPr/>
        </p:nvSpPr>
        <p:spPr>
          <a:xfrm>
            <a:off x="6867187" y="270449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68A16988-1327-3DD0-9A35-291EF4EA71D1}"/>
              </a:ext>
            </a:extLst>
          </p:cNvPr>
          <p:cNvSpPr txBox="1"/>
          <p:nvPr/>
        </p:nvSpPr>
        <p:spPr>
          <a:xfrm>
            <a:off x="7977215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4BA66BA4-A43E-7611-0F63-B8858AF92830}"/>
              </a:ext>
            </a:extLst>
          </p:cNvPr>
          <p:cNvSpPr/>
          <p:nvPr/>
        </p:nvSpPr>
        <p:spPr>
          <a:xfrm>
            <a:off x="7972087" y="270449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2EFE3399-7ABD-9EAB-4E62-A9C0AD72EC8D}"/>
              </a:ext>
            </a:extLst>
          </p:cNvPr>
          <p:cNvSpPr txBox="1"/>
          <p:nvPr/>
        </p:nvSpPr>
        <p:spPr>
          <a:xfrm>
            <a:off x="9068092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フリーフォーム: 図形 122">
            <a:extLst>
              <a:ext uri="{FF2B5EF4-FFF2-40B4-BE49-F238E27FC236}">
                <a16:creationId xmlns:a16="http://schemas.microsoft.com/office/drawing/2014/main" id="{B96480F9-DFB2-827B-C1DF-E7FF91D5C2BA}"/>
              </a:ext>
            </a:extLst>
          </p:cNvPr>
          <p:cNvSpPr/>
          <p:nvPr/>
        </p:nvSpPr>
        <p:spPr>
          <a:xfrm>
            <a:off x="9062964" y="270449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1556761-B390-1D96-1C60-9C8E2DFCFF64}"/>
              </a:ext>
            </a:extLst>
          </p:cNvPr>
          <p:cNvSpPr txBox="1"/>
          <p:nvPr/>
        </p:nvSpPr>
        <p:spPr>
          <a:xfrm>
            <a:off x="270555" y="3132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2ECACE53-CDB9-44A2-3E0B-040C57DBDB71}"/>
              </a:ext>
            </a:extLst>
          </p:cNvPr>
          <p:cNvSpPr/>
          <p:nvPr/>
        </p:nvSpPr>
        <p:spPr>
          <a:xfrm>
            <a:off x="265427" y="2559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F94599AA-7EDB-A9B9-FDB5-4954DE35259C}"/>
              </a:ext>
            </a:extLst>
          </p:cNvPr>
          <p:cNvSpPr txBox="1"/>
          <p:nvPr/>
        </p:nvSpPr>
        <p:spPr>
          <a:xfrm>
            <a:off x="1365930" y="3132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3" name="フリーフォーム: 図形 152">
            <a:extLst>
              <a:ext uri="{FF2B5EF4-FFF2-40B4-BE49-F238E27FC236}">
                <a16:creationId xmlns:a16="http://schemas.microsoft.com/office/drawing/2014/main" id="{D1203DF5-AA49-2C00-9766-C6E96A94ECC5}"/>
              </a:ext>
            </a:extLst>
          </p:cNvPr>
          <p:cNvSpPr/>
          <p:nvPr/>
        </p:nvSpPr>
        <p:spPr>
          <a:xfrm>
            <a:off x="1360802" y="2559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5E40B498-ED4D-E704-2F82-38093AA2A96B}"/>
              </a:ext>
            </a:extLst>
          </p:cNvPr>
          <p:cNvSpPr txBox="1"/>
          <p:nvPr/>
        </p:nvSpPr>
        <p:spPr>
          <a:xfrm>
            <a:off x="2471886" y="3132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6" name="フリーフォーム: 図形 155">
            <a:extLst>
              <a:ext uri="{FF2B5EF4-FFF2-40B4-BE49-F238E27FC236}">
                <a16:creationId xmlns:a16="http://schemas.microsoft.com/office/drawing/2014/main" id="{1321B4A2-BCC9-B09D-8121-E718D37C7600}"/>
              </a:ext>
            </a:extLst>
          </p:cNvPr>
          <p:cNvSpPr/>
          <p:nvPr/>
        </p:nvSpPr>
        <p:spPr>
          <a:xfrm>
            <a:off x="2466758" y="2559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FC0C8999-10C9-0E0C-9C6C-AA22FC99F999}"/>
              </a:ext>
            </a:extLst>
          </p:cNvPr>
          <p:cNvSpPr txBox="1"/>
          <p:nvPr/>
        </p:nvSpPr>
        <p:spPr>
          <a:xfrm>
            <a:off x="3569773" y="3132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72D14EC2-D86D-27F8-DF6C-250469471A0C}"/>
              </a:ext>
            </a:extLst>
          </p:cNvPr>
          <p:cNvSpPr/>
          <p:nvPr/>
        </p:nvSpPr>
        <p:spPr>
          <a:xfrm>
            <a:off x="3564645" y="2559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38132A9C-1C40-1455-FC78-0E362ED193CF}"/>
              </a:ext>
            </a:extLst>
          </p:cNvPr>
          <p:cNvSpPr txBox="1"/>
          <p:nvPr/>
        </p:nvSpPr>
        <p:spPr>
          <a:xfrm>
            <a:off x="4672040" y="3132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0F95D323-84AF-2D39-B370-03D1CA00D8C8}"/>
              </a:ext>
            </a:extLst>
          </p:cNvPr>
          <p:cNvSpPr/>
          <p:nvPr/>
        </p:nvSpPr>
        <p:spPr>
          <a:xfrm>
            <a:off x="4666912" y="2559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B325A659-3EC2-F920-811B-27B66FEE0D04}"/>
              </a:ext>
            </a:extLst>
          </p:cNvPr>
          <p:cNvSpPr txBox="1"/>
          <p:nvPr/>
        </p:nvSpPr>
        <p:spPr>
          <a:xfrm>
            <a:off x="5776940" y="3132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5" name="フリーフォーム: 図形 164">
            <a:extLst>
              <a:ext uri="{FF2B5EF4-FFF2-40B4-BE49-F238E27FC236}">
                <a16:creationId xmlns:a16="http://schemas.microsoft.com/office/drawing/2014/main" id="{270EC04A-6481-457F-1C4D-29E1C1EA636D}"/>
              </a:ext>
            </a:extLst>
          </p:cNvPr>
          <p:cNvSpPr/>
          <p:nvPr/>
        </p:nvSpPr>
        <p:spPr>
          <a:xfrm>
            <a:off x="5771812" y="2559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F2083BCB-BF73-951F-39C5-257D4A589E27}"/>
              </a:ext>
            </a:extLst>
          </p:cNvPr>
          <p:cNvSpPr txBox="1"/>
          <p:nvPr/>
        </p:nvSpPr>
        <p:spPr>
          <a:xfrm>
            <a:off x="6872315" y="3132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0FFB3D6E-554E-05C2-05BF-50F883CF8702}"/>
              </a:ext>
            </a:extLst>
          </p:cNvPr>
          <p:cNvSpPr/>
          <p:nvPr/>
        </p:nvSpPr>
        <p:spPr>
          <a:xfrm>
            <a:off x="6867187" y="2559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44F9FC6D-AA4C-5AC5-B7E8-0BDA60437699}"/>
              </a:ext>
            </a:extLst>
          </p:cNvPr>
          <p:cNvSpPr txBox="1"/>
          <p:nvPr/>
        </p:nvSpPr>
        <p:spPr>
          <a:xfrm>
            <a:off x="7977215" y="3132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DA449AA4-5FF9-2248-1B12-9E1B9A3EE8D8}"/>
              </a:ext>
            </a:extLst>
          </p:cNvPr>
          <p:cNvSpPr/>
          <p:nvPr/>
        </p:nvSpPr>
        <p:spPr>
          <a:xfrm>
            <a:off x="7972087" y="2559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A32D6C2C-1FC2-4F9E-0E80-7C4CB9D20AEB}"/>
              </a:ext>
            </a:extLst>
          </p:cNvPr>
          <p:cNvSpPr txBox="1"/>
          <p:nvPr/>
        </p:nvSpPr>
        <p:spPr>
          <a:xfrm>
            <a:off x="9068092" y="3132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4" name="フリーフォーム: 図形 173">
            <a:extLst>
              <a:ext uri="{FF2B5EF4-FFF2-40B4-BE49-F238E27FC236}">
                <a16:creationId xmlns:a16="http://schemas.microsoft.com/office/drawing/2014/main" id="{E3ED54CC-F6BA-0DF9-A951-C81DF89709DC}"/>
              </a:ext>
            </a:extLst>
          </p:cNvPr>
          <p:cNvSpPr/>
          <p:nvPr/>
        </p:nvSpPr>
        <p:spPr>
          <a:xfrm>
            <a:off x="9062964" y="2559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CA1EAB0E-BC20-C733-6008-2236075CBFBA}"/>
              </a:ext>
            </a:extLst>
          </p:cNvPr>
          <p:cNvSpPr txBox="1"/>
          <p:nvPr/>
        </p:nvSpPr>
        <p:spPr>
          <a:xfrm>
            <a:off x="270555" y="5418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フリーフォーム: 図形 203">
            <a:extLst>
              <a:ext uri="{FF2B5EF4-FFF2-40B4-BE49-F238E27FC236}">
                <a16:creationId xmlns:a16="http://schemas.microsoft.com/office/drawing/2014/main" id="{05389CBA-100B-1D1D-2346-69C430F41A40}"/>
              </a:ext>
            </a:extLst>
          </p:cNvPr>
          <p:cNvSpPr/>
          <p:nvPr/>
        </p:nvSpPr>
        <p:spPr>
          <a:xfrm>
            <a:off x="265427" y="4845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221A302A-4D03-AF72-870A-6C3662BB2275}"/>
              </a:ext>
            </a:extLst>
          </p:cNvPr>
          <p:cNvSpPr txBox="1"/>
          <p:nvPr/>
        </p:nvSpPr>
        <p:spPr>
          <a:xfrm>
            <a:off x="1365930" y="5418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7" name="フリーフォーム: 図形 206">
            <a:extLst>
              <a:ext uri="{FF2B5EF4-FFF2-40B4-BE49-F238E27FC236}">
                <a16:creationId xmlns:a16="http://schemas.microsoft.com/office/drawing/2014/main" id="{7A4AA609-9BF7-4B29-F019-511FCAEF92F3}"/>
              </a:ext>
            </a:extLst>
          </p:cNvPr>
          <p:cNvSpPr/>
          <p:nvPr/>
        </p:nvSpPr>
        <p:spPr>
          <a:xfrm>
            <a:off x="1360802" y="4845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C7EAA8CA-C4B0-B558-56B4-30F9C7C9823D}"/>
              </a:ext>
            </a:extLst>
          </p:cNvPr>
          <p:cNvSpPr txBox="1"/>
          <p:nvPr/>
        </p:nvSpPr>
        <p:spPr>
          <a:xfrm>
            <a:off x="2471886" y="5418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0" name="フリーフォーム: 図形 209">
            <a:extLst>
              <a:ext uri="{FF2B5EF4-FFF2-40B4-BE49-F238E27FC236}">
                <a16:creationId xmlns:a16="http://schemas.microsoft.com/office/drawing/2014/main" id="{F5DC2C49-602E-A000-7257-E31163FCD56B}"/>
              </a:ext>
            </a:extLst>
          </p:cNvPr>
          <p:cNvSpPr/>
          <p:nvPr/>
        </p:nvSpPr>
        <p:spPr>
          <a:xfrm>
            <a:off x="2466758" y="4845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873827FF-571D-D05F-EE4E-ACCCA8BDE721}"/>
              </a:ext>
            </a:extLst>
          </p:cNvPr>
          <p:cNvSpPr txBox="1"/>
          <p:nvPr/>
        </p:nvSpPr>
        <p:spPr>
          <a:xfrm>
            <a:off x="3569773" y="5418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3" name="フリーフォーム: 図形 212">
            <a:extLst>
              <a:ext uri="{FF2B5EF4-FFF2-40B4-BE49-F238E27FC236}">
                <a16:creationId xmlns:a16="http://schemas.microsoft.com/office/drawing/2014/main" id="{C77BC03F-8469-11D2-CE2D-CF43409E0372}"/>
              </a:ext>
            </a:extLst>
          </p:cNvPr>
          <p:cNvSpPr/>
          <p:nvPr/>
        </p:nvSpPr>
        <p:spPr>
          <a:xfrm>
            <a:off x="3564645" y="4845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149AF2A6-30B2-3D64-1B4B-897B77A271B9}"/>
              </a:ext>
            </a:extLst>
          </p:cNvPr>
          <p:cNvSpPr txBox="1"/>
          <p:nvPr/>
        </p:nvSpPr>
        <p:spPr>
          <a:xfrm>
            <a:off x="4672040" y="5418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6" name="フリーフォーム: 図形 215">
            <a:extLst>
              <a:ext uri="{FF2B5EF4-FFF2-40B4-BE49-F238E27FC236}">
                <a16:creationId xmlns:a16="http://schemas.microsoft.com/office/drawing/2014/main" id="{CC3D10EB-2151-37AA-F1CC-8756D8427A75}"/>
              </a:ext>
            </a:extLst>
          </p:cNvPr>
          <p:cNvSpPr/>
          <p:nvPr/>
        </p:nvSpPr>
        <p:spPr>
          <a:xfrm>
            <a:off x="4666912" y="4845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659E24B7-4DD9-033D-0535-BA0CE4D005A9}"/>
              </a:ext>
            </a:extLst>
          </p:cNvPr>
          <p:cNvSpPr txBox="1"/>
          <p:nvPr/>
        </p:nvSpPr>
        <p:spPr>
          <a:xfrm>
            <a:off x="5776940" y="5418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9" name="フリーフォーム: 図形 218">
            <a:extLst>
              <a:ext uri="{FF2B5EF4-FFF2-40B4-BE49-F238E27FC236}">
                <a16:creationId xmlns:a16="http://schemas.microsoft.com/office/drawing/2014/main" id="{044E1536-DE03-8CDB-65BD-D23AB4587A02}"/>
              </a:ext>
            </a:extLst>
          </p:cNvPr>
          <p:cNvSpPr/>
          <p:nvPr/>
        </p:nvSpPr>
        <p:spPr>
          <a:xfrm>
            <a:off x="5771812" y="4845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DF75B1D5-D97A-F3C3-C6E4-90371DD911F0}"/>
              </a:ext>
            </a:extLst>
          </p:cNvPr>
          <p:cNvSpPr txBox="1"/>
          <p:nvPr/>
        </p:nvSpPr>
        <p:spPr>
          <a:xfrm>
            <a:off x="6872315" y="5418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2" name="フリーフォーム: 図形 221">
            <a:extLst>
              <a:ext uri="{FF2B5EF4-FFF2-40B4-BE49-F238E27FC236}">
                <a16:creationId xmlns:a16="http://schemas.microsoft.com/office/drawing/2014/main" id="{61878104-7EE8-50C1-0B3E-D307918FDB25}"/>
              </a:ext>
            </a:extLst>
          </p:cNvPr>
          <p:cNvSpPr/>
          <p:nvPr/>
        </p:nvSpPr>
        <p:spPr>
          <a:xfrm>
            <a:off x="6867187" y="4845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9366A43E-C48B-C8CA-3D03-C2F493623329}"/>
              </a:ext>
            </a:extLst>
          </p:cNvPr>
          <p:cNvSpPr txBox="1"/>
          <p:nvPr/>
        </p:nvSpPr>
        <p:spPr>
          <a:xfrm>
            <a:off x="7977215" y="5418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" name="フリーフォーム: 図形 224">
            <a:extLst>
              <a:ext uri="{FF2B5EF4-FFF2-40B4-BE49-F238E27FC236}">
                <a16:creationId xmlns:a16="http://schemas.microsoft.com/office/drawing/2014/main" id="{69DC30F8-7B91-2946-9D12-DEE0134FECD5}"/>
              </a:ext>
            </a:extLst>
          </p:cNvPr>
          <p:cNvSpPr/>
          <p:nvPr/>
        </p:nvSpPr>
        <p:spPr>
          <a:xfrm>
            <a:off x="7972087" y="4845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A32B1939-FC5E-2917-B3EF-D3B81B783F4D}"/>
              </a:ext>
            </a:extLst>
          </p:cNvPr>
          <p:cNvSpPr txBox="1"/>
          <p:nvPr/>
        </p:nvSpPr>
        <p:spPr>
          <a:xfrm>
            <a:off x="9068092" y="5418845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8" name="フリーフォーム: 図形 227">
            <a:extLst>
              <a:ext uri="{FF2B5EF4-FFF2-40B4-BE49-F238E27FC236}">
                <a16:creationId xmlns:a16="http://schemas.microsoft.com/office/drawing/2014/main" id="{6DB16565-5403-12D4-A9E0-B482C8A9EA5B}"/>
              </a:ext>
            </a:extLst>
          </p:cNvPr>
          <p:cNvSpPr/>
          <p:nvPr/>
        </p:nvSpPr>
        <p:spPr>
          <a:xfrm>
            <a:off x="9062964" y="4845342"/>
            <a:ext cx="564255" cy="564255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216197" y="17875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E6858686-C0B1-42F7-1F73-2084CCE320B7}"/>
              </a:ext>
            </a:extLst>
          </p:cNvPr>
          <p:cNvSpPr/>
          <p:nvPr/>
        </p:nvSpPr>
        <p:spPr>
          <a:xfrm>
            <a:off x="507203" y="128925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D44D767-6C38-7888-2A63-313506696364}"/>
              </a:ext>
            </a:extLst>
          </p:cNvPr>
          <p:cNvSpPr txBox="1"/>
          <p:nvPr/>
        </p:nvSpPr>
        <p:spPr>
          <a:xfrm>
            <a:off x="3692696" y="17875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64D47A01-548B-96C1-B8AF-6AA27D55989B}"/>
              </a:ext>
            </a:extLst>
          </p:cNvPr>
          <p:cNvSpPr/>
          <p:nvPr/>
        </p:nvSpPr>
        <p:spPr>
          <a:xfrm>
            <a:off x="2983702" y="128925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D2A77C9C-8EEC-A5C5-187B-2E20F170F322}"/>
              </a:ext>
            </a:extLst>
          </p:cNvPr>
          <p:cNvSpPr txBox="1"/>
          <p:nvPr/>
        </p:nvSpPr>
        <p:spPr>
          <a:xfrm>
            <a:off x="6156664" y="17875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BF67CAE4-3262-8356-5A65-1ED270590CC4}"/>
              </a:ext>
            </a:extLst>
          </p:cNvPr>
          <p:cNvSpPr/>
          <p:nvPr/>
        </p:nvSpPr>
        <p:spPr>
          <a:xfrm>
            <a:off x="5447670" y="128925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428DF415-1371-680D-A36D-10C44E467AA8}"/>
              </a:ext>
            </a:extLst>
          </p:cNvPr>
          <p:cNvSpPr txBox="1"/>
          <p:nvPr/>
        </p:nvSpPr>
        <p:spPr>
          <a:xfrm>
            <a:off x="8633163" y="17875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20AEB196-84CF-26C7-8DDD-F3B75A585F16}"/>
              </a:ext>
            </a:extLst>
          </p:cNvPr>
          <p:cNvSpPr/>
          <p:nvPr/>
        </p:nvSpPr>
        <p:spPr>
          <a:xfrm>
            <a:off x="7924169" y="128925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29543B48-9BC8-2335-59A0-FC76ED74EDAE}"/>
              </a:ext>
            </a:extLst>
          </p:cNvPr>
          <p:cNvSpPr txBox="1"/>
          <p:nvPr/>
        </p:nvSpPr>
        <p:spPr>
          <a:xfrm>
            <a:off x="1216197" y="875022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24" name="フリーフォーム: 図形 123">
            <a:extLst>
              <a:ext uri="{FF2B5EF4-FFF2-40B4-BE49-F238E27FC236}">
                <a16:creationId xmlns:a16="http://schemas.microsoft.com/office/drawing/2014/main" id="{FA842532-5568-21E6-0028-37659971859D}"/>
              </a:ext>
            </a:extLst>
          </p:cNvPr>
          <p:cNvSpPr/>
          <p:nvPr/>
        </p:nvSpPr>
        <p:spPr>
          <a:xfrm>
            <a:off x="507203" y="825190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4AD7F2D2-A2F7-0717-6DF1-AFE6E3F01DED}"/>
              </a:ext>
            </a:extLst>
          </p:cNvPr>
          <p:cNvSpPr txBox="1"/>
          <p:nvPr/>
        </p:nvSpPr>
        <p:spPr>
          <a:xfrm>
            <a:off x="3692696" y="875022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39" name="フリーフォーム: 図形 138">
            <a:extLst>
              <a:ext uri="{FF2B5EF4-FFF2-40B4-BE49-F238E27FC236}">
                <a16:creationId xmlns:a16="http://schemas.microsoft.com/office/drawing/2014/main" id="{FBC7E898-FD97-B84E-4A67-AA96B15C5D22}"/>
              </a:ext>
            </a:extLst>
          </p:cNvPr>
          <p:cNvSpPr/>
          <p:nvPr/>
        </p:nvSpPr>
        <p:spPr>
          <a:xfrm>
            <a:off x="2983702" y="825190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B9C61CDA-387F-38EE-3321-083980F2D9F8}"/>
              </a:ext>
            </a:extLst>
          </p:cNvPr>
          <p:cNvSpPr txBox="1"/>
          <p:nvPr/>
        </p:nvSpPr>
        <p:spPr>
          <a:xfrm>
            <a:off x="6156664" y="875022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54" name="フリーフォーム: 図形 153">
            <a:extLst>
              <a:ext uri="{FF2B5EF4-FFF2-40B4-BE49-F238E27FC236}">
                <a16:creationId xmlns:a16="http://schemas.microsoft.com/office/drawing/2014/main" id="{2D1E1BD0-801D-5948-2BED-86B942452F2A}"/>
              </a:ext>
            </a:extLst>
          </p:cNvPr>
          <p:cNvSpPr/>
          <p:nvPr/>
        </p:nvSpPr>
        <p:spPr>
          <a:xfrm>
            <a:off x="5447670" y="825190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659635C9-E0C8-6CD1-4D67-8F6F6FD6BE28}"/>
              </a:ext>
            </a:extLst>
          </p:cNvPr>
          <p:cNvSpPr txBox="1"/>
          <p:nvPr/>
        </p:nvSpPr>
        <p:spPr>
          <a:xfrm>
            <a:off x="8633163" y="875022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204AD311-AA4A-5F47-62BA-8630A7CB5353}"/>
              </a:ext>
            </a:extLst>
          </p:cNvPr>
          <p:cNvSpPr/>
          <p:nvPr/>
        </p:nvSpPr>
        <p:spPr>
          <a:xfrm>
            <a:off x="7924169" y="825190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15ACB90-23B0-C8E3-0502-EC340CEEB7D8}"/>
              </a:ext>
            </a:extLst>
          </p:cNvPr>
          <p:cNvSpPr txBox="1"/>
          <p:nvPr/>
        </p:nvSpPr>
        <p:spPr>
          <a:xfrm>
            <a:off x="1216197" y="154272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84" name="フリーフォーム: 図形 183">
            <a:extLst>
              <a:ext uri="{FF2B5EF4-FFF2-40B4-BE49-F238E27FC236}">
                <a16:creationId xmlns:a16="http://schemas.microsoft.com/office/drawing/2014/main" id="{A6D23125-860C-4195-4C5C-DA9DA7E8814F}"/>
              </a:ext>
            </a:extLst>
          </p:cNvPr>
          <p:cNvSpPr/>
          <p:nvPr/>
        </p:nvSpPr>
        <p:spPr>
          <a:xfrm>
            <a:off x="507203" y="1492892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762EADC4-366B-726B-65A8-F464C679CD11}"/>
              </a:ext>
            </a:extLst>
          </p:cNvPr>
          <p:cNvSpPr txBox="1"/>
          <p:nvPr/>
        </p:nvSpPr>
        <p:spPr>
          <a:xfrm>
            <a:off x="3692696" y="154272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199" name="フリーフォーム: 図形 198">
            <a:extLst>
              <a:ext uri="{FF2B5EF4-FFF2-40B4-BE49-F238E27FC236}">
                <a16:creationId xmlns:a16="http://schemas.microsoft.com/office/drawing/2014/main" id="{8370D32E-CBBE-41DF-C67B-2BBFA6878D4B}"/>
              </a:ext>
            </a:extLst>
          </p:cNvPr>
          <p:cNvSpPr/>
          <p:nvPr/>
        </p:nvSpPr>
        <p:spPr>
          <a:xfrm>
            <a:off x="2983702" y="1492892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23C1692C-6D8D-EA82-0204-4A626490904F}"/>
              </a:ext>
            </a:extLst>
          </p:cNvPr>
          <p:cNvSpPr txBox="1"/>
          <p:nvPr/>
        </p:nvSpPr>
        <p:spPr>
          <a:xfrm>
            <a:off x="6156664" y="154272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14" name="フリーフォーム: 図形 213">
            <a:extLst>
              <a:ext uri="{FF2B5EF4-FFF2-40B4-BE49-F238E27FC236}">
                <a16:creationId xmlns:a16="http://schemas.microsoft.com/office/drawing/2014/main" id="{929C286D-7A11-94DD-9BE4-E4E4F47CB040}"/>
              </a:ext>
            </a:extLst>
          </p:cNvPr>
          <p:cNvSpPr/>
          <p:nvPr/>
        </p:nvSpPr>
        <p:spPr>
          <a:xfrm>
            <a:off x="5447670" y="1492892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66EAFA87-EFF9-5EE7-D9E2-9156F497FF3D}"/>
              </a:ext>
            </a:extLst>
          </p:cNvPr>
          <p:cNvSpPr txBox="1"/>
          <p:nvPr/>
        </p:nvSpPr>
        <p:spPr>
          <a:xfrm>
            <a:off x="8633163" y="154272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17" name="フリーフォーム: 図形 216">
            <a:extLst>
              <a:ext uri="{FF2B5EF4-FFF2-40B4-BE49-F238E27FC236}">
                <a16:creationId xmlns:a16="http://schemas.microsoft.com/office/drawing/2014/main" id="{1444E088-3DCF-1E34-33D8-516B2E00A729}"/>
              </a:ext>
            </a:extLst>
          </p:cNvPr>
          <p:cNvSpPr/>
          <p:nvPr/>
        </p:nvSpPr>
        <p:spPr>
          <a:xfrm>
            <a:off x="7924169" y="1492892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EBD9DAA5-1D6B-626F-6AB1-FB3606B3CFEC}"/>
              </a:ext>
            </a:extLst>
          </p:cNvPr>
          <p:cNvSpPr txBox="1"/>
          <p:nvPr/>
        </p:nvSpPr>
        <p:spPr>
          <a:xfrm>
            <a:off x="1216197" y="2219951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20" name="フリーフォーム: 図形 219">
            <a:extLst>
              <a:ext uri="{FF2B5EF4-FFF2-40B4-BE49-F238E27FC236}">
                <a16:creationId xmlns:a16="http://schemas.microsoft.com/office/drawing/2014/main" id="{D3EC4039-A4C8-62BA-3EE1-7003FF1DEC29}"/>
              </a:ext>
            </a:extLst>
          </p:cNvPr>
          <p:cNvSpPr/>
          <p:nvPr/>
        </p:nvSpPr>
        <p:spPr>
          <a:xfrm>
            <a:off x="507203" y="2170119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7B33277B-24F0-5D84-F028-C07E8D79E653}"/>
              </a:ext>
            </a:extLst>
          </p:cNvPr>
          <p:cNvSpPr txBox="1"/>
          <p:nvPr/>
        </p:nvSpPr>
        <p:spPr>
          <a:xfrm>
            <a:off x="3692696" y="2219951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23" name="フリーフォーム: 図形 222">
            <a:extLst>
              <a:ext uri="{FF2B5EF4-FFF2-40B4-BE49-F238E27FC236}">
                <a16:creationId xmlns:a16="http://schemas.microsoft.com/office/drawing/2014/main" id="{7A59A1B7-C532-30FE-289B-3B5028AE3BFE}"/>
              </a:ext>
            </a:extLst>
          </p:cNvPr>
          <p:cNvSpPr/>
          <p:nvPr/>
        </p:nvSpPr>
        <p:spPr>
          <a:xfrm>
            <a:off x="2983702" y="2170119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1F8FC51E-55E9-210F-BA83-0699CD26B32B}"/>
              </a:ext>
            </a:extLst>
          </p:cNvPr>
          <p:cNvSpPr txBox="1"/>
          <p:nvPr/>
        </p:nvSpPr>
        <p:spPr>
          <a:xfrm>
            <a:off x="6156664" y="2219951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26" name="フリーフォーム: 図形 225">
            <a:extLst>
              <a:ext uri="{FF2B5EF4-FFF2-40B4-BE49-F238E27FC236}">
                <a16:creationId xmlns:a16="http://schemas.microsoft.com/office/drawing/2014/main" id="{967ED39E-7490-84B6-1A20-C1A740EACCA0}"/>
              </a:ext>
            </a:extLst>
          </p:cNvPr>
          <p:cNvSpPr/>
          <p:nvPr/>
        </p:nvSpPr>
        <p:spPr>
          <a:xfrm>
            <a:off x="5447670" y="2170119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8EBC66E9-2911-5533-93DC-F0A2F8A66BEB}"/>
              </a:ext>
            </a:extLst>
          </p:cNvPr>
          <p:cNvSpPr txBox="1"/>
          <p:nvPr/>
        </p:nvSpPr>
        <p:spPr>
          <a:xfrm>
            <a:off x="8633163" y="2219951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29" name="フリーフォーム: 図形 228">
            <a:extLst>
              <a:ext uri="{FF2B5EF4-FFF2-40B4-BE49-F238E27FC236}">
                <a16:creationId xmlns:a16="http://schemas.microsoft.com/office/drawing/2014/main" id="{C6666460-1329-EF3B-4374-606C076BC3BF}"/>
              </a:ext>
            </a:extLst>
          </p:cNvPr>
          <p:cNvSpPr/>
          <p:nvPr/>
        </p:nvSpPr>
        <p:spPr>
          <a:xfrm>
            <a:off x="7924169" y="2170119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635876CF-6F5F-89A7-7544-542F4D7D4B30}"/>
              </a:ext>
            </a:extLst>
          </p:cNvPr>
          <p:cNvSpPr txBox="1"/>
          <p:nvPr/>
        </p:nvSpPr>
        <p:spPr>
          <a:xfrm>
            <a:off x="1216197" y="29152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32" name="フリーフォーム: 図形 231">
            <a:extLst>
              <a:ext uri="{FF2B5EF4-FFF2-40B4-BE49-F238E27FC236}">
                <a16:creationId xmlns:a16="http://schemas.microsoft.com/office/drawing/2014/main" id="{DD5C4462-DD43-0D0E-9AAB-C767F1C364C2}"/>
              </a:ext>
            </a:extLst>
          </p:cNvPr>
          <p:cNvSpPr/>
          <p:nvPr/>
        </p:nvSpPr>
        <p:spPr>
          <a:xfrm>
            <a:off x="507203" y="28654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11AE4880-B345-876F-A0B6-AC7816785091}"/>
              </a:ext>
            </a:extLst>
          </p:cNvPr>
          <p:cNvSpPr txBox="1"/>
          <p:nvPr/>
        </p:nvSpPr>
        <p:spPr>
          <a:xfrm>
            <a:off x="3692696" y="29152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35" name="フリーフォーム: 図形 234">
            <a:extLst>
              <a:ext uri="{FF2B5EF4-FFF2-40B4-BE49-F238E27FC236}">
                <a16:creationId xmlns:a16="http://schemas.microsoft.com/office/drawing/2014/main" id="{CF886514-BAC9-F258-CD55-9D1531D627F0}"/>
              </a:ext>
            </a:extLst>
          </p:cNvPr>
          <p:cNvSpPr/>
          <p:nvPr/>
        </p:nvSpPr>
        <p:spPr>
          <a:xfrm>
            <a:off x="2983702" y="28654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id="{7BC0EBBF-4D21-D5A8-995E-161CE4F028AE}"/>
              </a:ext>
            </a:extLst>
          </p:cNvPr>
          <p:cNvSpPr txBox="1"/>
          <p:nvPr/>
        </p:nvSpPr>
        <p:spPr>
          <a:xfrm>
            <a:off x="6156664" y="29152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38" name="フリーフォーム: 図形 237">
            <a:extLst>
              <a:ext uri="{FF2B5EF4-FFF2-40B4-BE49-F238E27FC236}">
                <a16:creationId xmlns:a16="http://schemas.microsoft.com/office/drawing/2014/main" id="{BC0C8584-16BE-917D-06BE-B4FC63A8D5BC}"/>
              </a:ext>
            </a:extLst>
          </p:cNvPr>
          <p:cNvSpPr/>
          <p:nvPr/>
        </p:nvSpPr>
        <p:spPr>
          <a:xfrm>
            <a:off x="5447670" y="28654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2F25FE09-0106-75D3-304A-EA3A632A42FC}"/>
              </a:ext>
            </a:extLst>
          </p:cNvPr>
          <p:cNvSpPr txBox="1"/>
          <p:nvPr/>
        </p:nvSpPr>
        <p:spPr>
          <a:xfrm>
            <a:off x="8633163" y="29152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41" name="フリーフォーム: 図形 240">
            <a:extLst>
              <a:ext uri="{FF2B5EF4-FFF2-40B4-BE49-F238E27FC236}">
                <a16:creationId xmlns:a16="http://schemas.microsoft.com/office/drawing/2014/main" id="{0F00217D-9C9B-4B27-C954-863E65D42B92}"/>
              </a:ext>
            </a:extLst>
          </p:cNvPr>
          <p:cNvSpPr/>
          <p:nvPr/>
        </p:nvSpPr>
        <p:spPr>
          <a:xfrm>
            <a:off x="7924169" y="28654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3" name="テキスト ボックス 242">
            <a:extLst>
              <a:ext uri="{FF2B5EF4-FFF2-40B4-BE49-F238E27FC236}">
                <a16:creationId xmlns:a16="http://schemas.microsoft.com/office/drawing/2014/main" id="{AF27B1D0-1569-16AE-C1EC-32A630B691D1}"/>
              </a:ext>
            </a:extLst>
          </p:cNvPr>
          <p:cNvSpPr txBox="1"/>
          <p:nvPr/>
        </p:nvSpPr>
        <p:spPr>
          <a:xfrm>
            <a:off x="1216197" y="36010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44" name="フリーフォーム: 図形 243">
            <a:extLst>
              <a:ext uri="{FF2B5EF4-FFF2-40B4-BE49-F238E27FC236}">
                <a16:creationId xmlns:a16="http://schemas.microsoft.com/office/drawing/2014/main" id="{576EAF66-3F8F-8D75-3A9B-4E966C2C3CF5}"/>
              </a:ext>
            </a:extLst>
          </p:cNvPr>
          <p:cNvSpPr/>
          <p:nvPr/>
        </p:nvSpPr>
        <p:spPr>
          <a:xfrm>
            <a:off x="507203" y="35512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ABF8E64B-F3B7-DB06-BE62-1F571F002C29}"/>
              </a:ext>
            </a:extLst>
          </p:cNvPr>
          <p:cNvSpPr txBox="1"/>
          <p:nvPr/>
        </p:nvSpPr>
        <p:spPr>
          <a:xfrm>
            <a:off x="3692696" y="36010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47" name="フリーフォーム: 図形 246">
            <a:extLst>
              <a:ext uri="{FF2B5EF4-FFF2-40B4-BE49-F238E27FC236}">
                <a16:creationId xmlns:a16="http://schemas.microsoft.com/office/drawing/2014/main" id="{18C18086-ED5C-4D0D-CDF6-479B00C1188A}"/>
              </a:ext>
            </a:extLst>
          </p:cNvPr>
          <p:cNvSpPr/>
          <p:nvPr/>
        </p:nvSpPr>
        <p:spPr>
          <a:xfrm>
            <a:off x="2983702" y="35512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9620E738-F486-7B72-42B1-DF1C8B3D19DC}"/>
              </a:ext>
            </a:extLst>
          </p:cNvPr>
          <p:cNvSpPr txBox="1"/>
          <p:nvPr/>
        </p:nvSpPr>
        <p:spPr>
          <a:xfrm>
            <a:off x="6156664" y="36010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50" name="フリーフォーム: 図形 249">
            <a:extLst>
              <a:ext uri="{FF2B5EF4-FFF2-40B4-BE49-F238E27FC236}">
                <a16:creationId xmlns:a16="http://schemas.microsoft.com/office/drawing/2014/main" id="{34F95588-56B9-4D9F-319F-87DC15AA6F63}"/>
              </a:ext>
            </a:extLst>
          </p:cNvPr>
          <p:cNvSpPr/>
          <p:nvPr/>
        </p:nvSpPr>
        <p:spPr>
          <a:xfrm>
            <a:off x="5447670" y="35512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id="{97F2B99A-8929-A9E1-7FB8-3DB81C323C6A}"/>
              </a:ext>
            </a:extLst>
          </p:cNvPr>
          <p:cNvSpPr txBox="1"/>
          <p:nvPr/>
        </p:nvSpPr>
        <p:spPr>
          <a:xfrm>
            <a:off x="8633163" y="36010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53" name="フリーフォーム: 図形 252">
            <a:extLst>
              <a:ext uri="{FF2B5EF4-FFF2-40B4-BE49-F238E27FC236}">
                <a16:creationId xmlns:a16="http://schemas.microsoft.com/office/drawing/2014/main" id="{1799EA15-3A34-D33B-997B-8EDCE182B9C2}"/>
              </a:ext>
            </a:extLst>
          </p:cNvPr>
          <p:cNvSpPr/>
          <p:nvPr/>
        </p:nvSpPr>
        <p:spPr>
          <a:xfrm>
            <a:off x="7924169" y="35512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C5405BFF-88B3-48A5-E041-AF9E969D8849}"/>
              </a:ext>
            </a:extLst>
          </p:cNvPr>
          <p:cNvSpPr txBox="1"/>
          <p:nvPr/>
        </p:nvSpPr>
        <p:spPr>
          <a:xfrm>
            <a:off x="1216197" y="42868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56" name="フリーフォーム: 図形 255">
            <a:extLst>
              <a:ext uri="{FF2B5EF4-FFF2-40B4-BE49-F238E27FC236}">
                <a16:creationId xmlns:a16="http://schemas.microsoft.com/office/drawing/2014/main" id="{1DD3EC40-D323-1AF1-4BC1-DB684E7DDE7D}"/>
              </a:ext>
            </a:extLst>
          </p:cNvPr>
          <p:cNvSpPr/>
          <p:nvPr/>
        </p:nvSpPr>
        <p:spPr>
          <a:xfrm>
            <a:off x="507203" y="42370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864C00B9-01C4-61D1-A79E-36C0337D1D11}"/>
              </a:ext>
            </a:extLst>
          </p:cNvPr>
          <p:cNvSpPr txBox="1"/>
          <p:nvPr/>
        </p:nvSpPr>
        <p:spPr>
          <a:xfrm>
            <a:off x="3692696" y="42868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59" name="フリーフォーム: 図形 258">
            <a:extLst>
              <a:ext uri="{FF2B5EF4-FFF2-40B4-BE49-F238E27FC236}">
                <a16:creationId xmlns:a16="http://schemas.microsoft.com/office/drawing/2014/main" id="{223E5351-E258-D8C9-2B58-5246D75D6549}"/>
              </a:ext>
            </a:extLst>
          </p:cNvPr>
          <p:cNvSpPr/>
          <p:nvPr/>
        </p:nvSpPr>
        <p:spPr>
          <a:xfrm>
            <a:off x="2983702" y="42370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E1A2A9FC-7D7D-EC43-69C9-14FD0CABBB50}"/>
              </a:ext>
            </a:extLst>
          </p:cNvPr>
          <p:cNvSpPr txBox="1"/>
          <p:nvPr/>
        </p:nvSpPr>
        <p:spPr>
          <a:xfrm>
            <a:off x="6156664" y="42868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62" name="フリーフォーム: 図形 261">
            <a:extLst>
              <a:ext uri="{FF2B5EF4-FFF2-40B4-BE49-F238E27FC236}">
                <a16:creationId xmlns:a16="http://schemas.microsoft.com/office/drawing/2014/main" id="{95CECF27-30A6-9917-F862-D75B5F7B2433}"/>
              </a:ext>
            </a:extLst>
          </p:cNvPr>
          <p:cNvSpPr/>
          <p:nvPr/>
        </p:nvSpPr>
        <p:spPr>
          <a:xfrm>
            <a:off x="5447670" y="42370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3E509BE9-8613-9771-C5A6-F2FB6EE80A32}"/>
              </a:ext>
            </a:extLst>
          </p:cNvPr>
          <p:cNvSpPr txBox="1"/>
          <p:nvPr/>
        </p:nvSpPr>
        <p:spPr>
          <a:xfrm>
            <a:off x="8633163" y="428687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65" name="フリーフォーム: 図形 264">
            <a:extLst>
              <a:ext uri="{FF2B5EF4-FFF2-40B4-BE49-F238E27FC236}">
                <a16:creationId xmlns:a16="http://schemas.microsoft.com/office/drawing/2014/main" id="{559EF600-D2D8-BC6A-5266-612E0E8E12ED}"/>
              </a:ext>
            </a:extLst>
          </p:cNvPr>
          <p:cNvSpPr/>
          <p:nvPr/>
        </p:nvSpPr>
        <p:spPr>
          <a:xfrm>
            <a:off x="7924169" y="4237044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487B2576-FC38-79F3-E60B-DFDFB3F4ADE9}"/>
              </a:ext>
            </a:extLst>
          </p:cNvPr>
          <p:cNvSpPr txBox="1"/>
          <p:nvPr/>
        </p:nvSpPr>
        <p:spPr>
          <a:xfrm>
            <a:off x="1216197" y="4986038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68" name="フリーフォーム: 図形 267">
            <a:extLst>
              <a:ext uri="{FF2B5EF4-FFF2-40B4-BE49-F238E27FC236}">
                <a16:creationId xmlns:a16="http://schemas.microsoft.com/office/drawing/2014/main" id="{7B1E95A5-94AA-1EE2-1351-DF2F56672618}"/>
              </a:ext>
            </a:extLst>
          </p:cNvPr>
          <p:cNvSpPr/>
          <p:nvPr/>
        </p:nvSpPr>
        <p:spPr>
          <a:xfrm>
            <a:off x="507203" y="4936206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4A917452-039D-DDB1-2EAF-69ACB567B88E}"/>
              </a:ext>
            </a:extLst>
          </p:cNvPr>
          <p:cNvSpPr txBox="1"/>
          <p:nvPr/>
        </p:nvSpPr>
        <p:spPr>
          <a:xfrm>
            <a:off x="3692696" y="4986038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71" name="フリーフォーム: 図形 270">
            <a:extLst>
              <a:ext uri="{FF2B5EF4-FFF2-40B4-BE49-F238E27FC236}">
                <a16:creationId xmlns:a16="http://schemas.microsoft.com/office/drawing/2014/main" id="{5C1AA56C-37D5-9F84-620D-BA4D4BFC728D}"/>
              </a:ext>
            </a:extLst>
          </p:cNvPr>
          <p:cNvSpPr/>
          <p:nvPr/>
        </p:nvSpPr>
        <p:spPr>
          <a:xfrm>
            <a:off x="2983702" y="4936206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CA2F23A4-4CA8-A64F-9210-C497148D5B48}"/>
              </a:ext>
            </a:extLst>
          </p:cNvPr>
          <p:cNvSpPr txBox="1"/>
          <p:nvPr/>
        </p:nvSpPr>
        <p:spPr>
          <a:xfrm>
            <a:off x="6156664" y="4986038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74" name="フリーフォーム: 図形 273">
            <a:extLst>
              <a:ext uri="{FF2B5EF4-FFF2-40B4-BE49-F238E27FC236}">
                <a16:creationId xmlns:a16="http://schemas.microsoft.com/office/drawing/2014/main" id="{99279B1C-1376-5C65-78E2-F3FFC9020F07}"/>
              </a:ext>
            </a:extLst>
          </p:cNvPr>
          <p:cNvSpPr/>
          <p:nvPr/>
        </p:nvSpPr>
        <p:spPr>
          <a:xfrm>
            <a:off x="5447670" y="4936206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6C9F120D-8D2C-8A9D-B6CD-79C7E8F21771}"/>
              </a:ext>
            </a:extLst>
          </p:cNvPr>
          <p:cNvSpPr txBox="1"/>
          <p:nvPr/>
        </p:nvSpPr>
        <p:spPr>
          <a:xfrm>
            <a:off x="8633163" y="4986038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77" name="フリーフォーム: 図形 276">
            <a:extLst>
              <a:ext uri="{FF2B5EF4-FFF2-40B4-BE49-F238E27FC236}">
                <a16:creationId xmlns:a16="http://schemas.microsoft.com/office/drawing/2014/main" id="{65B8C614-C14F-F975-F7D2-461F011F8A08}"/>
              </a:ext>
            </a:extLst>
          </p:cNvPr>
          <p:cNvSpPr/>
          <p:nvPr/>
        </p:nvSpPr>
        <p:spPr>
          <a:xfrm>
            <a:off x="7924169" y="4936206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484BAA26-4422-6F11-6B0B-747F4FBFC29C}"/>
              </a:ext>
            </a:extLst>
          </p:cNvPr>
          <p:cNvSpPr txBox="1"/>
          <p:nvPr/>
        </p:nvSpPr>
        <p:spPr>
          <a:xfrm>
            <a:off x="1216197" y="5672790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80" name="フリーフォーム: 図形 279">
            <a:extLst>
              <a:ext uri="{FF2B5EF4-FFF2-40B4-BE49-F238E27FC236}">
                <a16:creationId xmlns:a16="http://schemas.microsoft.com/office/drawing/2014/main" id="{24D1B2E1-2219-5A12-4616-27A7A2B47A1D}"/>
              </a:ext>
            </a:extLst>
          </p:cNvPr>
          <p:cNvSpPr/>
          <p:nvPr/>
        </p:nvSpPr>
        <p:spPr>
          <a:xfrm>
            <a:off x="507203" y="5622958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62D9BD7E-6964-5D43-9C08-5CC7288456D4}"/>
              </a:ext>
            </a:extLst>
          </p:cNvPr>
          <p:cNvSpPr txBox="1"/>
          <p:nvPr/>
        </p:nvSpPr>
        <p:spPr>
          <a:xfrm>
            <a:off x="3692696" y="5672790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83" name="フリーフォーム: 図形 282">
            <a:extLst>
              <a:ext uri="{FF2B5EF4-FFF2-40B4-BE49-F238E27FC236}">
                <a16:creationId xmlns:a16="http://schemas.microsoft.com/office/drawing/2014/main" id="{97CCF729-E010-B3F7-B679-5AF61E10CE19}"/>
              </a:ext>
            </a:extLst>
          </p:cNvPr>
          <p:cNvSpPr/>
          <p:nvPr/>
        </p:nvSpPr>
        <p:spPr>
          <a:xfrm>
            <a:off x="2983702" y="5622958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84D74766-367C-2297-8DAA-943E31B0AC24}"/>
              </a:ext>
            </a:extLst>
          </p:cNvPr>
          <p:cNvSpPr txBox="1"/>
          <p:nvPr/>
        </p:nvSpPr>
        <p:spPr>
          <a:xfrm>
            <a:off x="6156664" y="5672790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86" name="フリーフォーム: 図形 285">
            <a:extLst>
              <a:ext uri="{FF2B5EF4-FFF2-40B4-BE49-F238E27FC236}">
                <a16:creationId xmlns:a16="http://schemas.microsoft.com/office/drawing/2014/main" id="{9AF037D2-FDD3-9F61-1021-DD3955EEC29F}"/>
              </a:ext>
            </a:extLst>
          </p:cNvPr>
          <p:cNvSpPr/>
          <p:nvPr/>
        </p:nvSpPr>
        <p:spPr>
          <a:xfrm>
            <a:off x="5447670" y="5622958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FC7FDD7E-0A05-1993-A2A5-4622B3B9A536}"/>
              </a:ext>
            </a:extLst>
          </p:cNvPr>
          <p:cNvSpPr txBox="1"/>
          <p:nvPr/>
        </p:nvSpPr>
        <p:spPr>
          <a:xfrm>
            <a:off x="8633163" y="5672790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89" name="フリーフォーム: 図形 288">
            <a:extLst>
              <a:ext uri="{FF2B5EF4-FFF2-40B4-BE49-F238E27FC236}">
                <a16:creationId xmlns:a16="http://schemas.microsoft.com/office/drawing/2014/main" id="{002B4ECF-9783-8B1A-94DF-3C029610B3AF}"/>
              </a:ext>
            </a:extLst>
          </p:cNvPr>
          <p:cNvSpPr/>
          <p:nvPr/>
        </p:nvSpPr>
        <p:spPr>
          <a:xfrm>
            <a:off x="7924169" y="5622958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DF333FFC-9738-41AF-1BC5-2156B5E3A99C}"/>
              </a:ext>
            </a:extLst>
          </p:cNvPr>
          <p:cNvSpPr txBox="1"/>
          <p:nvPr/>
        </p:nvSpPr>
        <p:spPr>
          <a:xfrm>
            <a:off x="1216197" y="635000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92" name="フリーフォーム: 図形 291">
            <a:extLst>
              <a:ext uri="{FF2B5EF4-FFF2-40B4-BE49-F238E27FC236}">
                <a16:creationId xmlns:a16="http://schemas.microsoft.com/office/drawing/2014/main" id="{8295F52F-AF5D-24CB-C3A4-E1FC24E93700}"/>
              </a:ext>
            </a:extLst>
          </p:cNvPr>
          <p:cNvSpPr/>
          <p:nvPr/>
        </p:nvSpPr>
        <p:spPr>
          <a:xfrm>
            <a:off x="507203" y="6300175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4" name="テキスト ボックス 293">
            <a:extLst>
              <a:ext uri="{FF2B5EF4-FFF2-40B4-BE49-F238E27FC236}">
                <a16:creationId xmlns:a16="http://schemas.microsoft.com/office/drawing/2014/main" id="{D858A167-8333-B265-E462-163A4D177B7E}"/>
              </a:ext>
            </a:extLst>
          </p:cNvPr>
          <p:cNvSpPr txBox="1"/>
          <p:nvPr/>
        </p:nvSpPr>
        <p:spPr>
          <a:xfrm>
            <a:off x="3692696" y="635000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95" name="フリーフォーム: 図形 294">
            <a:extLst>
              <a:ext uri="{FF2B5EF4-FFF2-40B4-BE49-F238E27FC236}">
                <a16:creationId xmlns:a16="http://schemas.microsoft.com/office/drawing/2014/main" id="{458DE7C3-444A-55E2-C109-6800C02728FD}"/>
              </a:ext>
            </a:extLst>
          </p:cNvPr>
          <p:cNvSpPr/>
          <p:nvPr/>
        </p:nvSpPr>
        <p:spPr>
          <a:xfrm>
            <a:off x="2983702" y="6300175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00F296FE-96F9-52E2-1F45-20E2F898FE4F}"/>
              </a:ext>
            </a:extLst>
          </p:cNvPr>
          <p:cNvSpPr txBox="1"/>
          <p:nvPr/>
        </p:nvSpPr>
        <p:spPr>
          <a:xfrm>
            <a:off x="6156664" y="635000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298" name="フリーフォーム: 図形 297">
            <a:extLst>
              <a:ext uri="{FF2B5EF4-FFF2-40B4-BE49-F238E27FC236}">
                <a16:creationId xmlns:a16="http://schemas.microsoft.com/office/drawing/2014/main" id="{30713676-F738-3D48-89B9-BB8906E6A91E}"/>
              </a:ext>
            </a:extLst>
          </p:cNvPr>
          <p:cNvSpPr/>
          <p:nvPr/>
        </p:nvSpPr>
        <p:spPr>
          <a:xfrm>
            <a:off x="5447670" y="6300175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0" name="テキスト ボックス 299">
            <a:extLst>
              <a:ext uri="{FF2B5EF4-FFF2-40B4-BE49-F238E27FC236}">
                <a16:creationId xmlns:a16="http://schemas.microsoft.com/office/drawing/2014/main" id="{B1562D08-2F05-D06C-00BF-A3EF39A9D821}"/>
              </a:ext>
            </a:extLst>
          </p:cNvPr>
          <p:cNvSpPr txBox="1"/>
          <p:nvPr/>
        </p:nvSpPr>
        <p:spPr>
          <a:xfrm>
            <a:off x="8633163" y="635000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合格</a:t>
            </a:r>
          </a:p>
        </p:txBody>
      </p:sp>
      <p:sp>
        <p:nvSpPr>
          <p:cNvPr id="301" name="フリーフォーム: 図形 300">
            <a:extLst>
              <a:ext uri="{FF2B5EF4-FFF2-40B4-BE49-F238E27FC236}">
                <a16:creationId xmlns:a16="http://schemas.microsoft.com/office/drawing/2014/main" id="{F19A5B8D-A225-FB55-B880-8D53F4B5A2FA}"/>
              </a:ext>
            </a:extLst>
          </p:cNvPr>
          <p:cNvSpPr/>
          <p:nvPr/>
        </p:nvSpPr>
        <p:spPr>
          <a:xfrm>
            <a:off x="7924169" y="6300175"/>
            <a:ext cx="428892" cy="428890"/>
          </a:xfrm>
          <a:custGeom>
            <a:avLst/>
            <a:gdLst>
              <a:gd name="connsiteX0" fmla="*/ 768699 w 1537398"/>
              <a:gd name="connsiteY0" fmla="*/ 405988 h 1537398"/>
              <a:gd name="connsiteX1" fmla="*/ 405988 w 1537398"/>
              <a:gd name="connsiteY1" fmla="*/ 768699 h 1537398"/>
              <a:gd name="connsiteX2" fmla="*/ 768699 w 1537398"/>
              <a:gd name="connsiteY2" fmla="*/ 1131410 h 1537398"/>
              <a:gd name="connsiteX3" fmla="*/ 1131410 w 1537398"/>
              <a:gd name="connsiteY3" fmla="*/ 768699 h 1537398"/>
              <a:gd name="connsiteX4" fmla="*/ 768699 w 1537398"/>
              <a:gd name="connsiteY4" fmla="*/ 405988 h 1537398"/>
              <a:gd name="connsiteX5" fmla="*/ 768699 w 1537398"/>
              <a:gd name="connsiteY5" fmla="*/ 263037 h 1537398"/>
              <a:gd name="connsiteX6" fmla="*/ 1274361 w 1537398"/>
              <a:gd name="connsiteY6" fmla="*/ 768699 h 1537398"/>
              <a:gd name="connsiteX7" fmla="*/ 768699 w 1537398"/>
              <a:gd name="connsiteY7" fmla="*/ 1274361 h 1537398"/>
              <a:gd name="connsiteX8" fmla="*/ 263037 w 1537398"/>
              <a:gd name="connsiteY8" fmla="*/ 768699 h 1537398"/>
              <a:gd name="connsiteX9" fmla="*/ 768699 w 1537398"/>
              <a:gd name="connsiteY9" fmla="*/ 263037 h 1537398"/>
              <a:gd name="connsiteX10" fmla="*/ 768699 w 1537398"/>
              <a:gd name="connsiteY10" fmla="*/ 140380 h 1537398"/>
              <a:gd name="connsiteX11" fmla="*/ 140380 w 1537398"/>
              <a:gd name="connsiteY11" fmla="*/ 768699 h 1537398"/>
              <a:gd name="connsiteX12" fmla="*/ 768699 w 1537398"/>
              <a:gd name="connsiteY12" fmla="*/ 1397018 h 1537398"/>
              <a:gd name="connsiteX13" fmla="*/ 1397018 w 1537398"/>
              <a:gd name="connsiteY13" fmla="*/ 768699 h 1537398"/>
              <a:gd name="connsiteX14" fmla="*/ 768699 w 1537398"/>
              <a:gd name="connsiteY14" fmla="*/ 140380 h 1537398"/>
              <a:gd name="connsiteX15" fmla="*/ 768699 w 1537398"/>
              <a:gd name="connsiteY15" fmla="*/ 0 h 1537398"/>
              <a:gd name="connsiteX16" fmla="*/ 1537398 w 1537398"/>
              <a:gd name="connsiteY16" fmla="*/ 768699 h 1537398"/>
              <a:gd name="connsiteX17" fmla="*/ 768699 w 1537398"/>
              <a:gd name="connsiteY17" fmla="*/ 1537398 h 1537398"/>
              <a:gd name="connsiteX18" fmla="*/ 0 w 1537398"/>
              <a:gd name="connsiteY18" fmla="*/ 768699 h 1537398"/>
              <a:gd name="connsiteX19" fmla="*/ 768699 w 1537398"/>
              <a:gd name="connsiteY19" fmla="*/ 0 h 153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7398" h="1537398">
                <a:moveTo>
                  <a:pt x="768699" y="405988"/>
                </a:moveTo>
                <a:cubicBezTo>
                  <a:pt x="568379" y="405988"/>
                  <a:pt x="405988" y="568379"/>
                  <a:pt x="405988" y="768699"/>
                </a:cubicBezTo>
                <a:cubicBezTo>
                  <a:pt x="405988" y="969019"/>
                  <a:pt x="568379" y="1131410"/>
                  <a:pt x="768699" y="1131410"/>
                </a:cubicBezTo>
                <a:cubicBezTo>
                  <a:pt x="969019" y="1131410"/>
                  <a:pt x="1131410" y="969019"/>
                  <a:pt x="1131410" y="768699"/>
                </a:cubicBezTo>
                <a:cubicBezTo>
                  <a:pt x="1131410" y="568379"/>
                  <a:pt x="969019" y="405988"/>
                  <a:pt x="768699" y="405988"/>
                </a:cubicBezTo>
                <a:close/>
                <a:moveTo>
                  <a:pt x="768699" y="263037"/>
                </a:moveTo>
                <a:cubicBezTo>
                  <a:pt x="1047968" y="263037"/>
                  <a:pt x="1274361" y="489430"/>
                  <a:pt x="1274361" y="768699"/>
                </a:cubicBezTo>
                <a:cubicBezTo>
                  <a:pt x="1274361" y="1047968"/>
                  <a:pt x="1047968" y="1274361"/>
                  <a:pt x="768699" y="1274361"/>
                </a:cubicBezTo>
                <a:cubicBezTo>
                  <a:pt x="489430" y="1274361"/>
                  <a:pt x="263037" y="1047968"/>
                  <a:pt x="263037" y="768699"/>
                </a:cubicBezTo>
                <a:cubicBezTo>
                  <a:pt x="263037" y="489430"/>
                  <a:pt x="489430" y="263037"/>
                  <a:pt x="768699" y="263037"/>
                </a:cubicBezTo>
                <a:close/>
                <a:moveTo>
                  <a:pt x="768699" y="140380"/>
                </a:moveTo>
                <a:cubicBezTo>
                  <a:pt x="421688" y="140380"/>
                  <a:pt x="140380" y="421688"/>
                  <a:pt x="140380" y="768699"/>
                </a:cubicBezTo>
                <a:cubicBezTo>
                  <a:pt x="140380" y="1115710"/>
                  <a:pt x="421688" y="1397018"/>
                  <a:pt x="768699" y="1397018"/>
                </a:cubicBezTo>
                <a:cubicBezTo>
                  <a:pt x="1115710" y="1397018"/>
                  <a:pt x="1397018" y="1115710"/>
                  <a:pt x="1397018" y="768699"/>
                </a:cubicBezTo>
                <a:cubicBezTo>
                  <a:pt x="1397018" y="421688"/>
                  <a:pt x="1115710" y="140380"/>
                  <a:pt x="768699" y="140380"/>
                </a:cubicBezTo>
                <a:close/>
                <a:moveTo>
                  <a:pt x="768699" y="0"/>
                </a:moveTo>
                <a:cubicBezTo>
                  <a:pt x="1193240" y="0"/>
                  <a:pt x="1537398" y="344158"/>
                  <a:pt x="1537398" y="768699"/>
                </a:cubicBezTo>
                <a:cubicBezTo>
                  <a:pt x="1537398" y="1193240"/>
                  <a:pt x="1193240" y="1537398"/>
                  <a:pt x="768699" y="1537398"/>
                </a:cubicBezTo>
                <a:cubicBezTo>
                  <a:pt x="344158" y="1537398"/>
                  <a:pt x="0" y="1193240"/>
                  <a:pt x="0" y="768699"/>
                </a:cubicBezTo>
                <a:cubicBezTo>
                  <a:pt x="0" y="344158"/>
                  <a:pt x="344158" y="0"/>
                  <a:pt x="76869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mnp0006_合格</dc:title>
  <dc:subject>mnp0006_合格</dc:subject>
  <dc:creator>でじけろお</dc:creator>
  <cp:revision>1</cp:revision>
  <dcterms:created xsi:type="dcterms:W3CDTF">2018-05-20T00:31:01Z</dcterms:created>
  <dcterms:modified xsi:type="dcterms:W3CDTF">2025-01-29T08:14:27Z</dcterms:modified>
  <cp:version>1</cp:version>
</cp:coreProperties>
</file>