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7" r:id="rId3"/>
    <p:sldId id="268" r:id="rId4"/>
    <p:sldId id="270" r:id="rId5"/>
    <p:sldId id="269" r:id="rId6"/>
    <p:sldId id="271" r:id="rId7"/>
  </p:sldIdLst>
  <p:sldSz cx="9906000" cy="6858000" type="A4"/>
  <p:notesSz cx="7100888" cy="102330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926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A9303D89-CCA7-9D9B-A1EB-50D063D61ECD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696A120-2E93-C53A-D415-E969742F4A89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59A8BFCF-D744-6BF2-B4A0-5D133E1E2CA3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F67F245-2416-7350-6F81-04116BDF4F0B}"/>
              </a:ext>
            </a:extLst>
          </p:cNvPr>
          <p:cNvSpPr txBox="1"/>
          <p:nvPr/>
        </p:nvSpPr>
        <p:spPr>
          <a:xfrm>
            <a:off x="381423" y="2316237"/>
            <a:ext cx="2539158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457B8DDA-D5F5-9A00-7BAA-0170B068365C}"/>
              </a:ext>
            </a:extLst>
          </p:cNvPr>
          <p:cNvSpPr txBox="1"/>
          <p:nvPr/>
        </p:nvSpPr>
        <p:spPr>
          <a:xfrm>
            <a:off x="3683418" y="2316237"/>
            <a:ext cx="2539158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C681668A-298E-E0C3-FBDF-99E1436A53B0}"/>
              </a:ext>
            </a:extLst>
          </p:cNvPr>
          <p:cNvSpPr txBox="1"/>
          <p:nvPr/>
        </p:nvSpPr>
        <p:spPr>
          <a:xfrm>
            <a:off x="6985433" y="2316237"/>
            <a:ext cx="2539158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F969D7F0-860A-1A45-CD24-F37D003F10E1}"/>
              </a:ext>
            </a:extLst>
          </p:cNvPr>
          <p:cNvSpPr txBox="1"/>
          <p:nvPr/>
        </p:nvSpPr>
        <p:spPr>
          <a:xfrm>
            <a:off x="381423" y="5740472"/>
            <a:ext cx="2539158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65A0B14F-E7A4-FF7F-68C2-B48A5F8408D3}"/>
              </a:ext>
            </a:extLst>
          </p:cNvPr>
          <p:cNvSpPr txBox="1"/>
          <p:nvPr/>
        </p:nvSpPr>
        <p:spPr>
          <a:xfrm>
            <a:off x="3683418" y="5740472"/>
            <a:ext cx="2539158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75072DB9-BE77-9BA0-A35B-A8C2D7974ACD}"/>
              </a:ext>
            </a:extLst>
          </p:cNvPr>
          <p:cNvSpPr txBox="1"/>
          <p:nvPr/>
        </p:nvSpPr>
        <p:spPr>
          <a:xfrm>
            <a:off x="6985433" y="5740472"/>
            <a:ext cx="2539158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3DAB77D1-3129-F988-C8F0-CA09F4550F61}"/>
              </a:ext>
            </a:extLst>
          </p:cNvPr>
          <p:cNvSpPr/>
          <p:nvPr/>
        </p:nvSpPr>
        <p:spPr>
          <a:xfrm>
            <a:off x="945747" y="543808"/>
            <a:ext cx="1449474" cy="1449474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571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73360D71-6B99-ED54-D781-8FE0F09006C2}"/>
              </a:ext>
            </a:extLst>
          </p:cNvPr>
          <p:cNvSpPr/>
          <p:nvPr/>
        </p:nvSpPr>
        <p:spPr>
          <a:xfrm>
            <a:off x="4247746" y="543808"/>
            <a:ext cx="1449474" cy="1449474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571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A82C5750-0379-6205-7A9B-CC842839116C}"/>
              </a:ext>
            </a:extLst>
          </p:cNvPr>
          <p:cNvSpPr/>
          <p:nvPr/>
        </p:nvSpPr>
        <p:spPr>
          <a:xfrm>
            <a:off x="7549745" y="543808"/>
            <a:ext cx="1449474" cy="1449474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571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C81816F5-40B3-D8AC-9D43-193DC41145E8}"/>
              </a:ext>
            </a:extLst>
          </p:cNvPr>
          <p:cNvSpPr/>
          <p:nvPr/>
        </p:nvSpPr>
        <p:spPr>
          <a:xfrm>
            <a:off x="945747" y="4001501"/>
            <a:ext cx="1449474" cy="1449474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571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29E80EAE-08FB-789B-A493-AF9CCC647064}"/>
              </a:ext>
            </a:extLst>
          </p:cNvPr>
          <p:cNvSpPr/>
          <p:nvPr/>
        </p:nvSpPr>
        <p:spPr>
          <a:xfrm>
            <a:off x="4247746" y="4001501"/>
            <a:ext cx="1449474" cy="1449474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571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28FE4387-10D6-BD82-6C84-1539DF148BE3}"/>
              </a:ext>
            </a:extLst>
          </p:cNvPr>
          <p:cNvSpPr/>
          <p:nvPr/>
        </p:nvSpPr>
        <p:spPr>
          <a:xfrm>
            <a:off x="7549745" y="4001501"/>
            <a:ext cx="1449474" cy="1449474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571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9508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7A6078-51F2-89EA-9EDE-BD992341F6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684A3C02-9B05-DE67-F866-8926471E12E6}"/>
              </a:ext>
            </a:extLst>
          </p:cNvPr>
          <p:cNvCxnSpPr/>
          <p:nvPr/>
        </p:nvCxnSpPr>
        <p:spPr>
          <a:xfrm>
            <a:off x="0" y="22796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D08A7F7F-2DD8-467F-6F35-0E050649A56A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3A3969C3-994B-6105-893D-9D5DB54EFB0D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1CE9FB6C-01C4-1FAE-2850-BCAA6E871CD6}"/>
              </a:ext>
            </a:extLst>
          </p:cNvPr>
          <p:cNvCxnSpPr/>
          <p:nvPr/>
        </p:nvCxnSpPr>
        <p:spPr>
          <a:xfrm>
            <a:off x="0" y="456882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AB270D6-C57F-D63F-E86B-92C3735FB645}"/>
              </a:ext>
            </a:extLst>
          </p:cNvPr>
          <p:cNvSpPr txBox="1"/>
          <p:nvPr/>
        </p:nvSpPr>
        <p:spPr>
          <a:xfrm>
            <a:off x="609689" y="1401028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651EFDF-BC92-5A7E-068E-C4F15DBF278F}"/>
              </a:ext>
            </a:extLst>
          </p:cNvPr>
          <p:cNvSpPr txBox="1"/>
          <p:nvPr/>
        </p:nvSpPr>
        <p:spPr>
          <a:xfrm>
            <a:off x="3904071" y="1401028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D1922E11-7010-A7A4-B55F-F5E7C34643A0}"/>
              </a:ext>
            </a:extLst>
          </p:cNvPr>
          <p:cNvSpPr txBox="1"/>
          <p:nvPr/>
        </p:nvSpPr>
        <p:spPr>
          <a:xfrm>
            <a:off x="7220063" y="1401028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2A3866EC-88C6-E5D2-FEED-F63232223640}"/>
              </a:ext>
            </a:extLst>
          </p:cNvPr>
          <p:cNvSpPr txBox="1"/>
          <p:nvPr/>
        </p:nvSpPr>
        <p:spPr>
          <a:xfrm>
            <a:off x="609689" y="368607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F89353CE-4000-EBEF-DE5C-0EAC5E21A661}"/>
              </a:ext>
            </a:extLst>
          </p:cNvPr>
          <p:cNvSpPr txBox="1"/>
          <p:nvPr/>
        </p:nvSpPr>
        <p:spPr>
          <a:xfrm>
            <a:off x="3904071" y="368607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213F8BEC-569B-308C-7BF8-E6AEE68C79E0}"/>
              </a:ext>
            </a:extLst>
          </p:cNvPr>
          <p:cNvSpPr txBox="1"/>
          <p:nvPr/>
        </p:nvSpPr>
        <p:spPr>
          <a:xfrm>
            <a:off x="7220063" y="368607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4A17EB7F-AB8B-8721-D644-D423BB46D5D2}"/>
              </a:ext>
            </a:extLst>
          </p:cNvPr>
          <p:cNvSpPr txBox="1"/>
          <p:nvPr/>
        </p:nvSpPr>
        <p:spPr>
          <a:xfrm>
            <a:off x="609689" y="596159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2A1B86BB-3047-4647-D95E-570ECFD5A975}"/>
              </a:ext>
            </a:extLst>
          </p:cNvPr>
          <p:cNvSpPr txBox="1"/>
          <p:nvPr/>
        </p:nvSpPr>
        <p:spPr>
          <a:xfrm>
            <a:off x="3904071" y="596159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46957DA5-06A5-CB05-381A-813B21535FB5}"/>
              </a:ext>
            </a:extLst>
          </p:cNvPr>
          <p:cNvSpPr txBox="1"/>
          <p:nvPr/>
        </p:nvSpPr>
        <p:spPr>
          <a:xfrm>
            <a:off x="7220063" y="596159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50EF040C-8D45-BAE9-0A18-A2BD0B0FB6B2}"/>
              </a:ext>
            </a:extLst>
          </p:cNvPr>
          <p:cNvSpPr/>
          <p:nvPr/>
        </p:nvSpPr>
        <p:spPr>
          <a:xfrm>
            <a:off x="1213459" y="339250"/>
            <a:ext cx="869950" cy="869950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571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B3F2A9F7-33A4-6D20-63EF-6C654B5DAAA2}"/>
              </a:ext>
            </a:extLst>
          </p:cNvPr>
          <p:cNvSpPr/>
          <p:nvPr/>
        </p:nvSpPr>
        <p:spPr>
          <a:xfrm>
            <a:off x="4521257" y="339250"/>
            <a:ext cx="869950" cy="869950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571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F15ED571-B052-5F68-A200-8DE00F13EBD7}"/>
              </a:ext>
            </a:extLst>
          </p:cNvPr>
          <p:cNvSpPr/>
          <p:nvPr/>
        </p:nvSpPr>
        <p:spPr>
          <a:xfrm>
            <a:off x="7820025" y="339250"/>
            <a:ext cx="869950" cy="869950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571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41F52D4C-63EA-566B-2A26-DD17C2BC9087}"/>
              </a:ext>
            </a:extLst>
          </p:cNvPr>
          <p:cNvSpPr/>
          <p:nvPr/>
        </p:nvSpPr>
        <p:spPr>
          <a:xfrm>
            <a:off x="1213459" y="2645887"/>
            <a:ext cx="869950" cy="869950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571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3559CBFB-0E1A-AD60-ED44-FEDA263363E1}"/>
              </a:ext>
            </a:extLst>
          </p:cNvPr>
          <p:cNvSpPr/>
          <p:nvPr/>
        </p:nvSpPr>
        <p:spPr>
          <a:xfrm>
            <a:off x="4521257" y="2645887"/>
            <a:ext cx="869950" cy="869950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571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4FE59697-2422-BE48-60B5-88CC6805A92E}"/>
              </a:ext>
            </a:extLst>
          </p:cNvPr>
          <p:cNvSpPr/>
          <p:nvPr/>
        </p:nvSpPr>
        <p:spPr>
          <a:xfrm>
            <a:off x="7820025" y="2645887"/>
            <a:ext cx="869950" cy="869950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571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49B96EA6-0BE7-32C5-08AF-8DD757C7A445}"/>
              </a:ext>
            </a:extLst>
          </p:cNvPr>
          <p:cNvSpPr/>
          <p:nvPr/>
        </p:nvSpPr>
        <p:spPr>
          <a:xfrm>
            <a:off x="1213459" y="4893787"/>
            <a:ext cx="869950" cy="869950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571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E01E1E06-E408-AACA-CA63-42F31ED28EC9}"/>
              </a:ext>
            </a:extLst>
          </p:cNvPr>
          <p:cNvSpPr/>
          <p:nvPr/>
        </p:nvSpPr>
        <p:spPr>
          <a:xfrm>
            <a:off x="4521257" y="4893787"/>
            <a:ext cx="869950" cy="869950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571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9B6D4BDA-EFF9-5ADC-2690-69BF26D9B43C}"/>
              </a:ext>
            </a:extLst>
          </p:cNvPr>
          <p:cNvSpPr/>
          <p:nvPr/>
        </p:nvSpPr>
        <p:spPr>
          <a:xfrm>
            <a:off x="7820025" y="4893787"/>
            <a:ext cx="869950" cy="869950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571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2959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D35698-BA63-AE2D-BA7F-3E320B5BDA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DA56BBC3-97E9-7A9A-8552-352A1A640953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B2BE1530-2BAA-BBF1-8471-9C2A2419ABCC}"/>
              </a:ext>
            </a:extLst>
          </p:cNvPr>
          <p:cNvCxnSpPr>
            <a:cxnSpLocks/>
          </p:cNvCxnSpPr>
          <p:nvPr/>
        </p:nvCxnSpPr>
        <p:spPr>
          <a:xfrm>
            <a:off x="39624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6A0B451D-AC11-1E54-EAB7-F7C9207029E1}"/>
              </a:ext>
            </a:extLst>
          </p:cNvPr>
          <p:cNvCxnSpPr>
            <a:cxnSpLocks/>
          </p:cNvCxnSpPr>
          <p:nvPr/>
        </p:nvCxnSpPr>
        <p:spPr>
          <a:xfrm>
            <a:off x="59436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E2E22416-3584-185E-97E7-8C45BD955005}"/>
              </a:ext>
            </a:extLst>
          </p:cNvPr>
          <p:cNvCxnSpPr>
            <a:cxnSpLocks/>
          </p:cNvCxnSpPr>
          <p:nvPr/>
        </p:nvCxnSpPr>
        <p:spPr>
          <a:xfrm>
            <a:off x="19812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FE6035CA-23FD-1091-8D8D-7F70C18EAF96}"/>
              </a:ext>
            </a:extLst>
          </p:cNvPr>
          <p:cNvCxnSpPr>
            <a:cxnSpLocks/>
          </p:cNvCxnSpPr>
          <p:nvPr/>
        </p:nvCxnSpPr>
        <p:spPr>
          <a:xfrm>
            <a:off x="79248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8A49448-7653-6ADB-FC5C-1871C8E7AAA7}"/>
              </a:ext>
            </a:extLst>
          </p:cNvPr>
          <p:cNvSpPr txBox="1"/>
          <p:nvPr/>
        </p:nvSpPr>
        <p:spPr>
          <a:xfrm>
            <a:off x="621267" y="1276350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D1E36977-6E31-0437-501A-8A6C21C0658C}"/>
              </a:ext>
            </a:extLst>
          </p:cNvPr>
          <p:cNvSpPr txBox="1"/>
          <p:nvPr/>
        </p:nvSpPr>
        <p:spPr>
          <a:xfrm>
            <a:off x="2602466" y="1276350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F227A5F6-0B3F-B891-3906-E58F7F31A207}"/>
              </a:ext>
            </a:extLst>
          </p:cNvPr>
          <p:cNvSpPr txBox="1"/>
          <p:nvPr/>
        </p:nvSpPr>
        <p:spPr>
          <a:xfrm>
            <a:off x="4583662" y="1276350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111065E6-DFF0-BB47-F4EF-637397A85BFF}"/>
              </a:ext>
            </a:extLst>
          </p:cNvPr>
          <p:cNvSpPr txBox="1"/>
          <p:nvPr/>
        </p:nvSpPr>
        <p:spPr>
          <a:xfrm>
            <a:off x="6564856" y="1276350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26CEC97C-A478-5F09-4C5F-BA7EAE604B2D}"/>
              </a:ext>
            </a:extLst>
          </p:cNvPr>
          <p:cNvSpPr txBox="1"/>
          <p:nvPr/>
        </p:nvSpPr>
        <p:spPr>
          <a:xfrm>
            <a:off x="8536531" y="1276350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55C843D4-6A81-9560-DCE4-73807528A920}"/>
              </a:ext>
            </a:extLst>
          </p:cNvPr>
          <p:cNvSpPr txBox="1"/>
          <p:nvPr/>
        </p:nvSpPr>
        <p:spPr>
          <a:xfrm>
            <a:off x="621267" y="471963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7800977E-5386-FD2E-0028-06CBF31C95A0}"/>
              </a:ext>
            </a:extLst>
          </p:cNvPr>
          <p:cNvSpPr txBox="1"/>
          <p:nvPr/>
        </p:nvSpPr>
        <p:spPr>
          <a:xfrm>
            <a:off x="2602466" y="471963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60E390BF-D9BC-D8FB-41FC-52B4FE25123C}"/>
              </a:ext>
            </a:extLst>
          </p:cNvPr>
          <p:cNvSpPr txBox="1"/>
          <p:nvPr/>
        </p:nvSpPr>
        <p:spPr>
          <a:xfrm>
            <a:off x="4583662" y="471963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5D88D18E-B480-4145-F1CF-A7D6F748BB4A}"/>
              </a:ext>
            </a:extLst>
          </p:cNvPr>
          <p:cNvSpPr txBox="1"/>
          <p:nvPr/>
        </p:nvSpPr>
        <p:spPr>
          <a:xfrm>
            <a:off x="6564856" y="471963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1A7C0DF2-DEC1-A43E-32DB-FEC61C9A0090}"/>
              </a:ext>
            </a:extLst>
          </p:cNvPr>
          <p:cNvSpPr txBox="1"/>
          <p:nvPr/>
        </p:nvSpPr>
        <p:spPr>
          <a:xfrm>
            <a:off x="8536531" y="471963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13B79CE3-F160-963E-B60A-5719EAA4B4E2}"/>
              </a:ext>
            </a:extLst>
          </p:cNvPr>
          <p:cNvSpPr/>
          <p:nvPr/>
        </p:nvSpPr>
        <p:spPr>
          <a:xfrm>
            <a:off x="565175" y="342900"/>
            <a:ext cx="850848" cy="850848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0739449F-8816-65AE-765F-DC5F95F1F5A7}"/>
              </a:ext>
            </a:extLst>
          </p:cNvPr>
          <p:cNvSpPr/>
          <p:nvPr/>
        </p:nvSpPr>
        <p:spPr>
          <a:xfrm>
            <a:off x="2546376" y="342900"/>
            <a:ext cx="850848" cy="850848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7CE38E1F-3206-3C04-2E5B-C008A639FBD0}"/>
              </a:ext>
            </a:extLst>
          </p:cNvPr>
          <p:cNvSpPr/>
          <p:nvPr/>
        </p:nvSpPr>
        <p:spPr>
          <a:xfrm>
            <a:off x="4527576" y="342900"/>
            <a:ext cx="850848" cy="850848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6FD87805-A21F-9427-2561-6A6443AE8F22}"/>
              </a:ext>
            </a:extLst>
          </p:cNvPr>
          <p:cNvSpPr/>
          <p:nvPr/>
        </p:nvSpPr>
        <p:spPr>
          <a:xfrm>
            <a:off x="6510344" y="342900"/>
            <a:ext cx="850848" cy="850848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84759817-B6BA-0329-FC78-DE8D5278AD96}"/>
              </a:ext>
            </a:extLst>
          </p:cNvPr>
          <p:cNvSpPr/>
          <p:nvPr/>
        </p:nvSpPr>
        <p:spPr>
          <a:xfrm>
            <a:off x="8480439" y="342900"/>
            <a:ext cx="850848" cy="850848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E6E6A7EC-2DB2-A086-C677-13B19FE3E1FA}"/>
              </a:ext>
            </a:extLst>
          </p:cNvPr>
          <p:cNvSpPr/>
          <p:nvPr/>
        </p:nvSpPr>
        <p:spPr>
          <a:xfrm>
            <a:off x="565175" y="3781425"/>
            <a:ext cx="850848" cy="850848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24396F80-EB55-F45A-14E4-245E987F9189}"/>
              </a:ext>
            </a:extLst>
          </p:cNvPr>
          <p:cNvSpPr/>
          <p:nvPr/>
        </p:nvSpPr>
        <p:spPr>
          <a:xfrm>
            <a:off x="2546376" y="3781425"/>
            <a:ext cx="850848" cy="850848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CE3C60DA-8CB4-074A-23C6-79B4E70C9190}"/>
              </a:ext>
            </a:extLst>
          </p:cNvPr>
          <p:cNvSpPr/>
          <p:nvPr/>
        </p:nvSpPr>
        <p:spPr>
          <a:xfrm>
            <a:off x="4527576" y="3781425"/>
            <a:ext cx="850848" cy="850848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02E92E00-7766-4BD6-62DD-47CE0CB08A62}"/>
              </a:ext>
            </a:extLst>
          </p:cNvPr>
          <p:cNvSpPr/>
          <p:nvPr/>
        </p:nvSpPr>
        <p:spPr>
          <a:xfrm>
            <a:off x="6510344" y="3781425"/>
            <a:ext cx="850848" cy="850848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07A4F802-6088-D704-0048-8621500680E9}"/>
              </a:ext>
            </a:extLst>
          </p:cNvPr>
          <p:cNvSpPr/>
          <p:nvPr/>
        </p:nvSpPr>
        <p:spPr>
          <a:xfrm>
            <a:off x="8480439" y="3781425"/>
            <a:ext cx="850848" cy="850848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0448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B277D0-8B91-ECC3-2CBE-3675DA233C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F4D1DA6F-603C-2121-C5D8-2CBAA71D4050}"/>
              </a:ext>
            </a:extLst>
          </p:cNvPr>
          <p:cNvCxnSpPr/>
          <p:nvPr/>
        </p:nvCxnSpPr>
        <p:spPr>
          <a:xfrm>
            <a:off x="0" y="2279649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C9858E09-F352-7685-E16A-5DD13E5330DA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DAE6CD7C-5480-5E15-D02A-30D7FCFB5A42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5E8996D6-215E-E07A-789D-4E5CFBCC3A5E}"/>
              </a:ext>
            </a:extLst>
          </p:cNvPr>
          <p:cNvCxnSpPr/>
          <p:nvPr/>
        </p:nvCxnSpPr>
        <p:spPr>
          <a:xfrm>
            <a:off x="0" y="4568823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B53D1253-FD73-A8A2-9540-8A76F001B628}"/>
              </a:ext>
            </a:extLst>
          </p:cNvPr>
          <p:cNvCxnSpPr/>
          <p:nvPr/>
        </p:nvCxnSpPr>
        <p:spPr>
          <a:xfrm>
            <a:off x="0" y="1135062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4F02E5A3-AF4C-72FE-FFB4-3B54B5400A90}"/>
              </a:ext>
            </a:extLst>
          </p:cNvPr>
          <p:cNvCxnSpPr/>
          <p:nvPr/>
        </p:nvCxnSpPr>
        <p:spPr>
          <a:xfrm>
            <a:off x="0" y="3424236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81D081D1-0A82-5D8E-04C0-9BA6E935563A}"/>
              </a:ext>
            </a:extLst>
          </p:cNvPr>
          <p:cNvCxnSpPr/>
          <p:nvPr/>
        </p:nvCxnSpPr>
        <p:spPr>
          <a:xfrm>
            <a:off x="0" y="5713411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F4C392F-DA6E-441E-764D-74AF7994BD48}"/>
              </a:ext>
            </a:extLst>
          </p:cNvPr>
          <p:cNvSpPr txBox="1"/>
          <p:nvPr/>
        </p:nvSpPr>
        <p:spPr>
          <a:xfrm>
            <a:off x="1291405" y="331192"/>
            <a:ext cx="1538884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EDEAF22-B741-B110-5C2F-E11D3FC54E6D}"/>
              </a:ext>
            </a:extLst>
          </p:cNvPr>
          <p:cNvSpPr txBox="1"/>
          <p:nvPr/>
        </p:nvSpPr>
        <p:spPr>
          <a:xfrm>
            <a:off x="4593402" y="331192"/>
            <a:ext cx="1538884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7F7CB01A-3034-14A6-BAA1-2BBE7E430989}"/>
              </a:ext>
            </a:extLst>
          </p:cNvPr>
          <p:cNvSpPr txBox="1"/>
          <p:nvPr/>
        </p:nvSpPr>
        <p:spPr>
          <a:xfrm>
            <a:off x="7895411" y="331192"/>
            <a:ext cx="1538884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BFFB56FF-7903-4411-DAFD-43F9812433E7}"/>
              </a:ext>
            </a:extLst>
          </p:cNvPr>
          <p:cNvSpPr txBox="1"/>
          <p:nvPr/>
        </p:nvSpPr>
        <p:spPr>
          <a:xfrm>
            <a:off x="1291405" y="1475778"/>
            <a:ext cx="1538884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4E9E4C46-C463-E8CF-6683-54BFCF171917}"/>
              </a:ext>
            </a:extLst>
          </p:cNvPr>
          <p:cNvSpPr txBox="1"/>
          <p:nvPr/>
        </p:nvSpPr>
        <p:spPr>
          <a:xfrm>
            <a:off x="4593402" y="1475778"/>
            <a:ext cx="1538884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A95B4B3C-FD94-58A4-5F39-2C5B9727CD92}"/>
              </a:ext>
            </a:extLst>
          </p:cNvPr>
          <p:cNvSpPr txBox="1"/>
          <p:nvPr/>
        </p:nvSpPr>
        <p:spPr>
          <a:xfrm>
            <a:off x="7895411" y="1475778"/>
            <a:ext cx="1538884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99" name="テキスト ボックス 98">
            <a:extLst>
              <a:ext uri="{FF2B5EF4-FFF2-40B4-BE49-F238E27FC236}">
                <a16:creationId xmlns:a16="http://schemas.microsoft.com/office/drawing/2014/main" id="{1C48A449-B237-8A5B-8DA1-8D7521BA37A7}"/>
              </a:ext>
            </a:extLst>
          </p:cNvPr>
          <p:cNvSpPr txBox="1"/>
          <p:nvPr/>
        </p:nvSpPr>
        <p:spPr>
          <a:xfrm>
            <a:off x="1291405" y="2620363"/>
            <a:ext cx="1538884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FE30D172-5079-8067-1082-0538AE52BA94}"/>
              </a:ext>
            </a:extLst>
          </p:cNvPr>
          <p:cNvSpPr txBox="1"/>
          <p:nvPr/>
        </p:nvSpPr>
        <p:spPr>
          <a:xfrm>
            <a:off x="4593402" y="2620363"/>
            <a:ext cx="1538884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20132917-1099-F85B-83FB-4BB35C91954F}"/>
              </a:ext>
            </a:extLst>
          </p:cNvPr>
          <p:cNvSpPr txBox="1"/>
          <p:nvPr/>
        </p:nvSpPr>
        <p:spPr>
          <a:xfrm>
            <a:off x="7895411" y="2620363"/>
            <a:ext cx="1538884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B3649EFB-897B-049E-A852-DCB1F687C763}"/>
              </a:ext>
            </a:extLst>
          </p:cNvPr>
          <p:cNvSpPr txBox="1"/>
          <p:nvPr/>
        </p:nvSpPr>
        <p:spPr>
          <a:xfrm>
            <a:off x="1291405" y="3764946"/>
            <a:ext cx="1538884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183F500F-DAFE-AB5C-7357-CDF703D8D8B8}"/>
              </a:ext>
            </a:extLst>
          </p:cNvPr>
          <p:cNvSpPr txBox="1"/>
          <p:nvPr/>
        </p:nvSpPr>
        <p:spPr>
          <a:xfrm>
            <a:off x="4593402" y="3764946"/>
            <a:ext cx="1538884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114" name="テキスト ボックス 113">
            <a:extLst>
              <a:ext uri="{FF2B5EF4-FFF2-40B4-BE49-F238E27FC236}">
                <a16:creationId xmlns:a16="http://schemas.microsoft.com/office/drawing/2014/main" id="{DE02636E-6721-A54B-E40C-672EE0E04DD8}"/>
              </a:ext>
            </a:extLst>
          </p:cNvPr>
          <p:cNvSpPr txBox="1"/>
          <p:nvPr/>
        </p:nvSpPr>
        <p:spPr>
          <a:xfrm>
            <a:off x="7895411" y="3764946"/>
            <a:ext cx="1538884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878A982A-B375-AEC8-32E8-5BA53401CAA3}"/>
              </a:ext>
            </a:extLst>
          </p:cNvPr>
          <p:cNvSpPr txBox="1"/>
          <p:nvPr/>
        </p:nvSpPr>
        <p:spPr>
          <a:xfrm>
            <a:off x="1291405" y="4919069"/>
            <a:ext cx="1538884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D7C8B392-E691-FB15-110D-716887442430}"/>
              </a:ext>
            </a:extLst>
          </p:cNvPr>
          <p:cNvSpPr txBox="1"/>
          <p:nvPr/>
        </p:nvSpPr>
        <p:spPr>
          <a:xfrm>
            <a:off x="4593402" y="4919069"/>
            <a:ext cx="1538884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123" name="テキスト ボックス 122">
            <a:extLst>
              <a:ext uri="{FF2B5EF4-FFF2-40B4-BE49-F238E27FC236}">
                <a16:creationId xmlns:a16="http://schemas.microsoft.com/office/drawing/2014/main" id="{57E270C0-6512-8E1A-D4C9-089BDC73B32A}"/>
              </a:ext>
            </a:extLst>
          </p:cNvPr>
          <p:cNvSpPr txBox="1"/>
          <p:nvPr/>
        </p:nvSpPr>
        <p:spPr>
          <a:xfrm>
            <a:off x="7895411" y="4919069"/>
            <a:ext cx="1538884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126" name="テキスト ボックス 125">
            <a:extLst>
              <a:ext uri="{FF2B5EF4-FFF2-40B4-BE49-F238E27FC236}">
                <a16:creationId xmlns:a16="http://schemas.microsoft.com/office/drawing/2014/main" id="{3C8BCB5E-6BCC-8C2F-F5D5-33D72727E256}"/>
              </a:ext>
            </a:extLst>
          </p:cNvPr>
          <p:cNvSpPr txBox="1"/>
          <p:nvPr/>
        </p:nvSpPr>
        <p:spPr>
          <a:xfrm>
            <a:off x="1291405" y="6049369"/>
            <a:ext cx="1538884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129" name="テキスト ボックス 128">
            <a:extLst>
              <a:ext uri="{FF2B5EF4-FFF2-40B4-BE49-F238E27FC236}">
                <a16:creationId xmlns:a16="http://schemas.microsoft.com/office/drawing/2014/main" id="{4FAECA32-3235-026C-7B08-13ECA1B46998}"/>
              </a:ext>
            </a:extLst>
          </p:cNvPr>
          <p:cNvSpPr txBox="1"/>
          <p:nvPr/>
        </p:nvSpPr>
        <p:spPr>
          <a:xfrm>
            <a:off x="4593402" y="6049369"/>
            <a:ext cx="1538884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132" name="テキスト ボックス 131">
            <a:extLst>
              <a:ext uri="{FF2B5EF4-FFF2-40B4-BE49-F238E27FC236}">
                <a16:creationId xmlns:a16="http://schemas.microsoft.com/office/drawing/2014/main" id="{57CBC7BA-33ED-CB34-2B90-CB259D9EE230}"/>
              </a:ext>
            </a:extLst>
          </p:cNvPr>
          <p:cNvSpPr txBox="1"/>
          <p:nvPr/>
        </p:nvSpPr>
        <p:spPr>
          <a:xfrm>
            <a:off x="7895411" y="6049369"/>
            <a:ext cx="1538884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BC517912-8DB7-8F6C-CB16-FEE2D83F5B30}"/>
              </a:ext>
            </a:extLst>
          </p:cNvPr>
          <p:cNvSpPr/>
          <p:nvPr/>
        </p:nvSpPr>
        <p:spPr>
          <a:xfrm>
            <a:off x="503617" y="293743"/>
            <a:ext cx="596553" cy="596553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0B0F7CF-5AAE-165B-13C2-69243A60DA46}"/>
              </a:ext>
            </a:extLst>
          </p:cNvPr>
          <p:cNvSpPr/>
          <p:nvPr/>
        </p:nvSpPr>
        <p:spPr>
          <a:xfrm>
            <a:off x="503617" y="1427218"/>
            <a:ext cx="596553" cy="596553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94680FD7-E7D6-297D-9766-93E6DD085CFA}"/>
              </a:ext>
            </a:extLst>
          </p:cNvPr>
          <p:cNvSpPr/>
          <p:nvPr/>
        </p:nvSpPr>
        <p:spPr>
          <a:xfrm>
            <a:off x="503617" y="2579743"/>
            <a:ext cx="596553" cy="596553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B26D068B-7335-03E3-D3AB-D8A41E68F586}"/>
              </a:ext>
            </a:extLst>
          </p:cNvPr>
          <p:cNvSpPr/>
          <p:nvPr/>
        </p:nvSpPr>
        <p:spPr>
          <a:xfrm>
            <a:off x="503617" y="3722743"/>
            <a:ext cx="596553" cy="596553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E5B0651F-C3AC-6491-C910-C5D9290080F3}"/>
              </a:ext>
            </a:extLst>
          </p:cNvPr>
          <p:cNvSpPr/>
          <p:nvPr/>
        </p:nvSpPr>
        <p:spPr>
          <a:xfrm>
            <a:off x="503617" y="4875268"/>
            <a:ext cx="596553" cy="596553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FD9031D9-C831-9108-6453-EF8D36EA92D7}"/>
              </a:ext>
            </a:extLst>
          </p:cNvPr>
          <p:cNvSpPr/>
          <p:nvPr/>
        </p:nvSpPr>
        <p:spPr>
          <a:xfrm>
            <a:off x="503617" y="5999218"/>
            <a:ext cx="596553" cy="596553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331A7114-6D16-F9B5-61ED-96FBD7E02984}"/>
              </a:ext>
            </a:extLst>
          </p:cNvPr>
          <p:cNvSpPr/>
          <p:nvPr/>
        </p:nvSpPr>
        <p:spPr>
          <a:xfrm>
            <a:off x="3808792" y="293743"/>
            <a:ext cx="596553" cy="596553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152BA3F4-B4A8-90A5-53F9-F8344B2A2041}"/>
              </a:ext>
            </a:extLst>
          </p:cNvPr>
          <p:cNvSpPr/>
          <p:nvPr/>
        </p:nvSpPr>
        <p:spPr>
          <a:xfrm>
            <a:off x="3808792" y="1427218"/>
            <a:ext cx="596553" cy="596553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74A16425-C1BB-457D-53ED-E435461411FA}"/>
              </a:ext>
            </a:extLst>
          </p:cNvPr>
          <p:cNvSpPr/>
          <p:nvPr/>
        </p:nvSpPr>
        <p:spPr>
          <a:xfrm>
            <a:off x="3808792" y="2579743"/>
            <a:ext cx="596553" cy="596553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1" name="フリーフォーム: 図形 20">
            <a:extLst>
              <a:ext uri="{FF2B5EF4-FFF2-40B4-BE49-F238E27FC236}">
                <a16:creationId xmlns:a16="http://schemas.microsoft.com/office/drawing/2014/main" id="{1054C4E8-A7A8-2FE6-E811-BBA597491B5B}"/>
              </a:ext>
            </a:extLst>
          </p:cNvPr>
          <p:cNvSpPr/>
          <p:nvPr/>
        </p:nvSpPr>
        <p:spPr>
          <a:xfrm>
            <a:off x="3808792" y="3722743"/>
            <a:ext cx="596553" cy="596553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9A0E3CC4-35D9-07C8-6E95-E1DA72230622}"/>
              </a:ext>
            </a:extLst>
          </p:cNvPr>
          <p:cNvSpPr/>
          <p:nvPr/>
        </p:nvSpPr>
        <p:spPr>
          <a:xfrm>
            <a:off x="3808792" y="4875268"/>
            <a:ext cx="596553" cy="596553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3" name="フリーフォーム: 図形 22">
            <a:extLst>
              <a:ext uri="{FF2B5EF4-FFF2-40B4-BE49-F238E27FC236}">
                <a16:creationId xmlns:a16="http://schemas.microsoft.com/office/drawing/2014/main" id="{9D8C227D-9A1A-FCB5-0C20-B9FFF49230C7}"/>
              </a:ext>
            </a:extLst>
          </p:cNvPr>
          <p:cNvSpPr/>
          <p:nvPr/>
        </p:nvSpPr>
        <p:spPr>
          <a:xfrm>
            <a:off x="3808792" y="5999218"/>
            <a:ext cx="596553" cy="596553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" name="フリーフォーム: 図形 24">
            <a:extLst>
              <a:ext uri="{FF2B5EF4-FFF2-40B4-BE49-F238E27FC236}">
                <a16:creationId xmlns:a16="http://schemas.microsoft.com/office/drawing/2014/main" id="{522B2253-4F0B-1090-2369-DE8C5355C1CB}"/>
              </a:ext>
            </a:extLst>
          </p:cNvPr>
          <p:cNvSpPr/>
          <p:nvPr/>
        </p:nvSpPr>
        <p:spPr>
          <a:xfrm>
            <a:off x="7104442" y="293743"/>
            <a:ext cx="596553" cy="596553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0357AEBB-EECE-E69B-6E17-53070C946941}"/>
              </a:ext>
            </a:extLst>
          </p:cNvPr>
          <p:cNvSpPr/>
          <p:nvPr/>
        </p:nvSpPr>
        <p:spPr>
          <a:xfrm>
            <a:off x="7104442" y="1427218"/>
            <a:ext cx="596553" cy="596553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A299F329-57C5-8284-8754-41C453D96CDE}"/>
              </a:ext>
            </a:extLst>
          </p:cNvPr>
          <p:cNvSpPr/>
          <p:nvPr/>
        </p:nvSpPr>
        <p:spPr>
          <a:xfrm>
            <a:off x="7104442" y="2579743"/>
            <a:ext cx="596553" cy="596553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8" name="フリーフォーム: 図形 27">
            <a:extLst>
              <a:ext uri="{FF2B5EF4-FFF2-40B4-BE49-F238E27FC236}">
                <a16:creationId xmlns:a16="http://schemas.microsoft.com/office/drawing/2014/main" id="{746D205A-E366-213C-729D-0E6F49BD02E9}"/>
              </a:ext>
            </a:extLst>
          </p:cNvPr>
          <p:cNvSpPr/>
          <p:nvPr/>
        </p:nvSpPr>
        <p:spPr>
          <a:xfrm>
            <a:off x="7104442" y="3722743"/>
            <a:ext cx="596553" cy="596553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0" name="フリーフォーム: 図形 29">
            <a:extLst>
              <a:ext uri="{FF2B5EF4-FFF2-40B4-BE49-F238E27FC236}">
                <a16:creationId xmlns:a16="http://schemas.microsoft.com/office/drawing/2014/main" id="{6C346628-2998-AE67-4650-71CA603A2A35}"/>
              </a:ext>
            </a:extLst>
          </p:cNvPr>
          <p:cNvSpPr/>
          <p:nvPr/>
        </p:nvSpPr>
        <p:spPr>
          <a:xfrm>
            <a:off x="7104442" y="4875268"/>
            <a:ext cx="596553" cy="596553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1" name="フリーフォーム: 図形 30">
            <a:extLst>
              <a:ext uri="{FF2B5EF4-FFF2-40B4-BE49-F238E27FC236}">
                <a16:creationId xmlns:a16="http://schemas.microsoft.com/office/drawing/2014/main" id="{762A5E69-8232-6218-3F48-718C2DE91EFB}"/>
              </a:ext>
            </a:extLst>
          </p:cNvPr>
          <p:cNvSpPr/>
          <p:nvPr/>
        </p:nvSpPr>
        <p:spPr>
          <a:xfrm>
            <a:off x="7104442" y="5999218"/>
            <a:ext cx="596553" cy="596553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1161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2A0D93-37E1-F2BB-5118-2BCEEDCAFA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979F928C-8B6D-43E3-5209-536B1565E620}"/>
              </a:ext>
            </a:extLst>
          </p:cNvPr>
          <p:cNvCxnSpPr/>
          <p:nvPr/>
        </p:nvCxnSpPr>
        <p:spPr>
          <a:xfrm>
            <a:off x="0" y="456882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F26D86A-3CF4-0998-FF70-F85896ACFD87}"/>
              </a:ext>
            </a:extLst>
          </p:cNvPr>
          <p:cNvCxnSpPr>
            <a:cxnSpLocks/>
          </p:cNvCxnSpPr>
          <p:nvPr/>
        </p:nvCxnSpPr>
        <p:spPr>
          <a:xfrm>
            <a:off x="3302001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7E819DA5-41FD-DF0B-26A0-C9683B482825}"/>
              </a:ext>
            </a:extLst>
          </p:cNvPr>
          <p:cNvCxnSpPr>
            <a:cxnSpLocks/>
          </p:cNvCxnSpPr>
          <p:nvPr/>
        </p:nvCxnSpPr>
        <p:spPr>
          <a:xfrm>
            <a:off x="6604002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04FD9BD6-6B4E-A525-44AA-E90B28E1E6CA}"/>
              </a:ext>
            </a:extLst>
          </p:cNvPr>
          <p:cNvCxnSpPr>
            <a:cxnSpLocks/>
          </p:cNvCxnSpPr>
          <p:nvPr/>
        </p:nvCxnSpPr>
        <p:spPr>
          <a:xfrm>
            <a:off x="1100667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9F5E4898-B611-B70F-E012-69FD3EB8C5D2}"/>
              </a:ext>
            </a:extLst>
          </p:cNvPr>
          <p:cNvCxnSpPr>
            <a:cxnSpLocks/>
          </p:cNvCxnSpPr>
          <p:nvPr/>
        </p:nvCxnSpPr>
        <p:spPr>
          <a:xfrm>
            <a:off x="8805336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FDE6474A-A28A-092E-2EED-5FE0581E045C}"/>
              </a:ext>
            </a:extLst>
          </p:cNvPr>
          <p:cNvCxnSpPr/>
          <p:nvPr/>
        </p:nvCxnSpPr>
        <p:spPr>
          <a:xfrm>
            <a:off x="0" y="22796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0139BA68-DA3A-0892-31F8-7A079B92922B}"/>
              </a:ext>
            </a:extLst>
          </p:cNvPr>
          <p:cNvCxnSpPr>
            <a:cxnSpLocks/>
          </p:cNvCxnSpPr>
          <p:nvPr/>
        </p:nvCxnSpPr>
        <p:spPr>
          <a:xfrm>
            <a:off x="4402668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CF0F3109-00D7-9567-3A55-FFF51A5223E2}"/>
              </a:ext>
            </a:extLst>
          </p:cNvPr>
          <p:cNvCxnSpPr>
            <a:cxnSpLocks/>
          </p:cNvCxnSpPr>
          <p:nvPr/>
        </p:nvCxnSpPr>
        <p:spPr>
          <a:xfrm>
            <a:off x="2201334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D9A158D2-9B9A-4FF0-8FC1-2911B790D2CA}"/>
              </a:ext>
            </a:extLst>
          </p:cNvPr>
          <p:cNvCxnSpPr>
            <a:cxnSpLocks/>
          </p:cNvCxnSpPr>
          <p:nvPr/>
        </p:nvCxnSpPr>
        <p:spPr>
          <a:xfrm>
            <a:off x="5503335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5ED0DA33-36B7-00A3-2577-0DBF4BCC0A25}"/>
              </a:ext>
            </a:extLst>
          </p:cNvPr>
          <p:cNvCxnSpPr>
            <a:cxnSpLocks/>
          </p:cNvCxnSpPr>
          <p:nvPr/>
        </p:nvCxnSpPr>
        <p:spPr>
          <a:xfrm>
            <a:off x="7704669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912535F-10B0-F40F-7332-48F9671C0BB3}"/>
              </a:ext>
            </a:extLst>
          </p:cNvPr>
          <p:cNvSpPr txBox="1"/>
          <p:nvPr/>
        </p:nvSpPr>
        <p:spPr>
          <a:xfrm>
            <a:off x="301333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1D2BEF4C-AC35-A3C4-983E-84DFF99B8F0D}"/>
              </a:ext>
            </a:extLst>
          </p:cNvPr>
          <p:cNvSpPr txBox="1"/>
          <p:nvPr/>
        </p:nvSpPr>
        <p:spPr>
          <a:xfrm>
            <a:off x="1396708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A715D92E-8C42-9F8A-A26B-573370D6993C}"/>
              </a:ext>
            </a:extLst>
          </p:cNvPr>
          <p:cNvSpPr txBox="1"/>
          <p:nvPr/>
        </p:nvSpPr>
        <p:spPr>
          <a:xfrm>
            <a:off x="2502664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B76D55D8-2680-B975-6904-E3AE97502561}"/>
              </a:ext>
            </a:extLst>
          </p:cNvPr>
          <p:cNvSpPr txBox="1"/>
          <p:nvPr/>
        </p:nvSpPr>
        <p:spPr>
          <a:xfrm>
            <a:off x="3600551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DBFFFDB2-30E0-82C4-842E-AAB5BEC85760}"/>
              </a:ext>
            </a:extLst>
          </p:cNvPr>
          <p:cNvSpPr txBox="1"/>
          <p:nvPr/>
        </p:nvSpPr>
        <p:spPr>
          <a:xfrm>
            <a:off x="4702818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629C7ECC-6637-DCDF-6FD2-BB9B8E5E856E}"/>
              </a:ext>
            </a:extLst>
          </p:cNvPr>
          <p:cNvSpPr txBox="1"/>
          <p:nvPr/>
        </p:nvSpPr>
        <p:spPr>
          <a:xfrm>
            <a:off x="5807718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C3630439-5E36-4EC6-93BB-059AD49C782B}"/>
              </a:ext>
            </a:extLst>
          </p:cNvPr>
          <p:cNvSpPr txBox="1"/>
          <p:nvPr/>
        </p:nvSpPr>
        <p:spPr>
          <a:xfrm>
            <a:off x="6903093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3" name="テキスト ボックス 102">
            <a:extLst>
              <a:ext uri="{FF2B5EF4-FFF2-40B4-BE49-F238E27FC236}">
                <a16:creationId xmlns:a16="http://schemas.microsoft.com/office/drawing/2014/main" id="{68A16988-1327-3DD0-9A35-291EF4EA71D1}"/>
              </a:ext>
            </a:extLst>
          </p:cNvPr>
          <p:cNvSpPr txBox="1"/>
          <p:nvPr/>
        </p:nvSpPr>
        <p:spPr>
          <a:xfrm>
            <a:off x="8007993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8" name="テキスト ボックス 117">
            <a:extLst>
              <a:ext uri="{FF2B5EF4-FFF2-40B4-BE49-F238E27FC236}">
                <a16:creationId xmlns:a16="http://schemas.microsoft.com/office/drawing/2014/main" id="{2EFE3399-7ABD-9EAB-4E62-A9C0AD72EC8D}"/>
              </a:ext>
            </a:extLst>
          </p:cNvPr>
          <p:cNvSpPr txBox="1"/>
          <p:nvPr/>
        </p:nvSpPr>
        <p:spPr>
          <a:xfrm>
            <a:off x="9098870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3" name="テキスト ボックス 132">
            <a:extLst>
              <a:ext uri="{FF2B5EF4-FFF2-40B4-BE49-F238E27FC236}">
                <a16:creationId xmlns:a16="http://schemas.microsoft.com/office/drawing/2014/main" id="{71556761-B390-1D96-1C60-9C8E2DFCFF64}"/>
              </a:ext>
            </a:extLst>
          </p:cNvPr>
          <p:cNvSpPr txBox="1"/>
          <p:nvPr/>
        </p:nvSpPr>
        <p:spPr>
          <a:xfrm>
            <a:off x="301333" y="3132845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8" name="テキスト ボックス 147">
            <a:extLst>
              <a:ext uri="{FF2B5EF4-FFF2-40B4-BE49-F238E27FC236}">
                <a16:creationId xmlns:a16="http://schemas.microsoft.com/office/drawing/2014/main" id="{F94599AA-7EDB-A9B9-FDB5-4954DE35259C}"/>
              </a:ext>
            </a:extLst>
          </p:cNvPr>
          <p:cNvSpPr txBox="1"/>
          <p:nvPr/>
        </p:nvSpPr>
        <p:spPr>
          <a:xfrm>
            <a:off x="1396708" y="3132845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5" name="テキスト ボックス 154">
            <a:extLst>
              <a:ext uri="{FF2B5EF4-FFF2-40B4-BE49-F238E27FC236}">
                <a16:creationId xmlns:a16="http://schemas.microsoft.com/office/drawing/2014/main" id="{5E40B498-ED4D-E704-2F82-38093AA2A96B}"/>
              </a:ext>
            </a:extLst>
          </p:cNvPr>
          <p:cNvSpPr txBox="1"/>
          <p:nvPr/>
        </p:nvSpPr>
        <p:spPr>
          <a:xfrm>
            <a:off x="2502664" y="3132845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8" name="テキスト ボックス 157">
            <a:extLst>
              <a:ext uri="{FF2B5EF4-FFF2-40B4-BE49-F238E27FC236}">
                <a16:creationId xmlns:a16="http://schemas.microsoft.com/office/drawing/2014/main" id="{FC0C8999-10C9-0E0C-9C6C-AA22FC99F999}"/>
              </a:ext>
            </a:extLst>
          </p:cNvPr>
          <p:cNvSpPr txBox="1"/>
          <p:nvPr/>
        </p:nvSpPr>
        <p:spPr>
          <a:xfrm>
            <a:off x="3600551" y="3132845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1" name="テキスト ボックス 160">
            <a:extLst>
              <a:ext uri="{FF2B5EF4-FFF2-40B4-BE49-F238E27FC236}">
                <a16:creationId xmlns:a16="http://schemas.microsoft.com/office/drawing/2014/main" id="{38132A9C-1C40-1455-FC78-0E362ED193CF}"/>
              </a:ext>
            </a:extLst>
          </p:cNvPr>
          <p:cNvSpPr txBox="1"/>
          <p:nvPr/>
        </p:nvSpPr>
        <p:spPr>
          <a:xfrm>
            <a:off x="4702818" y="3132845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4" name="テキスト ボックス 163">
            <a:extLst>
              <a:ext uri="{FF2B5EF4-FFF2-40B4-BE49-F238E27FC236}">
                <a16:creationId xmlns:a16="http://schemas.microsoft.com/office/drawing/2014/main" id="{B325A659-3EC2-F920-811B-27B66FEE0D04}"/>
              </a:ext>
            </a:extLst>
          </p:cNvPr>
          <p:cNvSpPr txBox="1"/>
          <p:nvPr/>
        </p:nvSpPr>
        <p:spPr>
          <a:xfrm>
            <a:off x="5807718" y="3132845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7" name="テキスト ボックス 166">
            <a:extLst>
              <a:ext uri="{FF2B5EF4-FFF2-40B4-BE49-F238E27FC236}">
                <a16:creationId xmlns:a16="http://schemas.microsoft.com/office/drawing/2014/main" id="{F2083BCB-BF73-951F-39C5-257D4A589E27}"/>
              </a:ext>
            </a:extLst>
          </p:cNvPr>
          <p:cNvSpPr txBox="1"/>
          <p:nvPr/>
        </p:nvSpPr>
        <p:spPr>
          <a:xfrm>
            <a:off x="6903093" y="3132845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0" name="テキスト ボックス 169">
            <a:extLst>
              <a:ext uri="{FF2B5EF4-FFF2-40B4-BE49-F238E27FC236}">
                <a16:creationId xmlns:a16="http://schemas.microsoft.com/office/drawing/2014/main" id="{44F9FC6D-AA4C-5AC5-B7E8-0BDA60437699}"/>
              </a:ext>
            </a:extLst>
          </p:cNvPr>
          <p:cNvSpPr txBox="1"/>
          <p:nvPr/>
        </p:nvSpPr>
        <p:spPr>
          <a:xfrm>
            <a:off x="8007993" y="3132845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3" name="テキスト ボックス 172">
            <a:extLst>
              <a:ext uri="{FF2B5EF4-FFF2-40B4-BE49-F238E27FC236}">
                <a16:creationId xmlns:a16="http://schemas.microsoft.com/office/drawing/2014/main" id="{A32D6C2C-1FC2-4F9E-0E80-7C4CB9D20AEB}"/>
              </a:ext>
            </a:extLst>
          </p:cNvPr>
          <p:cNvSpPr txBox="1"/>
          <p:nvPr/>
        </p:nvSpPr>
        <p:spPr>
          <a:xfrm>
            <a:off x="9098870" y="3132845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3" name="テキスト ボックス 202">
            <a:extLst>
              <a:ext uri="{FF2B5EF4-FFF2-40B4-BE49-F238E27FC236}">
                <a16:creationId xmlns:a16="http://schemas.microsoft.com/office/drawing/2014/main" id="{CA1EAB0E-BC20-C733-6008-2236075CBFBA}"/>
              </a:ext>
            </a:extLst>
          </p:cNvPr>
          <p:cNvSpPr txBox="1"/>
          <p:nvPr/>
        </p:nvSpPr>
        <p:spPr>
          <a:xfrm>
            <a:off x="301333" y="5418845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6" name="テキスト ボックス 205">
            <a:extLst>
              <a:ext uri="{FF2B5EF4-FFF2-40B4-BE49-F238E27FC236}">
                <a16:creationId xmlns:a16="http://schemas.microsoft.com/office/drawing/2014/main" id="{221A302A-4D03-AF72-870A-6C3662BB2275}"/>
              </a:ext>
            </a:extLst>
          </p:cNvPr>
          <p:cNvSpPr txBox="1"/>
          <p:nvPr/>
        </p:nvSpPr>
        <p:spPr>
          <a:xfrm>
            <a:off x="1396708" y="5418845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9" name="テキスト ボックス 208">
            <a:extLst>
              <a:ext uri="{FF2B5EF4-FFF2-40B4-BE49-F238E27FC236}">
                <a16:creationId xmlns:a16="http://schemas.microsoft.com/office/drawing/2014/main" id="{C7EAA8CA-C4B0-B558-56B4-30F9C7C9823D}"/>
              </a:ext>
            </a:extLst>
          </p:cNvPr>
          <p:cNvSpPr txBox="1"/>
          <p:nvPr/>
        </p:nvSpPr>
        <p:spPr>
          <a:xfrm>
            <a:off x="2502664" y="5418845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2" name="テキスト ボックス 211">
            <a:extLst>
              <a:ext uri="{FF2B5EF4-FFF2-40B4-BE49-F238E27FC236}">
                <a16:creationId xmlns:a16="http://schemas.microsoft.com/office/drawing/2014/main" id="{873827FF-571D-D05F-EE4E-ACCCA8BDE721}"/>
              </a:ext>
            </a:extLst>
          </p:cNvPr>
          <p:cNvSpPr txBox="1"/>
          <p:nvPr/>
        </p:nvSpPr>
        <p:spPr>
          <a:xfrm>
            <a:off x="3600551" y="5418845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5" name="テキスト ボックス 214">
            <a:extLst>
              <a:ext uri="{FF2B5EF4-FFF2-40B4-BE49-F238E27FC236}">
                <a16:creationId xmlns:a16="http://schemas.microsoft.com/office/drawing/2014/main" id="{149AF2A6-30B2-3D64-1B4B-897B77A271B9}"/>
              </a:ext>
            </a:extLst>
          </p:cNvPr>
          <p:cNvSpPr txBox="1"/>
          <p:nvPr/>
        </p:nvSpPr>
        <p:spPr>
          <a:xfrm>
            <a:off x="4702818" y="5418845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8" name="テキスト ボックス 217">
            <a:extLst>
              <a:ext uri="{FF2B5EF4-FFF2-40B4-BE49-F238E27FC236}">
                <a16:creationId xmlns:a16="http://schemas.microsoft.com/office/drawing/2014/main" id="{659E24B7-4DD9-033D-0535-BA0CE4D005A9}"/>
              </a:ext>
            </a:extLst>
          </p:cNvPr>
          <p:cNvSpPr txBox="1"/>
          <p:nvPr/>
        </p:nvSpPr>
        <p:spPr>
          <a:xfrm>
            <a:off x="5807718" y="5418845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1" name="テキスト ボックス 220">
            <a:extLst>
              <a:ext uri="{FF2B5EF4-FFF2-40B4-BE49-F238E27FC236}">
                <a16:creationId xmlns:a16="http://schemas.microsoft.com/office/drawing/2014/main" id="{DF75B1D5-D97A-F3C3-C6E4-90371DD911F0}"/>
              </a:ext>
            </a:extLst>
          </p:cNvPr>
          <p:cNvSpPr txBox="1"/>
          <p:nvPr/>
        </p:nvSpPr>
        <p:spPr>
          <a:xfrm>
            <a:off x="6903093" y="5418845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4" name="テキスト ボックス 223">
            <a:extLst>
              <a:ext uri="{FF2B5EF4-FFF2-40B4-BE49-F238E27FC236}">
                <a16:creationId xmlns:a16="http://schemas.microsoft.com/office/drawing/2014/main" id="{9366A43E-C48B-C8CA-3D03-C2F493623329}"/>
              </a:ext>
            </a:extLst>
          </p:cNvPr>
          <p:cNvSpPr txBox="1"/>
          <p:nvPr/>
        </p:nvSpPr>
        <p:spPr>
          <a:xfrm>
            <a:off x="8007993" y="5418845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7" name="テキスト ボックス 226">
            <a:extLst>
              <a:ext uri="{FF2B5EF4-FFF2-40B4-BE49-F238E27FC236}">
                <a16:creationId xmlns:a16="http://schemas.microsoft.com/office/drawing/2014/main" id="{A32B1939-FC5E-2917-B3EF-D3B81B783F4D}"/>
              </a:ext>
            </a:extLst>
          </p:cNvPr>
          <p:cNvSpPr txBox="1"/>
          <p:nvPr/>
        </p:nvSpPr>
        <p:spPr>
          <a:xfrm>
            <a:off x="9098870" y="5418845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A388085A-0956-2643-B07E-2057913712DD}"/>
              </a:ext>
            </a:extLst>
          </p:cNvPr>
          <p:cNvSpPr/>
          <p:nvPr/>
        </p:nvSpPr>
        <p:spPr>
          <a:xfrm>
            <a:off x="297282" y="211376"/>
            <a:ext cx="502818" cy="50281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E4F30E34-CF2F-47E9-3274-FC174CE83606}"/>
              </a:ext>
            </a:extLst>
          </p:cNvPr>
          <p:cNvSpPr/>
          <p:nvPr/>
        </p:nvSpPr>
        <p:spPr>
          <a:xfrm>
            <a:off x="1392657" y="211376"/>
            <a:ext cx="502818" cy="50281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6A81969D-120D-C108-079D-63D70F969AC3}"/>
              </a:ext>
            </a:extLst>
          </p:cNvPr>
          <p:cNvSpPr/>
          <p:nvPr/>
        </p:nvSpPr>
        <p:spPr>
          <a:xfrm>
            <a:off x="2492795" y="211376"/>
            <a:ext cx="502818" cy="50281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7CB2C365-72FB-3CB4-AAB4-FA171F5AE398}"/>
              </a:ext>
            </a:extLst>
          </p:cNvPr>
          <p:cNvSpPr/>
          <p:nvPr/>
        </p:nvSpPr>
        <p:spPr>
          <a:xfrm>
            <a:off x="3602457" y="211376"/>
            <a:ext cx="502818" cy="50281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993B8899-AB2B-EEB9-ADEE-4D92B47CFB8F}"/>
              </a:ext>
            </a:extLst>
          </p:cNvPr>
          <p:cNvSpPr/>
          <p:nvPr/>
        </p:nvSpPr>
        <p:spPr>
          <a:xfrm>
            <a:off x="4702594" y="211376"/>
            <a:ext cx="502818" cy="50281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68F718CF-E698-D5FB-FCB1-0CA8A9BB5014}"/>
              </a:ext>
            </a:extLst>
          </p:cNvPr>
          <p:cNvSpPr/>
          <p:nvPr/>
        </p:nvSpPr>
        <p:spPr>
          <a:xfrm>
            <a:off x="5802732" y="211376"/>
            <a:ext cx="502818" cy="50281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F61C728C-95D7-E84B-557E-2C0D3C8239CF}"/>
              </a:ext>
            </a:extLst>
          </p:cNvPr>
          <p:cNvSpPr/>
          <p:nvPr/>
        </p:nvSpPr>
        <p:spPr>
          <a:xfrm>
            <a:off x="6901282" y="211376"/>
            <a:ext cx="502818" cy="50281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1" name="フリーフォーム: 図形 20">
            <a:extLst>
              <a:ext uri="{FF2B5EF4-FFF2-40B4-BE49-F238E27FC236}">
                <a16:creationId xmlns:a16="http://schemas.microsoft.com/office/drawing/2014/main" id="{292E7039-2D52-5F12-3D1C-7EADA2DBDFCE}"/>
              </a:ext>
            </a:extLst>
          </p:cNvPr>
          <p:cNvSpPr/>
          <p:nvPr/>
        </p:nvSpPr>
        <p:spPr>
          <a:xfrm>
            <a:off x="7993482" y="211376"/>
            <a:ext cx="502818" cy="50281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6EFC4C97-1135-9090-1B43-D86C304BB0E7}"/>
              </a:ext>
            </a:extLst>
          </p:cNvPr>
          <p:cNvSpPr/>
          <p:nvPr/>
        </p:nvSpPr>
        <p:spPr>
          <a:xfrm>
            <a:off x="9085682" y="211376"/>
            <a:ext cx="502818" cy="50281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3" name="フリーフォーム: 図形 22">
            <a:extLst>
              <a:ext uri="{FF2B5EF4-FFF2-40B4-BE49-F238E27FC236}">
                <a16:creationId xmlns:a16="http://schemas.microsoft.com/office/drawing/2014/main" id="{23D1E89F-789B-1CBF-D634-0E9318694569}"/>
              </a:ext>
            </a:extLst>
          </p:cNvPr>
          <p:cNvSpPr/>
          <p:nvPr/>
        </p:nvSpPr>
        <p:spPr>
          <a:xfrm>
            <a:off x="297282" y="2503726"/>
            <a:ext cx="502818" cy="50281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D765D864-C015-8019-A1A7-9D644FBE707A}"/>
              </a:ext>
            </a:extLst>
          </p:cNvPr>
          <p:cNvSpPr/>
          <p:nvPr/>
        </p:nvSpPr>
        <p:spPr>
          <a:xfrm>
            <a:off x="1392657" y="2503726"/>
            <a:ext cx="502818" cy="50281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" name="フリーフォーム: 図形 24">
            <a:extLst>
              <a:ext uri="{FF2B5EF4-FFF2-40B4-BE49-F238E27FC236}">
                <a16:creationId xmlns:a16="http://schemas.microsoft.com/office/drawing/2014/main" id="{9659EC32-6FFB-F688-CED2-437B1765E535}"/>
              </a:ext>
            </a:extLst>
          </p:cNvPr>
          <p:cNvSpPr/>
          <p:nvPr/>
        </p:nvSpPr>
        <p:spPr>
          <a:xfrm>
            <a:off x="2492795" y="2503726"/>
            <a:ext cx="502818" cy="50281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B0F8544B-FDCE-EEE4-9F2E-AC7E394493DC}"/>
              </a:ext>
            </a:extLst>
          </p:cNvPr>
          <p:cNvSpPr/>
          <p:nvPr/>
        </p:nvSpPr>
        <p:spPr>
          <a:xfrm>
            <a:off x="3602457" y="2503726"/>
            <a:ext cx="502818" cy="50281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1B445383-8F87-0AEC-F289-01DE52E1D1A2}"/>
              </a:ext>
            </a:extLst>
          </p:cNvPr>
          <p:cNvSpPr/>
          <p:nvPr/>
        </p:nvSpPr>
        <p:spPr>
          <a:xfrm>
            <a:off x="4702594" y="2503726"/>
            <a:ext cx="502818" cy="50281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8" name="フリーフォーム: 図形 27">
            <a:extLst>
              <a:ext uri="{FF2B5EF4-FFF2-40B4-BE49-F238E27FC236}">
                <a16:creationId xmlns:a16="http://schemas.microsoft.com/office/drawing/2014/main" id="{2373F63A-AE19-5D3B-D944-7DBA37B1D111}"/>
              </a:ext>
            </a:extLst>
          </p:cNvPr>
          <p:cNvSpPr/>
          <p:nvPr/>
        </p:nvSpPr>
        <p:spPr>
          <a:xfrm>
            <a:off x="5802732" y="2503726"/>
            <a:ext cx="502818" cy="50281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9" name="フリーフォーム: 図形 28">
            <a:extLst>
              <a:ext uri="{FF2B5EF4-FFF2-40B4-BE49-F238E27FC236}">
                <a16:creationId xmlns:a16="http://schemas.microsoft.com/office/drawing/2014/main" id="{BD2BC2CB-4CAF-2602-8D06-99B67DE6B64B}"/>
              </a:ext>
            </a:extLst>
          </p:cNvPr>
          <p:cNvSpPr/>
          <p:nvPr/>
        </p:nvSpPr>
        <p:spPr>
          <a:xfrm>
            <a:off x="6901282" y="2503726"/>
            <a:ext cx="502818" cy="50281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0" name="フリーフォーム: 図形 29">
            <a:extLst>
              <a:ext uri="{FF2B5EF4-FFF2-40B4-BE49-F238E27FC236}">
                <a16:creationId xmlns:a16="http://schemas.microsoft.com/office/drawing/2014/main" id="{3ABA6F93-D8AC-7FF7-0B7B-3420EDD83DD2}"/>
              </a:ext>
            </a:extLst>
          </p:cNvPr>
          <p:cNvSpPr/>
          <p:nvPr/>
        </p:nvSpPr>
        <p:spPr>
          <a:xfrm>
            <a:off x="7993482" y="2503726"/>
            <a:ext cx="502818" cy="50281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1" name="フリーフォーム: 図形 30">
            <a:extLst>
              <a:ext uri="{FF2B5EF4-FFF2-40B4-BE49-F238E27FC236}">
                <a16:creationId xmlns:a16="http://schemas.microsoft.com/office/drawing/2014/main" id="{64E76D1E-7D21-94FB-9162-85ADD0AA7E86}"/>
              </a:ext>
            </a:extLst>
          </p:cNvPr>
          <p:cNvSpPr/>
          <p:nvPr/>
        </p:nvSpPr>
        <p:spPr>
          <a:xfrm>
            <a:off x="9085682" y="2503726"/>
            <a:ext cx="502818" cy="50281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26" name="フリーフォーム: 図形 225">
            <a:extLst>
              <a:ext uri="{FF2B5EF4-FFF2-40B4-BE49-F238E27FC236}">
                <a16:creationId xmlns:a16="http://schemas.microsoft.com/office/drawing/2014/main" id="{DE75CA0D-05EE-C7B4-B009-294BCE044842}"/>
              </a:ext>
            </a:extLst>
          </p:cNvPr>
          <p:cNvSpPr/>
          <p:nvPr/>
        </p:nvSpPr>
        <p:spPr>
          <a:xfrm>
            <a:off x="297282" y="4782106"/>
            <a:ext cx="502818" cy="50281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29" name="フリーフォーム: 図形 228">
            <a:extLst>
              <a:ext uri="{FF2B5EF4-FFF2-40B4-BE49-F238E27FC236}">
                <a16:creationId xmlns:a16="http://schemas.microsoft.com/office/drawing/2014/main" id="{953E8184-5B45-85EA-9273-75024D96561B}"/>
              </a:ext>
            </a:extLst>
          </p:cNvPr>
          <p:cNvSpPr/>
          <p:nvPr/>
        </p:nvSpPr>
        <p:spPr>
          <a:xfrm>
            <a:off x="1392657" y="4782106"/>
            <a:ext cx="502818" cy="50281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30" name="フリーフォーム: 図形 229">
            <a:extLst>
              <a:ext uri="{FF2B5EF4-FFF2-40B4-BE49-F238E27FC236}">
                <a16:creationId xmlns:a16="http://schemas.microsoft.com/office/drawing/2014/main" id="{79F9FCED-6B5C-A141-BD0A-F643BCCB250A}"/>
              </a:ext>
            </a:extLst>
          </p:cNvPr>
          <p:cNvSpPr/>
          <p:nvPr/>
        </p:nvSpPr>
        <p:spPr>
          <a:xfrm>
            <a:off x="2492795" y="4782106"/>
            <a:ext cx="502818" cy="50281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31" name="フリーフォーム: 図形 230">
            <a:extLst>
              <a:ext uri="{FF2B5EF4-FFF2-40B4-BE49-F238E27FC236}">
                <a16:creationId xmlns:a16="http://schemas.microsoft.com/office/drawing/2014/main" id="{0E885D21-8B17-9A4F-2D1D-A0D1E8E4CFFA}"/>
              </a:ext>
            </a:extLst>
          </p:cNvPr>
          <p:cNvSpPr/>
          <p:nvPr/>
        </p:nvSpPr>
        <p:spPr>
          <a:xfrm>
            <a:off x="3602457" y="4782106"/>
            <a:ext cx="502818" cy="50281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32" name="フリーフォーム: 図形 231">
            <a:extLst>
              <a:ext uri="{FF2B5EF4-FFF2-40B4-BE49-F238E27FC236}">
                <a16:creationId xmlns:a16="http://schemas.microsoft.com/office/drawing/2014/main" id="{05911F9F-A4F6-578D-64CC-B69FD1CFE615}"/>
              </a:ext>
            </a:extLst>
          </p:cNvPr>
          <p:cNvSpPr/>
          <p:nvPr/>
        </p:nvSpPr>
        <p:spPr>
          <a:xfrm>
            <a:off x="4702594" y="4782106"/>
            <a:ext cx="502818" cy="50281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33" name="フリーフォーム: 図形 232">
            <a:extLst>
              <a:ext uri="{FF2B5EF4-FFF2-40B4-BE49-F238E27FC236}">
                <a16:creationId xmlns:a16="http://schemas.microsoft.com/office/drawing/2014/main" id="{410E5E96-244F-9AE0-C15B-CAFCF0D7BDD3}"/>
              </a:ext>
            </a:extLst>
          </p:cNvPr>
          <p:cNvSpPr/>
          <p:nvPr/>
        </p:nvSpPr>
        <p:spPr>
          <a:xfrm>
            <a:off x="5802732" y="4782106"/>
            <a:ext cx="502818" cy="50281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34" name="フリーフォーム: 図形 233">
            <a:extLst>
              <a:ext uri="{FF2B5EF4-FFF2-40B4-BE49-F238E27FC236}">
                <a16:creationId xmlns:a16="http://schemas.microsoft.com/office/drawing/2014/main" id="{597BAC70-31C8-487A-EB41-2CB95DFAAEA7}"/>
              </a:ext>
            </a:extLst>
          </p:cNvPr>
          <p:cNvSpPr/>
          <p:nvPr/>
        </p:nvSpPr>
        <p:spPr>
          <a:xfrm>
            <a:off x="6901282" y="4782106"/>
            <a:ext cx="502818" cy="50281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35" name="フリーフォーム: 図形 234">
            <a:extLst>
              <a:ext uri="{FF2B5EF4-FFF2-40B4-BE49-F238E27FC236}">
                <a16:creationId xmlns:a16="http://schemas.microsoft.com/office/drawing/2014/main" id="{6AFB7A02-CE39-D0FA-2C5A-2FCF52C1B8A6}"/>
              </a:ext>
            </a:extLst>
          </p:cNvPr>
          <p:cNvSpPr/>
          <p:nvPr/>
        </p:nvSpPr>
        <p:spPr>
          <a:xfrm>
            <a:off x="7993482" y="4782106"/>
            <a:ext cx="502818" cy="50281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36" name="フリーフォーム: 図形 235">
            <a:extLst>
              <a:ext uri="{FF2B5EF4-FFF2-40B4-BE49-F238E27FC236}">
                <a16:creationId xmlns:a16="http://schemas.microsoft.com/office/drawing/2014/main" id="{5979F9DC-3C2B-510D-DA2F-445F6613A0EB}"/>
              </a:ext>
            </a:extLst>
          </p:cNvPr>
          <p:cNvSpPr/>
          <p:nvPr/>
        </p:nvSpPr>
        <p:spPr>
          <a:xfrm>
            <a:off x="9085682" y="4782106"/>
            <a:ext cx="502818" cy="50281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8783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00CBC2-E73F-7099-36B2-FFC7FD77BE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057DF61A-C7C8-BA52-44E9-502997716220}"/>
              </a:ext>
            </a:extLst>
          </p:cNvPr>
          <p:cNvCxnSpPr/>
          <p:nvPr/>
        </p:nvCxnSpPr>
        <p:spPr>
          <a:xfrm>
            <a:off x="0" y="273748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650E0676-D7D9-586C-908F-7A2884C53D9F}"/>
              </a:ext>
            </a:extLst>
          </p:cNvPr>
          <p:cNvCxnSpPr>
            <a:cxnSpLocks/>
          </p:cNvCxnSpPr>
          <p:nvPr/>
        </p:nvCxnSpPr>
        <p:spPr>
          <a:xfrm>
            <a:off x="4953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B7CE3921-A6D4-AEA3-A95B-60AED9331BCB}"/>
              </a:ext>
            </a:extLst>
          </p:cNvPr>
          <p:cNvCxnSpPr>
            <a:cxnSpLocks/>
          </p:cNvCxnSpPr>
          <p:nvPr/>
        </p:nvCxnSpPr>
        <p:spPr>
          <a:xfrm>
            <a:off x="74295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6578A908-4D54-BABA-0C79-BBF98AC90B99}"/>
              </a:ext>
            </a:extLst>
          </p:cNvPr>
          <p:cNvCxnSpPr/>
          <p:nvPr/>
        </p:nvCxnSpPr>
        <p:spPr>
          <a:xfrm>
            <a:off x="0" y="5484497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27358BC8-1806-8C38-ADF8-A52B2DB983B5}"/>
              </a:ext>
            </a:extLst>
          </p:cNvPr>
          <p:cNvCxnSpPr/>
          <p:nvPr/>
        </p:nvCxnSpPr>
        <p:spPr>
          <a:xfrm>
            <a:off x="0" y="677227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76D408C1-CFDB-670F-64D4-D06A72011171}"/>
              </a:ext>
            </a:extLst>
          </p:cNvPr>
          <p:cNvCxnSpPr/>
          <p:nvPr/>
        </p:nvCxnSpPr>
        <p:spPr>
          <a:xfrm>
            <a:off x="0" y="4797744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ED908C76-5410-F7AE-28B6-8A2BB67EBE95}"/>
              </a:ext>
            </a:extLst>
          </p:cNvPr>
          <p:cNvCxnSpPr/>
          <p:nvPr/>
        </p:nvCxnSpPr>
        <p:spPr>
          <a:xfrm>
            <a:off x="0" y="61712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5B7B5E70-1DF4-643C-7535-7783F11717D7}"/>
              </a:ext>
            </a:extLst>
          </p:cNvPr>
          <p:cNvCxnSpPr/>
          <p:nvPr/>
        </p:nvCxnSpPr>
        <p:spPr>
          <a:xfrm>
            <a:off x="0" y="4110991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74E3309C-950D-8CA7-5B6D-896B9FE9EEA5}"/>
              </a:ext>
            </a:extLst>
          </p:cNvPr>
          <p:cNvCxnSpPr/>
          <p:nvPr/>
        </p:nvCxnSpPr>
        <p:spPr>
          <a:xfrm>
            <a:off x="0" y="1363979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DFB181D1-4F48-AD3C-FFD2-0BAF01FD1016}"/>
              </a:ext>
            </a:extLst>
          </p:cNvPr>
          <p:cNvCxnSpPr>
            <a:cxnSpLocks/>
          </p:cNvCxnSpPr>
          <p:nvPr/>
        </p:nvCxnSpPr>
        <p:spPr>
          <a:xfrm>
            <a:off x="24765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BB86A80E-D334-1012-E0FE-1E585425966E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6B972167-7A38-BDB9-F1DC-3CC6262DE130}"/>
              </a:ext>
            </a:extLst>
          </p:cNvPr>
          <p:cNvCxnSpPr/>
          <p:nvPr/>
        </p:nvCxnSpPr>
        <p:spPr>
          <a:xfrm>
            <a:off x="0" y="2050732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538578E-A1CD-B8C6-2D5C-E302C37520A5}"/>
              </a:ext>
            </a:extLst>
          </p:cNvPr>
          <p:cNvSpPr txBox="1"/>
          <p:nvPr/>
        </p:nvSpPr>
        <p:spPr>
          <a:xfrm>
            <a:off x="1036661" y="178757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DD44D767-6C38-7888-2A63-313506696364}"/>
              </a:ext>
            </a:extLst>
          </p:cNvPr>
          <p:cNvSpPr txBox="1"/>
          <p:nvPr/>
        </p:nvSpPr>
        <p:spPr>
          <a:xfrm>
            <a:off x="3513160" y="178757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D2A77C9C-8EEC-A5C5-187B-2E20F170F322}"/>
              </a:ext>
            </a:extLst>
          </p:cNvPr>
          <p:cNvSpPr txBox="1"/>
          <p:nvPr/>
        </p:nvSpPr>
        <p:spPr>
          <a:xfrm>
            <a:off x="5977128" y="178757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428DF415-1371-680D-A36D-10C44E467AA8}"/>
              </a:ext>
            </a:extLst>
          </p:cNvPr>
          <p:cNvSpPr txBox="1"/>
          <p:nvPr/>
        </p:nvSpPr>
        <p:spPr>
          <a:xfrm>
            <a:off x="8453627" y="178757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119" name="テキスト ボックス 118">
            <a:extLst>
              <a:ext uri="{FF2B5EF4-FFF2-40B4-BE49-F238E27FC236}">
                <a16:creationId xmlns:a16="http://schemas.microsoft.com/office/drawing/2014/main" id="{29543B48-9BC8-2335-59A0-FC76ED74EDAE}"/>
              </a:ext>
            </a:extLst>
          </p:cNvPr>
          <p:cNvSpPr txBox="1"/>
          <p:nvPr/>
        </p:nvSpPr>
        <p:spPr>
          <a:xfrm>
            <a:off x="1036661" y="875022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134" name="テキスト ボックス 133">
            <a:extLst>
              <a:ext uri="{FF2B5EF4-FFF2-40B4-BE49-F238E27FC236}">
                <a16:creationId xmlns:a16="http://schemas.microsoft.com/office/drawing/2014/main" id="{4AD7F2D2-A2F7-0717-6DF1-AFE6E3F01DED}"/>
              </a:ext>
            </a:extLst>
          </p:cNvPr>
          <p:cNvSpPr txBox="1"/>
          <p:nvPr/>
        </p:nvSpPr>
        <p:spPr>
          <a:xfrm>
            <a:off x="3513160" y="875022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149" name="テキスト ボックス 148">
            <a:extLst>
              <a:ext uri="{FF2B5EF4-FFF2-40B4-BE49-F238E27FC236}">
                <a16:creationId xmlns:a16="http://schemas.microsoft.com/office/drawing/2014/main" id="{B9C61CDA-387F-38EE-3321-083980F2D9F8}"/>
              </a:ext>
            </a:extLst>
          </p:cNvPr>
          <p:cNvSpPr txBox="1"/>
          <p:nvPr/>
        </p:nvSpPr>
        <p:spPr>
          <a:xfrm>
            <a:off x="5977128" y="875022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164" name="テキスト ボックス 163">
            <a:extLst>
              <a:ext uri="{FF2B5EF4-FFF2-40B4-BE49-F238E27FC236}">
                <a16:creationId xmlns:a16="http://schemas.microsoft.com/office/drawing/2014/main" id="{659635C9-E0C8-6CD1-4D67-8F6F6FD6BE28}"/>
              </a:ext>
            </a:extLst>
          </p:cNvPr>
          <p:cNvSpPr txBox="1"/>
          <p:nvPr/>
        </p:nvSpPr>
        <p:spPr>
          <a:xfrm>
            <a:off x="8453627" y="875022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179" name="テキスト ボックス 178">
            <a:extLst>
              <a:ext uri="{FF2B5EF4-FFF2-40B4-BE49-F238E27FC236}">
                <a16:creationId xmlns:a16="http://schemas.microsoft.com/office/drawing/2014/main" id="{C15ACB90-23B0-C8E3-0502-EC340CEEB7D8}"/>
              </a:ext>
            </a:extLst>
          </p:cNvPr>
          <p:cNvSpPr txBox="1"/>
          <p:nvPr/>
        </p:nvSpPr>
        <p:spPr>
          <a:xfrm>
            <a:off x="1036661" y="1542724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194" name="テキスト ボックス 193">
            <a:extLst>
              <a:ext uri="{FF2B5EF4-FFF2-40B4-BE49-F238E27FC236}">
                <a16:creationId xmlns:a16="http://schemas.microsoft.com/office/drawing/2014/main" id="{762EADC4-366B-726B-65A8-F464C679CD11}"/>
              </a:ext>
            </a:extLst>
          </p:cNvPr>
          <p:cNvSpPr txBox="1"/>
          <p:nvPr/>
        </p:nvSpPr>
        <p:spPr>
          <a:xfrm>
            <a:off x="3513160" y="1542724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209" name="テキスト ボックス 208">
            <a:extLst>
              <a:ext uri="{FF2B5EF4-FFF2-40B4-BE49-F238E27FC236}">
                <a16:creationId xmlns:a16="http://schemas.microsoft.com/office/drawing/2014/main" id="{23C1692C-6D8D-EA82-0204-4A626490904F}"/>
              </a:ext>
            </a:extLst>
          </p:cNvPr>
          <p:cNvSpPr txBox="1"/>
          <p:nvPr/>
        </p:nvSpPr>
        <p:spPr>
          <a:xfrm>
            <a:off x="5977128" y="1542724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216" name="テキスト ボックス 215">
            <a:extLst>
              <a:ext uri="{FF2B5EF4-FFF2-40B4-BE49-F238E27FC236}">
                <a16:creationId xmlns:a16="http://schemas.microsoft.com/office/drawing/2014/main" id="{66EAFA87-EFF9-5EE7-D9E2-9156F497FF3D}"/>
              </a:ext>
            </a:extLst>
          </p:cNvPr>
          <p:cNvSpPr txBox="1"/>
          <p:nvPr/>
        </p:nvSpPr>
        <p:spPr>
          <a:xfrm>
            <a:off x="8453627" y="1542724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219" name="テキスト ボックス 218">
            <a:extLst>
              <a:ext uri="{FF2B5EF4-FFF2-40B4-BE49-F238E27FC236}">
                <a16:creationId xmlns:a16="http://schemas.microsoft.com/office/drawing/2014/main" id="{EBD9DAA5-1D6B-626F-6AB1-FB3606B3CFEC}"/>
              </a:ext>
            </a:extLst>
          </p:cNvPr>
          <p:cNvSpPr txBox="1"/>
          <p:nvPr/>
        </p:nvSpPr>
        <p:spPr>
          <a:xfrm>
            <a:off x="1036661" y="2219951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222" name="テキスト ボックス 221">
            <a:extLst>
              <a:ext uri="{FF2B5EF4-FFF2-40B4-BE49-F238E27FC236}">
                <a16:creationId xmlns:a16="http://schemas.microsoft.com/office/drawing/2014/main" id="{7B33277B-24F0-5D84-F028-C07E8D79E653}"/>
              </a:ext>
            </a:extLst>
          </p:cNvPr>
          <p:cNvSpPr txBox="1"/>
          <p:nvPr/>
        </p:nvSpPr>
        <p:spPr>
          <a:xfrm>
            <a:off x="3513160" y="2219951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225" name="テキスト ボックス 224">
            <a:extLst>
              <a:ext uri="{FF2B5EF4-FFF2-40B4-BE49-F238E27FC236}">
                <a16:creationId xmlns:a16="http://schemas.microsoft.com/office/drawing/2014/main" id="{1F8FC51E-55E9-210F-BA83-0699CD26B32B}"/>
              </a:ext>
            </a:extLst>
          </p:cNvPr>
          <p:cNvSpPr txBox="1"/>
          <p:nvPr/>
        </p:nvSpPr>
        <p:spPr>
          <a:xfrm>
            <a:off x="5977128" y="2219951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228" name="テキスト ボックス 227">
            <a:extLst>
              <a:ext uri="{FF2B5EF4-FFF2-40B4-BE49-F238E27FC236}">
                <a16:creationId xmlns:a16="http://schemas.microsoft.com/office/drawing/2014/main" id="{8EBC66E9-2911-5533-93DC-F0A2F8A66BEB}"/>
              </a:ext>
            </a:extLst>
          </p:cNvPr>
          <p:cNvSpPr txBox="1"/>
          <p:nvPr/>
        </p:nvSpPr>
        <p:spPr>
          <a:xfrm>
            <a:off x="8453627" y="2219951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231" name="テキスト ボックス 230">
            <a:extLst>
              <a:ext uri="{FF2B5EF4-FFF2-40B4-BE49-F238E27FC236}">
                <a16:creationId xmlns:a16="http://schemas.microsoft.com/office/drawing/2014/main" id="{635876CF-6F5F-89A7-7544-542F4D7D4B30}"/>
              </a:ext>
            </a:extLst>
          </p:cNvPr>
          <p:cNvSpPr txBox="1"/>
          <p:nvPr/>
        </p:nvSpPr>
        <p:spPr>
          <a:xfrm>
            <a:off x="1036661" y="2915276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234" name="テキスト ボックス 233">
            <a:extLst>
              <a:ext uri="{FF2B5EF4-FFF2-40B4-BE49-F238E27FC236}">
                <a16:creationId xmlns:a16="http://schemas.microsoft.com/office/drawing/2014/main" id="{11AE4880-B345-876F-A0B6-AC7816785091}"/>
              </a:ext>
            </a:extLst>
          </p:cNvPr>
          <p:cNvSpPr txBox="1"/>
          <p:nvPr/>
        </p:nvSpPr>
        <p:spPr>
          <a:xfrm>
            <a:off x="3513160" y="2915276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237" name="テキスト ボックス 236">
            <a:extLst>
              <a:ext uri="{FF2B5EF4-FFF2-40B4-BE49-F238E27FC236}">
                <a16:creationId xmlns:a16="http://schemas.microsoft.com/office/drawing/2014/main" id="{7BC0EBBF-4D21-D5A8-995E-161CE4F028AE}"/>
              </a:ext>
            </a:extLst>
          </p:cNvPr>
          <p:cNvSpPr txBox="1"/>
          <p:nvPr/>
        </p:nvSpPr>
        <p:spPr>
          <a:xfrm>
            <a:off x="5977128" y="2915276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240" name="テキスト ボックス 239">
            <a:extLst>
              <a:ext uri="{FF2B5EF4-FFF2-40B4-BE49-F238E27FC236}">
                <a16:creationId xmlns:a16="http://schemas.microsoft.com/office/drawing/2014/main" id="{2F25FE09-0106-75D3-304A-EA3A632A42FC}"/>
              </a:ext>
            </a:extLst>
          </p:cNvPr>
          <p:cNvSpPr txBox="1"/>
          <p:nvPr/>
        </p:nvSpPr>
        <p:spPr>
          <a:xfrm>
            <a:off x="8453627" y="2915276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243" name="テキスト ボックス 242">
            <a:extLst>
              <a:ext uri="{FF2B5EF4-FFF2-40B4-BE49-F238E27FC236}">
                <a16:creationId xmlns:a16="http://schemas.microsoft.com/office/drawing/2014/main" id="{AF27B1D0-1569-16AE-C1EC-32A630B691D1}"/>
              </a:ext>
            </a:extLst>
          </p:cNvPr>
          <p:cNvSpPr txBox="1"/>
          <p:nvPr/>
        </p:nvSpPr>
        <p:spPr>
          <a:xfrm>
            <a:off x="1036661" y="3601076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246" name="テキスト ボックス 245">
            <a:extLst>
              <a:ext uri="{FF2B5EF4-FFF2-40B4-BE49-F238E27FC236}">
                <a16:creationId xmlns:a16="http://schemas.microsoft.com/office/drawing/2014/main" id="{ABF8E64B-F3B7-DB06-BE62-1F571F002C29}"/>
              </a:ext>
            </a:extLst>
          </p:cNvPr>
          <p:cNvSpPr txBox="1"/>
          <p:nvPr/>
        </p:nvSpPr>
        <p:spPr>
          <a:xfrm>
            <a:off x="3513160" y="3601076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249" name="テキスト ボックス 248">
            <a:extLst>
              <a:ext uri="{FF2B5EF4-FFF2-40B4-BE49-F238E27FC236}">
                <a16:creationId xmlns:a16="http://schemas.microsoft.com/office/drawing/2014/main" id="{9620E738-F486-7B72-42B1-DF1C8B3D19DC}"/>
              </a:ext>
            </a:extLst>
          </p:cNvPr>
          <p:cNvSpPr txBox="1"/>
          <p:nvPr/>
        </p:nvSpPr>
        <p:spPr>
          <a:xfrm>
            <a:off x="5977128" y="3601076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252" name="テキスト ボックス 251">
            <a:extLst>
              <a:ext uri="{FF2B5EF4-FFF2-40B4-BE49-F238E27FC236}">
                <a16:creationId xmlns:a16="http://schemas.microsoft.com/office/drawing/2014/main" id="{97F2B99A-8929-A9E1-7FB8-3DB81C323C6A}"/>
              </a:ext>
            </a:extLst>
          </p:cNvPr>
          <p:cNvSpPr txBox="1"/>
          <p:nvPr/>
        </p:nvSpPr>
        <p:spPr>
          <a:xfrm>
            <a:off x="8453627" y="3601076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255" name="テキスト ボックス 254">
            <a:extLst>
              <a:ext uri="{FF2B5EF4-FFF2-40B4-BE49-F238E27FC236}">
                <a16:creationId xmlns:a16="http://schemas.microsoft.com/office/drawing/2014/main" id="{C5405BFF-88B3-48A5-E041-AF9E969D8849}"/>
              </a:ext>
            </a:extLst>
          </p:cNvPr>
          <p:cNvSpPr txBox="1"/>
          <p:nvPr/>
        </p:nvSpPr>
        <p:spPr>
          <a:xfrm>
            <a:off x="1036661" y="4286876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258" name="テキスト ボックス 257">
            <a:extLst>
              <a:ext uri="{FF2B5EF4-FFF2-40B4-BE49-F238E27FC236}">
                <a16:creationId xmlns:a16="http://schemas.microsoft.com/office/drawing/2014/main" id="{864C00B9-01C4-61D1-A79E-36C0337D1D11}"/>
              </a:ext>
            </a:extLst>
          </p:cNvPr>
          <p:cNvSpPr txBox="1"/>
          <p:nvPr/>
        </p:nvSpPr>
        <p:spPr>
          <a:xfrm>
            <a:off x="3513160" y="4286876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261" name="テキスト ボックス 260">
            <a:extLst>
              <a:ext uri="{FF2B5EF4-FFF2-40B4-BE49-F238E27FC236}">
                <a16:creationId xmlns:a16="http://schemas.microsoft.com/office/drawing/2014/main" id="{E1A2A9FC-7D7D-EC43-69C9-14FD0CABBB50}"/>
              </a:ext>
            </a:extLst>
          </p:cNvPr>
          <p:cNvSpPr txBox="1"/>
          <p:nvPr/>
        </p:nvSpPr>
        <p:spPr>
          <a:xfrm>
            <a:off x="5977128" y="4286876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264" name="テキスト ボックス 263">
            <a:extLst>
              <a:ext uri="{FF2B5EF4-FFF2-40B4-BE49-F238E27FC236}">
                <a16:creationId xmlns:a16="http://schemas.microsoft.com/office/drawing/2014/main" id="{3E509BE9-8613-9771-C5A6-F2FB6EE80A32}"/>
              </a:ext>
            </a:extLst>
          </p:cNvPr>
          <p:cNvSpPr txBox="1"/>
          <p:nvPr/>
        </p:nvSpPr>
        <p:spPr>
          <a:xfrm>
            <a:off x="8453627" y="4286876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267" name="テキスト ボックス 266">
            <a:extLst>
              <a:ext uri="{FF2B5EF4-FFF2-40B4-BE49-F238E27FC236}">
                <a16:creationId xmlns:a16="http://schemas.microsoft.com/office/drawing/2014/main" id="{487B2576-FC38-79F3-E60B-DFDFB3F4ADE9}"/>
              </a:ext>
            </a:extLst>
          </p:cNvPr>
          <p:cNvSpPr txBox="1"/>
          <p:nvPr/>
        </p:nvSpPr>
        <p:spPr>
          <a:xfrm>
            <a:off x="1036661" y="4986038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270" name="テキスト ボックス 269">
            <a:extLst>
              <a:ext uri="{FF2B5EF4-FFF2-40B4-BE49-F238E27FC236}">
                <a16:creationId xmlns:a16="http://schemas.microsoft.com/office/drawing/2014/main" id="{4A917452-039D-DDB1-2EAF-69ACB567B88E}"/>
              </a:ext>
            </a:extLst>
          </p:cNvPr>
          <p:cNvSpPr txBox="1"/>
          <p:nvPr/>
        </p:nvSpPr>
        <p:spPr>
          <a:xfrm>
            <a:off x="3513160" y="4986038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273" name="テキスト ボックス 272">
            <a:extLst>
              <a:ext uri="{FF2B5EF4-FFF2-40B4-BE49-F238E27FC236}">
                <a16:creationId xmlns:a16="http://schemas.microsoft.com/office/drawing/2014/main" id="{CA2F23A4-4CA8-A64F-9210-C497148D5B48}"/>
              </a:ext>
            </a:extLst>
          </p:cNvPr>
          <p:cNvSpPr txBox="1"/>
          <p:nvPr/>
        </p:nvSpPr>
        <p:spPr>
          <a:xfrm>
            <a:off x="5977128" y="4986038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276" name="テキスト ボックス 275">
            <a:extLst>
              <a:ext uri="{FF2B5EF4-FFF2-40B4-BE49-F238E27FC236}">
                <a16:creationId xmlns:a16="http://schemas.microsoft.com/office/drawing/2014/main" id="{6C9F120D-8D2C-8A9D-B6CD-79C7E8F21771}"/>
              </a:ext>
            </a:extLst>
          </p:cNvPr>
          <p:cNvSpPr txBox="1"/>
          <p:nvPr/>
        </p:nvSpPr>
        <p:spPr>
          <a:xfrm>
            <a:off x="8453627" y="4986038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279" name="テキスト ボックス 278">
            <a:extLst>
              <a:ext uri="{FF2B5EF4-FFF2-40B4-BE49-F238E27FC236}">
                <a16:creationId xmlns:a16="http://schemas.microsoft.com/office/drawing/2014/main" id="{484BAA26-4422-6F11-6B0B-747F4FBFC29C}"/>
              </a:ext>
            </a:extLst>
          </p:cNvPr>
          <p:cNvSpPr txBox="1"/>
          <p:nvPr/>
        </p:nvSpPr>
        <p:spPr>
          <a:xfrm>
            <a:off x="1036661" y="5672790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282" name="テキスト ボックス 281">
            <a:extLst>
              <a:ext uri="{FF2B5EF4-FFF2-40B4-BE49-F238E27FC236}">
                <a16:creationId xmlns:a16="http://schemas.microsoft.com/office/drawing/2014/main" id="{62D9BD7E-6964-5D43-9C08-5CC7288456D4}"/>
              </a:ext>
            </a:extLst>
          </p:cNvPr>
          <p:cNvSpPr txBox="1"/>
          <p:nvPr/>
        </p:nvSpPr>
        <p:spPr>
          <a:xfrm>
            <a:off x="3513160" y="5672790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285" name="テキスト ボックス 284">
            <a:extLst>
              <a:ext uri="{FF2B5EF4-FFF2-40B4-BE49-F238E27FC236}">
                <a16:creationId xmlns:a16="http://schemas.microsoft.com/office/drawing/2014/main" id="{84D74766-367C-2297-8DAA-943E31B0AC24}"/>
              </a:ext>
            </a:extLst>
          </p:cNvPr>
          <p:cNvSpPr txBox="1"/>
          <p:nvPr/>
        </p:nvSpPr>
        <p:spPr>
          <a:xfrm>
            <a:off x="5977128" y="5672790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288" name="テキスト ボックス 287">
            <a:extLst>
              <a:ext uri="{FF2B5EF4-FFF2-40B4-BE49-F238E27FC236}">
                <a16:creationId xmlns:a16="http://schemas.microsoft.com/office/drawing/2014/main" id="{FC7FDD7E-0A05-1993-A2A5-4622B3B9A536}"/>
              </a:ext>
            </a:extLst>
          </p:cNvPr>
          <p:cNvSpPr txBox="1"/>
          <p:nvPr/>
        </p:nvSpPr>
        <p:spPr>
          <a:xfrm>
            <a:off x="8453627" y="5672790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291" name="テキスト ボックス 290">
            <a:extLst>
              <a:ext uri="{FF2B5EF4-FFF2-40B4-BE49-F238E27FC236}">
                <a16:creationId xmlns:a16="http://schemas.microsoft.com/office/drawing/2014/main" id="{DF333FFC-9738-41AF-1BC5-2156B5E3A99C}"/>
              </a:ext>
            </a:extLst>
          </p:cNvPr>
          <p:cNvSpPr txBox="1"/>
          <p:nvPr/>
        </p:nvSpPr>
        <p:spPr>
          <a:xfrm>
            <a:off x="1036661" y="6350007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294" name="テキスト ボックス 293">
            <a:extLst>
              <a:ext uri="{FF2B5EF4-FFF2-40B4-BE49-F238E27FC236}">
                <a16:creationId xmlns:a16="http://schemas.microsoft.com/office/drawing/2014/main" id="{D858A167-8333-B265-E462-163A4D177B7E}"/>
              </a:ext>
            </a:extLst>
          </p:cNvPr>
          <p:cNvSpPr txBox="1"/>
          <p:nvPr/>
        </p:nvSpPr>
        <p:spPr>
          <a:xfrm>
            <a:off x="3513160" y="6350007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297" name="テキスト ボックス 296">
            <a:extLst>
              <a:ext uri="{FF2B5EF4-FFF2-40B4-BE49-F238E27FC236}">
                <a16:creationId xmlns:a16="http://schemas.microsoft.com/office/drawing/2014/main" id="{00F296FE-96F9-52E2-1F45-20E2F898FE4F}"/>
              </a:ext>
            </a:extLst>
          </p:cNvPr>
          <p:cNvSpPr txBox="1"/>
          <p:nvPr/>
        </p:nvSpPr>
        <p:spPr>
          <a:xfrm>
            <a:off x="5977128" y="6350007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300" name="テキスト ボックス 299">
            <a:extLst>
              <a:ext uri="{FF2B5EF4-FFF2-40B4-BE49-F238E27FC236}">
                <a16:creationId xmlns:a16="http://schemas.microsoft.com/office/drawing/2014/main" id="{B1562D08-2F05-D06C-00BF-A3EF39A9D821}"/>
              </a:ext>
            </a:extLst>
          </p:cNvPr>
          <p:cNvSpPr txBox="1"/>
          <p:nvPr/>
        </p:nvSpPr>
        <p:spPr>
          <a:xfrm>
            <a:off x="8453627" y="6350007"/>
            <a:ext cx="1077218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不合格</a:t>
            </a: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3EE35B62-4D21-4FCD-D5A1-C737143EB189}"/>
              </a:ext>
            </a:extLst>
          </p:cNvPr>
          <p:cNvSpPr/>
          <p:nvPr/>
        </p:nvSpPr>
        <p:spPr>
          <a:xfrm>
            <a:off x="517074" y="140127"/>
            <a:ext cx="406488" cy="40648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4D76CBF1-AD6A-D86A-4AB0-43F3FB5CC859}"/>
              </a:ext>
            </a:extLst>
          </p:cNvPr>
          <p:cNvSpPr/>
          <p:nvPr/>
        </p:nvSpPr>
        <p:spPr>
          <a:xfrm>
            <a:off x="517074" y="835452"/>
            <a:ext cx="406488" cy="40648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DE14D601-C350-8218-62B5-79F474005267}"/>
              </a:ext>
            </a:extLst>
          </p:cNvPr>
          <p:cNvSpPr/>
          <p:nvPr/>
        </p:nvSpPr>
        <p:spPr>
          <a:xfrm>
            <a:off x="517074" y="1505377"/>
            <a:ext cx="406488" cy="40648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F7267EF7-15F2-AFBA-0356-8BD73A55EFC2}"/>
              </a:ext>
            </a:extLst>
          </p:cNvPr>
          <p:cNvSpPr/>
          <p:nvPr/>
        </p:nvSpPr>
        <p:spPr>
          <a:xfrm>
            <a:off x="517074" y="2184827"/>
            <a:ext cx="406488" cy="40648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8C370C2C-DBAA-AC32-05A2-B29AFDB0C87A}"/>
              </a:ext>
            </a:extLst>
          </p:cNvPr>
          <p:cNvSpPr/>
          <p:nvPr/>
        </p:nvSpPr>
        <p:spPr>
          <a:xfrm>
            <a:off x="517074" y="2876977"/>
            <a:ext cx="406488" cy="40648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8308364B-5769-FB9F-D557-1E3E6E64E6F9}"/>
              </a:ext>
            </a:extLst>
          </p:cNvPr>
          <p:cNvSpPr/>
          <p:nvPr/>
        </p:nvSpPr>
        <p:spPr>
          <a:xfrm>
            <a:off x="517074" y="3562777"/>
            <a:ext cx="406488" cy="40648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1" name="フリーフォーム: 図形 20">
            <a:extLst>
              <a:ext uri="{FF2B5EF4-FFF2-40B4-BE49-F238E27FC236}">
                <a16:creationId xmlns:a16="http://schemas.microsoft.com/office/drawing/2014/main" id="{A63C034C-E8C6-72B9-C2A8-A0BFDF621481}"/>
              </a:ext>
            </a:extLst>
          </p:cNvPr>
          <p:cNvSpPr/>
          <p:nvPr/>
        </p:nvSpPr>
        <p:spPr>
          <a:xfrm>
            <a:off x="517074" y="4251752"/>
            <a:ext cx="406488" cy="40648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C2AD9C53-C97F-AC66-3926-42613590AC6C}"/>
              </a:ext>
            </a:extLst>
          </p:cNvPr>
          <p:cNvSpPr/>
          <p:nvPr/>
        </p:nvSpPr>
        <p:spPr>
          <a:xfrm>
            <a:off x="517074" y="4947077"/>
            <a:ext cx="406488" cy="40648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3" name="フリーフォーム: 図形 22">
            <a:extLst>
              <a:ext uri="{FF2B5EF4-FFF2-40B4-BE49-F238E27FC236}">
                <a16:creationId xmlns:a16="http://schemas.microsoft.com/office/drawing/2014/main" id="{9A54DC1D-81BE-7383-CE6A-97BF0B42CD4D}"/>
              </a:ext>
            </a:extLst>
          </p:cNvPr>
          <p:cNvSpPr/>
          <p:nvPr/>
        </p:nvSpPr>
        <p:spPr>
          <a:xfrm>
            <a:off x="517074" y="5636052"/>
            <a:ext cx="406488" cy="40648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44D7A5AE-D88F-BC77-6CE8-29C40FA59C6B}"/>
              </a:ext>
            </a:extLst>
          </p:cNvPr>
          <p:cNvSpPr/>
          <p:nvPr/>
        </p:nvSpPr>
        <p:spPr>
          <a:xfrm>
            <a:off x="517074" y="6315502"/>
            <a:ext cx="406488" cy="40648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" name="フリーフォーム: 図形 24">
            <a:extLst>
              <a:ext uri="{FF2B5EF4-FFF2-40B4-BE49-F238E27FC236}">
                <a16:creationId xmlns:a16="http://schemas.microsoft.com/office/drawing/2014/main" id="{4FCDD645-049B-C2B1-9705-CDE20B1B0DE8}"/>
              </a:ext>
            </a:extLst>
          </p:cNvPr>
          <p:cNvSpPr/>
          <p:nvPr/>
        </p:nvSpPr>
        <p:spPr>
          <a:xfrm>
            <a:off x="2984049" y="140127"/>
            <a:ext cx="406488" cy="40648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516B70DF-23A1-A19E-34E1-2FCC010FF91C}"/>
              </a:ext>
            </a:extLst>
          </p:cNvPr>
          <p:cNvSpPr/>
          <p:nvPr/>
        </p:nvSpPr>
        <p:spPr>
          <a:xfrm>
            <a:off x="2984049" y="835452"/>
            <a:ext cx="406488" cy="40648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670F3F9F-90EA-560F-E607-A559EC595E33}"/>
              </a:ext>
            </a:extLst>
          </p:cNvPr>
          <p:cNvSpPr/>
          <p:nvPr/>
        </p:nvSpPr>
        <p:spPr>
          <a:xfrm>
            <a:off x="2984049" y="1505377"/>
            <a:ext cx="406488" cy="40648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8" name="フリーフォーム: 図形 27">
            <a:extLst>
              <a:ext uri="{FF2B5EF4-FFF2-40B4-BE49-F238E27FC236}">
                <a16:creationId xmlns:a16="http://schemas.microsoft.com/office/drawing/2014/main" id="{F39397C6-A6F1-1F51-360E-BC413FCEB940}"/>
              </a:ext>
            </a:extLst>
          </p:cNvPr>
          <p:cNvSpPr/>
          <p:nvPr/>
        </p:nvSpPr>
        <p:spPr>
          <a:xfrm>
            <a:off x="2984049" y="2184827"/>
            <a:ext cx="406488" cy="40648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9" name="フリーフォーム: 図形 28">
            <a:extLst>
              <a:ext uri="{FF2B5EF4-FFF2-40B4-BE49-F238E27FC236}">
                <a16:creationId xmlns:a16="http://schemas.microsoft.com/office/drawing/2014/main" id="{99F6F81A-48EF-8C4A-8B49-F358BF6D69DE}"/>
              </a:ext>
            </a:extLst>
          </p:cNvPr>
          <p:cNvSpPr/>
          <p:nvPr/>
        </p:nvSpPr>
        <p:spPr>
          <a:xfrm>
            <a:off x="2984049" y="2876977"/>
            <a:ext cx="406488" cy="40648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0" name="フリーフォーム: 図形 29">
            <a:extLst>
              <a:ext uri="{FF2B5EF4-FFF2-40B4-BE49-F238E27FC236}">
                <a16:creationId xmlns:a16="http://schemas.microsoft.com/office/drawing/2014/main" id="{C5071125-2C1F-2C4F-B4C8-E32ABD5D95FB}"/>
              </a:ext>
            </a:extLst>
          </p:cNvPr>
          <p:cNvSpPr/>
          <p:nvPr/>
        </p:nvSpPr>
        <p:spPr>
          <a:xfrm>
            <a:off x="2984049" y="3562777"/>
            <a:ext cx="406488" cy="40648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1" name="フリーフォーム: 図形 30">
            <a:extLst>
              <a:ext uri="{FF2B5EF4-FFF2-40B4-BE49-F238E27FC236}">
                <a16:creationId xmlns:a16="http://schemas.microsoft.com/office/drawing/2014/main" id="{B0893178-F68D-F909-A4F4-E9D394DAB1F9}"/>
              </a:ext>
            </a:extLst>
          </p:cNvPr>
          <p:cNvSpPr/>
          <p:nvPr/>
        </p:nvSpPr>
        <p:spPr>
          <a:xfrm>
            <a:off x="2984049" y="4251752"/>
            <a:ext cx="406488" cy="40648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24" name="フリーフォーム: 図形 223">
            <a:extLst>
              <a:ext uri="{FF2B5EF4-FFF2-40B4-BE49-F238E27FC236}">
                <a16:creationId xmlns:a16="http://schemas.microsoft.com/office/drawing/2014/main" id="{2DECC7E1-87BB-84D2-4D30-5A8542172AB5}"/>
              </a:ext>
            </a:extLst>
          </p:cNvPr>
          <p:cNvSpPr/>
          <p:nvPr/>
        </p:nvSpPr>
        <p:spPr>
          <a:xfrm>
            <a:off x="2984049" y="4947077"/>
            <a:ext cx="406488" cy="40648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27" name="フリーフォーム: 図形 226">
            <a:extLst>
              <a:ext uri="{FF2B5EF4-FFF2-40B4-BE49-F238E27FC236}">
                <a16:creationId xmlns:a16="http://schemas.microsoft.com/office/drawing/2014/main" id="{3BC8C27B-9D11-FB68-96E9-4FDAF2112231}"/>
              </a:ext>
            </a:extLst>
          </p:cNvPr>
          <p:cNvSpPr/>
          <p:nvPr/>
        </p:nvSpPr>
        <p:spPr>
          <a:xfrm>
            <a:off x="2984049" y="5636052"/>
            <a:ext cx="406488" cy="40648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30" name="フリーフォーム: 図形 229">
            <a:extLst>
              <a:ext uri="{FF2B5EF4-FFF2-40B4-BE49-F238E27FC236}">
                <a16:creationId xmlns:a16="http://schemas.microsoft.com/office/drawing/2014/main" id="{5D5ECE76-1F3D-6122-810D-5469C32AFC0F}"/>
              </a:ext>
            </a:extLst>
          </p:cNvPr>
          <p:cNvSpPr/>
          <p:nvPr/>
        </p:nvSpPr>
        <p:spPr>
          <a:xfrm>
            <a:off x="2984049" y="6315502"/>
            <a:ext cx="406488" cy="40648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33" name="フリーフォーム: 図形 232">
            <a:extLst>
              <a:ext uri="{FF2B5EF4-FFF2-40B4-BE49-F238E27FC236}">
                <a16:creationId xmlns:a16="http://schemas.microsoft.com/office/drawing/2014/main" id="{367D5C4F-5B61-796F-524A-1B5D0D00BA49}"/>
              </a:ext>
            </a:extLst>
          </p:cNvPr>
          <p:cNvSpPr/>
          <p:nvPr/>
        </p:nvSpPr>
        <p:spPr>
          <a:xfrm>
            <a:off x="5460549" y="140127"/>
            <a:ext cx="406488" cy="40648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36" name="フリーフォーム: 図形 235">
            <a:extLst>
              <a:ext uri="{FF2B5EF4-FFF2-40B4-BE49-F238E27FC236}">
                <a16:creationId xmlns:a16="http://schemas.microsoft.com/office/drawing/2014/main" id="{96A6309C-C8AF-DDFD-6453-1DFE4532F865}"/>
              </a:ext>
            </a:extLst>
          </p:cNvPr>
          <p:cNvSpPr/>
          <p:nvPr/>
        </p:nvSpPr>
        <p:spPr>
          <a:xfrm>
            <a:off x="5460549" y="835452"/>
            <a:ext cx="406488" cy="40648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39" name="フリーフォーム: 図形 238">
            <a:extLst>
              <a:ext uri="{FF2B5EF4-FFF2-40B4-BE49-F238E27FC236}">
                <a16:creationId xmlns:a16="http://schemas.microsoft.com/office/drawing/2014/main" id="{A6E4AFC9-820C-D835-E1F1-827039D382CE}"/>
              </a:ext>
            </a:extLst>
          </p:cNvPr>
          <p:cNvSpPr/>
          <p:nvPr/>
        </p:nvSpPr>
        <p:spPr>
          <a:xfrm>
            <a:off x="5460549" y="1505377"/>
            <a:ext cx="406488" cy="40648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42" name="フリーフォーム: 図形 241">
            <a:extLst>
              <a:ext uri="{FF2B5EF4-FFF2-40B4-BE49-F238E27FC236}">
                <a16:creationId xmlns:a16="http://schemas.microsoft.com/office/drawing/2014/main" id="{44A7A6E6-6F8E-EEC1-C9CD-A662537AC50E}"/>
              </a:ext>
            </a:extLst>
          </p:cNvPr>
          <p:cNvSpPr/>
          <p:nvPr/>
        </p:nvSpPr>
        <p:spPr>
          <a:xfrm>
            <a:off x="5460549" y="2184827"/>
            <a:ext cx="406488" cy="40648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45" name="フリーフォーム: 図形 244">
            <a:extLst>
              <a:ext uri="{FF2B5EF4-FFF2-40B4-BE49-F238E27FC236}">
                <a16:creationId xmlns:a16="http://schemas.microsoft.com/office/drawing/2014/main" id="{619E8BA6-1B55-1ADB-65C7-0DBB87A83C6C}"/>
              </a:ext>
            </a:extLst>
          </p:cNvPr>
          <p:cNvSpPr/>
          <p:nvPr/>
        </p:nvSpPr>
        <p:spPr>
          <a:xfrm>
            <a:off x="5460549" y="2876977"/>
            <a:ext cx="406488" cy="40648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48" name="フリーフォーム: 図形 247">
            <a:extLst>
              <a:ext uri="{FF2B5EF4-FFF2-40B4-BE49-F238E27FC236}">
                <a16:creationId xmlns:a16="http://schemas.microsoft.com/office/drawing/2014/main" id="{78F4045E-7778-5E2D-7543-6A352D603019}"/>
              </a:ext>
            </a:extLst>
          </p:cNvPr>
          <p:cNvSpPr/>
          <p:nvPr/>
        </p:nvSpPr>
        <p:spPr>
          <a:xfrm>
            <a:off x="5460549" y="3562777"/>
            <a:ext cx="406488" cy="40648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1" name="フリーフォーム: 図形 250">
            <a:extLst>
              <a:ext uri="{FF2B5EF4-FFF2-40B4-BE49-F238E27FC236}">
                <a16:creationId xmlns:a16="http://schemas.microsoft.com/office/drawing/2014/main" id="{74EE01C1-ABF4-2EAC-A1DA-D4AA78AE88B5}"/>
              </a:ext>
            </a:extLst>
          </p:cNvPr>
          <p:cNvSpPr/>
          <p:nvPr/>
        </p:nvSpPr>
        <p:spPr>
          <a:xfrm>
            <a:off x="5460549" y="4251752"/>
            <a:ext cx="406488" cy="40648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4" name="フリーフォーム: 図形 253">
            <a:extLst>
              <a:ext uri="{FF2B5EF4-FFF2-40B4-BE49-F238E27FC236}">
                <a16:creationId xmlns:a16="http://schemas.microsoft.com/office/drawing/2014/main" id="{29676F69-5E9F-0630-B1E7-62A4D5F7FE9E}"/>
              </a:ext>
            </a:extLst>
          </p:cNvPr>
          <p:cNvSpPr/>
          <p:nvPr/>
        </p:nvSpPr>
        <p:spPr>
          <a:xfrm>
            <a:off x="5460549" y="4947077"/>
            <a:ext cx="406488" cy="40648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2" name="フリーフォーム: 図形 31">
            <a:extLst>
              <a:ext uri="{FF2B5EF4-FFF2-40B4-BE49-F238E27FC236}">
                <a16:creationId xmlns:a16="http://schemas.microsoft.com/office/drawing/2014/main" id="{7C7182A3-1340-331A-8484-C548AEFFC221}"/>
              </a:ext>
            </a:extLst>
          </p:cNvPr>
          <p:cNvSpPr/>
          <p:nvPr/>
        </p:nvSpPr>
        <p:spPr>
          <a:xfrm>
            <a:off x="5460549" y="5636052"/>
            <a:ext cx="406488" cy="40648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3" name="フリーフォーム: 図形 32">
            <a:extLst>
              <a:ext uri="{FF2B5EF4-FFF2-40B4-BE49-F238E27FC236}">
                <a16:creationId xmlns:a16="http://schemas.microsoft.com/office/drawing/2014/main" id="{4D70389F-1144-EE43-D9EC-AAE479295A94}"/>
              </a:ext>
            </a:extLst>
          </p:cNvPr>
          <p:cNvSpPr/>
          <p:nvPr/>
        </p:nvSpPr>
        <p:spPr>
          <a:xfrm>
            <a:off x="5460549" y="6315502"/>
            <a:ext cx="406488" cy="40648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5" name="フリーフォーム: 図形 34">
            <a:extLst>
              <a:ext uri="{FF2B5EF4-FFF2-40B4-BE49-F238E27FC236}">
                <a16:creationId xmlns:a16="http://schemas.microsoft.com/office/drawing/2014/main" id="{5E3E1AE1-F229-284A-DF20-3DBB31216A19}"/>
              </a:ext>
            </a:extLst>
          </p:cNvPr>
          <p:cNvSpPr/>
          <p:nvPr/>
        </p:nvSpPr>
        <p:spPr>
          <a:xfrm>
            <a:off x="7927524" y="140127"/>
            <a:ext cx="406488" cy="40648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6" name="フリーフォーム: 図形 35">
            <a:extLst>
              <a:ext uri="{FF2B5EF4-FFF2-40B4-BE49-F238E27FC236}">
                <a16:creationId xmlns:a16="http://schemas.microsoft.com/office/drawing/2014/main" id="{DAB51CD6-A393-AE81-979F-85B39903754D}"/>
              </a:ext>
            </a:extLst>
          </p:cNvPr>
          <p:cNvSpPr/>
          <p:nvPr/>
        </p:nvSpPr>
        <p:spPr>
          <a:xfrm>
            <a:off x="7927524" y="835452"/>
            <a:ext cx="406488" cy="40648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7" name="フリーフォーム: 図形 36">
            <a:extLst>
              <a:ext uri="{FF2B5EF4-FFF2-40B4-BE49-F238E27FC236}">
                <a16:creationId xmlns:a16="http://schemas.microsoft.com/office/drawing/2014/main" id="{A7B32C7B-39B4-3DF2-4EF9-B7A358ED9E19}"/>
              </a:ext>
            </a:extLst>
          </p:cNvPr>
          <p:cNvSpPr/>
          <p:nvPr/>
        </p:nvSpPr>
        <p:spPr>
          <a:xfrm>
            <a:off x="7927524" y="1505377"/>
            <a:ext cx="406488" cy="40648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8" name="フリーフォーム: 図形 37">
            <a:extLst>
              <a:ext uri="{FF2B5EF4-FFF2-40B4-BE49-F238E27FC236}">
                <a16:creationId xmlns:a16="http://schemas.microsoft.com/office/drawing/2014/main" id="{769E4A76-3127-9EA2-C31B-7EABD6960B76}"/>
              </a:ext>
            </a:extLst>
          </p:cNvPr>
          <p:cNvSpPr/>
          <p:nvPr/>
        </p:nvSpPr>
        <p:spPr>
          <a:xfrm>
            <a:off x="7927524" y="2184827"/>
            <a:ext cx="406488" cy="40648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9" name="フリーフォーム: 図形 38">
            <a:extLst>
              <a:ext uri="{FF2B5EF4-FFF2-40B4-BE49-F238E27FC236}">
                <a16:creationId xmlns:a16="http://schemas.microsoft.com/office/drawing/2014/main" id="{959E7FDF-5111-6C17-73AE-463B7F4572C6}"/>
              </a:ext>
            </a:extLst>
          </p:cNvPr>
          <p:cNvSpPr/>
          <p:nvPr/>
        </p:nvSpPr>
        <p:spPr>
          <a:xfrm>
            <a:off x="7927524" y="2876977"/>
            <a:ext cx="406488" cy="40648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0" name="フリーフォーム: 図形 39">
            <a:extLst>
              <a:ext uri="{FF2B5EF4-FFF2-40B4-BE49-F238E27FC236}">
                <a16:creationId xmlns:a16="http://schemas.microsoft.com/office/drawing/2014/main" id="{87EA5B06-CCD7-328C-1679-9CDBFC53E5A2}"/>
              </a:ext>
            </a:extLst>
          </p:cNvPr>
          <p:cNvSpPr/>
          <p:nvPr/>
        </p:nvSpPr>
        <p:spPr>
          <a:xfrm>
            <a:off x="7927524" y="3562777"/>
            <a:ext cx="406488" cy="40648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1" name="フリーフォーム: 図形 40">
            <a:extLst>
              <a:ext uri="{FF2B5EF4-FFF2-40B4-BE49-F238E27FC236}">
                <a16:creationId xmlns:a16="http://schemas.microsoft.com/office/drawing/2014/main" id="{F9AA4DAF-AC16-C428-8A32-00793D6A7350}"/>
              </a:ext>
            </a:extLst>
          </p:cNvPr>
          <p:cNvSpPr/>
          <p:nvPr/>
        </p:nvSpPr>
        <p:spPr>
          <a:xfrm>
            <a:off x="7927524" y="4251752"/>
            <a:ext cx="406488" cy="40648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2" name="フリーフォーム: 図形 41">
            <a:extLst>
              <a:ext uri="{FF2B5EF4-FFF2-40B4-BE49-F238E27FC236}">
                <a16:creationId xmlns:a16="http://schemas.microsoft.com/office/drawing/2014/main" id="{0634F0BB-C08F-6CB2-A653-436B6CCA90AB}"/>
              </a:ext>
            </a:extLst>
          </p:cNvPr>
          <p:cNvSpPr/>
          <p:nvPr/>
        </p:nvSpPr>
        <p:spPr>
          <a:xfrm>
            <a:off x="7927524" y="4947077"/>
            <a:ext cx="406488" cy="40648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3" name="フリーフォーム: 図形 42">
            <a:extLst>
              <a:ext uri="{FF2B5EF4-FFF2-40B4-BE49-F238E27FC236}">
                <a16:creationId xmlns:a16="http://schemas.microsoft.com/office/drawing/2014/main" id="{15AFD4EC-0E09-81DF-0B7C-590376C0FDDD}"/>
              </a:ext>
            </a:extLst>
          </p:cNvPr>
          <p:cNvSpPr/>
          <p:nvPr/>
        </p:nvSpPr>
        <p:spPr>
          <a:xfrm>
            <a:off x="7927524" y="5636052"/>
            <a:ext cx="406488" cy="40648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4" name="フリーフォーム: 図形 43">
            <a:extLst>
              <a:ext uri="{FF2B5EF4-FFF2-40B4-BE49-F238E27FC236}">
                <a16:creationId xmlns:a16="http://schemas.microsoft.com/office/drawing/2014/main" id="{2F63F31F-F8A2-C96E-A842-8FF4D6C07611}"/>
              </a:ext>
            </a:extLst>
          </p:cNvPr>
          <p:cNvSpPr/>
          <p:nvPr/>
        </p:nvSpPr>
        <p:spPr>
          <a:xfrm>
            <a:off x="7927524" y="6315502"/>
            <a:ext cx="406488" cy="406486"/>
          </a:xfrm>
          <a:custGeom>
            <a:avLst/>
            <a:gdLst>
              <a:gd name="connsiteX0" fmla="*/ 124364 w 1186356"/>
              <a:gd name="connsiteY0" fmla="*/ 0 h 1186356"/>
              <a:gd name="connsiteX1" fmla="*/ 593178 w 1186356"/>
              <a:gd name="connsiteY1" fmla="*/ 468813 h 1186356"/>
              <a:gd name="connsiteX2" fmla="*/ 1061992 w 1186356"/>
              <a:gd name="connsiteY2" fmla="*/ 0 h 1186356"/>
              <a:gd name="connsiteX3" fmla="*/ 1186356 w 1186356"/>
              <a:gd name="connsiteY3" fmla="*/ 124364 h 1186356"/>
              <a:gd name="connsiteX4" fmla="*/ 717543 w 1186356"/>
              <a:gd name="connsiteY4" fmla="*/ 593178 h 1186356"/>
              <a:gd name="connsiteX5" fmla="*/ 1186356 w 1186356"/>
              <a:gd name="connsiteY5" fmla="*/ 1061992 h 1186356"/>
              <a:gd name="connsiteX6" fmla="*/ 1061992 w 1186356"/>
              <a:gd name="connsiteY6" fmla="*/ 1186356 h 1186356"/>
              <a:gd name="connsiteX7" fmla="*/ 593178 w 1186356"/>
              <a:gd name="connsiteY7" fmla="*/ 717543 h 1186356"/>
              <a:gd name="connsiteX8" fmla="*/ 124364 w 1186356"/>
              <a:gd name="connsiteY8" fmla="*/ 1186356 h 1186356"/>
              <a:gd name="connsiteX9" fmla="*/ 0 w 1186356"/>
              <a:gd name="connsiteY9" fmla="*/ 1061992 h 1186356"/>
              <a:gd name="connsiteX10" fmla="*/ 468813 w 1186356"/>
              <a:gd name="connsiteY10" fmla="*/ 593178 h 1186356"/>
              <a:gd name="connsiteX11" fmla="*/ 0 w 1186356"/>
              <a:gd name="connsiteY11" fmla="*/ 124364 h 1186356"/>
              <a:gd name="connsiteX12" fmla="*/ 124364 w 1186356"/>
              <a:gd name="connsiteY12" fmla="*/ 0 h 118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6356" h="1186356">
                <a:moveTo>
                  <a:pt x="124364" y="0"/>
                </a:moveTo>
                <a:lnTo>
                  <a:pt x="593178" y="468813"/>
                </a:lnTo>
                <a:lnTo>
                  <a:pt x="1061992" y="0"/>
                </a:lnTo>
                <a:lnTo>
                  <a:pt x="1186356" y="124364"/>
                </a:lnTo>
                <a:lnTo>
                  <a:pt x="717543" y="593178"/>
                </a:lnTo>
                <a:lnTo>
                  <a:pt x="1186356" y="1061992"/>
                </a:lnTo>
                <a:lnTo>
                  <a:pt x="1061992" y="1186356"/>
                </a:lnTo>
                <a:lnTo>
                  <a:pt x="593178" y="717543"/>
                </a:lnTo>
                <a:lnTo>
                  <a:pt x="124364" y="1186356"/>
                </a:lnTo>
                <a:lnTo>
                  <a:pt x="0" y="1061992"/>
                </a:lnTo>
                <a:lnTo>
                  <a:pt x="468813" y="593178"/>
                </a:lnTo>
                <a:lnTo>
                  <a:pt x="0" y="124364"/>
                </a:lnTo>
                <a:lnTo>
                  <a:pt x="124364" y="0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95443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289</TotalTime>
  <Words>110</Words>
  <Application>Microsoft Office PowerPoint</Application>
  <PresentationFormat>A4 210 x 297 mm</PresentationFormat>
  <Paragraphs>110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mnp0007_不合格</dc:title>
  <dc:subject>mnp0007_不合格</dc:subject>
  <dc:creator>でじけろお</dc:creator>
  <cp:revision>1</cp:revision>
  <dcterms:created xsi:type="dcterms:W3CDTF">2018-05-20T00:31:01Z</dcterms:created>
  <dcterms:modified xsi:type="dcterms:W3CDTF">2025-01-29T09:20:24Z</dcterms:modified>
  <cp:version>1</cp:version>
</cp:coreProperties>
</file>