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7" r:id="rId3"/>
    <p:sldId id="268" r:id="rId4"/>
    <p:sldId id="270" r:id="rId5"/>
    <p:sldId id="269" r:id="rId6"/>
    <p:sldId id="271" r:id="rId7"/>
  </p:sldIdLst>
  <p:sldSz cx="9906000" cy="6858000" type="A4"/>
  <p:notesSz cx="7100888" cy="102330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100" d="100"/>
          <a:sy n="100" d="100"/>
        </p:scale>
        <p:origin x="1152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A9303D89-CCA7-9D9B-A1EB-50D063D61ECD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696A120-2E93-C53A-D415-E969742F4A89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59A8BFCF-D744-6BF2-B4A0-5D133E1E2CA3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F67F245-2416-7350-6F81-04116BDF4F0B}"/>
              </a:ext>
            </a:extLst>
          </p:cNvPr>
          <p:cNvSpPr txBox="1"/>
          <p:nvPr/>
        </p:nvSpPr>
        <p:spPr>
          <a:xfrm>
            <a:off x="381423" y="2316237"/>
            <a:ext cx="2539158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457B8DDA-D5F5-9A00-7BAA-0170B068365C}"/>
              </a:ext>
            </a:extLst>
          </p:cNvPr>
          <p:cNvSpPr txBox="1"/>
          <p:nvPr/>
        </p:nvSpPr>
        <p:spPr>
          <a:xfrm>
            <a:off x="3683418" y="2316237"/>
            <a:ext cx="2539158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681668A-298E-E0C3-FBDF-99E1436A53B0}"/>
              </a:ext>
            </a:extLst>
          </p:cNvPr>
          <p:cNvSpPr txBox="1"/>
          <p:nvPr/>
        </p:nvSpPr>
        <p:spPr>
          <a:xfrm>
            <a:off x="6985433" y="2316237"/>
            <a:ext cx="2539158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F969D7F0-860A-1A45-CD24-F37D003F10E1}"/>
              </a:ext>
            </a:extLst>
          </p:cNvPr>
          <p:cNvSpPr txBox="1"/>
          <p:nvPr/>
        </p:nvSpPr>
        <p:spPr>
          <a:xfrm>
            <a:off x="381423" y="5740472"/>
            <a:ext cx="2539158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65A0B14F-E7A4-FF7F-68C2-B48A5F8408D3}"/>
              </a:ext>
            </a:extLst>
          </p:cNvPr>
          <p:cNvSpPr txBox="1"/>
          <p:nvPr/>
        </p:nvSpPr>
        <p:spPr>
          <a:xfrm>
            <a:off x="3683418" y="5740472"/>
            <a:ext cx="2539158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75072DB9-BE77-9BA0-A35B-A8C2D7974ACD}"/>
              </a:ext>
            </a:extLst>
          </p:cNvPr>
          <p:cNvSpPr txBox="1"/>
          <p:nvPr/>
        </p:nvSpPr>
        <p:spPr>
          <a:xfrm>
            <a:off x="6985433" y="5740472"/>
            <a:ext cx="2539158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1845071D-4D63-88E1-AC11-12F626B8214A}"/>
              </a:ext>
            </a:extLst>
          </p:cNvPr>
          <p:cNvSpPr/>
          <p:nvPr/>
        </p:nvSpPr>
        <p:spPr>
          <a:xfrm>
            <a:off x="854943" y="500844"/>
            <a:ext cx="1631082" cy="140610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571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0E554C13-4669-5C03-9F05-67A0F6483AFF}"/>
              </a:ext>
            </a:extLst>
          </p:cNvPr>
          <p:cNvSpPr/>
          <p:nvPr/>
        </p:nvSpPr>
        <p:spPr>
          <a:xfrm>
            <a:off x="4156942" y="500844"/>
            <a:ext cx="1631082" cy="140610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571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6CCE8C41-966D-F8AB-77AD-291FA8013377}"/>
              </a:ext>
            </a:extLst>
          </p:cNvPr>
          <p:cNvSpPr/>
          <p:nvPr/>
        </p:nvSpPr>
        <p:spPr>
          <a:xfrm>
            <a:off x="7458941" y="500844"/>
            <a:ext cx="1631082" cy="140610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571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83A8642B-5F6A-7D4F-FEC5-0E0C40640262}"/>
              </a:ext>
            </a:extLst>
          </p:cNvPr>
          <p:cNvSpPr/>
          <p:nvPr/>
        </p:nvSpPr>
        <p:spPr>
          <a:xfrm>
            <a:off x="854943" y="3967944"/>
            <a:ext cx="1631082" cy="140610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571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4580691F-8F7C-4E4D-A047-F65C06C785F3}"/>
              </a:ext>
            </a:extLst>
          </p:cNvPr>
          <p:cNvSpPr/>
          <p:nvPr/>
        </p:nvSpPr>
        <p:spPr>
          <a:xfrm>
            <a:off x="4156942" y="3967944"/>
            <a:ext cx="1631082" cy="140610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571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AC93CCCF-5CDF-2883-0DA8-327805EC25BD}"/>
              </a:ext>
            </a:extLst>
          </p:cNvPr>
          <p:cNvSpPr/>
          <p:nvPr/>
        </p:nvSpPr>
        <p:spPr>
          <a:xfrm>
            <a:off x="7458941" y="3967944"/>
            <a:ext cx="1631082" cy="140610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571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9508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7A6078-51F2-89EA-9EDE-BD992341F6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684A3C02-9B05-DE67-F866-8926471E12E6}"/>
              </a:ext>
            </a:extLst>
          </p:cNvPr>
          <p:cNvCxnSpPr/>
          <p:nvPr/>
        </p:nvCxnSpPr>
        <p:spPr>
          <a:xfrm>
            <a:off x="0" y="22796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D08A7F7F-2DD8-467F-6F35-0E050649A56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3A3969C3-994B-6105-893D-9D5DB54EFB0D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1CE9FB6C-01C4-1FAE-2850-BCAA6E871CD6}"/>
              </a:ext>
            </a:extLst>
          </p:cNvPr>
          <p:cNvCxnSpPr/>
          <p:nvPr/>
        </p:nvCxnSpPr>
        <p:spPr>
          <a:xfrm>
            <a:off x="0" y="456882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AB270D6-C57F-D63F-E86B-92C3735FB645}"/>
              </a:ext>
            </a:extLst>
          </p:cNvPr>
          <p:cNvSpPr txBox="1"/>
          <p:nvPr/>
        </p:nvSpPr>
        <p:spPr>
          <a:xfrm>
            <a:off x="609689" y="1401028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651EFDF-BC92-5A7E-068E-C4F15DBF278F}"/>
              </a:ext>
            </a:extLst>
          </p:cNvPr>
          <p:cNvSpPr txBox="1"/>
          <p:nvPr/>
        </p:nvSpPr>
        <p:spPr>
          <a:xfrm>
            <a:off x="3904071" y="1401028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D1922E11-7010-A7A4-B55F-F5E7C34643A0}"/>
              </a:ext>
            </a:extLst>
          </p:cNvPr>
          <p:cNvSpPr txBox="1"/>
          <p:nvPr/>
        </p:nvSpPr>
        <p:spPr>
          <a:xfrm>
            <a:off x="7220063" y="1401028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2A3866EC-88C6-E5D2-FEED-F63232223640}"/>
              </a:ext>
            </a:extLst>
          </p:cNvPr>
          <p:cNvSpPr txBox="1"/>
          <p:nvPr/>
        </p:nvSpPr>
        <p:spPr>
          <a:xfrm>
            <a:off x="609689" y="368607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F89353CE-4000-EBEF-DE5C-0EAC5E21A661}"/>
              </a:ext>
            </a:extLst>
          </p:cNvPr>
          <p:cNvSpPr txBox="1"/>
          <p:nvPr/>
        </p:nvSpPr>
        <p:spPr>
          <a:xfrm>
            <a:off x="3904071" y="368607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213F8BEC-569B-308C-7BF8-E6AEE68C79E0}"/>
              </a:ext>
            </a:extLst>
          </p:cNvPr>
          <p:cNvSpPr txBox="1"/>
          <p:nvPr/>
        </p:nvSpPr>
        <p:spPr>
          <a:xfrm>
            <a:off x="7220063" y="368607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4A17EB7F-AB8B-8721-D644-D423BB46D5D2}"/>
              </a:ext>
            </a:extLst>
          </p:cNvPr>
          <p:cNvSpPr txBox="1"/>
          <p:nvPr/>
        </p:nvSpPr>
        <p:spPr>
          <a:xfrm>
            <a:off x="609689" y="596159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2A1B86BB-3047-4647-D95E-570ECFD5A975}"/>
              </a:ext>
            </a:extLst>
          </p:cNvPr>
          <p:cNvSpPr txBox="1"/>
          <p:nvPr/>
        </p:nvSpPr>
        <p:spPr>
          <a:xfrm>
            <a:off x="3904071" y="596159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46957DA5-06A5-CB05-381A-813B21535FB5}"/>
              </a:ext>
            </a:extLst>
          </p:cNvPr>
          <p:cNvSpPr txBox="1"/>
          <p:nvPr/>
        </p:nvSpPr>
        <p:spPr>
          <a:xfrm>
            <a:off x="7220063" y="596159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2A5B28D7-0A51-D515-DEEE-E0C253946945}"/>
              </a:ext>
            </a:extLst>
          </p:cNvPr>
          <p:cNvSpPr/>
          <p:nvPr/>
        </p:nvSpPr>
        <p:spPr>
          <a:xfrm>
            <a:off x="1143857" y="337033"/>
            <a:ext cx="1014286" cy="87438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571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7B07FC34-F77B-43F7-855A-2F2BDE55930B}"/>
              </a:ext>
            </a:extLst>
          </p:cNvPr>
          <p:cNvSpPr/>
          <p:nvPr/>
        </p:nvSpPr>
        <p:spPr>
          <a:xfrm>
            <a:off x="4445857" y="337033"/>
            <a:ext cx="1014286" cy="87438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571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" name="フリーフォーム: 図形 20">
            <a:extLst>
              <a:ext uri="{FF2B5EF4-FFF2-40B4-BE49-F238E27FC236}">
                <a16:creationId xmlns:a16="http://schemas.microsoft.com/office/drawing/2014/main" id="{00C211BB-CF0F-707C-D9AB-0058B8D1FCFD}"/>
              </a:ext>
            </a:extLst>
          </p:cNvPr>
          <p:cNvSpPr/>
          <p:nvPr/>
        </p:nvSpPr>
        <p:spPr>
          <a:xfrm>
            <a:off x="7747856" y="337033"/>
            <a:ext cx="1014286" cy="87438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571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8F8AF541-F570-3C77-4129-2BADFE4D2D17}"/>
              </a:ext>
            </a:extLst>
          </p:cNvPr>
          <p:cNvSpPr/>
          <p:nvPr/>
        </p:nvSpPr>
        <p:spPr>
          <a:xfrm>
            <a:off x="1143857" y="2623033"/>
            <a:ext cx="1014286" cy="87438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571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B25FBBEF-EDD7-92F3-9EDC-83950F8B845F}"/>
              </a:ext>
            </a:extLst>
          </p:cNvPr>
          <p:cNvSpPr/>
          <p:nvPr/>
        </p:nvSpPr>
        <p:spPr>
          <a:xfrm>
            <a:off x="4445857" y="2623033"/>
            <a:ext cx="1014286" cy="87438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571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C1C2C332-4810-0030-1FFF-F6FD9E23384C}"/>
              </a:ext>
            </a:extLst>
          </p:cNvPr>
          <p:cNvSpPr/>
          <p:nvPr/>
        </p:nvSpPr>
        <p:spPr>
          <a:xfrm>
            <a:off x="7747856" y="2623033"/>
            <a:ext cx="1014286" cy="87438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571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A6FFA798-06B9-48AC-8721-2CD9F278B29A}"/>
              </a:ext>
            </a:extLst>
          </p:cNvPr>
          <p:cNvSpPr/>
          <p:nvPr/>
        </p:nvSpPr>
        <p:spPr>
          <a:xfrm>
            <a:off x="1143857" y="4874108"/>
            <a:ext cx="1014286" cy="87438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571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005B7BBB-769A-357B-7E8E-33C688595B4B}"/>
              </a:ext>
            </a:extLst>
          </p:cNvPr>
          <p:cNvSpPr/>
          <p:nvPr/>
        </p:nvSpPr>
        <p:spPr>
          <a:xfrm>
            <a:off x="4445857" y="4874108"/>
            <a:ext cx="1014286" cy="87438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571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30C1CFCC-B9DD-8BC4-5765-6901E4BA6268}"/>
              </a:ext>
            </a:extLst>
          </p:cNvPr>
          <p:cNvSpPr/>
          <p:nvPr/>
        </p:nvSpPr>
        <p:spPr>
          <a:xfrm>
            <a:off x="7747856" y="4874108"/>
            <a:ext cx="1014286" cy="87438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571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2959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D35698-BA63-AE2D-BA7F-3E320B5BDA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DA56BBC3-97E9-7A9A-8552-352A1A640953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B2BE1530-2BAA-BBF1-8471-9C2A2419ABCC}"/>
              </a:ext>
            </a:extLst>
          </p:cNvPr>
          <p:cNvCxnSpPr>
            <a:cxnSpLocks/>
          </p:cNvCxnSpPr>
          <p:nvPr/>
        </p:nvCxnSpPr>
        <p:spPr>
          <a:xfrm>
            <a:off x="39624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6A0B451D-AC11-1E54-EAB7-F7C9207029E1}"/>
              </a:ext>
            </a:extLst>
          </p:cNvPr>
          <p:cNvCxnSpPr>
            <a:cxnSpLocks/>
          </p:cNvCxnSpPr>
          <p:nvPr/>
        </p:nvCxnSpPr>
        <p:spPr>
          <a:xfrm>
            <a:off x="59436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E2E22416-3584-185E-97E7-8C45BD955005}"/>
              </a:ext>
            </a:extLst>
          </p:cNvPr>
          <p:cNvCxnSpPr>
            <a:cxnSpLocks/>
          </p:cNvCxnSpPr>
          <p:nvPr/>
        </p:nvCxnSpPr>
        <p:spPr>
          <a:xfrm>
            <a:off x="19812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FE6035CA-23FD-1091-8D8D-7F70C18EAF96}"/>
              </a:ext>
            </a:extLst>
          </p:cNvPr>
          <p:cNvCxnSpPr>
            <a:cxnSpLocks/>
          </p:cNvCxnSpPr>
          <p:nvPr/>
        </p:nvCxnSpPr>
        <p:spPr>
          <a:xfrm>
            <a:off x="79248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8A49448-7653-6ADB-FC5C-1871C8E7AAA7}"/>
              </a:ext>
            </a:extLst>
          </p:cNvPr>
          <p:cNvSpPr txBox="1"/>
          <p:nvPr/>
        </p:nvSpPr>
        <p:spPr>
          <a:xfrm>
            <a:off x="621267" y="1276350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D1E36977-6E31-0437-501A-8A6C21C0658C}"/>
              </a:ext>
            </a:extLst>
          </p:cNvPr>
          <p:cNvSpPr txBox="1"/>
          <p:nvPr/>
        </p:nvSpPr>
        <p:spPr>
          <a:xfrm>
            <a:off x="2602466" y="1276350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F227A5F6-0B3F-B891-3906-E58F7F31A207}"/>
              </a:ext>
            </a:extLst>
          </p:cNvPr>
          <p:cNvSpPr txBox="1"/>
          <p:nvPr/>
        </p:nvSpPr>
        <p:spPr>
          <a:xfrm>
            <a:off x="4583662" y="1276350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111065E6-DFF0-BB47-F4EF-637397A85BFF}"/>
              </a:ext>
            </a:extLst>
          </p:cNvPr>
          <p:cNvSpPr txBox="1"/>
          <p:nvPr/>
        </p:nvSpPr>
        <p:spPr>
          <a:xfrm>
            <a:off x="6564856" y="1276350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26CEC97C-A478-5F09-4C5F-BA7EAE604B2D}"/>
              </a:ext>
            </a:extLst>
          </p:cNvPr>
          <p:cNvSpPr txBox="1"/>
          <p:nvPr/>
        </p:nvSpPr>
        <p:spPr>
          <a:xfrm>
            <a:off x="8536531" y="1276350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55C843D4-6A81-9560-DCE4-73807528A920}"/>
              </a:ext>
            </a:extLst>
          </p:cNvPr>
          <p:cNvSpPr txBox="1"/>
          <p:nvPr/>
        </p:nvSpPr>
        <p:spPr>
          <a:xfrm>
            <a:off x="621267" y="471963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7800977E-5386-FD2E-0028-06CBF31C95A0}"/>
              </a:ext>
            </a:extLst>
          </p:cNvPr>
          <p:cNvSpPr txBox="1"/>
          <p:nvPr/>
        </p:nvSpPr>
        <p:spPr>
          <a:xfrm>
            <a:off x="2602466" y="471963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60E390BF-D9BC-D8FB-41FC-52B4FE25123C}"/>
              </a:ext>
            </a:extLst>
          </p:cNvPr>
          <p:cNvSpPr txBox="1"/>
          <p:nvPr/>
        </p:nvSpPr>
        <p:spPr>
          <a:xfrm>
            <a:off x="4583662" y="471963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5D88D18E-B480-4145-F1CF-A7D6F748BB4A}"/>
              </a:ext>
            </a:extLst>
          </p:cNvPr>
          <p:cNvSpPr txBox="1"/>
          <p:nvPr/>
        </p:nvSpPr>
        <p:spPr>
          <a:xfrm>
            <a:off x="6564856" y="471963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1A7C0DF2-DEC1-A43E-32DB-FEC61C9A0090}"/>
              </a:ext>
            </a:extLst>
          </p:cNvPr>
          <p:cNvSpPr txBox="1"/>
          <p:nvPr/>
        </p:nvSpPr>
        <p:spPr>
          <a:xfrm>
            <a:off x="8536531" y="471963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1731D506-7AC6-2ACC-1074-1816BFF06EF5}"/>
              </a:ext>
            </a:extLst>
          </p:cNvPr>
          <p:cNvSpPr/>
          <p:nvPr/>
        </p:nvSpPr>
        <p:spPr>
          <a:xfrm>
            <a:off x="483457" y="303484"/>
            <a:ext cx="1014286" cy="87438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571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55F67867-25A5-D1A7-D9BE-E88348734292}"/>
              </a:ext>
            </a:extLst>
          </p:cNvPr>
          <p:cNvSpPr/>
          <p:nvPr/>
        </p:nvSpPr>
        <p:spPr>
          <a:xfrm>
            <a:off x="2464657" y="303484"/>
            <a:ext cx="1014286" cy="87438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571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" name="フリーフォーム: 図形 20">
            <a:extLst>
              <a:ext uri="{FF2B5EF4-FFF2-40B4-BE49-F238E27FC236}">
                <a16:creationId xmlns:a16="http://schemas.microsoft.com/office/drawing/2014/main" id="{25510635-18CA-486C-2BA7-A250CAA06858}"/>
              </a:ext>
            </a:extLst>
          </p:cNvPr>
          <p:cNvSpPr/>
          <p:nvPr/>
        </p:nvSpPr>
        <p:spPr>
          <a:xfrm>
            <a:off x="4445857" y="303484"/>
            <a:ext cx="1014286" cy="87438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571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0BF8D5D1-37AC-B355-0679-710BA29D1ACF}"/>
              </a:ext>
            </a:extLst>
          </p:cNvPr>
          <p:cNvSpPr/>
          <p:nvPr/>
        </p:nvSpPr>
        <p:spPr>
          <a:xfrm>
            <a:off x="6436582" y="303484"/>
            <a:ext cx="1014286" cy="87438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571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EFFB2F89-869C-1004-7132-A14E7251AF29}"/>
              </a:ext>
            </a:extLst>
          </p:cNvPr>
          <p:cNvSpPr/>
          <p:nvPr/>
        </p:nvSpPr>
        <p:spPr>
          <a:xfrm>
            <a:off x="8389207" y="303484"/>
            <a:ext cx="1014286" cy="87438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571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F1FF8FCA-9B03-2078-04CF-062FFD9685B6}"/>
              </a:ext>
            </a:extLst>
          </p:cNvPr>
          <p:cNvSpPr/>
          <p:nvPr/>
        </p:nvSpPr>
        <p:spPr>
          <a:xfrm>
            <a:off x="483457" y="3751534"/>
            <a:ext cx="1014286" cy="87438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571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0A378C53-F9BF-67AA-B0CE-431DFBA98A28}"/>
              </a:ext>
            </a:extLst>
          </p:cNvPr>
          <p:cNvSpPr/>
          <p:nvPr/>
        </p:nvSpPr>
        <p:spPr>
          <a:xfrm>
            <a:off x="2464657" y="3751534"/>
            <a:ext cx="1014286" cy="87438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571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07A697C5-28F4-CF94-7C3F-18236712D79B}"/>
              </a:ext>
            </a:extLst>
          </p:cNvPr>
          <p:cNvSpPr/>
          <p:nvPr/>
        </p:nvSpPr>
        <p:spPr>
          <a:xfrm>
            <a:off x="6436582" y="3751534"/>
            <a:ext cx="1014286" cy="87438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571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D296770F-CCEF-9A4E-E040-9A35034CE3DE}"/>
              </a:ext>
            </a:extLst>
          </p:cNvPr>
          <p:cNvSpPr/>
          <p:nvPr/>
        </p:nvSpPr>
        <p:spPr>
          <a:xfrm>
            <a:off x="8389207" y="3751534"/>
            <a:ext cx="1014286" cy="87438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571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8" name="フリーフォーム: 図形 27">
            <a:extLst>
              <a:ext uri="{FF2B5EF4-FFF2-40B4-BE49-F238E27FC236}">
                <a16:creationId xmlns:a16="http://schemas.microsoft.com/office/drawing/2014/main" id="{43DBEDAC-055D-B149-16A4-06747002D4EF}"/>
              </a:ext>
            </a:extLst>
          </p:cNvPr>
          <p:cNvSpPr/>
          <p:nvPr/>
        </p:nvSpPr>
        <p:spPr>
          <a:xfrm>
            <a:off x="4445857" y="3751534"/>
            <a:ext cx="1014286" cy="87438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571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0448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B277D0-8B91-ECC3-2CBE-3675DA233C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F4D1DA6F-603C-2121-C5D8-2CBAA71D4050}"/>
              </a:ext>
            </a:extLst>
          </p:cNvPr>
          <p:cNvCxnSpPr/>
          <p:nvPr/>
        </p:nvCxnSpPr>
        <p:spPr>
          <a:xfrm>
            <a:off x="0" y="227964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C9858E09-F352-7685-E16A-5DD13E5330D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AE6CD7C-5480-5E15-D02A-30D7FCFB5A42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5E8996D6-215E-E07A-789D-4E5CFBCC3A5E}"/>
              </a:ext>
            </a:extLst>
          </p:cNvPr>
          <p:cNvCxnSpPr/>
          <p:nvPr/>
        </p:nvCxnSpPr>
        <p:spPr>
          <a:xfrm>
            <a:off x="0" y="4568823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B53D1253-FD73-A8A2-9540-8A76F001B628}"/>
              </a:ext>
            </a:extLst>
          </p:cNvPr>
          <p:cNvCxnSpPr/>
          <p:nvPr/>
        </p:nvCxnSpPr>
        <p:spPr>
          <a:xfrm>
            <a:off x="0" y="113506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4F02E5A3-AF4C-72FE-FFB4-3B54B5400A90}"/>
              </a:ext>
            </a:extLst>
          </p:cNvPr>
          <p:cNvCxnSpPr/>
          <p:nvPr/>
        </p:nvCxnSpPr>
        <p:spPr>
          <a:xfrm>
            <a:off x="0" y="3424236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81D081D1-0A82-5D8E-04C0-9BA6E935563A}"/>
              </a:ext>
            </a:extLst>
          </p:cNvPr>
          <p:cNvCxnSpPr/>
          <p:nvPr/>
        </p:nvCxnSpPr>
        <p:spPr>
          <a:xfrm>
            <a:off x="0" y="571341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F4C392F-DA6E-441E-764D-74AF7994BD48}"/>
              </a:ext>
            </a:extLst>
          </p:cNvPr>
          <p:cNvSpPr txBox="1"/>
          <p:nvPr/>
        </p:nvSpPr>
        <p:spPr>
          <a:xfrm>
            <a:off x="1291405" y="331192"/>
            <a:ext cx="1538884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EDEAF22-B741-B110-5C2F-E11D3FC54E6D}"/>
              </a:ext>
            </a:extLst>
          </p:cNvPr>
          <p:cNvSpPr txBox="1"/>
          <p:nvPr/>
        </p:nvSpPr>
        <p:spPr>
          <a:xfrm>
            <a:off x="4593402" y="331192"/>
            <a:ext cx="1538884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7F7CB01A-3034-14A6-BAA1-2BBE7E430989}"/>
              </a:ext>
            </a:extLst>
          </p:cNvPr>
          <p:cNvSpPr txBox="1"/>
          <p:nvPr/>
        </p:nvSpPr>
        <p:spPr>
          <a:xfrm>
            <a:off x="7895411" y="331192"/>
            <a:ext cx="1538884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BFFB56FF-7903-4411-DAFD-43F9812433E7}"/>
              </a:ext>
            </a:extLst>
          </p:cNvPr>
          <p:cNvSpPr txBox="1"/>
          <p:nvPr/>
        </p:nvSpPr>
        <p:spPr>
          <a:xfrm>
            <a:off x="1291405" y="1475778"/>
            <a:ext cx="1538884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4E9E4C46-C463-E8CF-6683-54BFCF171917}"/>
              </a:ext>
            </a:extLst>
          </p:cNvPr>
          <p:cNvSpPr txBox="1"/>
          <p:nvPr/>
        </p:nvSpPr>
        <p:spPr>
          <a:xfrm>
            <a:off x="4593402" y="1475778"/>
            <a:ext cx="1538884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A95B4B3C-FD94-58A4-5F39-2C5B9727CD92}"/>
              </a:ext>
            </a:extLst>
          </p:cNvPr>
          <p:cNvSpPr txBox="1"/>
          <p:nvPr/>
        </p:nvSpPr>
        <p:spPr>
          <a:xfrm>
            <a:off x="7895411" y="1475778"/>
            <a:ext cx="1538884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1C48A449-B237-8A5B-8DA1-8D7521BA37A7}"/>
              </a:ext>
            </a:extLst>
          </p:cNvPr>
          <p:cNvSpPr txBox="1"/>
          <p:nvPr/>
        </p:nvSpPr>
        <p:spPr>
          <a:xfrm>
            <a:off x="1291405" y="2620363"/>
            <a:ext cx="1538884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FE30D172-5079-8067-1082-0538AE52BA94}"/>
              </a:ext>
            </a:extLst>
          </p:cNvPr>
          <p:cNvSpPr txBox="1"/>
          <p:nvPr/>
        </p:nvSpPr>
        <p:spPr>
          <a:xfrm>
            <a:off x="4593402" y="2620363"/>
            <a:ext cx="1538884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20132917-1099-F85B-83FB-4BB35C91954F}"/>
              </a:ext>
            </a:extLst>
          </p:cNvPr>
          <p:cNvSpPr txBox="1"/>
          <p:nvPr/>
        </p:nvSpPr>
        <p:spPr>
          <a:xfrm>
            <a:off x="7895411" y="2620363"/>
            <a:ext cx="1538884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B3649EFB-897B-049E-A852-DCB1F687C763}"/>
              </a:ext>
            </a:extLst>
          </p:cNvPr>
          <p:cNvSpPr txBox="1"/>
          <p:nvPr/>
        </p:nvSpPr>
        <p:spPr>
          <a:xfrm>
            <a:off x="1291405" y="3764946"/>
            <a:ext cx="1538884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183F500F-DAFE-AB5C-7357-CDF703D8D8B8}"/>
              </a:ext>
            </a:extLst>
          </p:cNvPr>
          <p:cNvSpPr txBox="1"/>
          <p:nvPr/>
        </p:nvSpPr>
        <p:spPr>
          <a:xfrm>
            <a:off x="4593402" y="3764946"/>
            <a:ext cx="1538884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DE02636E-6721-A54B-E40C-672EE0E04DD8}"/>
              </a:ext>
            </a:extLst>
          </p:cNvPr>
          <p:cNvSpPr txBox="1"/>
          <p:nvPr/>
        </p:nvSpPr>
        <p:spPr>
          <a:xfrm>
            <a:off x="7895411" y="3764946"/>
            <a:ext cx="1538884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878A982A-B375-AEC8-32E8-5BA53401CAA3}"/>
              </a:ext>
            </a:extLst>
          </p:cNvPr>
          <p:cNvSpPr txBox="1"/>
          <p:nvPr/>
        </p:nvSpPr>
        <p:spPr>
          <a:xfrm>
            <a:off x="1291405" y="4919069"/>
            <a:ext cx="1538884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D7C8B392-E691-FB15-110D-716887442430}"/>
              </a:ext>
            </a:extLst>
          </p:cNvPr>
          <p:cNvSpPr txBox="1"/>
          <p:nvPr/>
        </p:nvSpPr>
        <p:spPr>
          <a:xfrm>
            <a:off x="4593402" y="4919069"/>
            <a:ext cx="1538884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123" name="テキスト ボックス 122">
            <a:extLst>
              <a:ext uri="{FF2B5EF4-FFF2-40B4-BE49-F238E27FC236}">
                <a16:creationId xmlns:a16="http://schemas.microsoft.com/office/drawing/2014/main" id="{57E270C0-6512-8E1A-D4C9-089BDC73B32A}"/>
              </a:ext>
            </a:extLst>
          </p:cNvPr>
          <p:cNvSpPr txBox="1"/>
          <p:nvPr/>
        </p:nvSpPr>
        <p:spPr>
          <a:xfrm>
            <a:off x="7895411" y="4919069"/>
            <a:ext cx="1538884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126" name="テキスト ボックス 125">
            <a:extLst>
              <a:ext uri="{FF2B5EF4-FFF2-40B4-BE49-F238E27FC236}">
                <a16:creationId xmlns:a16="http://schemas.microsoft.com/office/drawing/2014/main" id="{3C8BCB5E-6BCC-8C2F-F5D5-33D72727E256}"/>
              </a:ext>
            </a:extLst>
          </p:cNvPr>
          <p:cNvSpPr txBox="1"/>
          <p:nvPr/>
        </p:nvSpPr>
        <p:spPr>
          <a:xfrm>
            <a:off x="1291405" y="6049369"/>
            <a:ext cx="1538884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129" name="テキスト ボックス 128">
            <a:extLst>
              <a:ext uri="{FF2B5EF4-FFF2-40B4-BE49-F238E27FC236}">
                <a16:creationId xmlns:a16="http://schemas.microsoft.com/office/drawing/2014/main" id="{4FAECA32-3235-026C-7B08-13ECA1B46998}"/>
              </a:ext>
            </a:extLst>
          </p:cNvPr>
          <p:cNvSpPr txBox="1"/>
          <p:nvPr/>
        </p:nvSpPr>
        <p:spPr>
          <a:xfrm>
            <a:off x="4593402" y="6049369"/>
            <a:ext cx="1538884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132" name="テキスト ボックス 131">
            <a:extLst>
              <a:ext uri="{FF2B5EF4-FFF2-40B4-BE49-F238E27FC236}">
                <a16:creationId xmlns:a16="http://schemas.microsoft.com/office/drawing/2014/main" id="{57CBC7BA-33ED-CB34-2B90-CB259D9EE230}"/>
              </a:ext>
            </a:extLst>
          </p:cNvPr>
          <p:cNvSpPr txBox="1"/>
          <p:nvPr/>
        </p:nvSpPr>
        <p:spPr>
          <a:xfrm>
            <a:off x="7895411" y="6049369"/>
            <a:ext cx="1538884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F19E5FA5-2893-0CA2-69E2-ABEC7461747B}"/>
              </a:ext>
            </a:extLst>
          </p:cNvPr>
          <p:cNvSpPr/>
          <p:nvPr/>
        </p:nvSpPr>
        <p:spPr>
          <a:xfrm>
            <a:off x="441736" y="263283"/>
            <a:ext cx="720314" cy="620960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F8E4093C-49FD-6F57-E3FB-48F6A96AAACC}"/>
              </a:ext>
            </a:extLst>
          </p:cNvPr>
          <p:cNvSpPr/>
          <p:nvPr/>
        </p:nvSpPr>
        <p:spPr>
          <a:xfrm>
            <a:off x="441736" y="1396758"/>
            <a:ext cx="720314" cy="620960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9" name="フリーフォーム: 図形 28">
            <a:extLst>
              <a:ext uri="{FF2B5EF4-FFF2-40B4-BE49-F238E27FC236}">
                <a16:creationId xmlns:a16="http://schemas.microsoft.com/office/drawing/2014/main" id="{697C435C-6813-A977-ADAF-411E70398157}"/>
              </a:ext>
            </a:extLst>
          </p:cNvPr>
          <p:cNvSpPr/>
          <p:nvPr/>
        </p:nvSpPr>
        <p:spPr>
          <a:xfrm>
            <a:off x="441736" y="2549283"/>
            <a:ext cx="720314" cy="620960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2" name="フリーフォーム: 図形 31">
            <a:extLst>
              <a:ext uri="{FF2B5EF4-FFF2-40B4-BE49-F238E27FC236}">
                <a16:creationId xmlns:a16="http://schemas.microsoft.com/office/drawing/2014/main" id="{94645723-5783-E275-2260-4DBB4C8D8AD1}"/>
              </a:ext>
            </a:extLst>
          </p:cNvPr>
          <p:cNvSpPr/>
          <p:nvPr/>
        </p:nvSpPr>
        <p:spPr>
          <a:xfrm>
            <a:off x="436974" y="3682758"/>
            <a:ext cx="720314" cy="620960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3" name="フリーフォーム: 図形 32">
            <a:extLst>
              <a:ext uri="{FF2B5EF4-FFF2-40B4-BE49-F238E27FC236}">
                <a16:creationId xmlns:a16="http://schemas.microsoft.com/office/drawing/2014/main" id="{E9844928-B734-A5DA-F35D-11E6B4EC4DAA}"/>
              </a:ext>
            </a:extLst>
          </p:cNvPr>
          <p:cNvSpPr/>
          <p:nvPr/>
        </p:nvSpPr>
        <p:spPr>
          <a:xfrm>
            <a:off x="436974" y="4854333"/>
            <a:ext cx="720314" cy="620960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4" name="フリーフォーム: 図形 33">
            <a:extLst>
              <a:ext uri="{FF2B5EF4-FFF2-40B4-BE49-F238E27FC236}">
                <a16:creationId xmlns:a16="http://schemas.microsoft.com/office/drawing/2014/main" id="{7DAC5D93-9095-73F8-D198-214CF21EAB9E}"/>
              </a:ext>
            </a:extLst>
          </p:cNvPr>
          <p:cNvSpPr/>
          <p:nvPr/>
        </p:nvSpPr>
        <p:spPr>
          <a:xfrm>
            <a:off x="436974" y="5959233"/>
            <a:ext cx="720314" cy="620960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5" name="フリーフォーム: 図形 34">
            <a:extLst>
              <a:ext uri="{FF2B5EF4-FFF2-40B4-BE49-F238E27FC236}">
                <a16:creationId xmlns:a16="http://schemas.microsoft.com/office/drawing/2014/main" id="{7FF40D04-5F6C-FB8E-799D-2FA7D2741611}"/>
              </a:ext>
            </a:extLst>
          </p:cNvPr>
          <p:cNvSpPr/>
          <p:nvPr/>
        </p:nvSpPr>
        <p:spPr>
          <a:xfrm>
            <a:off x="3743736" y="263283"/>
            <a:ext cx="720314" cy="620960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6" name="フリーフォーム: 図形 35">
            <a:extLst>
              <a:ext uri="{FF2B5EF4-FFF2-40B4-BE49-F238E27FC236}">
                <a16:creationId xmlns:a16="http://schemas.microsoft.com/office/drawing/2014/main" id="{F1B568F2-DD71-0A5E-0DA1-9C418C698CD8}"/>
              </a:ext>
            </a:extLst>
          </p:cNvPr>
          <p:cNvSpPr/>
          <p:nvPr/>
        </p:nvSpPr>
        <p:spPr>
          <a:xfrm>
            <a:off x="3743736" y="1396758"/>
            <a:ext cx="720314" cy="620960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7" name="フリーフォーム: 図形 36">
            <a:extLst>
              <a:ext uri="{FF2B5EF4-FFF2-40B4-BE49-F238E27FC236}">
                <a16:creationId xmlns:a16="http://schemas.microsoft.com/office/drawing/2014/main" id="{8257B24F-0E44-7405-BBE3-B2FA64C29235}"/>
              </a:ext>
            </a:extLst>
          </p:cNvPr>
          <p:cNvSpPr/>
          <p:nvPr/>
        </p:nvSpPr>
        <p:spPr>
          <a:xfrm>
            <a:off x="3743736" y="2549283"/>
            <a:ext cx="720314" cy="620960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D08FE5DE-5A4A-584C-D28C-D2ADC88FC14A}"/>
              </a:ext>
            </a:extLst>
          </p:cNvPr>
          <p:cNvSpPr/>
          <p:nvPr/>
        </p:nvSpPr>
        <p:spPr>
          <a:xfrm>
            <a:off x="3738974" y="3682758"/>
            <a:ext cx="720314" cy="620960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0" name="フリーフォーム: 図形 39">
            <a:extLst>
              <a:ext uri="{FF2B5EF4-FFF2-40B4-BE49-F238E27FC236}">
                <a16:creationId xmlns:a16="http://schemas.microsoft.com/office/drawing/2014/main" id="{B6076C97-BBF5-38B5-5826-61F8308EFDC4}"/>
              </a:ext>
            </a:extLst>
          </p:cNvPr>
          <p:cNvSpPr/>
          <p:nvPr/>
        </p:nvSpPr>
        <p:spPr>
          <a:xfrm>
            <a:off x="3738974" y="4854333"/>
            <a:ext cx="720314" cy="620960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1" name="フリーフォーム: 図形 40">
            <a:extLst>
              <a:ext uri="{FF2B5EF4-FFF2-40B4-BE49-F238E27FC236}">
                <a16:creationId xmlns:a16="http://schemas.microsoft.com/office/drawing/2014/main" id="{5BE57C2D-48AA-C1E4-A730-1C47B1B58B21}"/>
              </a:ext>
            </a:extLst>
          </p:cNvPr>
          <p:cNvSpPr/>
          <p:nvPr/>
        </p:nvSpPr>
        <p:spPr>
          <a:xfrm>
            <a:off x="3738974" y="5959233"/>
            <a:ext cx="720314" cy="620960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2" name="フリーフォーム: 図形 41">
            <a:extLst>
              <a:ext uri="{FF2B5EF4-FFF2-40B4-BE49-F238E27FC236}">
                <a16:creationId xmlns:a16="http://schemas.microsoft.com/office/drawing/2014/main" id="{5F9F0252-1E7E-1509-C74F-40F65F55A481}"/>
              </a:ext>
            </a:extLst>
          </p:cNvPr>
          <p:cNvSpPr/>
          <p:nvPr/>
        </p:nvSpPr>
        <p:spPr>
          <a:xfrm>
            <a:off x="7044149" y="263283"/>
            <a:ext cx="720314" cy="620960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3" name="フリーフォーム: 図形 42">
            <a:extLst>
              <a:ext uri="{FF2B5EF4-FFF2-40B4-BE49-F238E27FC236}">
                <a16:creationId xmlns:a16="http://schemas.microsoft.com/office/drawing/2014/main" id="{E05BA1B2-8C9A-F512-3185-5F91298DF937}"/>
              </a:ext>
            </a:extLst>
          </p:cNvPr>
          <p:cNvSpPr/>
          <p:nvPr/>
        </p:nvSpPr>
        <p:spPr>
          <a:xfrm>
            <a:off x="7044149" y="1396758"/>
            <a:ext cx="720314" cy="620960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4" name="フリーフォーム: 図形 43">
            <a:extLst>
              <a:ext uri="{FF2B5EF4-FFF2-40B4-BE49-F238E27FC236}">
                <a16:creationId xmlns:a16="http://schemas.microsoft.com/office/drawing/2014/main" id="{5967D028-7BBF-73A6-DBEF-BB4694586073}"/>
              </a:ext>
            </a:extLst>
          </p:cNvPr>
          <p:cNvSpPr/>
          <p:nvPr/>
        </p:nvSpPr>
        <p:spPr>
          <a:xfrm>
            <a:off x="7044149" y="2549283"/>
            <a:ext cx="720314" cy="620960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5" name="フリーフォーム: 図形 44">
            <a:extLst>
              <a:ext uri="{FF2B5EF4-FFF2-40B4-BE49-F238E27FC236}">
                <a16:creationId xmlns:a16="http://schemas.microsoft.com/office/drawing/2014/main" id="{81C54CFD-BAFE-B167-2E45-D2DE6A3FC452}"/>
              </a:ext>
            </a:extLst>
          </p:cNvPr>
          <p:cNvSpPr/>
          <p:nvPr/>
        </p:nvSpPr>
        <p:spPr>
          <a:xfrm>
            <a:off x="7039387" y="3682758"/>
            <a:ext cx="720314" cy="620960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6" name="フリーフォーム: 図形 45">
            <a:extLst>
              <a:ext uri="{FF2B5EF4-FFF2-40B4-BE49-F238E27FC236}">
                <a16:creationId xmlns:a16="http://schemas.microsoft.com/office/drawing/2014/main" id="{A7E3E3EC-8783-FF99-1934-20D47A94A79D}"/>
              </a:ext>
            </a:extLst>
          </p:cNvPr>
          <p:cNvSpPr/>
          <p:nvPr/>
        </p:nvSpPr>
        <p:spPr>
          <a:xfrm>
            <a:off x="7039387" y="4854333"/>
            <a:ext cx="720314" cy="620960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7" name="フリーフォーム: 図形 46">
            <a:extLst>
              <a:ext uri="{FF2B5EF4-FFF2-40B4-BE49-F238E27FC236}">
                <a16:creationId xmlns:a16="http://schemas.microsoft.com/office/drawing/2014/main" id="{EF8D4C50-1CB1-0FF4-9247-9CE533E3C7DD}"/>
              </a:ext>
            </a:extLst>
          </p:cNvPr>
          <p:cNvSpPr/>
          <p:nvPr/>
        </p:nvSpPr>
        <p:spPr>
          <a:xfrm>
            <a:off x="7039387" y="5959233"/>
            <a:ext cx="720314" cy="620960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1161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2A0D93-37E1-F2BB-5118-2BCEEDCAFA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979F928C-8B6D-43E3-5209-536B1565E620}"/>
              </a:ext>
            </a:extLst>
          </p:cNvPr>
          <p:cNvCxnSpPr/>
          <p:nvPr/>
        </p:nvCxnSpPr>
        <p:spPr>
          <a:xfrm>
            <a:off x="0" y="456882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F26D86A-3CF4-0998-FF70-F85896ACFD87}"/>
              </a:ext>
            </a:extLst>
          </p:cNvPr>
          <p:cNvCxnSpPr>
            <a:cxnSpLocks/>
          </p:cNvCxnSpPr>
          <p:nvPr/>
        </p:nvCxnSpPr>
        <p:spPr>
          <a:xfrm>
            <a:off x="3302001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7E819DA5-41FD-DF0B-26A0-C9683B482825}"/>
              </a:ext>
            </a:extLst>
          </p:cNvPr>
          <p:cNvCxnSpPr>
            <a:cxnSpLocks/>
          </p:cNvCxnSpPr>
          <p:nvPr/>
        </p:nvCxnSpPr>
        <p:spPr>
          <a:xfrm>
            <a:off x="6604002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04FD9BD6-6B4E-A525-44AA-E90B28E1E6CA}"/>
              </a:ext>
            </a:extLst>
          </p:cNvPr>
          <p:cNvCxnSpPr>
            <a:cxnSpLocks/>
          </p:cNvCxnSpPr>
          <p:nvPr/>
        </p:nvCxnSpPr>
        <p:spPr>
          <a:xfrm>
            <a:off x="1100667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9F5E4898-B611-B70F-E012-69FD3EB8C5D2}"/>
              </a:ext>
            </a:extLst>
          </p:cNvPr>
          <p:cNvCxnSpPr>
            <a:cxnSpLocks/>
          </p:cNvCxnSpPr>
          <p:nvPr/>
        </p:nvCxnSpPr>
        <p:spPr>
          <a:xfrm>
            <a:off x="8805336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FDE6474A-A28A-092E-2EED-5FE0581E045C}"/>
              </a:ext>
            </a:extLst>
          </p:cNvPr>
          <p:cNvCxnSpPr/>
          <p:nvPr/>
        </p:nvCxnSpPr>
        <p:spPr>
          <a:xfrm>
            <a:off x="0" y="22796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0139BA68-DA3A-0892-31F8-7A079B92922B}"/>
              </a:ext>
            </a:extLst>
          </p:cNvPr>
          <p:cNvCxnSpPr>
            <a:cxnSpLocks/>
          </p:cNvCxnSpPr>
          <p:nvPr/>
        </p:nvCxnSpPr>
        <p:spPr>
          <a:xfrm>
            <a:off x="4402668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CF0F3109-00D7-9567-3A55-FFF51A5223E2}"/>
              </a:ext>
            </a:extLst>
          </p:cNvPr>
          <p:cNvCxnSpPr>
            <a:cxnSpLocks/>
          </p:cNvCxnSpPr>
          <p:nvPr/>
        </p:nvCxnSpPr>
        <p:spPr>
          <a:xfrm>
            <a:off x="2201334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D9A158D2-9B9A-4FF0-8FC1-2911B790D2CA}"/>
              </a:ext>
            </a:extLst>
          </p:cNvPr>
          <p:cNvCxnSpPr>
            <a:cxnSpLocks/>
          </p:cNvCxnSpPr>
          <p:nvPr/>
        </p:nvCxnSpPr>
        <p:spPr>
          <a:xfrm>
            <a:off x="5503335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5ED0DA33-36B7-00A3-2577-0DBF4BCC0A25}"/>
              </a:ext>
            </a:extLst>
          </p:cNvPr>
          <p:cNvCxnSpPr>
            <a:cxnSpLocks/>
          </p:cNvCxnSpPr>
          <p:nvPr/>
        </p:nvCxnSpPr>
        <p:spPr>
          <a:xfrm>
            <a:off x="7704669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912535F-10B0-F40F-7332-48F9671C0BB3}"/>
              </a:ext>
            </a:extLst>
          </p:cNvPr>
          <p:cNvSpPr txBox="1"/>
          <p:nvPr/>
        </p:nvSpPr>
        <p:spPr>
          <a:xfrm>
            <a:off x="301333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1D2BEF4C-AC35-A3C4-983E-84DFF99B8F0D}"/>
              </a:ext>
            </a:extLst>
          </p:cNvPr>
          <p:cNvSpPr txBox="1"/>
          <p:nvPr/>
        </p:nvSpPr>
        <p:spPr>
          <a:xfrm>
            <a:off x="1396708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A715D92E-8C42-9F8A-A26B-573370D6993C}"/>
              </a:ext>
            </a:extLst>
          </p:cNvPr>
          <p:cNvSpPr txBox="1"/>
          <p:nvPr/>
        </p:nvSpPr>
        <p:spPr>
          <a:xfrm>
            <a:off x="2502664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B76D55D8-2680-B975-6904-E3AE97502561}"/>
              </a:ext>
            </a:extLst>
          </p:cNvPr>
          <p:cNvSpPr txBox="1"/>
          <p:nvPr/>
        </p:nvSpPr>
        <p:spPr>
          <a:xfrm>
            <a:off x="3600551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DBFFFDB2-30E0-82C4-842E-AAB5BEC85760}"/>
              </a:ext>
            </a:extLst>
          </p:cNvPr>
          <p:cNvSpPr txBox="1"/>
          <p:nvPr/>
        </p:nvSpPr>
        <p:spPr>
          <a:xfrm>
            <a:off x="4702818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629C7ECC-6637-DCDF-6FD2-BB9B8E5E856E}"/>
              </a:ext>
            </a:extLst>
          </p:cNvPr>
          <p:cNvSpPr txBox="1"/>
          <p:nvPr/>
        </p:nvSpPr>
        <p:spPr>
          <a:xfrm>
            <a:off x="5807718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C3630439-5E36-4EC6-93BB-059AD49C782B}"/>
              </a:ext>
            </a:extLst>
          </p:cNvPr>
          <p:cNvSpPr txBox="1"/>
          <p:nvPr/>
        </p:nvSpPr>
        <p:spPr>
          <a:xfrm>
            <a:off x="6903093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68A16988-1327-3DD0-9A35-291EF4EA71D1}"/>
              </a:ext>
            </a:extLst>
          </p:cNvPr>
          <p:cNvSpPr txBox="1"/>
          <p:nvPr/>
        </p:nvSpPr>
        <p:spPr>
          <a:xfrm>
            <a:off x="8007993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2EFE3399-7ABD-9EAB-4E62-A9C0AD72EC8D}"/>
              </a:ext>
            </a:extLst>
          </p:cNvPr>
          <p:cNvSpPr txBox="1"/>
          <p:nvPr/>
        </p:nvSpPr>
        <p:spPr>
          <a:xfrm>
            <a:off x="9098870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71556761-B390-1D96-1C60-9C8E2DFCFF64}"/>
              </a:ext>
            </a:extLst>
          </p:cNvPr>
          <p:cNvSpPr txBox="1"/>
          <p:nvPr/>
        </p:nvSpPr>
        <p:spPr>
          <a:xfrm>
            <a:off x="301333" y="3132845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8" name="テキスト ボックス 147">
            <a:extLst>
              <a:ext uri="{FF2B5EF4-FFF2-40B4-BE49-F238E27FC236}">
                <a16:creationId xmlns:a16="http://schemas.microsoft.com/office/drawing/2014/main" id="{F94599AA-7EDB-A9B9-FDB5-4954DE35259C}"/>
              </a:ext>
            </a:extLst>
          </p:cNvPr>
          <p:cNvSpPr txBox="1"/>
          <p:nvPr/>
        </p:nvSpPr>
        <p:spPr>
          <a:xfrm>
            <a:off x="1396708" y="3132845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5" name="テキスト ボックス 154">
            <a:extLst>
              <a:ext uri="{FF2B5EF4-FFF2-40B4-BE49-F238E27FC236}">
                <a16:creationId xmlns:a16="http://schemas.microsoft.com/office/drawing/2014/main" id="{5E40B498-ED4D-E704-2F82-38093AA2A96B}"/>
              </a:ext>
            </a:extLst>
          </p:cNvPr>
          <p:cNvSpPr txBox="1"/>
          <p:nvPr/>
        </p:nvSpPr>
        <p:spPr>
          <a:xfrm>
            <a:off x="2502664" y="3132845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8" name="テキスト ボックス 157">
            <a:extLst>
              <a:ext uri="{FF2B5EF4-FFF2-40B4-BE49-F238E27FC236}">
                <a16:creationId xmlns:a16="http://schemas.microsoft.com/office/drawing/2014/main" id="{FC0C8999-10C9-0E0C-9C6C-AA22FC99F999}"/>
              </a:ext>
            </a:extLst>
          </p:cNvPr>
          <p:cNvSpPr txBox="1"/>
          <p:nvPr/>
        </p:nvSpPr>
        <p:spPr>
          <a:xfrm>
            <a:off x="3600551" y="3132845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1" name="テキスト ボックス 160">
            <a:extLst>
              <a:ext uri="{FF2B5EF4-FFF2-40B4-BE49-F238E27FC236}">
                <a16:creationId xmlns:a16="http://schemas.microsoft.com/office/drawing/2014/main" id="{38132A9C-1C40-1455-FC78-0E362ED193CF}"/>
              </a:ext>
            </a:extLst>
          </p:cNvPr>
          <p:cNvSpPr txBox="1"/>
          <p:nvPr/>
        </p:nvSpPr>
        <p:spPr>
          <a:xfrm>
            <a:off x="4702818" y="3132845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4" name="テキスト ボックス 163">
            <a:extLst>
              <a:ext uri="{FF2B5EF4-FFF2-40B4-BE49-F238E27FC236}">
                <a16:creationId xmlns:a16="http://schemas.microsoft.com/office/drawing/2014/main" id="{B325A659-3EC2-F920-811B-27B66FEE0D04}"/>
              </a:ext>
            </a:extLst>
          </p:cNvPr>
          <p:cNvSpPr txBox="1"/>
          <p:nvPr/>
        </p:nvSpPr>
        <p:spPr>
          <a:xfrm>
            <a:off x="5807718" y="3132845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7" name="テキスト ボックス 166">
            <a:extLst>
              <a:ext uri="{FF2B5EF4-FFF2-40B4-BE49-F238E27FC236}">
                <a16:creationId xmlns:a16="http://schemas.microsoft.com/office/drawing/2014/main" id="{F2083BCB-BF73-951F-39C5-257D4A589E27}"/>
              </a:ext>
            </a:extLst>
          </p:cNvPr>
          <p:cNvSpPr txBox="1"/>
          <p:nvPr/>
        </p:nvSpPr>
        <p:spPr>
          <a:xfrm>
            <a:off x="6903093" y="3132845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0" name="テキスト ボックス 169">
            <a:extLst>
              <a:ext uri="{FF2B5EF4-FFF2-40B4-BE49-F238E27FC236}">
                <a16:creationId xmlns:a16="http://schemas.microsoft.com/office/drawing/2014/main" id="{44F9FC6D-AA4C-5AC5-B7E8-0BDA60437699}"/>
              </a:ext>
            </a:extLst>
          </p:cNvPr>
          <p:cNvSpPr txBox="1"/>
          <p:nvPr/>
        </p:nvSpPr>
        <p:spPr>
          <a:xfrm>
            <a:off x="8007993" y="3132845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3" name="テキスト ボックス 172">
            <a:extLst>
              <a:ext uri="{FF2B5EF4-FFF2-40B4-BE49-F238E27FC236}">
                <a16:creationId xmlns:a16="http://schemas.microsoft.com/office/drawing/2014/main" id="{A32D6C2C-1FC2-4F9E-0E80-7C4CB9D20AEB}"/>
              </a:ext>
            </a:extLst>
          </p:cNvPr>
          <p:cNvSpPr txBox="1"/>
          <p:nvPr/>
        </p:nvSpPr>
        <p:spPr>
          <a:xfrm>
            <a:off x="9098870" y="3132845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3" name="テキスト ボックス 202">
            <a:extLst>
              <a:ext uri="{FF2B5EF4-FFF2-40B4-BE49-F238E27FC236}">
                <a16:creationId xmlns:a16="http://schemas.microsoft.com/office/drawing/2014/main" id="{CA1EAB0E-BC20-C733-6008-2236075CBFBA}"/>
              </a:ext>
            </a:extLst>
          </p:cNvPr>
          <p:cNvSpPr txBox="1"/>
          <p:nvPr/>
        </p:nvSpPr>
        <p:spPr>
          <a:xfrm>
            <a:off x="301333" y="5418845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6" name="テキスト ボックス 205">
            <a:extLst>
              <a:ext uri="{FF2B5EF4-FFF2-40B4-BE49-F238E27FC236}">
                <a16:creationId xmlns:a16="http://schemas.microsoft.com/office/drawing/2014/main" id="{221A302A-4D03-AF72-870A-6C3662BB2275}"/>
              </a:ext>
            </a:extLst>
          </p:cNvPr>
          <p:cNvSpPr txBox="1"/>
          <p:nvPr/>
        </p:nvSpPr>
        <p:spPr>
          <a:xfrm>
            <a:off x="1396708" y="5418845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9" name="テキスト ボックス 208">
            <a:extLst>
              <a:ext uri="{FF2B5EF4-FFF2-40B4-BE49-F238E27FC236}">
                <a16:creationId xmlns:a16="http://schemas.microsoft.com/office/drawing/2014/main" id="{C7EAA8CA-C4B0-B558-56B4-30F9C7C9823D}"/>
              </a:ext>
            </a:extLst>
          </p:cNvPr>
          <p:cNvSpPr txBox="1"/>
          <p:nvPr/>
        </p:nvSpPr>
        <p:spPr>
          <a:xfrm>
            <a:off x="2502664" y="5418845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2" name="テキスト ボックス 211">
            <a:extLst>
              <a:ext uri="{FF2B5EF4-FFF2-40B4-BE49-F238E27FC236}">
                <a16:creationId xmlns:a16="http://schemas.microsoft.com/office/drawing/2014/main" id="{873827FF-571D-D05F-EE4E-ACCCA8BDE721}"/>
              </a:ext>
            </a:extLst>
          </p:cNvPr>
          <p:cNvSpPr txBox="1"/>
          <p:nvPr/>
        </p:nvSpPr>
        <p:spPr>
          <a:xfrm>
            <a:off x="3600551" y="5418845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5" name="テキスト ボックス 214">
            <a:extLst>
              <a:ext uri="{FF2B5EF4-FFF2-40B4-BE49-F238E27FC236}">
                <a16:creationId xmlns:a16="http://schemas.microsoft.com/office/drawing/2014/main" id="{149AF2A6-30B2-3D64-1B4B-897B77A271B9}"/>
              </a:ext>
            </a:extLst>
          </p:cNvPr>
          <p:cNvSpPr txBox="1"/>
          <p:nvPr/>
        </p:nvSpPr>
        <p:spPr>
          <a:xfrm>
            <a:off x="4702818" y="5418845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8" name="テキスト ボックス 217">
            <a:extLst>
              <a:ext uri="{FF2B5EF4-FFF2-40B4-BE49-F238E27FC236}">
                <a16:creationId xmlns:a16="http://schemas.microsoft.com/office/drawing/2014/main" id="{659E24B7-4DD9-033D-0535-BA0CE4D005A9}"/>
              </a:ext>
            </a:extLst>
          </p:cNvPr>
          <p:cNvSpPr txBox="1"/>
          <p:nvPr/>
        </p:nvSpPr>
        <p:spPr>
          <a:xfrm>
            <a:off x="5807718" y="5418845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1" name="テキスト ボックス 220">
            <a:extLst>
              <a:ext uri="{FF2B5EF4-FFF2-40B4-BE49-F238E27FC236}">
                <a16:creationId xmlns:a16="http://schemas.microsoft.com/office/drawing/2014/main" id="{DF75B1D5-D97A-F3C3-C6E4-90371DD911F0}"/>
              </a:ext>
            </a:extLst>
          </p:cNvPr>
          <p:cNvSpPr txBox="1"/>
          <p:nvPr/>
        </p:nvSpPr>
        <p:spPr>
          <a:xfrm>
            <a:off x="6903093" y="5418845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4" name="テキスト ボックス 223">
            <a:extLst>
              <a:ext uri="{FF2B5EF4-FFF2-40B4-BE49-F238E27FC236}">
                <a16:creationId xmlns:a16="http://schemas.microsoft.com/office/drawing/2014/main" id="{9366A43E-C48B-C8CA-3D03-C2F493623329}"/>
              </a:ext>
            </a:extLst>
          </p:cNvPr>
          <p:cNvSpPr txBox="1"/>
          <p:nvPr/>
        </p:nvSpPr>
        <p:spPr>
          <a:xfrm>
            <a:off x="8007993" y="5418845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7" name="テキスト ボックス 226">
            <a:extLst>
              <a:ext uri="{FF2B5EF4-FFF2-40B4-BE49-F238E27FC236}">
                <a16:creationId xmlns:a16="http://schemas.microsoft.com/office/drawing/2014/main" id="{A32B1939-FC5E-2917-B3EF-D3B81B783F4D}"/>
              </a:ext>
            </a:extLst>
          </p:cNvPr>
          <p:cNvSpPr txBox="1"/>
          <p:nvPr/>
        </p:nvSpPr>
        <p:spPr>
          <a:xfrm>
            <a:off x="9098870" y="5418845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C9D2909B-E0F2-1308-CC7D-187269DF15A5}"/>
              </a:ext>
            </a:extLst>
          </p:cNvPr>
          <p:cNvSpPr/>
          <p:nvPr/>
        </p:nvSpPr>
        <p:spPr>
          <a:xfrm>
            <a:off x="272927" y="225425"/>
            <a:ext cx="554814" cy="478286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90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28" name="フリーフォーム: 図形 227">
            <a:extLst>
              <a:ext uri="{FF2B5EF4-FFF2-40B4-BE49-F238E27FC236}">
                <a16:creationId xmlns:a16="http://schemas.microsoft.com/office/drawing/2014/main" id="{43526F05-8D2A-149F-7809-1E792B67B30D}"/>
              </a:ext>
            </a:extLst>
          </p:cNvPr>
          <p:cNvSpPr/>
          <p:nvPr/>
        </p:nvSpPr>
        <p:spPr>
          <a:xfrm>
            <a:off x="1366397" y="225425"/>
            <a:ext cx="554814" cy="478286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90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37" name="フリーフォーム: 図形 236">
            <a:extLst>
              <a:ext uri="{FF2B5EF4-FFF2-40B4-BE49-F238E27FC236}">
                <a16:creationId xmlns:a16="http://schemas.microsoft.com/office/drawing/2014/main" id="{A38858DA-A8DA-5ED5-4263-025D65B65A10}"/>
              </a:ext>
            </a:extLst>
          </p:cNvPr>
          <p:cNvSpPr/>
          <p:nvPr/>
        </p:nvSpPr>
        <p:spPr>
          <a:xfrm>
            <a:off x="2466534" y="225425"/>
            <a:ext cx="554814" cy="478286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90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38" name="フリーフォーム: 図形 237">
            <a:extLst>
              <a:ext uri="{FF2B5EF4-FFF2-40B4-BE49-F238E27FC236}">
                <a16:creationId xmlns:a16="http://schemas.microsoft.com/office/drawing/2014/main" id="{5520CF21-7598-8787-AB7E-955A59ECBCD8}"/>
              </a:ext>
            </a:extLst>
          </p:cNvPr>
          <p:cNvSpPr/>
          <p:nvPr/>
        </p:nvSpPr>
        <p:spPr>
          <a:xfrm>
            <a:off x="3573815" y="225425"/>
            <a:ext cx="554814" cy="478286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90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39" name="フリーフォーム: 図形 238">
            <a:extLst>
              <a:ext uri="{FF2B5EF4-FFF2-40B4-BE49-F238E27FC236}">
                <a16:creationId xmlns:a16="http://schemas.microsoft.com/office/drawing/2014/main" id="{E66BBB05-F98C-5C55-C6E2-151B0EDE6613}"/>
              </a:ext>
            </a:extLst>
          </p:cNvPr>
          <p:cNvSpPr/>
          <p:nvPr/>
        </p:nvSpPr>
        <p:spPr>
          <a:xfrm>
            <a:off x="4676333" y="225425"/>
            <a:ext cx="554814" cy="478286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90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40" name="フリーフォーム: 図形 239">
            <a:extLst>
              <a:ext uri="{FF2B5EF4-FFF2-40B4-BE49-F238E27FC236}">
                <a16:creationId xmlns:a16="http://schemas.microsoft.com/office/drawing/2014/main" id="{6C09D37D-B86B-15FD-B702-9037B166A1AB}"/>
              </a:ext>
            </a:extLst>
          </p:cNvPr>
          <p:cNvSpPr/>
          <p:nvPr/>
        </p:nvSpPr>
        <p:spPr>
          <a:xfrm>
            <a:off x="5776471" y="225425"/>
            <a:ext cx="554814" cy="478286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90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41" name="フリーフォーム: 図形 240">
            <a:extLst>
              <a:ext uri="{FF2B5EF4-FFF2-40B4-BE49-F238E27FC236}">
                <a16:creationId xmlns:a16="http://schemas.microsoft.com/office/drawing/2014/main" id="{1B91D748-221E-A1C7-97AF-30E980C31521}"/>
              </a:ext>
            </a:extLst>
          </p:cNvPr>
          <p:cNvSpPr/>
          <p:nvPr/>
        </p:nvSpPr>
        <p:spPr>
          <a:xfrm>
            <a:off x="6874227" y="225425"/>
            <a:ext cx="554814" cy="478286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90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42" name="フリーフォーム: 図形 241">
            <a:extLst>
              <a:ext uri="{FF2B5EF4-FFF2-40B4-BE49-F238E27FC236}">
                <a16:creationId xmlns:a16="http://schemas.microsoft.com/office/drawing/2014/main" id="{D7711447-B456-B756-B236-AA640CA9CBB5}"/>
              </a:ext>
            </a:extLst>
          </p:cNvPr>
          <p:cNvSpPr/>
          <p:nvPr/>
        </p:nvSpPr>
        <p:spPr>
          <a:xfrm>
            <a:off x="7967221" y="225425"/>
            <a:ext cx="554814" cy="478286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90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43" name="フリーフォーム: 図形 242">
            <a:extLst>
              <a:ext uri="{FF2B5EF4-FFF2-40B4-BE49-F238E27FC236}">
                <a16:creationId xmlns:a16="http://schemas.microsoft.com/office/drawing/2014/main" id="{70B67B7D-0355-21F0-3C1F-F50EEF6BEFBF}"/>
              </a:ext>
            </a:extLst>
          </p:cNvPr>
          <p:cNvSpPr/>
          <p:nvPr/>
        </p:nvSpPr>
        <p:spPr>
          <a:xfrm>
            <a:off x="9060215" y="225425"/>
            <a:ext cx="554814" cy="478286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90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44" name="フリーフォーム: 図形 243">
            <a:extLst>
              <a:ext uri="{FF2B5EF4-FFF2-40B4-BE49-F238E27FC236}">
                <a16:creationId xmlns:a16="http://schemas.microsoft.com/office/drawing/2014/main" id="{05DC14C8-0E11-1775-393E-45D78B54AD41}"/>
              </a:ext>
            </a:extLst>
          </p:cNvPr>
          <p:cNvSpPr/>
          <p:nvPr/>
        </p:nvSpPr>
        <p:spPr>
          <a:xfrm>
            <a:off x="272927" y="2520950"/>
            <a:ext cx="554814" cy="478286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90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45" name="フリーフォーム: 図形 244">
            <a:extLst>
              <a:ext uri="{FF2B5EF4-FFF2-40B4-BE49-F238E27FC236}">
                <a16:creationId xmlns:a16="http://schemas.microsoft.com/office/drawing/2014/main" id="{3FA5B151-C498-01CC-F724-337A5561FAEB}"/>
              </a:ext>
            </a:extLst>
          </p:cNvPr>
          <p:cNvSpPr/>
          <p:nvPr/>
        </p:nvSpPr>
        <p:spPr>
          <a:xfrm>
            <a:off x="1366397" y="2520950"/>
            <a:ext cx="554814" cy="478286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90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46" name="フリーフォーム: 図形 245">
            <a:extLst>
              <a:ext uri="{FF2B5EF4-FFF2-40B4-BE49-F238E27FC236}">
                <a16:creationId xmlns:a16="http://schemas.microsoft.com/office/drawing/2014/main" id="{377F6E90-9DE2-B278-5159-E9C6A9CEE5D9}"/>
              </a:ext>
            </a:extLst>
          </p:cNvPr>
          <p:cNvSpPr/>
          <p:nvPr/>
        </p:nvSpPr>
        <p:spPr>
          <a:xfrm>
            <a:off x="2466534" y="2520950"/>
            <a:ext cx="554814" cy="478286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90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47" name="フリーフォーム: 図形 246">
            <a:extLst>
              <a:ext uri="{FF2B5EF4-FFF2-40B4-BE49-F238E27FC236}">
                <a16:creationId xmlns:a16="http://schemas.microsoft.com/office/drawing/2014/main" id="{D890F787-E179-CDFF-841A-5B44F103B4BD}"/>
              </a:ext>
            </a:extLst>
          </p:cNvPr>
          <p:cNvSpPr/>
          <p:nvPr/>
        </p:nvSpPr>
        <p:spPr>
          <a:xfrm>
            <a:off x="3573815" y="2520950"/>
            <a:ext cx="554814" cy="478286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90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48" name="フリーフォーム: 図形 247">
            <a:extLst>
              <a:ext uri="{FF2B5EF4-FFF2-40B4-BE49-F238E27FC236}">
                <a16:creationId xmlns:a16="http://schemas.microsoft.com/office/drawing/2014/main" id="{AEA95F34-6AEB-AE56-A36D-C36834F0F937}"/>
              </a:ext>
            </a:extLst>
          </p:cNvPr>
          <p:cNvSpPr/>
          <p:nvPr/>
        </p:nvSpPr>
        <p:spPr>
          <a:xfrm>
            <a:off x="4676333" y="2520950"/>
            <a:ext cx="554814" cy="478286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90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49" name="フリーフォーム: 図形 248">
            <a:extLst>
              <a:ext uri="{FF2B5EF4-FFF2-40B4-BE49-F238E27FC236}">
                <a16:creationId xmlns:a16="http://schemas.microsoft.com/office/drawing/2014/main" id="{C91C5B49-C3E4-9807-D1AC-A435F944D3D4}"/>
              </a:ext>
            </a:extLst>
          </p:cNvPr>
          <p:cNvSpPr/>
          <p:nvPr/>
        </p:nvSpPr>
        <p:spPr>
          <a:xfrm>
            <a:off x="5776471" y="2520950"/>
            <a:ext cx="554814" cy="478286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90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0" name="フリーフォーム: 図形 249">
            <a:extLst>
              <a:ext uri="{FF2B5EF4-FFF2-40B4-BE49-F238E27FC236}">
                <a16:creationId xmlns:a16="http://schemas.microsoft.com/office/drawing/2014/main" id="{955B6AE2-8681-B0EE-66B0-A60C50C2F542}"/>
              </a:ext>
            </a:extLst>
          </p:cNvPr>
          <p:cNvSpPr/>
          <p:nvPr/>
        </p:nvSpPr>
        <p:spPr>
          <a:xfrm>
            <a:off x="6874227" y="2520950"/>
            <a:ext cx="554814" cy="478286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90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1" name="フリーフォーム: 図形 250">
            <a:extLst>
              <a:ext uri="{FF2B5EF4-FFF2-40B4-BE49-F238E27FC236}">
                <a16:creationId xmlns:a16="http://schemas.microsoft.com/office/drawing/2014/main" id="{151E161F-D721-8E47-7C32-043F9AFA08F4}"/>
              </a:ext>
            </a:extLst>
          </p:cNvPr>
          <p:cNvSpPr/>
          <p:nvPr/>
        </p:nvSpPr>
        <p:spPr>
          <a:xfrm>
            <a:off x="7967221" y="2520950"/>
            <a:ext cx="554814" cy="478286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90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2" name="フリーフォーム: 図形 251">
            <a:extLst>
              <a:ext uri="{FF2B5EF4-FFF2-40B4-BE49-F238E27FC236}">
                <a16:creationId xmlns:a16="http://schemas.microsoft.com/office/drawing/2014/main" id="{14D73BF4-128E-BC15-53F6-6E19043F0E4B}"/>
              </a:ext>
            </a:extLst>
          </p:cNvPr>
          <p:cNvSpPr/>
          <p:nvPr/>
        </p:nvSpPr>
        <p:spPr>
          <a:xfrm>
            <a:off x="9060215" y="2520950"/>
            <a:ext cx="554814" cy="478286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90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3" name="フリーフォーム: 図形 252">
            <a:extLst>
              <a:ext uri="{FF2B5EF4-FFF2-40B4-BE49-F238E27FC236}">
                <a16:creationId xmlns:a16="http://schemas.microsoft.com/office/drawing/2014/main" id="{8C253D52-B4B4-92B1-2090-40DE3D4B7C0E}"/>
              </a:ext>
            </a:extLst>
          </p:cNvPr>
          <p:cNvSpPr/>
          <p:nvPr/>
        </p:nvSpPr>
        <p:spPr>
          <a:xfrm>
            <a:off x="272927" y="4800600"/>
            <a:ext cx="554814" cy="478286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90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4" name="フリーフォーム: 図形 253">
            <a:extLst>
              <a:ext uri="{FF2B5EF4-FFF2-40B4-BE49-F238E27FC236}">
                <a16:creationId xmlns:a16="http://schemas.microsoft.com/office/drawing/2014/main" id="{AAC9B6F3-9441-0DE2-031B-0E8C9CCFECC1}"/>
              </a:ext>
            </a:extLst>
          </p:cNvPr>
          <p:cNvSpPr/>
          <p:nvPr/>
        </p:nvSpPr>
        <p:spPr>
          <a:xfrm>
            <a:off x="1366397" y="4800600"/>
            <a:ext cx="554814" cy="478286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90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5" name="フリーフォーム: 図形 254">
            <a:extLst>
              <a:ext uri="{FF2B5EF4-FFF2-40B4-BE49-F238E27FC236}">
                <a16:creationId xmlns:a16="http://schemas.microsoft.com/office/drawing/2014/main" id="{3B56AEA3-80D4-667D-4776-161506681FF8}"/>
              </a:ext>
            </a:extLst>
          </p:cNvPr>
          <p:cNvSpPr/>
          <p:nvPr/>
        </p:nvSpPr>
        <p:spPr>
          <a:xfrm>
            <a:off x="2466534" y="4800600"/>
            <a:ext cx="554814" cy="478286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90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2" name="フリーフォーム: 図形 31">
            <a:extLst>
              <a:ext uri="{FF2B5EF4-FFF2-40B4-BE49-F238E27FC236}">
                <a16:creationId xmlns:a16="http://schemas.microsoft.com/office/drawing/2014/main" id="{6D93FDB8-7A5E-D6DE-FC05-7930D3B82856}"/>
              </a:ext>
            </a:extLst>
          </p:cNvPr>
          <p:cNvSpPr/>
          <p:nvPr/>
        </p:nvSpPr>
        <p:spPr>
          <a:xfrm>
            <a:off x="3573815" y="4800600"/>
            <a:ext cx="554814" cy="478286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90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4" name="フリーフォーム: 図形 33">
            <a:extLst>
              <a:ext uri="{FF2B5EF4-FFF2-40B4-BE49-F238E27FC236}">
                <a16:creationId xmlns:a16="http://schemas.microsoft.com/office/drawing/2014/main" id="{9CAD094F-B36E-0C53-3077-F76A98DE7B3F}"/>
              </a:ext>
            </a:extLst>
          </p:cNvPr>
          <p:cNvSpPr/>
          <p:nvPr/>
        </p:nvSpPr>
        <p:spPr>
          <a:xfrm>
            <a:off x="4676333" y="4800600"/>
            <a:ext cx="554814" cy="478286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90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5" name="フリーフォーム: 図形 34">
            <a:extLst>
              <a:ext uri="{FF2B5EF4-FFF2-40B4-BE49-F238E27FC236}">
                <a16:creationId xmlns:a16="http://schemas.microsoft.com/office/drawing/2014/main" id="{FC8C33A8-D0B9-232C-F372-17F92F682B4D}"/>
              </a:ext>
            </a:extLst>
          </p:cNvPr>
          <p:cNvSpPr/>
          <p:nvPr/>
        </p:nvSpPr>
        <p:spPr>
          <a:xfrm>
            <a:off x="5776471" y="4800600"/>
            <a:ext cx="554814" cy="478286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90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6" name="フリーフォーム: 図形 35">
            <a:extLst>
              <a:ext uri="{FF2B5EF4-FFF2-40B4-BE49-F238E27FC236}">
                <a16:creationId xmlns:a16="http://schemas.microsoft.com/office/drawing/2014/main" id="{D7E72DB0-23A4-6424-4A0B-0817A9B493CF}"/>
              </a:ext>
            </a:extLst>
          </p:cNvPr>
          <p:cNvSpPr/>
          <p:nvPr/>
        </p:nvSpPr>
        <p:spPr>
          <a:xfrm>
            <a:off x="6874227" y="4800600"/>
            <a:ext cx="554814" cy="478286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90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7" name="フリーフォーム: 図形 36">
            <a:extLst>
              <a:ext uri="{FF2B5EF4-FFF2-40B4-BE49-F238E27FC236}">
                <a16:creationId xmlns:a16="http://schemas.microsoft.com/office/drawing/2014/main" id="{9719225D-16BD-93C6-F7B1-DCEE552727A1}"/>
              </a:ext>
            </a:extLst>
          </p:cNvPr>
          <p:cNvSpPr/>
          <p:nvPr/>
        </p:nvSpPr>
        <p:spPr>
          <a:xfrm>
            <a:off x="7967221" y="4800600"/>
            <a:ext cx="554814" cy="478286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90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499468C6-F7F4-94D7-D5DC-C7E78C3688B0}"/>
              </a:ext>
            </a:extLst>
          </p:cNvPr>
          <p:cNvSpPr/>
          <p:nvPr/>
        </p:nvSpPr>
        <p:spPr>
          <a:xfrm>
            <a:off x="9060215" y="4800600"/>
            <a:ext cx="554814" cy="478286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90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8783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00CBC2-E73F-7099-36B2-FFC7FD77BE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057DF61A-C7C8-BA52-44E9-502997716220}"/>
              </a:ext>
            </a:extLst>
          </p:cNvPr>
          <p:cNvCxnSpPr/>
          <p:nvPr/>
        </p:nvCxnSpPr>
        <p:spPr>
          <a:xfrm>
            <a:off x="0" y="273748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650E0676-D7D9-586C-908F-7A2884C53D9F}"/>
              </a:ext>
            </a:extLst>
          </p:cNvPr>
          <p:cNvCxnSpPr>
            <a:cxnSpLocks/>
          </p:cNvCxnSpPr>
          <p:nvPr/>
        </p:nvCxnSpPr>
        <p:spPr>
          <a:xfrm>
            <a:off x="4953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B7CE3921-A6D4-AEA3-A95B-60AED9331BCB}"/>
              </a:ext>
            </a:extLst>
          </p:cNvPr>
          <p:cNvCxnSpPr>
            <a:cxnSpLocks/>
          </p:cNvCxnSpPr>
          <p:nvPr/>
        </p:nvCxnSpPr>
        <p:spPr>
          <a:xfrm>
            <a:off x="74295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6578A908-4D54-BABA-0C79-BBF98AC90B99}"/>
              </a:ext>
            </a:extLst>
          </p:cNvPr>
          <p:cNvCxnSpPr/>
          <p:nvPr/>
        </p:nvCxnSpPr>
        <p:spPr>
          <a:xfrm>
            <a:off x="0" y="5484497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27358BC8-1806-8C38-ADF8-A52B2DB983B5}"/>
              </a:ext>
            </a:extLst>
          </p:cNvPr>
          <p:cNvCxnSpPr/>
          <p:nvPr/>
        </p:nvCxnSpPr>
        <p:spPr>
          <a:xfrm>
            <a:off x="0" y="677227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76D408C1-CFDB-670F-64D4-D06A72011171}"/>
              </a:ext>
            </a:extLst>
          </p:cNvPr>
          <p:cNvCxnSpPr/>
          <p:nvPr/>
        </p:nvCxnSpPr>
        <p:spPr>
          <a:xfrm>
            <a:off x="0" y="4797744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ED908C76-5410-F7AE-28B6-8A2BB67EBE95}"/>
              </a:ext>
            </a:extLst>
          </p:cNvPr>
          <p:cNvCxnSpPr/>
          <p:nvPr/>
        </p:nvCxnSpPr>
        <p:spPr>
          <a:xfrm>
            <a:off x="0" y="61712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5B7B5E70-1DF4-643C-7535-7783F11717D7}"/>
              </a:ext>
            </a:extLst>
          </p:cNvPr>
          <p:cNvCxnSpPr/>
          <p:nvPr/>
        </p:nvCxnSpPr>
        <p:spPr>
          <a:xfrm>
            <a:off x="0" y="411099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74E3309C-950D-8CA7-5B6D-896B9FE9EEA5}"/>
              </a:ext>
            </a:extLst>
          </p:cNvPr>
          <p:cNvCxnSpPr/>
          <p:nvPr/>
        </p:nvCxnSpPr>
        <p:spPr>
          <a:xfrm>
            <a:off x="0" y="136397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DFB181D1-4F48-AD3C-FFD2-0BAF01FD1016}"/>
              </a:ext>
            </a:extLst>
          </p:cNvPr>
          <p:cNvCxnSpPr>
            <a:cxnSpLocks/>
          </p:cNvCxnSpPr>
          <p:nvPr/>
        </p:nvCxnSpPr>
        <p:spPr>
          <a:xfrm>
            <a:off x="24765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BB86A80E-D334-1012-E0FE-1E585425966E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6B972167-7A38-BDB9-F1DC-3CC6262DE130}"/>
              </a:ext>
            </a:extLst>
          </p:cNvPr>
          <p:cNvCxnSpPr/>
          <p:nvPr/>
        </p:nvCxnSpPr>
        <p:spPr>
          <a:xfrm>
            <a:off x="0" y="205073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538578E-A1CD-B8C6-2D5C-E302C37520A5}"/>
              </a:ext>
            </a:extLst>
          </p:cNvPr>
          <p:cNvSpPr txBox="1"/>
          <p:nvPr/>
        </p:nvSpPr>
        <p:spPr>
          <a:xfrm>
            <a:off x="1036661" y="178757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DD44D767-6C38-7888-2A63-313506696364}"/>
              </a:ext>
            </a:extLst>
          </p:cNvPr>
          <p:cNvSpPr txBox="1"/>
          <p:nvPr/>
        </p:nvSpPr>
        <p:spPr>
          <a:xfrm>
            <a:off x="3513160" y="178757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D2A77C9C-8EEC-A5C5-187B-2E20F170F322}"/>
              </a:ext>
            </a:extLst>
          </p:cNvPr>
          <p:cNvSpPr txBox="1"/>
          <p:nvPr/>
        </p:nvSpPr>
        <p:spPr>
          <a:xfrm>
            <a:off x="5977128" y="178757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428DF415-1371-680D-A36D-10C44E467AA8}"/>
              </a:ext>
            </a:extLst>
          </p:cNvPr>
          <p:cNvSpPr txBox="1"/>
          <p:nvPr/>
        </p:nvSpPr>
        <p:spPr>
          <a:xfrm>
            <a:off x="8453627" y="178757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119" name="テキスト ボックス 118">
            <a:extLst>
              <a:ext uri="{FF2B5EF4-FFF2-40B4-BE49-F238E27FC236}">
                <a16:creationId xmlns:a16="http://schemas.microsoft.com/office/drawing/2014/main" id="{29543B48-9BC8-2335-59A0-FC76ED74EDAE}"/>
              </a:ext>
            </a:extLst>
          </p:cNvPr>
          <p:cNvSpPr txBox="1"/>
          <p:nvPr/>
        </p:nvSpPr>
        <p:spPr>
          <a:xfrm>
            <a:off x="1036661" y="875022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4AD7F2D2-A2F7-0717-6DF1-AFE6E3F01DED}"/>
              </a:ext>
            </a:extLst>
          </p:cNvPr>
          <p:cNvSpPr txBox="1"/>
          <p:nvPr/>
        </p:nvSpPr>
        <p:spPr>
          <a:xfrm>
            <a:off x="3513160" y="875022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149" name="テキスト ボックス 148">
            <a:extLst>
              <a:ext uri="{FF2B5EF4-FFF2-40B4-BE49-F238E27FC236}">
                <a16:creationId xmlns:a16="http://schemas.microsoft.com/office/drawing/2014/main" id="{B9C61CDA-387F-38EE-3321-083980F2D9F8}"/>
              </a:ext>
            </a:extLst>
          </p:cNvPr>
          <p:cNvSpPr txBox="1"/>
          <p:nvPr/>
        </p:nvSpPr>
        <p:spPr>
          <a:xfrm>
            <a:off x="5977128" y="875022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164" name="テキスト ボックス 163">
            <a:extLst>
              <a:ext uri="{FF2B5EF4-FFF2-40B4-BE49-F238E27FC236}">
                <a16:creationId xmlns:a16="http://schemas.microsoft.com/office/drawing/2014/main" id="{659635C9-E0C8-6CD1-4D67-8F6F6FD6BE28}"/>
              </a:ext>
            </a:extLst>
          </p:cNvPr>
          <p:cNvSpPr txBox="1"/>
          <p:nvPr/>
        </p:nvSpPr>
        <p:spPr>
          <a:xfrm>
            <a:off x="8453627" y="875022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179" name="テキスト ボックス 178">
            <a:extLst>
              <a:ext uri="{FF2B5EF4-FFF2-40B4-BE49-F238E27FC236}">
                <a16:creationId xmlns:a16="http://schemas.microsoft.com/office/drawing/2014/main" id="{C15ACB90-23B0-C8E3-0502-EC340CEEB7D8}"/>
              </a:ext>
            </a:extLst>
          </p:cNvPr>
          <p:cNvSpPr txBox="1"/>
          <p:nvPr/>
        </p:nvSpPr>
        <p:spPr>
          <a:xfrm>
            <a:off x="1036661" y="1542724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194" name="テキスト ボックス 193">
            <a:extLst>
              <a:ext uri="{FF2B5EF4-FFF2-40B4-BE49-F238E27FC236}">
                <a16:creationId xmlns:a16="http://schemas.microsoft.com/office/drawing/2014/main" id="{762EADC4-366B-726B-65A8-F464C679CD11}"/>
              </a:ext>
            </a:extLst>
          </p:cNvPr>
          <p:cNvSpPr txBox="1"/>
          <p:nvPr/>
        </p:nvSpPr>
        <p:spPr>
          <a:xfrm>
            <a:off x="3513160" y="1542724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209" name="テキスト ボックス 208">
            <a:extLst>
              <a:ext uri="{FF2B5EF4-FFF2-40B4-BE49-F238E27FC236}">
                <a16:creationId xmlns:a16="http://schemas.microsoft.com/office/drawing/2014/main" id="{23C1692C-6D8D-EA82-0204-4A626490904F}"/>
              </a:ext>
            </a:extLst>
          </p:cNvPr>
          <p:cNvSpPr txBox="1"/>
          <p:nvPr/>
        </p:nvSpPr>
        <p:spPr>
          <a:xfrm>
            <a:off x="5977128" y="1542724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216" name="テキスト ボックス 215">
            <a:extLst>
              <a:ext uri="{FF2B5EF4-FFF2-40B4-BE49-F238E27FC236}">
                <a16:creationId xmlns:a16="http://schemas.microsoft.com/office/drawing/2014/main" id="{66EAFA87-EFF9-5EE7-D9E2-9156F497FF3D}"/>
              </a:ext>
            </a:extLst>
          </p:cNvPr>
          <p:cNvSpPr txBox="1"/>
          <p:nvPr/>
        </p:nvSpPr>
        <p:spPr>
          <a:xfrm>
            <a:off x="8453627" y="1542724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219" name="テキスト ボックス 218">
            <a:extLst>
              <a:ext uri="{FF2B5EF4-FFF2-40B4-BE49-F238E27FC236}">
                <a16:creationId xmlns:a16="http://schemas.microsoft.com/office/drawing/2014/main" id="{EBD9DAA5-1D6B-626F-6AB1-FB3606B3CFEC}"/>
              </a:ext>
            </a:extLst>
          </p:cNvPr>
          <p:cNvSpPr txBox="1"/>
          <p:nvPr/>
        </p:nvSpPr>
        <p:spPr>
          <a:xfrm>
            <a:off x="1036661" y="2219951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222" name="テキスト ボックス 221">
            <a:extLst>
              <a:ext uri="{FF2B5EF4-FFF2-40B4-BE49-F238E27FC236}">
                <a16:creationId xmlns:a16="http://schemas.microsoft.com/office/drawing/2014/main" id="{7B33277B-24F0-5D84-F028-C07E8D79E653}"/>
              </a:ext>
            </a:extLst>
          </p:cNvPr>
          <p:cNvSpPr txBox="1"/>
          <p:nvPr/>
        </p:nvSpPr>
        <p:spPr>
          <a:xfrm>
            <a:off x="3513160" y="2219951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225" name="テキスト ボックス 224">
            <a:extLst>
              <a:ext uri="{FF2B5EF4-FFF2-40B4-BE49-F238E27FC236}">
                <a16:creationId xmlns:a16="http://schemas.microsoft.com/office/drawing/2014/main" id="{1F8FC51E-55E9-210F-BA83-0699CD26B32B}"/>
              </a:ext>
            </a:extLst>
          </p:cNvPr>
          <p:cNvSpPr txBox="1"/>
          <p:nvPr/>
        </p:nvSpPr>
        <p:spPr>
          <a:xfrm>
            <a:off x="5977128" y="2219951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228" name="テキスト ボックス 227">
            <a:extLst>
              <a:ext uri="{FF2B5EF4-FFF2-40B4-BE49-F238E27FC236}">
                <a16:creationId xmlns:a16="http://schemas.microsoft.com/office/drawing/2014/main" id="{8EBC66E9-2911-5533-93DC-F0A2F8A66BEB}"/>
              </a:ext>
            </a:extLst>
          </p:cNvPr>
          <p:cNvSpPr txBox="1"/>
          <p:nvPr/>
        </p:nvSpPr>
        <p:spPr>
          <a:xfrm>
            <a:off x="8453627" y="2219951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231" name="テキスト ボックス 230">
            <a:extLst>
              <a:ext uri="{FF2B5EF4-FFF2-40B4-BE49-F238E27FC236}">
                <a16:creationId xmlns:a16="http://schemas.microsoft.com/office/drawing/2014/main" id="{635876CF-6F5F-89A7-7544-542F4D7D4B30}"/>
              </a:ext>
            </a:extLst>
          </p:cNvPr>
          <p:cNvSpPr txBox="1"/>
          <p:nvPr/>
        </p:nvSpPr>
        <p:spPr>
          <a:xfrm>
            <a:off x="1036661" y="2915276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234" name="テキスト ボックス 233">
            <a:extLst>
              <a:ext uri="{FF2B5EF4-FFF2-40B4-BE49-F238E27FC236}">
                <a16:creationId xmlns:a16="http://schemas.microsoft.com/office/drawing/2014/main" id="{11AE4880-B345-876F-A0B6-AC7816785091}"/>
              </a:ext>
            </a:extLst>
          </p:cNvPr>
          <p:cNvSpPr txBox="1"/>
          <p:nvPr/>
        </p:nvSpPr>
        <p:spPr>
          <a:xfrm>
            <a:off x="3513160" y="2915276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237" name="テキスト ボックス 236">
            <a:extLst>
              <a:ext uri="{FF2B5EF4-FFF2-40B4-BE49-F238E27FC236}">
                <a16:creationId xmlns:a16="http://schemas.microsoft.com/office/drawing/2014/main" id="{7BC0EBBF-4D21-D5A8-995E-161CE4F028AE}"/>
              </a:ext>
            </a:extLst>
          </p:cNvPr>
          <p:cNvSpPr txBox="1"/>
          <p:nvPr/>
        </p:nvSpPr>
        <p:spPr>
          <a:xfrm>
            <a:off x="5977128" y="2915276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240" name="テキスト ボックス 239">
            <a:extLst>
              <a:ext uri="{FF2B5EF4-FFF2-40B4-BE49-F238E27FC236}">
                <a16:creationId xmlns:a16="http://schemas.microsoft.com/office/drawing/2014/main" id="{2F25FE09-0106-75D3-304A-EA3A632A42FC}"/>
              </a:ext>
            </a:extLst>
          </p:cNvPr>
          <p:cNvSpPr txBox="1"/>
          <p:nvPr/>
        </p:nvSpPr>
        <p:spPr>
          <a:xfrm>
            <a:off x="8453627" y="2915276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243" name="テキスト ボックス 242">
            <a:extLst>
              <a:ext uri="{FF2B5EF4-FFF2-40B4-BE49-F238E27FC236}">
                <a16:creationId xmlns:a16="http://schemas.microsoft.com/office/drawing/2014/main" id="{AF27B1D0-1569-16AE-C1EC-32A630B691D1}"/>
              </a:ext>
            </a:extLst>
          </p:cNvPr>
          <p:cNvSpPr txBox="1"/>
          <p:nvPr/>
        </p:nvSpPr>
        <p:spPr>
          <a:xfrm>
            <a:off x="1036661" y="3601076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246" name="テキスト ボックス 245">
            <a:extLst>
              <a:ext uri="{FF2B5EF4-FFF2-40B4-BE49-F238E27FC236}">
                <a16:creationId xmlns:a16="http://schemas.microsoft.com/office/drawing/2014/main" id="{ABF8E64B-F3B7-DB06-BE62-1F571F002C29}"/>
              </a:ext>
            </a:extLst>
          </p:cNvPr>
          <p:cNvSpPr txBox="1"/>
          <p:nvPr/>
        </p:nvSpPr>
        <p:spPr>
          <a:xfrm>
            <a:off x="3513160" y="3601076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249" name="テキスト ボックス 248">
            <a:extLst>
              <a:ext uri="{FF2B5EF4-FFF2-40B4-BE49-F238E27FC236}">
                <a16:creationId xmlns:a16="http://schemas.microsoft.com/office/drawing/2014/main" id="{9620E738-F486-7B72-42B1-DF1C8B3D19DC}"/>
              </a:ext>
            </a:extLst>
          </p:cNvPr>
          <p:cNvSpPr txBox="1"/>
          <p:nvPr/>
        </p:nvSpPr>
        <p:spPr>
          <a:xfrm>
            <a:off x="5977128" y="3601076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252" name="テキスト ボックス 251">
            <a:extLst>
              <a:ext uri="{FF2B5EF4-FFF2-40B4-BE49-F238E27FC236}">
                <a16:creationId xmlns:a16="http://schemas.microsoft.com/office/drawing/2014/main" id="{97F2B99A-8929-A9E1-7FB8-3DB81C323C6A}"/>
              </a:ext>
            </a:extLst>
          </p:cNvPr>
          <p:cNvSpPr txBox="1"/>
          <p:nvPr/>
        </p:nvSpPr>
        <p:spPr>
          <a:xfrm>
            <a:off x="8453627" y="3601076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255" name="テキスト ボックス 254">
            <a:extLst>
              <a:ext uri="{FF2B5EF4-FFF2-40B4-BE49-F238E27FC236}">
                <a16:creationId xmlns:a16="http://schemas.microsoft.com/office/drawing/2014/main" id="{C5405BFF-88B3-48A5-E041-AF9E969D8849}"/>
              </a:ext>
            </a:extLst>
          </p:cNvPr>
          <p:cNvSpPr txBox="1"/>
          <p:nvPr/>
        </p:nvSpPr>
        <p:spPr>
          <a:xfrm>
            <a:off x="1036661" y="4286876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258" name="テキスト ボックス 257">
            <a:extLst>
              <a:ext uri="{FF2B5EF4-FFF2-40B4-BE49-F238E27FC236}">
                <a16:creationId xmlns:a16="http://schemas.microsoft.com/office/drawing/2014/main" id="{864C00B9-01C4-61D1-A79E-36C0337D1D11}"/>
              </a:ext>
            </a:extLst>
          </p:cNvPr>
          <p:cNvSpPr txBox="1"/>
          <p:nvPr/>
        </p:nvSpPr>
        <p:spPr>
          <a:xfrm>
            <a:off x="3513160" y="4286876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261" name="テキスト ボックス 260">
            <a:extLst>
              <a:ext uri="{FF2B5EF4-FFF2-40B4-BE49-F238E27FC236}">
                <a16:creationId xmlns:a16="http://schemas.microsoft.com/office/drawing/2014/main" id="{E1A2A9FC-7D7D-EC43-69C9-14FD0CABBB50}"/>
              </a:ext>
            </a:extLst>
          </p:cNvPr>
          <p:cNvSpPr txBox="1"/>
          <p:nvPr/>
        </p:nvSpPr>
        <p:spPr>
          <a:xfrm>
            <a:off x="5977128" y="4286876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264" name="テキスト ボックス 263">
            <a:extLst>
              <a:ext uri="{FF2B5EF4-FFF2-40B4-BE49-F238E27FC236}">
                <a16:creationId xmlns:a16="http://schemas.microsoft.com/office/drawing/2014/main" id="{3E509BE9-8613-9771-C5A6-F2FB6EE80A32}"/>
              </a:ext>
            </a:extLst>
          </p:cNvPr>
          <p:cNvSpPr txBox="1"/>
          <p:nvPr/>
        </p:nvSpPr>
        <p:spPr>
          <a:xfrm>
            <a:off x="8453627" y="4286876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267" name="テキスト ボックス 266">
            <a:extLst>
              <a:ext uri="{FF2B5EF4-FFF2-40B4-BE49-F238E27FC236}">
                <a16:creationId xmlns:a16="http://schemas.microsoft.com/office/drawing/2014/main" id="{487B2576-FC38-79F3-E60B-DFDFB3F4ADE9}"/>
              </a:ext>
            </a:extLst>
          </p:cNvPr>
          <p:cNvSpPr txBox="1"/>
          <p:nvPr/>
        </p:nvSpPr>
        <p:spPr>
          <a:xfrm>
            <a:off x="1036661" y="4986038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270" name="テキスト ボックス 269">
            <a:extLst>
              <a:ext uri="{FF2B5EF4-FFF2-40B4-BE49-F238E27FC236}">
                <a16:creationId xmlns:a16="http://schemas.microsoft.com/office/drawing/2014/main" id="{4A917452-039D-DDB1-2EAF-69ACB567B88E}"/>
              </a:ext>
            </a:extLst>
          </p:cNvPr>
          <p:cNvSpPr txBox="1"/>
          <p:nvPr/>
        </p:nvSpPr>
        <p:spPr>
          <a:xfrm>
            <a:off x="3513160" y="4986038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273" name="テキスト ボックス 272">
            <a:extLst>
              <a:ext uri="{FF2B5EF4-FFF2-40B4-BE49-F238E27FC236}">
                <a16:creationId xmlns:a16="http://schemas.microsoft.com/office/drawing/2014/main" id="{CA2F23A4-4CA8-A64F-9210-C497148D5B48}"/>
              </a:ext>
            </a:extLst>
          </p:cNvPr>
          <p:cNvSpPr txBox="1"/>
          <p:nvPr/>
        </p:nvSpPr>
        <p:spPr>
          <a:xfrm>
            <a:off x="5977128" y="4986038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276" name="テキスト ボックス 275">
            <a:extLst>
              <a:ext uri="{FF2B5EF4-FFF2-40B4-BE49-F238E27FC236}">
                <a16:creationId xmlns:a16="http://schemas.microsoft.com/office/drawing/2014/main" id="{6C9F120D-8D2C-8A9D-B6CD-79C7E8F21771}"/>
              </a:ext>
            </a:extLst>
          </p:cNvPr>
          <p:cNvSpPr txBox="1"/>
          <p:nvPr/>
        </p:nvSpPr>
        <p:spPr>
          <a:xfrm>
            <a:off x="8453627" y="4986038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279" name="テキスト ボックス 278">
            <a:extLst>
              <a:ext uri="{FF2B5EF4-FFF2-40B4-BE49-F238E27FC236}">
                <a16:creationId xmlns:a16="http://schemas.microsoft.com/office/drawing/2014/main" id="{484BAA26-4422-6F11-6B0B-747F4FBFC29C}"/>
              </a:ext>
            </a:extLst>
          </p:cNvPr>
          <p:cNvSpPr txBox="1"/>
          <p:nvPr/>
        </p:nvSpPr>
        <p:spPr>
          <a:xfrm>
            <a:off x="1036661" y="5672790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282" name="テキスト ボックス 281">
            <a:extLst>
              <a:ext uri="{FF2B5EF4-FFF2-40B4-BE49-F238E27FC236}">
                <a16:creationId xmlns:a16="http://schemas.microsoft.com/office/drawing/2014/main" id="{62D9BD7E-6964-5D43-9C08-5CC7288456D4}"/>
              </a:ext>
            </a:extLst>
          </p:cNvPr>
          <p:cNvSpPr txBox="1"/>
          <p:nvPr/>
        </p:nvSpPr>
        <p:spPr>
          <a:xfrm>
            <a:off x="3513160" y="5672790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285" name="テキスト ボックス 284">
            <a:extLst>
              <a:ext uri="{FF2B5EF4-FFF2-40B4-BE49-F238E27FC236}">
                <a16:creationId xmlns:a16="http://schemas.microsoft.com/office/drawing/2014/main" id="{84D74766-367C-2297-8DAA-943E31B0AC24}"/>
              </a:ext>
            </a:extLst>
          </p:cNvPr>
          <p:cNvSpPr txBox="1"/>
          <p:nvPr/>
        </p:nvSpPr>
        <p:spPr>
          <a:xfrm>
            <a:off x="5977128" y="5672790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288" name="テキスト ボックス 287">
            <a:extLst>
              <a:ext uri="{FF2B5EF4-FFF2-40B4-BE49-F238E27FC236}">
                <a16:creationId xmlns:a16="http://schemas.microsoft.com/office/drawing/2014/main" id="{FC7FDD7E-0A05-1993-A2A5-4622B3B9A536}"/>
              </a:ext>
            </a:extLst>
          </p:cNvPr>
          <p:cNvSpPr txBox="1"/>
          <p:nvPr/>
        </p:nvSpPr>
        <p:spPr>
          <a:xfrm>
            <a:off x="8453627" y="5672790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291" name="テキスト ボックス 290">
            <a:extLst>
              <a:ext uri="{FF2B5EF4-FFF2-40B4-BE49-F238E27FC236}">
                <a16:creationId xmlns:a16="http://schemas.microsoft.com/office/drawing/2014/main" id="{DF333FFC-9738-41AF-1BC5-2156B5E3A99C}"/>
              </a:ext>
            </a:extLst>
          </p:cNvPr>
          <p:cNvSpPr txBox="1"/>
          <p:nvPr/>
        </p:nvSpPr>
        <p:spPr>
          <a:xfrm>
            <a:off x="1036661" y="6350007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294" name="テキスト ボックス 293">
            <a:extLst>
              <a:ext uri="{FF2B5EF4-FFF2-40B4-BE49-F238E27FC236}">
                <a16:creationId xmlns:a16="http://schemas.microsoft.com/office/drawing/2014/main" id="{D858A167-8333-B265-E462-163A4D177B7E}"/>
              </a:ext>
            </a:extLst>
          </p:cNvPr>
          <p:cNvSpPr txBox="1"/>
          <p:nvPr/>
        </p:nvSpPr>
        <p:spPr>
          <a:xfrm>
            <a:off x="3513160" y="6350007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297" name="テキスト ボックス 296">
            <a:extLst>
              <a:ext uri="{FF2B5EF4-FFF2-40B4-BE49-F238E27FC236}">
                <a16:creationId xmlns:a16="http://schemas.microsoft.com/office/drawing/2014/main" id="{00F296FE-96F9-52E2-1F45-20E2F898FE4F}"/>
              </a:ext>
            </a:extLst>
          </p:cNvPr>
          <p:cNvSpPr txBox="1"/>
          <p:nvPr/>
        </p:nvSpPr>
        <p:spPr>
          <a:xfrm>
            <a:off x="5977128" y="6350007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300" name="テキスト ボックス 299">
            <a:extLst>
              <a:ext uri="{FF2B5EF4-FFF2-40B4-BE49-F238E27FC236}">
                <a16:creationId xmlns:a16="http://schemas.microsoft.com/office/drawing/2014/main" id="{B1562D08-2F05-D06C-00BF-A3EF39A9D821}"/>
              </a:ext>
            </a:extLst>
          </p:cNvPr>
          <p:cNvSpPr txBox="1"/>
          <p:nvPr/>
        </p:nvSpPr>
        <p:spPr>
          <a:xfrm>
            <a:off x="8453627" y="6350007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要確認</a:t>
            </a:r>
          </a:p>
        </p:txBody>
      </p:sp>
      <p:sp>
        <p:nvSpPr>
          <p:cNvPr id="226" name="フリーフォーム: 図形 225">
            <a:extLst>
              <a:ext uri="{FF2B5EF4-FFF2-40B4-BE49-F238E27FC236}">
                <a16:creationId xmlns:a16="http://schemas.microsoft.com/office/drawing/2014/main" id="{5947BB57-9905-D0EC-2FB8-C3F4D90B294A}"/>
              </a:ext>
            </a:extLst>
          </p:cNvPr>
          <p:cNvSpPr/>
          <p:nvPr/>
        </p:nvSpPr>
        <p:spPr>
          <a:xfrm>
            <a:off x="495564" y="157163"/>
            <a:ext cx="449508" cy="38750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29" name="フリーフォーム: 図形 228">
            <a:extLst>
              <a:ext uri="{FF2B5EF4-FFF2-40B4-BE49-F238E27FC236}">
                <a16:creationId xmlns:a16="http://schemas.microsoft.com/office/drawing/2014/main" id="{C2FFE1FB-3D01-F2D8-4A3E-5FDD4568AF40}"/>
              </a:ext>
            </a:extLst>
          </p:cNvPr>
          <p:cNvSpPr/>
          <p:nvPr/>
        </p:nvSpPr>
        <p:spPr>
          <a:xfrm>
            <a:off x="495564" y="852488"/>
            <a:ext cx="449508" cy="38750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32" name="フリーフォーム: 図形 231">
            <a:extLst>
              <a:ext uri="{FF2B5EF4-FFF2-40B4-BE49-F238E27FC236}">
                <a16:creationId xmlns:a16="http://schemas.microsoft.com/office/drawing/2014/main" id="{603F4964-4DEA-AB5D-E214-ADE3DBF7F9D0}"/>
              </a:ext>
            </a:extLst>
          </p:cNvPr>
          <p:cNvSpPr/>
          <p:nvPr/>
        </p:nvSpPr>
        <p:spPr>
          <a:xfrm>
            <a:off x="495564" y="1519237"/>
            <a:ext cx="449508" cy="38750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35" name="フリーフォーム: 図形 234">
            <a:extLst>
              <a:ext uri="{FF2B5EF4-FFF2-40B4-BE49-F238E27FC236}">
                <a16:creationId xmlns:a16="http://schemas.microsoft.com/office/drawing/2014/main" id="{B8201399-A52E-55BE-95D3-F67450EBD4B6}"/>
              </a:ext>
            </a:extLst>
          </p:cNvPr>
          <p:cNvSpPr/>
          <p:nvPr/>
        </p:nvSpPr>
        <p:spPr>
          <a:xfrm>
            <a:off x="495564" y="2197893"/>
            <a:ext cx="449508" cy="38750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38" name="フリーフォーム: 図形 237">
            <a:extLst>
              <a:ext uri="{FF2B5EF4-FFF2-40B4-BE49-F238E27FC236}">
                <a16:creationId xmlns:a16="http://schemas.microsoft.com/office/drawing/2014/main" id="{8CDF6910-8701-1329-6343-A1D66D3E2EBA}"/>
              </a:ext>
            </a:extLst>
          </p:cNvPr>
          <p:cNvSpPr/>
          <p:nvPr/>
        </p:nvSpPr>
        <p:spPr>
          <a:xfrm>
            <a:off x="495564" y="2888455"/>
            <a:ext cx="449508" cy="38750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41" name="フリーフォーム: 図形 240">
            <a:extLst>
              <a:ext uri="{FF2B5EF4-FFF2-40B4-BE49-F238E27FC236}">
                <a16:creationId xmlns:a16="http://schemas.microsoft.com/office/drawing/2014/main" id="{4596BA6A-2250-A046-EF57-A6A4ABF45CE9}"/>
              </a:ext>
            </a:extLst>
          </p:cNvPr>
          <p:cNvSpPr/>
          <p:nvPr/>
        </p:nvSpPr>
        <p:spPr>
          <a:xfrm>
            <a:off x="495564" y="3574255"/>
            <a:ext cx="449508" cy="38750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44" name="フリーフォーム: 図形 243">
            <a:extLst>
              <a:ext uri="{FF2B5EF4-FFF2-40B4-BE49-F238E27FC236}">
                <a16:creationId xmlns:a16="http://schemas.microsoft.com/office/drawing/2014/main" id="{8D20FDCE-5355-FBB3-F162-4286B32E2DF2}"/>
              </a:ext>
            </a:extLst>
          </p:cNvPr>
          <p:cNvSpPr/>
          <p:nvPr/>
        </p:nvSpPr>
        <p:spPr>
          <a:xfrm>
            <a:off x="495564" y="4264818"/>
            <a:ext cx="449508" cy="38750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47" name="フリーフォーム: 図形 246">
            <a:extLst>
              <a:ext uri="{FF2B5EF4-FFF2-40B4-BE49-F238E27FC236}">
                <a16:creationId xmlns:a16="http://schemas.microsoft.com/office/drawing/2014/main" id="{A8ABD433-634E-13A3-A06C-54DE3D7FED18}"/>
              </a:ext>
            </a:extLst>
          </p:cNvPr>
          <p:cNvSpPr/>
          <p:nvPr/>
        </p:nvSpPr>
        <p:spPr>
          <a:xfrm>
            <a:off x="495564" y="4956568"/>
            <a:ext cx="449508" cy="38750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0" name="フリーフォーム: 図形 249">
            <a:extLst>
              <a:ext uri="{FF2B5EF4-FFF2-40B4-BE49-F238E27FC236}">
                <a16:creationId xmlns:a16="http://schemas.microsoft.com/office/drawing/2014/main" id="{477199AF-3F68-2A46-7D28-C0DC42A1C3AC}"/>
              </a:ext>
            </a:extLst>
          </p:cNvPr>
          <p:cNvSpPr/>
          <p:nvPr/>
        </p:nvSpPr>
        <p:spPr>
          <a:xfrm>
            <a:off x="495564" y="5644749"/>
            <a:ext cx="449508" cy="38750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3" name="フリーフォーム: 図形 252">
            <a:extLst>
              <a:ext uri="{FF2B5EF4-FFF2-40B4-BE49-F238E27FC236}">
                <a16:creationId xmlns:a16="http://schemas.microsoft.com/office/drawing/2014/main" id="{979CCEC4-DE71-6722-2C55-5F577DA6890E}"/>
              </a:ext>
            </a:extLst>
          </p:cNvPr>
          <p:cNvSpPr/>
          <p:nvPr/>
        </p:nvSpPr>
        <p:spPr>
          <a:xfrm>
            <a:off x="495564" y="6321024"/>
            <a:ext cx="449508" cy="38750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4" name="フリーフォーム: 図形 33">
            <a:extLst>
              <a:ext uri="{FF2B5EF4-FFF2-40B4-BE49-F238E27FC236}">
                <a16:creationId xmlns:a16="http://schemas.microsoft.com/office/drawing/2014/main" id="{34D8B7AD-FC92-CD7B-1CA4-91EB94FEF642}"/>
              </a:ext>
            </a:extLst>
          </p:cNvPr>
          <p:cNvSpPr/>
          <p:nvPr/>
        </p:nvSpPr>
        <p:spPr>
          <a:xfrm>
            <a:off x="2962539" y="157163"/>
            <a:ext cx="449508" cy="38750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5" name="フリーフォーム: 図形 44">
            <a:extLst>
              <a:ext uri="{FF2B5EF4-FFF2-40B4-BE49-F238E27FC236}">
                <a16:creationId xmlns:a16="http://schemas.microsoft.com/office/drawing/2014/main" id="{71A718A5-B3D4-A95F-61BC-1887A928C44F}"/>
              </a:ext>
            </a:extLst>
          </p:cNvPr>
          <p:cNvSpPr/>
          <p:nvPr/>
        </p:nvSpPr>
        <p:spPr>
          <a:xfrm>
            <a:off x="2962539" y="852488"/>
            <a:ext cx="449508" cy="38750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6" name="フリーフォーム: 図形 45">
            <a:extLst>
              <a:ext uri="{FF2B5EF4-FFF2-40B4-BE49-F238E27FC236}">
                <a16:creationId xmlns:a16="http://schemas.microsoft.com/office/drawing/2014/main" id="{2ADE4DF7-A396-EEE2-F524-21046B971347}"/>
              </a:ext>
            </a:extLst>
          </p:cNvPr>
          <p:cNvSpPr/>
          <p:nvPr/>
        </p:nvSpPr>
        <p:spPr>
          <a:xfrm>
            <a:off x="2962539" y="1519237"/>
            <a:ext cx="449508" cy="38750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7" name="フリーフォーム: 図形 46">
            <a:extLst>
              <a:ext uri="{FF2B5EF4-FFF2-40B4-BE49-F238E27FC236}">
                <a16:creationId xmlns:a16="http://schemas.microsoft.com/office/drawing/2014/main" id="{72EA7D2D-CD4B-682F-8312-0B4ADA56E0A8}"/>
              </a:ext>
            </a:extLst>
          </p:cNvPr>
          <p:cNvSpPr/>
          <p:nvPr/>
        </p:nvSpPr>
        <p:spPr>
          <a:xfrm>
            <a:off x="2962539" y="2197893"/>
            <a:ext cx="449508" cy="38750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8" name="フリーフォーム: 図形 47">
            <a:extLst>
              <a:ext uri="{FF2B5EF4-FFF2-40B4-BE49-F238E27FC236}">
                <a16:creationId xmlns:a16="http://schemas.microsoft.com/office/drawing/2014/main" id="{4A9A97AA-554B-0B9D-E827-A08B95925FAA}"/>
              </a:ext>
            </a:extLst>
          </p:cNvPr>
          <p:cNvSpPr/>
          <p:nvPr/>
        </p:nvSpPr>
        <p:spPr>
          <a:xfrm>
            <a:off x="2962539" y="2888455"/>
            <a:ext cx="449508" cy="38750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0" name="フリーフォーム: 図形 49">
            <a:extLst>
              <a:ext uri="{FF2B5EF4-FFF2-40B4-BE49-F238E27FC236}">
                <a16:creationId xmlns:a16="http://schemas.microsoft.com/office/drawing/2014/main" id="{AFE7FDAA-3AB3-3781-ACFE-C7A0C392B462}"/>
              </a:ext>
            </a:extLst>
          </p:cNvPr>
          <p:cNvSpPr/>
          <p:nvPr/>
        </p:nvSpPr>
        <p:spPr>
          <a:xfrm>
            <a:off x="2962539" y="3574255"/>
            <a:ext cx="449508" cy="38750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1" name="フリーフォーム: 図形 50">
            <a:extLst>
              <a:ext uri="{FF2B5EF4-FFF2-40B4-BE49-F238E27FC236}">
                <a16:creationId xmlns:a16="http://schemas.microsoft.com/office/drawing/2014/main" id="{655F6EB4-ED69-B732-AE9F-40099D1856DE}"/>
              </a:ext>
            </a:extLst>
          </p:cNvPr>
          <p:cNvSpPr/>
          <p:nvPr/>
        </p:nvSpPr>
        <p:spPr>
          <a:xfrm>
            <a:off x="2962539" y="4264818"/>
            <a:ext cx="449508" cy="38750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2" name="フリーフォーム: 図形 51">
            <a:extLst>
              <a:ext uri="{FF2B5EF4-FFF2-40B4-BE49-F238E27FC236}">
                <a16:creationId xmlns:a16="http://schemas.microsoft.com/office/drawing/2014/main" id="{F99A5DC4-85ED-BC51-A1A5-5441343ABF62}"/>
              </a:ext>
            </a:extLst>
          </p:cNvPr>
          <p:cNvSpPr/>
          <p:nvPr/>
        </p:nvSpPr>
        <p:spPr>
          <a:xfrm>
            <a:off x="2962539" y="4956568"/>
            <a:ext cx="449508" cy="38750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3" name="フリーフォーム: 図形 52">
            <a:extLst>
              <a:ext uri="{FF2B5EF4-FFF2-40B4-BE49-F238E27FC236}">
                <a16:creationId xmlns:a16="http://schemas.microsoft.com/office/drawing/2014/main" id="{02C0ABF2-9A55-4016-121E-26BD38EB8456}"/>
              </a:ext>
            </a:extLst>
          </p:cNvPr>
          <p:cNvSpPr/>
          <p:nvPr/>
        </p:nvSpPr>
        <p:spPr>
          <a:xfrm>
            <a:off x="2962539" y="5644749"/>
            <a:ext cx="449508" cy="38750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4" name="フリーフォーム: 図形 53">
            <a:extLst>
              <a:ext uri="{FF2B5EF4-FFF2-40B4-BE49-F238E27FC236}">
                <a16:creationId xmlns:a16="http://schemas.microsoft.com/office/drawing/2014/main" id="{59674CAC-9BF9-9AD0-B102-24CBC9DDBB1C}"/>
              </a:ext>
            </a:extLst>
          </p:cNvPr>
          <p:cNvSpPr/>
          <p:nvPr/>
        </p:nvSpPr>
        <p:spPr>
          <a:xfrm>
            <a:off x="2962539" y="6321024"/>
            <a:ext cx="449508" cy="38750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5" name="フリーフォーム: 図形 54">
            <a:extLst>
              <a:ext uri="{FF2B5EF4-FFF2-40B4-BE49-F238E27FC236}">
                <a16:creationId xmlns:a16="http://schemas.microsoft.com/office/drawing/2014/main" id="{1AC63EE3-6FF2-670A-18B9-8B591F44BD60}"/>
              </a:ext>
            </a:extLst>
          </p:cNvPr>
          <p:cNvSpPr/>
          <p:nvPr/>
        </p:nvSpPr>
        <p:spPr>
          <a:xfrm>
            <a:off x="5439039" y="157163"/>
            <a:ext cx="449508" cy="38750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6" name="フリーフォーム: 図形 55">
            <a:extLst>
              <a:ext uri="{FF2B5EF4-FFF2-40B4-BE49-F238E27FC236}">
                <a16:creationId xmlns:a16="http://schemas.microsoft.com/office/drawing/2014/main" id="{EACEAB3E-CECA-C37F-1D35-E5BA53B1AE2E}"/>
              </a:ext>
            </a:extLst>
          </p:cNvPr>
          <p:cNvSpPr/>
          <p:nvPr/>
        </p:nvSpPr>
        <p:spPr>
          <a:xfrm>
            <a:off x="5439039" y="852488"/>
            <a:ext cx="449508" cy="38750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7" name="フリーフォーム: 図形 56">
            <a:extLst>
              <a:ext uri="{FF2B5EF4-FFF2-40B4-BE49-F238E27FC236}">
                <a16:creationId xmlns:a16="http://schemas.microsoft.com/office/drawing/2014/main" id="{6D7FF5FF-96E9-9D08-4088-66427B30B1B4}"/>
              </a:ext>
            </a:extLst>
          </p:cNvPr>
          <p:cNvSpPr/>
          <p:nvPr/>
        </p:nvSpPr>
        <p:spPr>
          <a:xfrm>
            <a:off x="5439039" y="1519237"/>
            <a:ext cx="449508" cy="38750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8" name="フリーフォーム: 図形 57">
            <a:extLst>
              <a:ext uri="{FF2B5EF4-FFF2-40B4-BE49-F238E27FC236}">
                <a16:creationId xmlns:a16="http://schemas.microsoft.com/office/drawing/2014/main" id="{3CAD621F-CD27-4D52-4B78-284CF0682006}"/>
              </a:ext>
            </a:extLst>
          </p:cNvPr>
          <p:cNvSpPr/>
          <p:nvPr/>
        </p:nvSpPr>
        <p:spPr>
          <a:xfrm>
            <a:off x="5439039" y="2197893"/>
            <a:ext cx="449508" cy="38750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9" name="フリーフォーム: 図形 58">
            <a:extLst>
              <a:ext uri="{FF2B5EF4-FFF2-40B4-BE49-F238E27FC236}">
                <a16:creationId xmlns:a16="http://schemas.microsoft.com/office/drawing/2014/main" id="{29C26083-2AB4-1031-E169-1E97F98068EE}"/>
              </a:ext>
            </a:extLst>
          </p:cNvPr>
          <p:cNvSpPr/>
          <p:nvPr/>
        </p:nvSpPr>
        <p:spPr>
          <a:xfrm>
            <a:off x="5439039" y="2888455"/>
            <a:ext cx="449508" cy="38750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0" name="フリーフォーム: 図形 59">
            <a:extLst>
              <a:ext uri="{FF2B5EF4-FFF2-40B4-BE49-F238E27FC236}">
                <a16:creationId xmlns:a16="http://schemas.microsoft.com/office/drawing/2014/main" id="{0F854B92-4493-59CF-5200-FE84C9EF9B83}"/>
              </a:ext>
            </a:extLst>
          </p:cNvPr>
          <p:cNvSpPr/>
          <p:nvPr/>
        </p:nvSpPr>
        <p:spPr>
          <a:xfrm>
            <a:off x="5439039" y="3574255"/>
            <a:ext cx="449508" cy="38750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1" name="フリーフォーム: 図形 60">
            <a:extLst>
              <a:ext uri="{FF2B5EF4-FFF2-40B4-BE49-F238E27FC236}">
                <a16:creationId xmlns:a16="http://schemas.microsoft.com/office/drawing/2014/main" id="{3D090831-44C8-2063-301F-73A5CF7CBFB5}"/>
              </a:ext>
            </a:extLst>
          </p:cNvPr>
          <p:cNvSpPr/>
          <p:nvPr/>
        </p:nvSpPr>
        <p:spPr>
          <a:xfrm>
            <a:off x="5439039" y="4264818"/>
            <a:ext cx="449508" cy="38750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2" name="フリーフォーム: 図形 61">
            <a:extLst>
              <a:ext uri="{FF2B5EF4-FFF2-40B4-BE49-F238E27FC236}">
                <a16:creationId xmlns:a16="http://schemas.microsoft.com/office/drawing/2014/main" id="{AB060C3B-C8F1-84FD-B8DD-3B34423B98EB}"/>
              </a:ext>
            </a:extLst>
          </p:cNvPr>
          <p:cNvSpPr/>
          <p:nvPr/>
        </p:nvSpPr>
        <p:spPr>
          <a:xfrm>
            <a:off x="5439039" y="4956568"/>
            <a:ext cx="449508" cy="38750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3" name="フリーフォーム: 図形 62">
            <a:extLst>
              <a:ext uri="{FF2B5EF4-FFF2-40B4-BE49-F238E27FC236}">
                <a16:creationId xmlns:a16="http://schemas.microsoft.com/office/drawing/2014/main" id="{BA5219C1-9491-1020-B484-1AE8F6FB4B9E}"/>
              </a:ext>
            </a:extLst>
          </p:cNvPr>
          <p:cNvSpPr/>
          <p:nvPr/>
        </p:nvSpPr>
        <p:spPr>
          <a:xfrm>
            <a:off x="5439039" y="5644749"/>
            <a:ext cx="449508" cy="38750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6" name="フリーフォーム: 図形 255">
            <a:extLst>
              <a:ext uri="{FF2B5EF4-FFF2-40B4-BE49-F238E27FC236}">
                <a16:creationId xmlns:a16="http://schemas.microsoft.com/office/drawing/2014/main" id="{89131458-33D6-29E5-D907-F1E1EB380402}"/>
              </a:ext>
            </a:extLst>
          </p:cNvPr>
          <p:cNvSpPr/>
          <p:nvPr/>
        </p:nvSpPr>
        <p:spPr>
          <a:xfrm>
            <a:off x="5439039" y="6321024"/>
            <a:ext cx="449508" cy="38750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7" name="フリーフォーム: 図形 256">
            <a:extLst>
              <a:ext uri="{FF2B5EF4-FFF2-40B4-BE49-F238E27FC236}">
                <a16:creationId xmlns:a16="http://schemas.microsoft.com/office/drawing/2014/main" id="{7EF4E13B-69BB-5F48-40B8-E3CDE66174FD}"/>
              </a:ext>
            </a:extLst>
          </p:cNvPr>
          <p:cNvSpPr/>
          <p:nvPr/>
        </p:nvSpPr>
        <p:spPr>
          <a:xfrm>
            <a:off x="7906014" y="157163"/>
            <a:ext cx="449508" cy="38750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9" name="フリーフォーム: 図形 258">
            <a:extLst>
              <a:ext uri="{FF2B5EF4-FFF2-40B4-BE49-F238E27FC236}">
                <a16:creationId xmlns:a16="http://schemas.microsoft.com/office/drawing/2014/main" id="{78E3087B-A846-E5C4-7254-E4FBCDB2F4E3}"/>
              </a:ext>
            </a:extLst>
          </p:cNvPr>
          <p:cNvSpPr/>
          <p:nvPr/>
        </p:nvSpPr>
        <p:spPr>
          <a:xfrm>
            <a:off x="7906014" y="852488"/>
            <a:ext cx="449508" cy="38750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0" name="フリーフォーム: 図形 259">
            <a:extLst>
              <a:ext uri="{FF2B5EF4-FFF2-40B4-BE49-F238E27FC236}">
                <a16:creationId xmlns:a16="http://schemas.microsoft.com/office/drawing/2014/main" id="{7474FE4E-6E90-3FC6-594C-E10537846B95}"/>
              </a:ext>
            </a:extLst>
          </p:cNvPr>
          <p:cNvSpPr/>
          <p:nvPr/>
        </p:nvSpPr>
        <p:spPr>
          <a:xfrm>
            <a:off x="7906014" y="1519237"/>
            <a:ext cx="449508" cy="38750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2" name="フリーフォーム: 図形 261">
            <a:extLst>
              <a:ext uri="{FF2B5EF4-FFF2-40B4-BE49-F238E27FC236}">
                <a16:creationId xmlns:a16="http://schemas.microsoft.com/office/drawing/2014/main" id="{742BDAB2-C710-AEA9-5D53-27B19761FB08}"/>
              </a:ext>
            </a:extLst>
          </p:cNvPr>
          <p:cNvSpPr/>
          <p:nvPr/>
        </p:nvSpPr>
        <p:spPr>
          <a:xfrm>
            <a:off x="7906014" y="2197893"/>
            <a:ext cx="449508" cy="38750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3" name="フリーフォーム: 図形 262">
            <a:extLst>
              <a:ext uri="{FF2B5EF4-FFF2-40B4-BE49-F238E27FC236}">
                <a16:creationId xmlns:a16="http://schemas.microsoft.com/office/drawing/2014/main" id="{6ED1924A-7E7E-D7C4-5AA7-7A06104AFB17}"/>
              </a:ext>
            </a:extLst>
          </p:cNvPr>
          <p:cNvSpPr/>
          <p:nvPr/>
        </p:nvSpPr>
        <p:spPr>
          <a:xfrm>
            <a:off x="7906014" y="2888455"/>
            <a:ext cx="449508" cy="38750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5" name="フリーフォーム: 図形 264">
            <a:extLst>
              <a:ext uri="{FF2B5EF4-FFF2-40B4-BE49-F238E27FC236}">
                <a16:creationId xmlns:a16="http://schemas.microsoft.com/office/drawing/2014/main" id="{E957C198-39D0-AB5C-720E-03E9420F80D9}"/>
              </a:ext>
            </a:extLst>
          </p:cNvPr>
          <p:cNvSpPr/>
          <p:nvPr/>
        </p:nvSpPr>
        <p:spPr>
          <a:xfrm>
            <a:off x="7906014" y="3574255"/>
            <a:ext cx="449508" cy="38750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6" name="フリーフォーム: 図形 265">
            <a:extLst>
              <a:ext uri="{FF2B5EF4-FFF2-40B4-BE49-F238E27FC236}">
                <a16:creationId xmlns:a16="http://schemas.microsoft.com/office/drawing/2014/main" id="{2C1CB41B-86A5-0AC9-849E-2A9DFC817F9C}"/>
              </a:ext>
            </a:extLst>
          </p:cNvPr>
          <p:cNvSpPr/>
          <p:nvPr/>
        </p:nvSpPr>
        <p:spPr>
          <a:xfrm>
            <a:off x="7906014" y="4264818"/>
            <a:ext cx="449508" cy="38750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8" name="フリーフォーム: 図形 267">
            <a:extLst>
              <a:ext uri="{FF2B5EF4-FFF2-40B4-BE49-F238E27FC236}">
                <a16:creationId xmlns:a16="http://schemas.microsoft.com/office/drawing/2014/main" id="{E731081E-9E2E-F4BE-BE24-54EAA2881696}"/>
              </a:ext>
            </a:extLst>
          </p:cNvPr>
          <p:cNvSpPr/>
          <p:nvPr/>
        </p:nvSpPr>
        <p:spPr>
          <a:xfrm>
            <a:off x="7906014" y="4956568"/>
            <a:ext cx="449508" cy="38750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9" name="フリーフォーム: 図形 268">
            <a:extLst>
              <a:ext uri="{FF2B5EF4-FFF2-40B4-BE49-F238E27FC236}">
                <a16:creationId xmlns:a16="http://schemas.microsoft.com/office/drawing/2014/main" id="{09C1CFED-CD52-ABCB-001E-9A8EF531E765}"/>
              </a:ext>
            </a:extLst>
          </p:cNvPr>
          <p:cNvSpPr/>
          <p:nvPr/>
        </p:nvSpPr>
        <p:spPr>
          <a:xfrm>
            <a:off x="7906014" y="5644749"/>
            <a:ext cx="449508" cy="38750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71" name="フリーフォーム: 図形 270">
            <a:extLst>
              <a:ext uri="{FF2B5EF4-FFF2-40B4-BE49-F238E27FC236}">
                <a16:creationId xmlns:a16="http://schemas.microsoft.com/office/drawing/2014/main" id="{C6892944-C17A-0AFB-D880-369CDE4E60F9}"/>
              </a:ext>
            </a:extLst>
          </p:cNvPr>
          <p:cNvSpPr/>
          <p:nvPr/>
        </p:nvSpPr>
        <p:spPr>
          <a:xfrm>
            <a:off x="7906014" y="6321024"/>
            <a:ext cx="449508" cy="387504"/>
          </a:xfrm>
          <a:custGeom>
            <a:avLst/>
            <a:gdLst>
              <a:gd name="connsiteX0" fmla="*/ 774103 w 1548206"/>
              <a:gd name="connsiteY0" fmla="*/ 355112 h 1334660"/>
              <a:gd name="connsiteX1" fmla="*/ 308805 w 1548206"/>
              <a:gd name="connsiteY1" fmla="*/ 1157348 h 1334660"/>
              <a:gd name="connsiteX2" fmla="*/ 1239401 w 1548206"/>
              <a:gd name="connsiteY2" fmla="*/ 1157348 h 1334660"/>
              <a:gd name="connsiteX3" fmla="*/ 774103 w 1548206"/>
              <a:gd name="connsiteY3" fmla="*/ 0 h 1334660"/>
              <a:gd name="connsiteX4" fmla="*/ 1548206 w 1548206"/>
              <a:gd name="connsiteY4" fmla="*/ 1334660 h 1334660"/>
              <a:gd name="connsiteX5" fmla="*/ 0 w 1548206"/>
              <a:gd name="connsiteY5" fmla="*/ 1334660 h 133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206" h="1334660">
                <a:moveTo>
                  <a:pt x="774103" y="355112"/>
                </a:moveTo>
                <a:lnTo>
                  <a:pt x="308805" y="1157348"/>
                </a:lnTo>
                <a:lnTo>
                  <a:pt x="1239401" y="1157348"/>
                </a:lnTo>
                <a:close/>
                <a:moveTo>
                  <a:pt x="774103" y="0"/>
                </a:moveTo>
                <a:lnTo>
                  <a:pt x="1548206" y="1334660"/>
                </a:lnTo>
                <a:lnTo>
                  <a:pt x="0" y="133466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9544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305</TotalTime>
  <Words>110</Words>
  <Application>Microsoft Office PowerPoint</Application>
  <PresentationFormat>A4 210 x 297 mm</PresentationFormat>
  <Paragraphs>110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mnp0008_要確認</dc:title>
  <dc:subject>mnp0008_要確認</dc:subject>
  <dc:creator>でじけろお</dc:creator>
  <cp:revision>1</cp:revision>
  <dcterms:created xsi:type="dcterms:W3CDTF">2018-05-20T00:31:01Z</dcterms:created>
  <dcterms:modified xsi:type="dcterms:W3CDTF">2025-01-29T10:08:21Z</dcterms:modified>
  <cp:version>1</cp:version>
</cp:coreProperties>
</file>