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0" r:id="rId3"/>
    <p:sldId id="32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123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>
            <a:off x="1028343" y="857545"/>
            <a:ext cx="4801314" cy="82206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プロパンガス管理業者様へ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いつもお世話になっております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この家には認知症の家族がいます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必要時はこちらで対応します</a:t>
            </a:r>
            <a:endParaRPr lang="en-US" altLang="ja-JP" sz="40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80D732C-527B-0C36-B0BE-664AA6191D72}"/>
              </a:ext>
            </a:extLst>
          </p:cNvPr>
          <p:cNvSpPr txBox="1"/>
          <p:nvPr/>
        </p:nvSpPr>
        <p:spPr>
          <a:xfrm>
            <a:off x="5319210" y="407495"/>
            <a:ext cx="861774" cy="686341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プロパンガス管理業者様へ</a:t>
            </a:r>
            <a:endParaRPr lang="en-US" altLang="ja-JP" sz="4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5F538E-5A76-604F-E652-97810FECB59C}"/>
              </a:ext>
            </a:extLst>
          </p:cNvPr>
          <p:cNvSpPr txBox="1"/>
          <p:nvPr/>
        </p:nvSpPr>
        <p:spPr>
          <a:xfrm>
            <a:off x="503675" y="407495"/>
            <a:ext cx="4262705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ysClr val="windowText" lastClr="000000"/>
                </a:solidFill>
              </a:rPr>
              <a:t>いつもお世話になっております</a:t>
            </a:r>
            <a:endParaRPr lang="en-US" altLang="ja-JP" sz="4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ysClr val="windowText" lastClr="000000"/>
                </a:solidFill>
              </a:rPr>
              <a:t>この家には認知症の家族がいます</a:t>
            </a:r>
            <a:endParaRPr lang="en-US" altLang="ja-JP" sz="4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ysClr val="windowText" lastClr="000000"/>
                </a:solidFill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ysClr val="windowText" lastClr="000000"/>
                </a:solidFill>
              </a:rPr>
              <a:t>必要時はこちらで対応します</a:t>
            </a:r>
            <a:endParaRPr lang="en-US" altLang="ja-JP" sz="4400" dirty="0">
              <a:ln w="2857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513A6-965B-A49B-083C-4BE5925D0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6C7F33-96F8-9B37-691C-16F085E3B049}"/>
              </a:ext>
            </a:extLst>
          </p:cNvPr>
          <p:cNvSpPr txBox="1"/>
          <p:nvPr/>
        </p:nvSpPr>
        <p:spPr>
          <a:xfrm>
            <a:off x="5319210" y="407495"/>
            <a:ext cx="861774" cy="686341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プロパンガス管理業者様へ</a:t>
            </a:r>
            <a:endParaRPr lang="en-US" altLang="ja-JP" sz="4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23302C-A70D-69DB-0B85-10920E244641}"/>
              </a:ext>
            </a:extLst>
          </p:cNvPr>
          <p:cNvSpPr txBox="1"/>
          <p:nvPr/>
        </p:nvSpPr>
        <p:spPr>
          <a:xfrm>
            <a:off x="1589602" y="407495"/>
            <a:ext cx="3416320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いつもお世話になっております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この家には認知症の家族がいます</a:t>
            </a:r>
            <a:endParaRPr lang="en-US" altLang="ja-JP" sz="3600" dirty="0">
              <a:ln w="28575">
                <a:noFill/>
              </a:ln>
            </a:endParaRPr>
          </a:p>
          <a:p>
            <a:pPr algn="l"/>
            <a:r>
              <a:rPr lang="ja-JP" altLang="en-US" sz="36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必要時はこちらで対応します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2CDC1D-EC0C-D3E1-DDD3-ED799E887286}"/>
              </a:ext>
            </a:extLst>
          </p:cNvPr>
          <p:cNvGrpSpPr/>
          <p:nvPr/>
        </p:nvGrpSpPr>
        <p:grpSpPr>
          <a:xfrm>
            <a:off x="674850" y="6798205"/>
            <a:ext cx="1601308" cy="2709248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2F83DC0C-EF40-FEAA-76FA-66DC893CC13F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 507">
              <a:extLst>
                <a:ext uri="{FF2B5EF4-FFF2-40B4-BE49-F238E27FC236}">
                  <a16:creationId xmlns:a16="http://schemas.microsoft.com/office/drawing/2014/main" id="{46E169A0-CAEE-50E1-2891-5C19A37C369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ED27B6DE-CEC6-B8F1-BB4E-0720D3E4B576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672EEC3A-9C65-BA04-3C67-F2C80182BE25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3BA6F71D-4298-828B-4FC0-7E77F2FF7484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B0AA385-CBD5-406E-64FD-6E950975A4E8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5B3AF9B6-72B2-8A55-EB76-37BC0AD856F9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C5950EE2-CF2B-CB35-EEA4-12E9928D7BF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C5079D2B-F71A-BCA9-BBBD-CE71A4CD320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D55F06BE-F6C4-5BE3-E848-3202C1653B0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8C0540E0-E0A6-3592-4CAC-44420A7BD704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A4564B3-0F7D-2F4C-F30A-98C24CEB987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37" name="角丸四角形 559">
                <a:extLst>
                  <a:ext uri="{FF2B5EF4-FFF2-40B4-BE49-F238E27FC236}">
                    <a16:creationId xmlns:a16="http://schemas.microsoft.com/office/drawing/2014/main" id="{AAE3F7AA-DEE8-82E8-73A3-800FCE95D9F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CEF643DC-DA9C-2744-E9A6-87290D04A92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5BBE0168-866D-489D-9582-33227680C375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603AE6F-71C9-199A-AD1C-E305E1F3454C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4" name="角丸四角形 559">
                <a:extLst>
                  <a:ext uri="{FF2B5EF4-FFF2-40B4-BE49-F238E27FC236}">
                    <a16:creationId xmlns:a16="http://schemas.microsoft.com/office/drawing/2014/main" id="{96AB2272-DD1E-3F0E-94E9-282B207C17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441">
                <a:extLst>
                  <a:ext uri="{FF2B5EF4-FFF2-40B4-BE49-F238E27FC236}">
                    <a16:creationId xmlns:a16="http://schemas.microsoft.com/office/drawing/2014/main" id="{A64CC3BC-F3AA-894D-0D24-BE0EEA6B6F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441">
                <a:extLst>
                  <a:ext uri="{FF2B5EF4-FFF2-40B4-BE49-F238E27FC236}">
                    <a16:creationId xmlns:a16="http://schemas.microsoft.com/office/drawing/2014/main" id="{7CEFB04B-ACDE-B40E-56B7-61D179B1399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0A425E7-4858-8E6E-ECAA-03F9BEFCBC37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2" name="円/楕円 536">
                <a:extLst>
                  <a:ext uri="{FF2B5EF4-FFF2-40B4-BE49-F238E27FC236}">
                    <a16:creationId xmlns:a16="http://schemas.microsoft.com/office/drawing/2014/main" id="{0572CB47-F534-88FF-6E60-33AEA786E8F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7">
                <a:extLst>
                  <a:ext uri="{FF2B5EF4-FFF2-40B4-BE49-F238E27FC236}">
                    <a16:creationId xmlns:a16="http://schemas.microsoft.com/office/drawing/2014/main" id="{60F1E225-FF61-B7CB-24C6-494D78AD35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6D0219A-5573-B95B-EC4C-86E7E3B55EF9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0" name="円/楕円 534">
                <a:extLst>
                  <a:ext uri="{FF2B5EF4-FFF2-40B4-BE49-F238E27FC236}">
                    <a16:creationId xmlns:a16="http://schemas.microsoft.com/office/drawing/2014/main" id="{A996FC57-4A07-E821-0A98-8A041DBCFF5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535">
                <a:extLst>
                  <a:ext uri="{FF2B5EF4-FFF2-40B4-BE49-F238E27FC236}">
                    <a16:creationId xmlns:a16="http://schemas.microsoft.com/office/drawing/2014/main" id="{573DC671-F7EB-4C7E-3875-88C78243E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4A1C66F0-59D6-739D-C2F2-E859B571982D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589EC68-15BA-9314-7DB8-9A9F1398062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D9789727-0B70-7A44-EB58-D1EB77B2AE4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5DB141E0-9941-2BAF-C82B-A0BDC7632115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17A4372B-3DC3-4FE1-B0AC-A8A8187C9C00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32">
              <a:extLst>
                <a:ext uri="{FF2B5EF4-FFF2-40B4-BE49-F238E27FC236}">
                  <a16:creationId xmlns:a16="http://schemas.microsoft.com/office/drawing/2014/main" id="{00E6804F-34D4-3A73-2D95-558D8C975C7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33">
              <a:extLst>
                <a:ext uri="{FF2B5EF4-FFF2-40B4-BE49-F238E27FC236}">
                  <a16:creationId xmlns:a16="http://schemas.microsoft.com/office/drawing/2014/main" id="{21E107E6-3AC0-61F2-62FA-132EE08F2031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2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DC955CC5-762C-0EFC-516E-14BBA96EB532}"/>
              </a:ext>
            </a:extLst>
          </p:cNvPr>
          <p:cNvSpPr/>
          <p:nvPr/>
        </p:nvSpPr>
        <p:spPr>
          <a:xfrm>
            <a:off x="1685250" y="407495"/>
            <a:ext cx="4755788" cy="9091010"/>
          </a:xfrm>
          <a:custGeom>
            <a:avLst/>
            <a:gdLst>
              <a:gd name="connsiteX0" fmla="*/ 625206 w 4755788"/>
              <a:gd name="connsiteY0" fmla="*/ 0 h 9091010"/>
              <a:gd name="connsiteX1" fmla="*/ 4469580 w 4755788"/>
              <a:gd name="connsiteY1" fmla="*/ 0 h 9091010"/>
              <a:gd name="connsiteX2" fmla="*/ 4755788 w 4755788"/>
              <a:gd name="connsiteY2" fmla="*/ 286208 h 9091010"/>
              <a:gd name="connsiteX3" fmla="*/ 4755788 w 4755788"/>
              <a:gd name="connsiteY3" fmla="*/ 8804802 h 9091010"/>
              <a:gd name="connsiteX4" fmla="*/ 4469580 w 4755788"/>
              <a:gd name="connsiteY4" fmla="*/ 9091010 h 9091010"/>
              <a:gd name="connsiteX5" fmla="*/ 625206 w 4755788"/>
              <a:gd name="connsiteY5" fmla="*/ 9091010 h 9091010"/>
              <a:gd name="connsiteX6" fmla="*/ 338998 w 4755788"/>
              <a:gd name="connsiteY6" fmla="*/ 8804802 h 9091010"/>
              <a:gd name="connsiteX7" fmla="*/ 338998 w 4755788"/>
              <a:gd name="connsiteY7" fmla="*/ 6374862 h 9091010"/>
              <a:gd name="connsiteX8" fmla="*/ 308277 w 4755788"/>
              <a:gd name="connsiteY8" fmla="*/ 6394305 h 9091010"/>
              <a:gd name="connsiteX9" fmla="*/ 26868 w 4755788"/>
              <a:gd name="connsiteY9" fmla="*/ 6724952 h 9091010"/>
              <a:gd name="connsiteX10" fmla="*/ 302000 w 4755788"/>
              <a:gd name="connsiteY10" fmla="*/ 5904486 h 9091010"/>
              <a:gd name="connsiteX11" fmla="*/ 338998 w 4755788"/>
              <a:gd name="connsiteY11" fmla="*/ 5881147 h 9091010"/>
              <a:gd name="connsiteX12" fmla="*/ 338998 w 4755788"/>
              <a:gd name="connsiteY12" fmla="*/ 286208 h 9091010"/>
              <a:gd name="connsiteX13" fmla="*/ 625206 w 4755788"/>
              <a:gd name="connsiteY13" fmla="*/ 0 h 9091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55788" h="9091010">
                <a:moveTo>
                  <a:pt x="625206" y="0"/>
                </a:moveTo>
                <a:lnTo>
                  <a:pt x="4469580" y="0"/>
                </a:lnTo>
                <a:cubicBezTo>
                  <a:pt x="4627648" y="0"/>
                  <a:pt x="4755788" y="128140"/>
                  <a:pt x="4755788" y="286208"/>
                </a:cubicBezTo>
                <a:lnTo>
                  <a:pt x="4755788" y="8804802"/>
                </a:lnTo>
                <a:cubicBezTo>
                  <a:pt x="4755788" y="8962870"/>
                  <a:pt x="4627648" y="9091010"/>
                  <a:pt x="4469580" y="9091010"/>
                </a:cubicBezTo>
                <a:lnTo>
                  <a:pt x="625206" y="9091010"/>
                </a:lnTo>
                <a:cubicBezTo>
                  <a:pt x="467138" y="9091010"/>
                  <a:pt x="338998" y="8962870"/>
                  <a:pt x="338998" y="8804802"/>
                </a:cubicBezTo>
                <a:lnTo>
                  <a:pt x="338998" y="6374862"/>
                </a:lnTo>
                <a:lnTo>
                  <a:pt x="308277" y="6394305"/>
                </a:lnTo>
                <a:cubicBezTo>
                  <a:pt x="194308" y="6483560"/>
                  <a:pt x="98181" y="6595596"/>
                  <a:pt x="26868" y="6724952"/>
                </a:cubicBezTo>
                <a:cubicBezTo>
                  <a:pt x="-57055" y="6411747"/>
                  <a:pt x="61367" y="6091994"/>
                  <a:pt x="302000" y="5904486"/>
                </a:cubicBezTo>
                <a:lnTo>
                  <a:pt x="338998" y="5881147"/>
                </a:lnTo>
                <a:lnTo>
                  <a:pt x="338998" y="286208"/>
                </a:lnTo>
                <a:cubicBezTo>
                  <a:pt x="338998" y="128140"/>
                  <a:pt x="467138" y="0"/>
                  <a:pt x="625206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8BE3D69-3B27-6DAC-7760-A53CF059F4E9}"/>
              </a:ext>
            </a:extLst>
          </p:cNvPr>
          <p:cNvSpPr txBox="1"/>
          <p:nvPr/>
        </p:nvSpPr>
        <p:spPr>
          <a:xfrm>
            <a:off x="2140175" y="799381"/>
            <a:ext cx="4124206" cy="80311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プロパンガス管理業者様へ</a:t>
            </a:r>
            <a:endParaRPr lang="en-US" altLang="ja-JP" sz="3600" dirty="0">
              <a:ln w="28575">
                <a:noFill/>
              </a:ln>
            </a:endParaRP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いつもお世話になっております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この家には認知症の家族がいます</a:t>
            </a:r>
            <a:endParaRPr lang="en-US" altLang="ja-JP" sz="3600" dirty="0">
              <a:ln w="28575">
                <a:noFill/>
              </a:ln>
            </a:endParaRPr>
          </a:p>
          <a:p>
            <a:pPr algn="l"/>
            <a:r>
              <a:rPr lang="ja-JP" altLang="en-US" sz="36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必要時はこちらで対応します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10D3F4DD-36D8-CF87-F668-F911AC1858BB}"/>
              </a:ext>
            </a:extLst>
          </p:cNvPr>
          <p:cNvGrpSpPr/>
          <p:nvPr/>
        </p:nvGrpSpPr>
        <p:grpSpPr>
          <a:xfrm>
            <a:off x="354827" y="7113240"/>
            <a:ext cx="1483416" cy="2474410"/>
            <a:chOff x="7883" y="229293"/>
            <a:chExt cx="1304653" cy="2176224"/>
          </a:xfrm>
        </p:grpSpPr>
        <p:sp>
          <p:nvSpPr>
            <p:cNvPr id="105" name="涙形 64">
              <a:extLst>
                <a:ext uri="{FF2B5EF4-FFF2-40B4-BE49-F238E27FC236}">
                  <a16:creationId xmlns:a16="http://schemas.microsoft.com/office/drawing/2014/main" id="{621E283A-C8BC-03D4-7566-910AA0541B38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EE1B291C-528C-144F-282E-67B236FD9CBB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127" name="フリーフォーム 295">
                <a:extLst>
                  <a:ext uri="{FF2B5EF4-FFF2-40B4-BE49-F238E27FC236}">
                    <a16:creationId xmlns:a16="http://schemas.microsoft.com/office/drawing/2014/main" id="{82C22679-29F9-C94C-65FC-85F2A86FB46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 296">
                <a:extLst>
                  <a:ext uri="{FF2B5EF4-FFF2-40B4-BE49-F238E27FC236}">
                    <a16:creationId xmlns:a16="http://schemas.microsoft.com/office/drawing/2014/main" id="{D764ECB3-6B0B-3086-1676-84D20EC007AD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片側の 2 つの角を丸めた四角形 298">
              <a:extLst>
                <a:ext uri="{FF2B5EF4-FFF2-40B4-BE49-F238E27FC236}">
                  <a16:creationId xmlns:a16="http://schemas.microsoft.com/office/drawing/2014/main" id="{E975132A-617F-57B3-D6B0-808F80D881C9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涙形 64">
              <a:extLst>
                <a:ext uri="{FF2B5EF4-FFF2-40B4-BE49-F238E27FC236}">
                  <a16:creationId xmlns:a16="http://schemas.microsoft.com/office/drawing/2014/main" id="{3F0EF624-4F41-6C19-0FFB-737CC92BFDDD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304">
              <a:extLst>
                <a:ext uri="{FF2B5EF4-FFF2-40B4-BE49-F238E27FC236}">
                  <a16:creationId xmlns:a16="http://schemas.microsoft.com/office/drawing/2014/main" id="{65434912-F7F8-795B-AF1E-6991FDECCF45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305">
              <a:extLst>
                <a:ext uri="{FF2B5EF4-FFF2-40B4-BE49-F238E27FC236}">
                  <a16:creationId xmlns:a16="http://schemas.microsoft.com/office/drawing/2014/main" id="{E31FDA23-188A-DF8B-6863-3BFF86532698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角丸四角形 559">
              <a:extLst>
                <a:ext uri="{FF2B5EF4-FFF2-40B4-BE49-F238E27FC236}">
                  <a16:creationId xmlns:a16="http://schemas.microsoft.com/office/drawing/2014/main" id="{6C176942-A148-0EC5-C30A-DC999B5D3FD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台形 441">
              <a:extLst>
                <a:ext uri="{FF2B5EF4-FFF2-40B4-BE49-F238E27FC236}">
                  <a16:creationId xmlns:a16="http://schemas.microsoft.com/office/drawing/2014/main" id="{DC83F04F-6350-701F-9B1F-BEFE323B7ED9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角丸四角形 559">
              <a:extLst>
                <a:ext uri="{FF2B5EF4-FFF2-40B4-BE49-F238E27FC236}">
                  <a16:creationId xmlns:a16="http://schemas.microsoft.com/office/drawing/2014/main" id="{397E1383-471A-C048-B2BF-9192251F7F9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台形 441">
              <a:extLst>
                <a:ext uri="{FF2B5EF4-FFF2-40B4-BE49-F238E27FC236}">
                  <a16:creationId xmlns:a16="http://schemas.microsoft.com/office/drawing/2014/main" id="{3F43FF78-8E18-F115-0657-8E00A18C0DE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二等辺三角形 114">
              <a:extLst>
                <a:ext uri="{FF2B5EF4-FFF2-40B4-BE49-F238E27FC236}">
                  <a16:creationId xmlns:a16="http://schemas.microsoft.com/office/drawing/2014/main" id="{BF54DCB4-2EAC-FC70-13CA-981179A87CD9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719C574-7A63-7283-A6B0-BDBCC3B2096B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125" name="円/楕円 342">
                <a:extLst>
                  <a:ext uri="{FF2B5EF4-FFF2-40B4-BE49-F238E27FC236}">
                    <a16:creationId xmlns:a16="http://schemas.microsoft.com/office/drawing/2014/main" id="{61D2088B-EBA5-D34C-92EF-693EF921F3E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343">
                <a:extLst>
                  <a:ext uri="{FF2B5EF4-FFF2-40B4-BE49-F238E27FC236}">
                    <a16:creationId xmlns:a16="http://schemas.microsoft.com/office/drawing/2014/main" id="{23F2D26B-D0D5-8359-8A9E-E68D62766A7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107649E-5F53-62CE-976D-8C95DC3846CE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123" name="円/楕円 340">
                <a:extLst>
                  <a:ext uri="{FF2B5EF4-FFF2-40B4-BE49-F238E27FC236}">
                    <a16:creationId xmlns:a16="http://schemas.microsoft.com/office/drawing/2014/main" id="{A4483B3A-3EC4-2D71-2A65-019A19EE31B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341">
                <a:extLst>
                  <a:ext uri="{FF2B5EF4-FFF2-40B4-BE49-F238E27FC236}">
                    <a16:creationId xmlns:a16="http://schemas.microsoft.com/office/drawing/2014/main" id="{F2B1AECE-3A28-31B7-D3AD-D07F2C51090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円/楕円 303">
              <a:extLst>
                <a:ext uri="{FF2B5EF4-FFF2-40B4-BE49-F238E27FC236}">
                  <a16:creationId xmlns:a16="http://schemas.microsoft.com/office/drawing/2014/main" id="{899031DA-13E1-D991-3C60-48CB4D09B6E7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アーチ 118">
              <a:extLst>
                <a:ext uri="{FF2B5EF4-FFF2-40B4-BE49-F238E27FC236}">
                  <a16:creationId xmlns:a16="http://schemas.microsoft.com/office/drawing/2014/main" id="{8610D322-5BA4-28B4-5800-EE81FDA311F2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アーチ 119">
              <a:extLst>
                <a:ext uri="{FF2B5EF4-FFF2-40B4-BE49-F238E27FC236}">
                  <a16:creationId xmlns:a16="http://schemas.microsoft.com/office/drawing/2014/main" id="{9E089AB1-BA56-295A-0B7E-BEF90AE671D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F6EB66C0-635B-82F9-749B-ACABF4A45D6C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4C56652-8D10-AAA2-4059-50320C00BCCD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プロパンガス管理業者様への貼り紙</dc:title>
  <dc:subject>プロパンガス管理業者様への貼り紙</dc:subject>
  <dc:creator>でじけろお</dc:creator>
  <cp:lastModifiedBy/>
  <cp:revision>1</cp:revision>
  <dcterms:created xsi:type="dcterms:W3CDTF">2014-12-04T06:28:15Z</dcterms:created>
  <dcterms:modified xsi:type="dcterms:W3CDTF">2025-01-15T16:19:23Z</dcterms:modified>
  <cp:version>1</cp:version>
</cp:coreProperties>
</file>