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9" r:id="rId2"/>
    <p:sldId id="276" r:id="rId3"/>
    <p:sldId id="277" r:id="rId4"/>
    <p:sldId id="27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470" y="55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69A22779-C777-4827-BADC-15028616721E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E35B798-531A-6546-4D23-03A609CC499D}"/>
              </a:ext>
            </a:extLst>
          </p:cNvPr>
          <p:cNvSpPr txBox="1"/>
          <p:nvPr/>
        </p:nvSpPr>
        <p:spPr>
          <a:xfrm>
            <a:off x="3158970" y="835042"/>
            <a:ext cx="2646878" cy="82359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27A61B6-4CA4-9CC5-A4CF-F29DFE9F1FE6}"/>
              </a:ext>
            </a:extLst>
          </p:cNvPr>
          <p:cNvSpPr txBox="1"/>
          <p:nvPr/>
        </p:nvSpPr>
        <p:spPr>
          <a:xfrm>
            <a:off x="894729" y="835041"/>
            <a:ext cx="2215991" cy="82359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ポットの湯がなくなりかけたら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174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0EF0B872-6DD7-19D4-E01F-4B06834B466B}"/>
              </a:ext>
            </a:extLst>
          </p:cNvPr>
          <p:cNvSpPr/>
          <p:nvPr/>
        </p:nvSpPr>
        <p:spPr>
          <a:xfrm>
            <a:off x="332233" y="296418"/>
            <a:ext cx="2563367" cy="7152132"/>
          </a:xfrm>
          <a:custGeom>
            <a:avLst/>
            <a:gdLst>
              <a:gd name="connsiteX0" fmla="*/ 293890 w 2563367"/>
              <a:gd name="connsiteY0" fmla="*/ 0 h 7152132"/>
              <a:gd name="connsiteX1" fmla="*/ 2269477 w 2563367"/>
              <a:gd name="connsiteY1" fmla="*/ 0 h 7152132"/>
              <a:gd name="connsiteX2" fmla="*/ 2563367 w 2563367"/>
              <a:gd name="connsiteY2" fmla="*/ 293890 h 7152132"/>
              <a:gd name="connsiteX3" fmla="*/ 2563367 w 2563367"/>
              <a:gd name="connsiteY3" fmla="*/ 6553442 h 7152132"/>
              <a:gd name="connsiteX4" fmla="*/ 2269477 w 2563367"/>
              <a:gd name="connsiteY4" fmla="*/ 6847332 h 7152132"/>
              <a:gd name="connsiteX5" fmla="*/ 2180514 w 2563367"/>
              <a:gd name="connsiteY5" fmla="*/ 6847332 h 7152132"/>
              <a:gd name="connsiteX6" fmla="*/ 2164303 w 2563367"/>
              <a:gd name="connsiteY6" fmla="*/ 6899394 h 7152132"/>
              <a:gd name="connsiteX7" fmla="*/ 1891605 w 2563367"/>
              <a:gd name="connsiteY7" fmla="*/ 7152132 h 7152132"/>
              <a:gd name="connsiteX8" fmla="*/ 1963604 w 2563367"/>
              <a:gd name="connsiteY8" fmla="*/ 6877636 h 7152132"/>
              <a:gd name="connsiteX9" fmla="*/ 1967393 w 2563367"/>
              <a:gd name="connsiteY9" fmla="*/ 6847332 h 7152132"/>
              <a:gd name="connsiteX10" fmla="*/ 293890 w 2563367"/>
              <a:gd name="connsiteY10" fmla="*/ 6847332 h 7152132"/>
              <a:gd name="connsiteX11" fmla="*/ 0 w 2563367"/>
              <a:gd name="connsiteY11" fmla="*/ 6553442 h 7152132"/>
              <a:gd name="connsiteX12" fmla="*/ 0 w 2563367"/>
              <a:gd name="connsiteY12" fmla="*/ 293890 h 7152132"/>
              <a:gd name="connsiteX13" fmla="*/ 293890 w 2563367"/>
              <a:gd name="connsiteY13" fmla="*/ 0 h 715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3367" h="7152132">
                <a:moveTo>
                  <a:pt x="293890" y="0"/>
                </a:moveTo>
                <a:lnTo>
                  <a:pt x="2269477" y="0"/>
                </a:lnTo>
                <a:cubicBezTo>
                  <a:pt x="2431788" y="0"/>
                  <a:pt x="2563367" y="131579"/>
                  <a:pt x="2563367" y="293890"/>
                </a:cubicBezTo>
                <a:lnTo>
                  <a:pt x="2563367" y="6553442"/>
                </a:lnTo>
                <a:cubicBezTo>
                  <a:pt x="2563367" y="6715753"/>
                  <a:pt x="2431788" y="6847332"/>
                  <a:pt x="2269477" y="6847332"/>
                </a:cubicBezTo>
                <a:lnTo>
                  <a:pt x="2180514" y="6847332"/>
                </a:lnTo>
                <a:lnTo>
                  <a:pt x="2164303" y="6899394"/>
                </a:lnTo>
                <a:cubicBezTo>
                  <a:pt x="2105204" y="7051878"/>
                  <a:pt x="2005121" y="7152132"/>
                  <a:pt x="1891605" y="7152132"/>
                </a:cubicBezTo>
                <a:cubicBezTo>
                  <a:pt x="1923160" y="7066654"/>
                  <a:pt x="1947326" y="6974166"/>
                  <a:pt x="1963604" y="6877636"/>
                </a:cubicBezTo>
                <a:lnTo>
                  <a:pt x="1967393" y="6847332"/>
                </a:lnTo>
                <a:lnTo>
                  <a:pt x="293890" y="6847332"/>
                </a:lnTo>
                <a:cubicBezTo>
                  <a:pt x="131579" y="6847332"/>
                  <a:pt x="0" y="6715753"/>
                  <a:pt x="0" y="6553442"/>
                </a:cubicBezTo>
                <a:lnTo>
                  <a:pt x="0" y="293890"/>
                </a:lnTo>
                <a:cubicBezTo>
                  <a:pt x="0" y="131579"/>
                  <a:pt x="131579" y="0"/>
                  <a:pt x="293890" y="0"/>
                </a:cubicBezTo>
                <a:close/>
              </a:path>
            </a:pathLst>
          </a:custGeom>
          <a:solidFill>
            <a:schemeClr val="bg1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53F6A42-4491-6C2F-AF4B-A53021E135F2}"/>
              </a:ext>
            </a:extLst>
          </p:cNvPr>
          <p:cNvSpPr/>
          <p:nvPr/>
        </p:nvSpPr>
        <p:spPr>
          <a:xfrm>
            <a:off x="3238500" y="92460"/>
            <a:ext cx="3533003" cy="97188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2630E3-9E98-F0D4-FA23-112D3BFB6257}"/>
              </a:ext>
            </a:extLst>
          </p:cNvPr>
          <p:cNvSpPr txBox="1"/>
          <p:nvPr/>
        </p:nvSpPr>
        <p:spPr>
          <a:xfrm>
            <a:off x="3540687" y="497304"/>
            <a:ext cx="2893100" cy="91362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59255B5-CBA2-DD4C-6479-5E5445F6603B}"/>
              </a:ext>
            </a:extLst>
          </p:cNvPr>
          <p:cNvSpPr txBox="1"/>
          <p:nvPr/>
        </p:nvSpPr>
        <p:spPr>
          <a:xfrm>
            <a:off x="506247" y="589180"/>
            <a:ext cx="2215991" cy="63007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次の方のためにポットの湯がなくなりかけたら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722057D-C3A4-22CA-560D-B4AE2BD10AE3}"/>
              </a:ext>
            </a:extLst>
          </p:cNvPr>
          <p:cNvGrpSpPr/>
          <p:nvPr/>
        </p:nvGrpSpPr>
        <p:grpSpPr>
          <a:xfrm>
            <a:off x="1066800" y="7398181"/>
            <a:ext cx="1343722" cy="2273437"/>
            <a:chOff x="3672669" y="3084576"/>
            <a:chExt cx="2240646" cy="3790939"/>
          </a:xfrm>
        </p:grpSpPr>
        <p:sp>
          <p:nvSpPr>
            <p:cNvPr id="5" name="円/楕円 506">
              <a:extLst>
                <a:ext uri="{FF2B5EF4-FFF2-40B4-BE49-F238E27FC236}">
                  <a16:creationId xmlns:a16="http://schemas.microsoft.com/office/drawing/2014/main" id="{4B75767B-2BA7-B7AE-37F8-45B5593A456E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 507">
              <a:extLst>
                <a:ext uri="{FF2B5EF4-FFF2-40B4-BE49-F238E27FC236}">
                  <a16:creationId xmlns:a16="http://schemas.microsoft.com/office/drawing/2014/main" id="{4A879938-0D6F-88D2-977F-1E4ECDF0932F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508">
              <a:extLst>
                <a:ext uri="{FF2B5EF4-FFF2-40B4-BE49-F238E27FC236}">
                  <a16:creationId xmlns:a16="http://schemas.microsoft.com/office/drawing/2014/main" id="{4F8A1C5B-83E6-1E0A-F1C4-882FDC542CF9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64">
              <a:extLst>
                <a:ext uri="{FF2B5EF4-FFF2-40B4-BE49-F238E27FC236}">
                  <a16:creationId xmlns:a16="http://schemas.microsoft.com/office/drawing/2014/main" id="{E940ED58-E647-063E-8B0C-C77239F4964F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涙形 64">
              <a:extLst>
                <a:ext uri="{FF2B5EF4-FFF2-40B4-BE49-F238E27FC236}">
                  <a16:creationId xmlns:a16="http://schemas.microsoft.com/office/drawing/2014/main" id="{214001F7-D4C0-AAD7-1353-1C7A1BF6D965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00F1C9A1-C75D-FE48-AEDB-EAD9EB0C1AF9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513">
              <a:extLst>
                <a:ext uri="{FF2B5EF4-FFF2-40B4-BE49-F238E27FC236}">
                  <a16:creationId xmlns:a16="http://schemas.microsoft.com/office/drawing/2014/main" id="{B3393411-7ED6-27CE-30AA-985F16262F06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082B2566-4468-C02D-2F08-CE6496C6638E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C9F66FF1-EC23-EB6F-B326-F71796E4B4FC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1C99C7BF-2078-6010-D132-6B3B01662A88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円/楕円 517">
              <a:extLst>
                <a:ext uri="{FF2B5EF4-FFF2-40B4-BE49-F238E27FC236}">
                  <a16:creationId xmlns:a16="http://schemas.microsoft.com/office/drawing/2014/main" id="{5CC9C8B5-AACD-EC50-C447-A7144B7E478C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518">
              <a:extLst>
                <a:ext uri="{FF2B5EF4-FFF2-40B4-BE49-F238E27FC236}">
                  <a16:creationId xmlns:a16="http://schemas.microsoft.com/office/drawing/2014/main" id="{505E066C-A6E5-0B53-AF92-DC3B41C43323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548">
              <a:extLst>
                <a:ext uri="{FF2B5EF4-FFF2-40B4-BE49-F238E27FC236}">
                  <a16:creationId xmlns:a16="http://schemas.microsoft.com/office/drawing/2014/main" id="{23F98AAB-FA5F-2A43-1E5E-4A981F28464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月 550">
              <a:extLst>
                <a:ext uri="{FF2B5EF4-FFF2-40B4-BE49-F238E27FC236}">
                  <a16:creationId xmlns:a16="http://schemas.microsoft.com/office/drawing/2014/main" id="{290B75BD-C0A3-EB09-C223-7E6B1617005C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5219786-0ACA-AA0E-9083-49F51EA1DFDC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48" name="角丸四角形 559">
                <a:extLst>
                  <a:ext uri="{FF2B5EF4-FFF2-40B4-BE49-F238E27FC236}">
                    <a16:creationId xmlns:a16="http://schemas.microsoft.com/office/drawing/2014/main" id="{7F9FDDA2-6066-0218-566D-178FB8596E37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台形 441">
                <a:extLst>
                  <a:ext uri="{FF2B5EF4-FFF2-40B4-BE49-F238E27FC236}">
                    <a16:creationId xmlns:a16="http://schemas.microsoft.com/office/drawing/2014/main" id="{20F7FBC7-D2D2-2507-C9E2-5CCB30E2B92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41">
                <a:extLst>
                  <a:ext uri="{FF2B5EF4-FFF2-40B4-BE49-F238E27FC236}">
                    <a16:creationId xmlns:a16="http://schemas.microsoft.com/office/drawing/2014/main" id="{E4574F6A-EF85-F8F2-2A8E-DF19899F10A9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484F798-3A5D-D44D-B650-7E9444C899EB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45" name="角丸四角形 559">
                <a:extLst>
                  <a:ext uri="{FF2B5EF4-FFF2-40B4-BE49-F238E27FC236}">
                    <a16:creationId xmlns:a16="http://schemas.microsoft.com/office/drawing/2014/main" id="{18326E0C-D1C3-7585-D6ED-EFE52E94B3FF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台形 441">
                <a:extLst>
                  <a:ext uri="{FF2B5EF4-FFF2-40B4-BE49-F238E27FC236}">
                    <a16:creationId xmlns:a16="http://schemas.microsoft.com/office/drawing/2014/main" id="{8528F77B-5DA2-9E53-DFE9-6AE21BF776D1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41">
                <a:extLst>
                  <a:ext uri="{FF2B5EF4-FFF2-40B4-BE49-F238E27FC236}">
                    <a16:creationId xmlns:a16="http://schemas.microsoft.com/office/drawing/2014/main" id="{33E18220-7BD4-9624-1F31-85A8F83E4B74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0506EE3-D168-F161-F9DA-60E16B7C91B5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43" name="円/楕円 536">
                <a:extLst>
                  <a:ext uri="{FF2B5EF4-FFF2-40B4-BE49-F238E27FC236}">
                    <a16:creationId xmlns:a16="http://schemas.microsoft.com/office/drawing/2014/main" id="{CF6A1505-E7CC-0384-B769-E7C0687603E3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537">
                <a:extLst>
                  <a:ext uri="{FF2B5EF4-FFF2-40B4-BE49-F238E27FC236}">
                    <a16:creationId xmlns:a16="http://schemas.microsoft.com/office/drawing/2014/main" id="{381A04C4-7E9A-DD84-DFC5-FD36487B5A5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1B21E44-7E5B-AD37-E835-2D34CFD2183F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41" name="円/楕円 534">
                <a:extLst>
                  <a:ext uri="{FF2B5EF4-FFF2-40B4-BE49-F238E27FC236}">
                    <a16:creationId xmlns:a16="http://schemas.microsoft.com/office/drawing/2014/main" id="{6652815B-3FC6-D811-FA10-10E6F63294F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535">
                <a:extLst>
                  <a:ext uri="{FF2B5EF4-FFF2-40B4-BE49-F238E27FC236}">
                    <a16:creationId xmlns:a16="http://schemas.microsoft.com/office/drawing/2014/main" id="{B28F9F52-6D85-FFA8-3EB2-CE5B87CA1DC7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円/楕円 525">
              <a:extLst>
                <a:ext uri="{FF2B5EF4-FFF2-40B4-BE49-F238E27FC236}">
                  <a16:creationId xmlns:a16="http://schemas.microsoft.com/office/drawing/2014/main" id="{BB7432C1-34CA-9AF9-E5EA-9F79B9F769A4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アーチ 32">
              <a:extLst>
                <a:ext uri="{FF2B5EF4-FFF2-40B4-BE49-F238E27FC236}">
                  <a16:creationId xmlns:a16="http://schemas.microsoft.com/office/drawing/2014/main" id="{B43E2470-3D83-CFF1-C02A-AE5B4398A881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アーチ 33">
              <a:extLst>
                <a:ext uri="{FF2B5EF4-FFF2-40B4-BE49-F238E27FC236}">
                  <a16:creationId xmlns:a16="http://schemas.microsoft.com/office/drawing/2014/main" id="{0768965F-D13A-D7B0-598F-0C5A1811285E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アーチ 34">
              <a:extLst>
                <a:ext uri="{FF2B5EF4-FFF2-40B4-BE49-F238E27FC236}">
                  <a16:creationId xmlns:a16="http://schemas.microsoft.com/office/drawing/2014/main" id="{C8EC71A1-6BA8-B8F8-7CA7-925409847859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607">
              <a:extLst>
                <a:ext uri="{FF2B5EF4-FFF2-40B4-BE49-F238E27FC236}">
                  <a16:creationId xmlns:a16="http://schemas.microsoft.com/office/drawing/2014/main" id="{6EFD4206-CAF0-C0A3-DFBE-FD8AB2E17DE5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609">
              <a:extLst>
                <a:ext uri="{FF2B5EF4-FFF2-40B4-BE49-F238E27FC236}">
                  <a16:creationId xmlns:a16="http://schemas.microsoft.com/office/drawing/2014/main" id="{6ABBF9CF-2FDF-C5AA-3D7B-9B9A295D9959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/楕円 609">
              <a:extLst>
                <a:ext uri="{FF2B5EF4-FFF2-40B4-BE49-F238E27FC236}">
                  <a16:creationId xmlns:a16="http://schemas.microsoft.com/office/drawing/2014/main" id="{21E00FA3-C783-250B-F27F-48ACDBB5E5F4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532">
              <a:extLst>
                <a:ext uri="{FF2B5EF4-FFF2-40B4-BE49-F238E27FC236}">
                  <a16:creationId xmlns:a16="http://schemas.microsoft.com/office/drawing/2014/main" id="{1F6EE982-57BA-E236-A890-CD182D0901F0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533">
              <a:extLst>
                <a:ext uri="{FF2B5EF4-FFF2-40B4-BE49-F238E27FC236}">
                  <a16:creationId xmlns:a16="http://schemas.microsoft.com/office/drawing/2014/main" id="{AF7D526D-7427-DB88-1BCF-8AB16AC45C5A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9051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0E822BE3-8C0B-F426-08DC-DCB5035EDEB1}"/>
              </a:ext>
            </a:extLst>
          </p:cNvPr>
          <p:cNvSpPr/>
          <p:nvPr/>
        </p:nvSpPr>
        <p:spPr>
          <a:xfrm>
            <a:off x="432486" y="4457699"/>
            <a:ext cx="5993028" cy="2486211"/>
          </a:xfrm>
          <a:custGeom>
            <a:avLst/>
            <a:gdLst>
              <a:gd name="connsiteX0" fmla="*/ 346369 w 5647038"/>
              <a:gd name="connsiteY0" fmla="*/ 0 h 2656115"/>
              <a:gd name="connsiteX1" fmla="*/ 5300669 w 5647038"/>
              <a:gd name="connsiteY1" fmla="*/ 0 h 2656115"/>
              <a:gd name="connsiteX2" fmla="*/ 5647038 w 5647038"/>
              <a:gd name="connsiteY2" fmla="*/ 346369 h 2656115"/>
              <a:gd name="connsiteX3" fmla="*/ 5647038 w 5647038"/>
              <a:gd name="connsiteY3" fmla="*/ 1731801 h 2656115"/>
              <a:gd name="connsiteX4" fmla="*/ 5300669 w 5647038"/>
              <a:gd name="connsiteY4" fmla="*/ 2078170 h 2656115"/>
              <a:gd name="connsiteX5" fmla="*/ 4621965 w 5647038"/>
              <a:gd name="connsiteY5" fmla="*/ 2078170 h 2656115"/>
              <a:gd name="connsiteX6" fmla="*/ 4604678 w 5647038"/>
              <a:gd name="connsiteY6" fmla="*/ 2133862 h 2656115"/>
              <a:gd name="connsiteX7" fmla="*/ 3816780 w 5647038"/>
              <a:gd name="connsiteY7" fmla="*/ 2656115 h 2656115"/>
              <a:gd name="connsiteX8" fmla="*/ 4131484 w 5647038"/>
              <a:gd name="connsiteY8" fmla="*/ 2279033 h 2656115"/>
              <a:gd name="connsiteX9" fmla="*/ 4204473 w 5647038"/>
              <a:gd name="connsiteY9" fmla="*/ 2078170 h 2656115"/>
              <a:gd name="connsiteX10" fmla="*/ 346369 w 5647038"/>
              <a:gd name="connsiteY10" fmla="*/ 2078170 h 2656115"/>
              <a:gd name="connsiteX11" fmla="*/ 0 w 5647038"/>
              <a:gd name="connsiteY11" fmla="*/ 1731801 h 2656115"/>
              <a:gd name="connsiteX12" fmla="*/ 0 w 5647038"/>
              <a:gd name="connsiteY12" fmla="*/ 346369 h 2656115"/>
              <a:gd name="connsiteX13" fmla="*/ 346369 w 5647038"/>
              <a:gd name="connsiteY13" fmla="*/ 0 h 265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647038" h="2656115">
                <a:moveTo>
                  <a:pt x="346369" y="0"/>
                </a:moveTo>
                <a:lnTo>
                  <a:pt x="5300669" y="0"/>
                </a:lnTo>
                <a:cubicBezTo>
                  <a:pt x="5491963" y="0"/>
                  <a:pt x="5647038" y="155075"/>
                  <a:pt x="5647038" y="346369"/>
                </a:cubicBezTo>
                <a:lnTo>
                  <a:pt x="5647038" y="1731801"/>
                </a:lnTo>
                <a:cubicBezTo>
                  <a:pt x="5647038" y="1923095"/>
                  <a:pt x="5491963" y="2078170"/>
                  <a:pt x="5300669" y="2078170"/>
                </a:cubicBezTo>
                <a:lnTo>
                  <a:pt x="4621965" y="2078170"/>
                </a:lnTo>
                <a:lnTo>
                  <a:pt x="4604678" y="2133862"/>
                </a:lnTo>
                <a:cubicBezTo>
                  <a:pt x="4474867" y="2440768"/>
                  <a:pt x="4170972" y="2656115"/>
                  <a:pt x="3816780" y="2656115"/>
                </a:cubicBezTo>
                <a:cubicBezTo>
                  <a:pt x="3951354" y="2555185"/>
                  <a:pt x="4058241" y="2425519"/>
                  <a:pt x="4131484" y="2279033"/>
                </a:cubicBezTo>
                <a:lnTo>
                  <a:pt x="4204473" y="2078170"/>
                </a:lnTo>
                <a:lnTo>
                  <a:pt x="346369" y="2078170"/>
                </a:lnTo>
                <a:cubicBezTo>
                  <a:pt x="155075" y="2078170"/>
                  <a:pt x="0" y="1923095"/>
                  <a:pt x="0" y="1731801"/>
                </a:cubicBezTo>
                <a:lnTo>
                  <a:pt x="0" y="346369"/>
                </a:lnTo>
                <a:cubicBezTo>
                  <a:pt x="0" y="155075"/>
                  <a:pt x="155075" y="0"/>
                  <a:pt x="346369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59255B5-CBA2-DD4C-6479-5E5445F6603B}"/>
              </a:ext>
            </a:extLst>
          </p:cNvPr>
          <p:cNvSpPr txBox="1"/>
          <p:nvPr/>
        </p:nvSpPr>
        <p:spPr>
          <a:xfrm>
            <a:off x="685801" y="4787464"/>
            <a:ext cx="5486398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ポットの湯がなくなりかけたら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FF6A939-382C-587E-0CCE-8425FB5153C1}"/>
              </a:ext>
            </a:extLst>
          </p:cNvPr>
          <p:cNvGrpSpPr/>
          <p:nvPr/>
        </p:nvGrpSpPr>
        <p:grpSpPr>
          <a:xfrm>
            <a:off x="2343150" y="6708195"/>
            <a:ext cx="2171700" cy="2866626"/>
            <a:chOff x="2014061" y="1352600"/>
            <a:chExt cx="2829878" cy="3735415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6A25CDB-EE34-669F-865E-32B09373F8AE}"/>
                </a:ext>
              </a:extLst>
            </p:cNvPr>
            <p:cNvSpPr/>
            <p:nvPr/>
          </p:nvSpPr>
          <p:spPr>
            <a:xfrm>
              <a:off x="2014061" y="1352600"/>
              <a:ext cx="2829878" cy="3735415"/>
            </a:xfrm>
            <a:custGeom>
              <a:avLst/>
              <a:gdLst>
                <a:gd name="connsiteX0" fmla="*/ 835201 w 2829878"/>
                <a:gd name="connsiteY0" fmla="*/ 95201 h 3735415"/>
                <a:gd name="connsiteX1" fmla="*/ 185781 w 2829878"/>
                <a:gd name="connsiteY1" fmla="*/ 624493 h 3735415"/>
                <a:gd name="connsiteX2" fmla="*/ 181913 w 2829878"/>
                <a:gd name="connsiteY2" fmla="*/ 662872 h 3735415"/>
                <a:gd name="connsiteX3" fmla="*/ 213089 w 2829878"/>
                <a:gd name="connsiteY3" fmla="*/ 641853 h 3735415"/>
                <a:gd name="connsiteX4" fmla="*/ 244184 w 2829878"/>
                <a:gd name="connsiteY4" fmla="*/ 635575 h 3735415"/>
                <a:gd name="connsiteX5" fmla="*/ 259892 w 2829878"/>
                <a:gd name="connsiteY5" fmla="*/ 615947 h 3735415"/>
                <a:gd name="connsiteX6" fmla="*/ 1404119 w 2829878"/>
                <a:gd name="connsiteY6" fmla="*/ 438100 h 3735415"/>
                <a:gd name="connsiteX7" fmla="*/ 2548346 w 2829878"/>
                <a:gd name="connsiteY7" fmla="*/ 615947 h 3735415"/>
                <a:gd name="connsiteX8" fmla="*/ 2559718 w 2829878"/>
                <a:gd name="connsiteY8" fmla="*/ 630156 h 3735415"/>
                <a:gd name="connsiteX9" fmla="*/ 2617653 w 2829878"/>
                <a:gd name="connsiteY9" fmla="*/ 641853 h 3735415"/>
                <a:gd name="connsiteX10" fmla="*/ 2648829 w 2829878"/>
                <a:gd name="connsiteY10" fmla="*/ 662872 h 3735415"/>
                <a:gd name="connsiteX11" fmla="*/ 2644960 w 2829878"/>
                <a:gd name="connsiteY11" fmla="*/ 624493 h 3735415"/>
                <a:gd name="connsiteX12" fmla="*/ 1995541 w 2829878"/>
                <a:gd name="connsiteY12" fmla="*/ 95201 h 3735415"/>
                <a:gd name="connsiteX13" fmla="*/ 858302 w 2829878"/>
                <a:gd name="connsiteY13" fmla="*/ 0 h 3735415"/>
                <a:gd name="connsiteX14" fmla="*/ 1972441 w 2829878"/>
                <a:gd name="connsiteY14" fmla="*/ 0 h 3735415"/>
                <a:gd name="connsiteX15" fmla="*/ 2760029 w 2829878"/>
                <a:gd name="connsiteY15" fmla="*/ 787588 h 3735415"/>
                <a:gd name="connsiteX16" fmla="*/ 2760029 w 2829878"/>
                <a:gd name="connsiteY16" fmla="*/ 1249214 h 3735415"/>
                <a:gd name="connsiteX17" fmla="*/ 2776261 w 2829878"/>
                <a:gd name="connsiteY17" fmla="*/ 1253435 h 3735415"/>
                <a:gd name="connsiteX18" fmla="*/ 2829878 w 2829878"/>
                <a:gd name="connsiteY18" fmla="*/ 1357606 h 3735415"/>
                <a:gd name="connsiteX19" fmla="*/ 2776261 w 2829878"/>
                <a:gd name="connsiteY19" fmla="*/ 1461778 h 3735415"/>
                <a:gd name="connsiteX20" fmla="*/ 2760028 w 2829878"/>
                <a:gd name="connsiteY20" fmla="*/ 1465998 h 3735415"/>
                <a:gd name="connsiteX21" fmla="*/ 2760028 w 2829878"/>
                <a:gd name="connsiteY21" fmla="*/ 1575175 h 3735415"/>
                <a:gd name="connsiteX22" fmla="*/ 2709229 w 2829878"/>
                <a:gd name="connsiteY22" fmla="*/ 1575175 h 3735415"/>
                <a:gd name="connsiteX23" fmla="*/ 2709229 w 2829878"/>
                <a:gd name="connsiteY23" fmla="*/ 3611800 h 3735415"/>
                <a:gd name="connsiteX24" fmla="*/ 2585614 w 2829878"/>
                <a:gd name="connsiteY24" fmla="*/ 3735415 h 3735415"/>
                <a:gd name="connsiteX25" fmla="*/ 245128 w 2829878"/>
                <a:gd name="connsiteY25" fmla="*/ 3735415 h 3735415"/>
                <a:gd name="connsiteX26" fmla="*/ 121513 w 2829878"/>
                <a:gd name="connsiteY26" fmla="*/ 3611800 h 3735415"/>
                <a:gd name="connsiteX27" fmla="*/ 121513 w 2829878"/>
                <a:gd name="connsiteY27" fmla="*/ 1575175 h 3735415"/>
                <a:gd name="connsiteX28" fmla="*/ 70714 w 2829878"/>
                <a:gd name="connsiteY28" fmla="*/ 1575175 h 3735415"/>
                <a:gd name="connsiteX29" fmla="*/ 70714 w 2829878"/>
                <a:gd name="connsiteY29" fmla="*/ 1466223 h 3735415"/>
                <a:gd name="connsiteX30" fmla="*/ 53617 w 2829878"/>
                <a:gd name="connsiteY30" fmla="*/ 1461778 h 3735415"/>
                <a:gd name="connsiteX31" fmla="*/ 0 w 2829878"/>
                <a:gd name="connsiteY31" fmla="*/ 1357606 h 3735415"/>
                <a:gd name="connsiteX32" fmla="*/ 53617 w 2829878"/>
                <a:gd name="connsiteY32" fmla="*/ 1253435 h 3735415"/>
                <a:gd name="connsiteX33" fmla="*/ 70714 w 2829878"/>
                <a:gd name="connsiteY33" fmla="*/ 1248990 h 3735415"/>
                <a:gd name="connsiteX34" fmla="*/ 70714 w 2829878"/>
                <a:gd name="connsiteY34" fmla="*/ 787588 h 3735415"/>
                <a:gd name="connsiteX35" fmla="*/ 858302 w 2829878"/>
                <a:gd name="connsiteY35" fmla="*/ 0 h 373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29878" h="3735415">
                  <a:moveTo>
                    <a:pt x="835201" y="95201"/>
                  </a:moveTo>
                  <a:cubicBezTo>
                    <a:pt x="514862" y="95201"/>
                    <a:pt x="247593" y="322427"/>
                    <a:pt x="185781" y="624493"/>
                  </a:cubicBezTo>
                  <a:lnTo>
                    <a:pt x="181913" y="662872"/>
                  </a:lnTo>
                  <a:lnTo>
                    <a:pt x="213089" y="641853"/>
                  </a:lnTo>
                  <a:lnTo>
                    <a:pt x="244184" y="635575"/>
                  </a:lnTo>
                  <a:lnTo>
                    <a:pt x="259892" y="615947"/>
                  </a:lnTo>
                  <a:cubicBezTo>
                    <a:pt x="368799" y="514450"/>
                    <a:pt x="839705" y="438100"/>
                    <a:pt x="1404119" y="438100"/>
                  </a:cubicBezTo>
                  <a:cubicBezTo>
                    <a:pt x="1968532" y="438100"/>
                    <a:pt x="2439439" y="514450"/>
                    <a:pt x="2548346" y="615947"/>
                  </a:cubicBezTo>
                  <a:lnTo>
                    <a:pt x="2559718" y="630156"/>
                  </a:lnTo>
                  <a:lnTo>
                    <a:pt x="2617653" y="641853"/>
                  </a:lnTo>
                  <a:lnTo>
                    <a:pt x="2648829" y="662872"/>
                  </a:lnTo>
                  <a:lnTo>
                    <a:pt x="2644960" y="624493"/>
                  </a:lnTo>
                  <a:cubicBezTo>
                    <a:pt x="2583149" y="322427"/>
                    <a:pt x="2315880" y="95201"/>
                    <a:pt x="1995541" y="95201"/>
                  </a:cubicBezTo>
                  <a:close/>
                  <a:moveTo>
                    <a:pt x="858302" y="0"/>
                  </a:moveTo>
                  <a:lnTo>
                    <a:pt x="1972441" y="0"/>
                  </a:lnTo>
                  <a:cubicBezTo>
                    <a:pt x="2407414" y="0"/>
                    <a:pt x="2760029" y="352615"/>
                    <a:pt x="2760029" y="787588"/>
                  </a:cubicBezTo>
                  <a:lnTo>
                    <a:pt x="2760029" y="1249214"/>
                  </a:lnTo>
                  <a:lnTo>
                    <a:pt x="2776261" y="1253435"/>
                  </a:lnTo>
                  <a:cubicBezTo>
                    <a:pt x="2807770" y="1270597"/>
                    <a:pt x="2829878" y="1310777"/>
                    <a:pt x="2829878" y="1357606"/>
                  </a:cubicBezTo>
                  <a:cubicBezTo>
                    <a:pt x="2829878" y="1404435"/>
                    <a:pt x="2807770" y="1444615"/>
                    <a:pt x="2776261" y="1461778"/>
                  </a:cubicBezTo>
                  <a:lnTo>
                    <a:pt x="2760028" y="1465998"/>
                  </a:lnTo>
                  <a:lnTo>
                    <a:pt x="2760028" y="1575175"/>
                  </a:lnTo>
                  <a:lnTo>
                    <a:pt x="2709229" y="1575175"/>
                  </a:lnTo>
                  <a:lnTo>
                    <a:pt x="2709229" y="3611800"/>
                  </a:lnTo>
                  <a:cubicBezTo>
                    <a:pt x="2709229" y="3680071"/>
                    <a:pt x="2653885" y="3735415"/>
                    <a:pt x="2585614" y="3735415"/>
                  </a:cubicBezTo>
                  <a:lnTo>
                    <a:pt x="245128" y="3735415"/>
                  </a:lnTo>
                  <a:cubicBezTo>
                    <a:pt x="176857" y="3735415"/>
                    <a:pt x="121513" y="3680071"/>
                    <a:pt x="121513" y="3611800"/>
                  </a:cubicBezTo>
                  <a:lnTo>
                    <a:pt x="121513" y="1575175"/>
                  </a:lnTo>
                  <a:lnTo>
                    <a:pt x="70714" y="1575175"/>
                  </a:lnTo>
                  <a:lnTo>
                    <a:pt x="70714" y="1466223"/>
                  </a:lnTo>
                  <a:lnTo>
                    <a:pt x="53617" y="1461778"/>
                  </a:lnTo>
                  <a:cubicBezTo>
                    <a:pt x="22108" y="1444615"/>
                    <a:pt x="0" y="1404435"/>
                    <a:pt x="0" y="1357606"/>
                  </a:cubicBezTo>
                  <a:cubicBezTo>
                    <a:pt x="0" y="1310777"/>
                    <a:pt x="22108" y="1270597"/>
                    <a:pt x="53617" y="1253435"/>
                  </a:cubicBezTo>
                  <a:lnTo>
                    <a:pt x="70714" y="1248990"/>
                  </a:lnTo>
                  <a:lnTo>
                    <a:pt x="70714" y="787588"/>
                  </a:lnTo>
                  <a:cubicBezTo>
                    <a:pt x="70714" y="352615"/>
                    <a:pt x="423329" y="0"/>
                    <a:pt x="858302" y="0"/>
                  </a:cubicBez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A7F44C7-237E-92F7-A6C3-4FCE40C937C8}"/>
                </a:ext>
              </a:extLst>
            </p:cNvPr>
            <p:cNvGrpSpPr/>
            <p:nvPr/>
          </p:nvGrpSpPr>
          <p:grpSpPr>
            <a:xfrm>
              <a:off x="2014061" y="1352600"/>
              <a:ext cx="2829878" cy="3735415"/>
              <a:chOff x="2396172" y="1352600"/>
              <a:chExt cx="2829878" cy="3735415"/>
            </a:xfrm>
          </p:grpSpPr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9B1C5D30-12EF-DE5B-DB4C-57F983EB02C3}"/>
                  </a:ext>
                </a:extLst>
              </p:cNvPr>
              <p:cNvSpPr/>
              <p:nvPr/>
            </p:nvSpPr>
            <p:spPr>
              <a:xfrm>
                <a:off x="50504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0EECAFA9-77DC-F007-AFAC-1433D3467581}"/>
                  </a:ext>
                </a:extLst>
              </p:cNvPr>
              <p:cNvSpPr/>
              <p:nvPr/>
            </p:nvSpPr>
            <p:spPr>
              <a:xfrm>
                <a:off x="23961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A41FE60-F01E-AF45-E74E-FF071F9B19C8}"/>
                  </a:ext>
                </a:extLst>
              </p:cNvPr>
              <p:cNvSpPr/>
              <p:nvPr/>
            </p:nvSpPr>
            <p:spPr>
              <a:xfrm>
                <a:off x="2466886" y="1352600"/>
                <a:ext cx="2689315" cy="1575175"/>
              </a:xfrm>
              <a:custGeom>
                <a:avLst/>
                <a:gdLst>
                  <a:gd name="connsiteX0" fmla="*/ 787588 w 2689315"/>
                  <a:gd name="connsiteY0" fmla="*/ 0 h 1575175"/>
                  <a:gd name="connsiteX1" fmla="*/ 1901727 w 2689315"/>
                  <a:gd name="connsiteY1" fmla="*/ 0 h 1575175"/>
                  <a:gd name="connsiteX2" fmla="*/ 2689315 w 2689315"/>
                  <a:gd name="connsiteY2" fmla="*/ 787588 h 1575175"/>
                  <a:gd name="connsiteX3" fmla="*/ 2689314 w 2689315"/>
                  <a:gd name="connsiteY3" fmla="*/ 1575175 h 1575175"/>
                  <a:gd name="connsiteX4" fmla="*/ 2587714 w 2689315"/>
                  <a:gd name="connsiteY4" fmla="*/ 1575175 h 1575175"/>
                  <a:gd name="connsiteX5" fmla="*/ 2587714 w 2689315"/>
                  <a:gd name="connsiteY5" fmla="*/ 758088 h 1575175"/>
                  <a:gd name="connsiteX6" fmla="*/ 1924827 w 2689315"/>
                  <a:gd name="connsiteY6" fmla="*/ 95201 h 1575175"/>
                  <a:gd name="connsiteX7" fmla="*/ 764487 w 2689315"/>
                  <a:gd name="connsiteY7" fmla="*/ 95201 h 1575175"/>
                  <a:gd name="connsiteX8" fmla="*/ 101600 w 2689315"/>
                  <a:gd name="connsiteY8" fmla="*/ 758088 h 1575175"/>
                  <a:gd name="connsiteX9" fmla="*/ 101600 w 2689315"/>
                  <a:gd name="connsiteY9" fmla="*/ 1575175 h 1575175"/>
                  <a:gd name="connsiteX10" fmla="*/ 0 w 2689315"/>
                  <a:gd name="connsiteY10" fmla="*/ 1575175 h 1575175"/>
                  <a:gd name="connsiteX11" fmla="*/ 0 w 2689315"/>
                  <a:gd name="connsiteY11" fmla="*/ 787588 h 1575175"/>
                  <a:gd name="connsiteX12" fmla="*/ 787588 w 2689315"/>
                  <a:gd name="connsiteY12" fmla="*/ 0 h 15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9315" h="1575175">
                    <a:moveTo>
                      <a:pt x="787588" y="0"/>
                    </a:moveTo>
                    <a:lnTo>
                      <a:pt x="1901727" y="0"/>
                    </a:lnTo>
                    <a:cubicBezTo>
                      <a:pt x="2336700" y="0"/>
                      <a:pt x="2689315" y="352615"/>
                      <a:pt x="2689315" y="787588"/>
                    </a:cubicBezTo>
                    <a:cubicBezTo>
                      <a:pt x="2689315" y="1050117"/>
                      <a:pt x="2689314" y="1312646"/>
                      <a:pt x="2689314" y="1575175"/>
                    </a:cubicBezTo>
                    <a:lnTo>
                      <a:pt x="2587714" y="1575175"/>
                    </a:lnTo>
                    <a:lnTo>
                      <a:pt x="2587714" y="758088"/>
                    </a:lnTo>
                    <a:cubicBezTo>
                      <a:pt x="2587714" y="391986"/>
                      <a:pt x="2290929" y="95201"/>
                      <a:pt x="1924827" y="95201"/>
                    </a:cubicBezTo>
                    <a:lnTo>
                      <a:pt x="764487" y="95201"/>
                    </a:lnTo>
                    <a:cubicBezTo>
                      <a:pt x="398385" y="95201"/>
                      <a:pt x="101600" y="391986"/>
                      <a:pt x="101600" y="758088"/>
                    </a:cubicBezTo>
                    <a:lnTo>
                      <a:pt x="101600" y="1575175"/>
                    </a:lnTo>
                    <a:lnTo>
                      <a:pt x="0" y="1575175"/>
                    </a:lnTo>
                    <a:lnTo>
                      <a:pt x="0" y="787588"/>
                    </a:lnTo>
                    <a:cubicBezTo>
                      <a:pt x="0" y="352615"/>
                      <a:pt x="352615" y="0"/>
                      <a:pt x="7875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40CB50D0-241F-CB6A-5368-96356DBA7E14}"/>
                  </a:ext>
                </a:extLst>
              </p:cNvPr>
              <p:cNvSpPr/>
              <p:nvPr/>
            </p:nvSpPr>
            <p:spPr>
              <a:xfrm>
                <a:off x="2517685" y="2324100"/>
                <a:ext cx="2587716" cy="2763915"/>
              </a:xfrm>
              <a:prstGeom prst="round2SameRect">
                <a:avLst>
                  <a:gd name="adj1" fmla="val 0"/>
                  <a:gd name="adj2" fmla="val 477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144CD10C-B8F7-CDAF-C5C5-E50074C21091}"/>
                  </a:ext>
                </a:extLst>
              </p:cNvPr>
              <p:cNvSpPr/>
              <p:nvPr/>
            </p:nvSpPr>
            <p:spPr>
              <a:xfrm>
                <a:off x="3619651" y="2484768"/>
                <a:ext cx="361280" cy="347332"/>
              </a:xfrm>
              <a:prstGeom prst="round2SameRect">
                <a:avLst>
                  <a:gd name="adj1" fmla="val 0"/>
                  <a:gd name="adj2" fmla="val 1209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D36562D-9200-67E1-0821-413ABF541B4A}"/>
                  </a:ext>
                </a:extLst>
              </p:cNvPr>
              <p:cNvSpPr/>
              <p:nvPr/>
            </p:nvSpPr>
            <p:spPr>
              <a:xfrm>
                <a:off x="2632335" y="1790700"/>
                <a:ext cx="2335912" cy="4454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5247028D-652B-3EE0-FBD5-910DFA73EF58}"/>
                  </a:ext>
                </a:extLst>
              </p:cNvPr>
              <p:cNvSpPr/>
              <p:nvPr/>
            </p:nvSpPr>
            <p:spPr>
              <a:xfrm>
                <a:off x="2517685" y="1982670"/>
                <a:ext cx="2587716" cy="630070"/>
              </a:xfrm>
              <a:prstGeom prst="round2SameRect">
                <a:avLst>
                  <a:gd name="adj1" fmla="val 23797"/>
                  <a:gd name="adj2" fmla="val 2620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6A2A08EC-FD2A-4063-E65F-3EC8E03DD929}"/>
                  </a:ext>
                </a:extLst>
              </p:cNvPr>
              <p:cNvSpPr/>
              <p:nvPr/>
            </p:nvSpPr>
            <p:spPr>
              <a:xfrm>
                <a:off x="3670461" y="3294743"/>
                <a:ext cx="282164" cy="15474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1F5F2B2-8349-E516-852E-30275EC6BC3A}"/>
              </a:ext>
            </a:extLst>
          </p:cNvPr>
          <p:cNvSpPr txBox="1"/>
          <p:nvPr/>
        </p:nvSpPr>
        <p:spPr>
          <a:xfrm>
            <a:off x="1" y="443871"/>
            <a:ext cx="6858000" cy="3477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</a:t>
            </a:r>
            <a:endParaRPr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してください</a:t>
            </a:r>
            <a:endParaRPr kumimoji="1" lang="ja-JP" altLang="en-US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915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096091B5-E162-0622-CAD0-485FBDBD3294}"/>
              </a:ext>
            </a:extLst>
          </p:cNvPr>
          <p:cNvSpPr/>
          <p:nvPr/>
        </p:nvSpPr>
        <p:spPr>
          <a:xfrm>
            <a:off x="218145" y="366994"/>
            <a:ext cx="6421711" cy="3909265"/>
          </a:xfrm>
          <a:prstGeom prst="roundRect">
            <a:avLst>
              <a:gd name="adj" fmla="val 1137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2611F42-5278-0FD5-74C4-B6B46F114302}"/>
              </a:ext>
            </a:extLst>
          </p:cNvPr>
          <p:cNvSpPr txBox="1"/>
          <p:nvPr/>
        </p:nvSpPr>
        <p:spPr>
          <a:xfrm>
            <a:off x="190499" y="677674"/>
            <a:ext cx="6477002" cy="3477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6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6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</a:t>
            </a:r>
            <a:endParaRPr lang="en-US" altLang="ja-JP" sz="8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してください</a:t>
            </a:r>
            <a:endParaRPr kumimoji="1" lang="ja-JP" altLang="en-US" sz="6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7392199-781B-0F00-9E14-4E6C768C6277}"/>
              </a:ext>
            </a:extLst>
          </p:cNvPr>
          <p:cNvSpPr txBox="1"/>
          <p:nvPr/>
        </p:nvSpPr>
        <p:spPr>
          <a:xfrm>
            <a:off x="1" y="7809988"/>
            <a:ext cx="6858000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ポットの湯がなくなりかけたら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07E5630-CC0A-7C90-7299-A79ACF9E43E7}"/>
              </a:ext>
            </a:extLst>
          </p:cNvPr>
          <p:cNvGrpSpPr/>
          <p:nvPr/>
        </p:nvGrpSpPr>
        <p:grpSpPr>
          <a:xfrm>
            <a:off x="2439676" y="4796844"/>
            <a:ext cx="1978647" cy="2611798"/>
            <a:chOff x="2014061" y="1352600"/>
            <a:chExt cx="2829878" cy="3735415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ACC2DB9-EA7E-8C07-901D-DF193642B15F}"/>
                </a:ext>
              </a:extLst>
            </p:cNvPr>
            <p:cNvSpPr/>
            <p:nvPr/>
          </p:nvSpPr>
          <p:spPr>
            <a:xfrm>
              <a:off x="2014061" y="1352600"/>
              <a:ext cx="2829878" cy="3735415"/>
            </a:xfrm>
            <a:custGeom>
              <a:avLst/>
              <a:gdLst>
                <a:gd name="connsiteX0" fmla="*/ 835201 w 2829878"/>
                <a:gd name="connsiteY0" fmla="*/ 95201 h 3735415"/>
                <a:gd name="connsiteX1" fmla="*/ 185781 w 2829878"/>
                <a:gd name="connsiteY1" fmla="*/ 624493 h 3735415"/>
                <a:gd name="connsiteX2" fmla="*/ 181913 w 2829878"/>
                <a:gd name="connsiteY2" fmla="*/ 662872 h 3735415"/>
                <a:gd name="connsiteX3" fmla="*/ 213089 w 2829878"/>
                <a:gd name="connsiteY3" fmla="*/ 641853 h 3735415"/>
                <a:gd name="connsiteX4" fmla="*/ 244184 w 2829878"/>
                <a:gd name="connsiteY4" fmla="*/ 635575 h 3735415"/>
                <a:gd name="connsiteX5" fmla="*/ 259892 w 2829878"/>
                <a:gd name="connsiteY5" fmla="*/ 615947 h 3735415"/>
                <a:gd name="connsiteX6" fmla="*/ 1404119 w 2829878"/>
                <a:gd name="connsiteY6" fmla="*/ 438100 h 3735415"/>
                <a:gd name="connsiteX7" fmla="*/ 2548346 w 2829878"/>
                <a:gd name="connsiteY7" fmla="*/ 615947 h 3735415"/>
                <a:gd name="connsiteX8" fmla="*/ 2559718 w 2829878"/>
                <a:gd name="connsiteY8" fmla="*/ 630156 h 3735415"/>
                <a:gd name="connsiteX9" fmla="*/ 2617653 w 2829878"/>
                <a:gd name="connsiteY9" fmla="*/ 641853 h 3735415"/>
                <a:gd name="connsiteX10" fmla="*/ 2648829 w 2829878"/>
                <a:gd name="connsiteY10" fmla="*/ 662872 h 3735415"/>
                <a:gd name="connsiteX11" fmla="*/ 2644960 w 2829878"/>
                <a:gd name="connsiteY11" fmla="*/ 624493 h 3735415"/>
                <a:gd name="connsiteX12" fmla="*/ 1995541 w 2829878"/>
                <a:gd name="connsiteY12" fmla="*/ 95201 h 3735415"/>
                <a:gd name="connsiteX13" fmla="*/ 858302 w 2829878"/>
                <a:gd name="connsiteY13" fmla="*/ 0 h 3735415"/>
                <a:gd name="connsiteX14" fmla="*/ 1972441 w 2829878"/>
                <a:gd name="connsiteY14" fmla="*/ 0 h 3735415"/>
                <a:gd name="connsiteX15" fmla="*/ 2760029 w 2829878"/>
                <a:gd name="connsiteY15" fmla="*/ 787588 h 3735415"/>
                <a:gd name="connsiteX16" fmla="*/ 2760029 w 2829878"/>
                <a:gd name="connsiteY16" fmla="*/ 1249214 h 3735415"/>
                <a:gd name="connsiteX17" fmla="*/ 2776261 w 2829878"/>
                <a:gd name="connsiteY17" fmla="*/ 1253435 h 3735415"/>
                <a:gd name="connsiteX18" fmla="*/ 2829878 w 2829878"/>
                <a:gd name="connsiteY18" fmla="*/ 1357606 h 3735415"/>
                <a:gd name="connsiteX19" fmla="*/ 2776261 w 2829878"/>
                <a:gd name="connsiteY19" fmla="*/ 1461778 h 3735415"/>
                <a:gd name="connsiteX20" fmla="*/ 2760028 w 2829878"/>
                <a:gd name="connsiteY20" fmla="*/ 1465998 h 3735415"/>
                <a:gd name="connsiteX21" fmla="*/ 2760028 w 2829878"/>
                <a:gd name="connsiteY21" fmla="*/ 1575175 h 3735415"/>
                <a:gd name="connsiteX22" fmla="*/ 2709229 w 2829878"/>
                <a:gd name="connsiteY22" fmla="*/ 1575175 h 3735415"/>
                <a:gd name="connsiteX23" fmla="*/ 2709229 w 2829878"/>
                <a:gd name="connsiteY23" fmla="*/ 3611800 h 3735415"/>
                <a:gd name="connsiteX24" fmla="*/ 2585614 w 2829878"/>
                <a:gd name="connsiteY24" fmla="*/ 3735415 h 3735415"/>
                <a:gd name="connsiteX25" fmla="*/ 245128 w 2829878"/>
                <a:gd name="connsiteY25" fmla="*/ 3735415 h 3735415"/>
                <a:gd name="connsiteX26" fmla="*/ 121513 w 2829878"/>
                <a:gd name="connsiteY26" fmla="*/ 3611800 h 3735415"/>
                <a:gd name="connsiteX27" fmla="*/ 121513 w 2829878"/>
                <a:gd name="connsiteY27" fmla="*/ 1575175 h 3735415"/>
                <a:gd name="connsiteX28" fmla="*/ 70714 w 2829878"/>
                <a:gd name="connsiteY28" fmla="*/ 1575175 h 3735415"/>
                <a:gd name="connsiteX29" fmla="*/ 70714 w 2829878"/>
                <a:gd name="connsiteY29" fmla="*/ 1466223 h 3735415"/>
                <a:gd name="connsiteX30" fmla="*/ 53617 w 2829878"/>
                <a:gd name="connsiteY30" fmla="*/ 1461778 h 3735415"/>
                <a:gd name="connsiteX31" fmla="*/ 0 w 2829878"/>
                <a:gd name="connsiteY31" fmla="*/ 1357606 h 3735415"/>
                <a:gd name="connsiteX32" fmla="*/ 53617 w 2829878"/>
                <a:gd name="connsiteY32" fmla="*/ 1253435 h 3735415"/>
                <a:gd name="connsiteX33" fmla="*/ 70714 w 2829878"/>
                <a:gd name="connsiteY33" fmla="*/ 1248990 h 3735415"/>
                <a:gd name="connsiteX34" fmla="*/ 70714 w 2829878"/>
                <a:gd name="connsiteY34" fmla="*/ 787588 h 3735415"/>
                <a:gd name="connsiteX35" fmla="*/ 858302 w 2829878"/>
                <a:gd name="connsiteY35" fmla="*/ 0 h 373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29878" h="3735415">
                  <a:moveTo>
                    <a:pt x="835201" y="95201"/>
                  </a:moveTo>
                  <a:cubicBezTo>
                    <a:pt x="514862" y="95201"/>
                    <a:pt x="247593" y="322427"/>
                    <a:pt x="185781" y="624493"/>
                  </a:cubicBezTo>
                  <a:lnTo>
                    <a:pt x="181913" y="662872"/>
                  </a:lnTo>
                  <a:lnTo>
                    <a:pt x="213089" y="641853"/>
                  </a:lnTo>
                  <a:lnTo>
                    <a:pt x="244184" y="635575"/>
                  </a:lnTo>
                  <a:lnTo>
                    <a:pt x="259892" y="615947"/>
                  </a:lnTo>
                  <a:cubicBezTo>
                    <a:pt x="368799" y="514450"/>
                    <a:pt x="839705" y="438100"/>
                    <a:pt x="1404119" y="438100"/>
                  </a:cubicBezTo>
                  <a:cubicBezTo>
                    <a:pt x="1968532" y="438100"/>
                    <a:pt x="2439439" y="514450"/>
                    <a:pt x="2548346" y="615947"/>
                  </a:cubicBezTo>
                  <a:lnTo>
                    <a:pt x="2559718" y="630156"/>
                  </a:lnTo>
                  <a:lnTo>
                    <a:pt x="2617653" y="641853"/>
                  </a:lnTo>
                  <a:lnTo>
                    <a:pt x="2648829" y="662872"/>
                  </a:lnTo>
                  <a:lnTo>
                    <a:pt x="2644960" y="624493"/>
                  </a:lnTo>
                  <a:cubicBezTo>
                    <a:pt x="2583149" y="322427"/>
                    <a:pt x="2315880" y="95201"/>
                    <a:pt x="1995541" y="95201"/>
                  </a:cubicBezTo>
                  <a:close/>
                  <a:moveTo>
                    <a:pt x="858302" y="0"/>
                  </a:moveTo>
                  <a:lnTo>
                    <a:pt x="1972441" y="0"/>
                  </a:lnTo>
                  <a:cubicBezTo>
                    <a:pt x="2407414" y="0"/>
                    <a:pt x="2760029" y="352615"/>
                    <a:pt x="2760029" y="787588"/>
                  </a:cubicBezTo>
                  <a:lnTo>
                    <a:pt x="2760029" y="1249214"/>
                  </a:lnTo>
                  <a:lnTo>
                    <a:pt x="2776261" y="1253435"/>
                  </a:lnTo>
                  <a:cubicBezTo>
                    <a:pt x="2807770" y="1270597"/>
                    <a:pt x="2829878" y="1310777"/>
                    <a:pt x="2829878" y="1357606"/>
                  </a:cubicBezTo>
                  <a:cubicBezTo>
                    <a:pt x="2829878" y="1404435"/>
                    <a:pt x="2807770" y="1444615"/>
                    <a:pt x="2776261" y="1461778"/>
                  </a:cubicBezTo>
                  <a:lnTo>
                    <a:pt x="2760028" y="1465998"/>
                  </a:lnTo>
                  <a:lnTo>
                    <a:pt x="2760028" y="1575175"/>
                  </a:lnTo>
                  <a:lnTo>
                    <a:pt x="2709229" y="1575175"/>
                  </a:lnTo>
                  <a:lnTo>
                    <a:pt x="2709229" y="3611800"/>
                  </a:lnTo>
                  <a:cubicBezTo>
                    <a:pt x="2709229" y="3680071"/>
                    <a:pt x="2653885" y="3735415"/>
                    <a:pt x="2585614" y="3735415"/>
                  </a:cubicBezTo>
                  <a:lnTo>
                    <a:pt x="245128" y="3735415"/>
                  </a:lnTo>
                  <a:cubicBezTo>
                    <a:pt x="176857" y="3735415"/>
                    <a:pt x="121513" y="3680071"/>
                    <a:pt x="121513" y="3611800"/>
                  </a:cubicBezTo>
                  <a:lnTo>
                    <a:pt x="121513" y="1575175"/>
                  </a:lnTo>
                  <a:lnTo>
                    <a:pt x="70714" y="1575175"/>
                  </a:lnTo>
                  <a:lnTo>
                    <a:pt x="70714" y="1466223"/>
                  </a:lnTo>
                  <a:lnTo>
                    <a:pt x="53617" y="1461778"/>
                  </a:lnTo>
                  <a:cubicBezTo>
                    <a:pt x="22108" y="1444615"/>
                    <a:pt x="0" y="1404435"/>
                    <a:pt x="0" y="1357606"/>
                  </a:cubicBezTo>
                  <a:cubicBezTo>
                    <a:pt x="0" y="1310777"/>
                    <a:pt x="22108" y="1270597"/>
                    <a:pt x="53617" y="1253435"/>
                  </a:cubicBezTo>
                  <a:lnTo>
                    <a:pt x="70714" y="1248990"/>
                  </a:lnTo>
                  <a:lnTo>
                    <a:pt x="70714" y="787588"/>
                  </a:lnTo>
                  <a:cubicBezTo>
                    <a:pt x="70714" y="352615"/>
                    <a:pt x="423329" y="0"/>
                    <a:pt x="858302" y="0"/>
                  </a:cubicBez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2CBE3A01-03AF-A2F9-24A9-34966E100FCB}"/>
                </a:ext>
              </a:extLst>
            </p:cNvPr>
            <p:cNvGrpSpPr/>
            <p:nvPr/>
          </p:nvGrpSpPr>
          <p:grpSpPr>
            <a:xfrm>
              <a:off x="2014061" y="1352600"/>
              <a:ext cx="2829878" cy="3735415"/>
              <a:chOff x="2396172" y="1352600"/>
              <a:chExt cx="2829878" cy="3735415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AC1A4FE-B1BE-B229-5215-B435562FF6B3}"/>
                  </a:ext>
                </a:extLst>
              </p:cNvPr>
              <p:cNvSpPr/>
              <p:nvPr/>
            </p:nvSpPr>
            <p:spPr>
              <a:xfrm>
                <a:off x="50504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63D13BE8-A762-CFB6-CE6D-AE0C694F8377}"/>
                  </a:ext>
                </a:extLst>
              </p:cNvPr>
              <p:cNvSpPr/>
              <p:nvPr/>
            </p:nvSpPr>
            <p:spPr>
              <a:xfrm>
                <a:off x="23961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9AAB0A8-24E1-2179-E473-6606F97DD7BD}"/>
                  </a:ext>
                </a:extLst>
              </p:cNvPr>
              <p:cNvSpPr/>
              <p:nvPr/>
            </p:nvSpPr>
            <p:spPr>
              <a:xfrm>
                <a:off x="2466886" y="1352600"/>
                <a:ext cx="2689315" cy="1575175"/>
              </a:xfrm>
              <a:custGeom>
                <a:avLst/>
                <a:gdLst>
                  <a:gd name="connsiteX0" fmla="*/ 787588 w 2689315"/>
                  <a:gd name="connsiteY0" fmla="*/ 0 h 1575175"/>
                  <a:gd name="connsiteX1" fmla="*/ 1901727 w 2689315"/>
                  <a:gd name="connsiteY1" fmla="*/ 0 h 1575175"/>
                  <a:gd name="connsiteX2" fmla="*/ 2689315 w 2689315"/>
                  <a:gd name="connsiteY2" fmla="*/ 787588 h 1575175"/>
                  <a:gd name="connsiteX3" fmla="*/ 2689314 w 2689315"/>
                  <a:gd name="connsiteY3" fmla="*/ 1575175 h 1575175"/>
                  <a:gd name="connsiteX4" fmla="*/ 2587714 w 2689315"/>
                  <a:gd name="connsiteY4" fmla="*/ 1575175 h 1575175"/>
                  <a:gd name="connsiteX5" fmla="*/ 2587714 w 2689315"/>
                  <a:gd name="connsiteY5" fmla="*/ 758088 h 1575175"/>
                  <a:gd name="connsiteX6" fmla="*/ 1924827 w 2689315"/>
                  <a:gd name="connsiteY6" fmla="*/ 95201 h 1575175"/>
                  <a:gd name="connsiteX7" fmla="*/ 764487 w 2689315"/>
                  <a:gd name="connsiteY7" fmla="*/ 95201 h 1575175"/>
                  <a:gd name="connsiteX8" fmla="*/ 101600 w 2689315"/>
                  <a:gd name="connsiteY8" fmla="*/ 758088 h 1575175"/>
                  <a:gd name="connsiteX9" fmla="*/ 101600 w 2689315"/>
                  <a:gd name="connsiteY9" fmla="*/ 1575175 h 1575175"/>
                  <a:gd name="connsiteX10" fmla="*/ 0 w 2689315"/>
                  <a:gd name="connsiteY10" fmla="*/ 1575175 h 1575175"/>
                  <a:gd name="connsiteX11" fmla="*/ 0 w 2689315"/>
                  <a:gd name="connsiteY11" fmla="*/ 787588 h 1575175"/>
                  <a:gd name="connsiteX12" fmla="*/ 787588 w 2689315"/>
                  <a:gd name="connsiteY12" fmla="*/ 0 h 15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9315" h="1575175">
                    <a:moveTo>
                      <a:pt x="787588" y="0"/>
                    </a:moveTo>
                    <a:lnTo>
                      <a:pt x="1901727" y="0"/>
                    </a:lnTo>
                    <a:cubicBezTo>
                      <a:pt x="2336700" y="0"/>
                      <a:pt x="2689315" y="352615"/>
                      <a:pt x="2689315" y="787588"/>
                    </a:cubicBezTo>
                    <a:cubicBezTo>
                      <a:pt x="2689315" y="1050117"/>
                      <a:pt x="2689314" y="1312646"/>
                      <a:pt x="2689314" y="1575175"/>
                    </a:cubicBezTo>
                    <a:lnTo>
                      <a:pt x="2587714" y="1575175"/>
                    </a:lnTo>
                    <a:lnTo>
                      <a:pt x="2587714" y="758088"/>
                    </a:lnTo>
                    <a:cubicBezTo>
                      <a:pt x="2587714" y="391986"/>
                      <a:pt x="2290929" y="95201"/>
                      <a:pt x="1924827" y="95201"/>
                    </a:cubicBezTo>
                    <a:lnTo>
                      <a:pt x="764487" y="95201"/>
                    </a:lnTo>
                    <a:cubicBezTo>
                      <a:pt x="398385" y="95201"/>
                      <a:pt x="101600" y="391986"/>
                      <a:pt x="101600" y="758088"/>
                    </a:cubicBezTo>
                    <a:lnTo>
                      <a:pt x="101600" y="1575175"/>
                    </a:lnTo>
                    <a:lnTo>
                      <a:pt x="0" y="1575175"/>
                    </a:lnTo>
                    <a:lnTo>
                      <a:pt x="0" y="787588"/>
                    </a:lnTo>
                    <a:cubicBezTo>
                      <a:pt x="0" y="352615"/>
                      <a:pt x="352615" y="0"/>
                      <a:pt x="7875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54CCCBBE-C7A6-025D-C8E1-2AE26F91C4F1}"/>
                  </a:ext>
                </a:extLst>
              </p:cNvPr>
              <p:cNvSpPr/>
              <p:nvPr/>
            </p:nvSpPr>
            <p:spPr>
              <a:xfrm>
                <a:off x="2517685" y="2324100"/>
                <a:ext cx="2587716" cy="2763915"/>
              </a:xfrm>
              <a:prstGeom prst="round2SameRect">
                <a:avLst>
                  <a:gd name="adj1" fmla="val 0"/>
                  <a:gd name="adj2" fmla="val 477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A40A3408-1144-B74C-42B1-BED70FA50938}"/>
                  </a:ext>
                </a:extLst>
              </p:cNvPr>
              <p:cNvSpPr/>
              <p:nvPr/>
            </p:nvSpPr>
            <p:spPr>
              <a:xfrm>
                <a:off x="3619651" y="2484768"/>
                <a:ext cx="361280" cy="347332"/>
              </a:xfrm>
              <a:prstGeom prst="round2SameRect">
                <a:avLst>
                  <a:gd name="adj1" fmla="val 0"/>
                  <a:gd name="adj2" fmla="val 1209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FDAEAA7D-42AC-0ADC-89BC-C71CB9BFC1C7}"/>
                  </a:ext>
                </a:extLst>
              </p:cNvPr>
              <p:cNvSpPr/>
              <p:nvPr/>
            </p:nvSpPr>
            <p:spPr>
              <a:xfrm>
                <a:off x="2632335" y="1790700"/>
                <a:ext cx="2335912" cy="4454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57063C67-4213-E0DF-10BD-F542DC146D25}"/>
                  </a:ext>
                </a:extLst>
              </p:cNvPr>
              <p:cNvSpPr/>
              <p:nvPr/>
            </p:nvSpPr>
            <p:spPr>
              <a:xfrm>
                <a:off x="2517685" y="1982670"/>
                <a:ext cx="2587716" cy="630070"/>
              </a:xfrm>
              <a:prstGeom prst="round2SameRect">
                <a:avLst>
                  <a:gd name="adj1" fmla="val 23797"/>
                  <a:gd name="adj2" fmla="val 2620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A0C23D24-66C7-1CE4-5F72-A3D84C12F0E2}"/>
                  </a:ext>
                </a:extLst>
              </p:cNvPr>
              <p:cNvSpPr/>
              <p:nvPr/>
            </p:nvSpPr>
            <p:spPr>
              <a:xfrm>
                <a:off x="3670461" y="3294743"/>
                <a:ext cx="282164" cy="15474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25340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ポットの湯補充してくださいの貼り紙</dc:title>
  <dc:subject>ポットの湯補充してくださいの貼り紙</dc:subject>
  <dc:creator>でじけろお</dc:creator>
  <cp:lastModifiedBy/>
  <cp:revision>1</cp:revision>
  <dcterms:created xsi:type="dcterms:W3CDTF">2014-07-30T05:46:22Z</dcterms:created>
  <dcterms:modified xsi:type="dcterms:W3CDTF">2025-01-24T08:13:34Z</dcterms:modified>
  <cp:version>1</cp:version>
</cp:coreProperties>
</file>