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2" r:id="rId2"/>
    <p:sldId id="297" r:id="rId3"/>
    <p:sldId id="296" r:id="rId4"/>
    <p:sldId id="29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E7E003F-E1BC-4D05-99D5-AEE3335D1D68}"/>
              </a:ext>
            </a:extLst>
          </p:cNvPr>
          <p:cNvSpPr/>
          <p:nvPr/>
        </p:nvSpPr>
        <p:spPr>
          <a:xfrm>
            <a:off x="276046" y="207036"/>
            <a:ext cx="940247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555C5-7CE9-44DB-8F24-6853A98DCE69}"/>
              </a:ext>
            </a:extLst>
          </p:cNvPr>
          <p:cNvSpPr txBox="1"/>
          <p:nvPr/>
        </p:nvSpPr>
        <p:spPr>
          <a:xfrm>
            <a:off x="769554" y="1043735"/>
            <a:ext cx="8498130" cy="25545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0B61CE4-8A0D-4E20-9FED-E9DC574725DA}"/>
              </a:ext>
            </a:extLst>
          </p:cNvPr>
          <p:cNvSpPr txBox="1"/>
          <p:nvPr/>
        </p:nvSpPr>
        <p:spPr>
          <a:xfrm>
            <a:off x="926062" y="3789040"/>
            <a:ext cx="8185115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152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E5A1E23F-255C-FDCA-62AC-740521712ECF}"/>
              </a:ext>
            </a:extLst>
          </p:cNvPr>
          <p:cNvSpPr/>
          <p:nvPr/>
        </p:nvSpPr>
        <p:spPr>
          <a:xfrm rot="16200000">
            <a:off x="4626514" y="1392325"/>
            <a:ext cx="2343157" cy="7580845"/>
          </a:xfrm>
          <a:custGeom>
            <a:avLst/>
            <a:gdLst>
              <a:gd name="connsiteX0" fmla="*/ 2343157 w 2343157"/>
              <a:gd name="connsiteY0" fmla="*/ 772497 h 7580845"/>
              <a:gd name="connsiteX1" fmla="*/ 2343157 w 2343157"/>
              <a:gd name="connsiteY1" fmla="*/ 7190311 h 7580845"/>
              <a:gd name="connsiteX2" fmla="*/ 1952623 w 2343157"/>
              <a:gd name="connsiteY2" fmla="*/ 7580845 h 7580845"/>
              <a:gd name="connsiteX3" fmla="*/ 390534 w 2343157"/>
              <a:gd name="connsiteY3" fmla="*/ 7580845 h 7580845"/>
              <a:gd name="connsiteX4" fmla="*/ 0 w 2343157"/>
              <a:gd name="connsiteY4" fmla="*/ 7190311 h 7580845"/>
              <a:gd name="connsiteX5" fmla="*/ 0 w 2343157"/>
              <a:gd name="connsiteY5" fmla="*/ 772497 h 7580845"/>
              <a:gd name="connsiteX6" fmla="*/ 390534 w 2343157"/>
              <a:gd name="connsiteY6" fmla="*/ 381963 h 7580845"/>
              <a:gd name="connsiteX7" fmla="*/ 688619 w 2343157"/>
              <a:gd name="connsiteY7" fmla="*/ 381963 h 7580845"/>
              <a:gd name="connsiteX8" fmla="*/ 724456 w 2343157"/>
              <a:gd name="connsiteY8" fmla="*/ 285777 h 7580845"/>
              <a:gd name="connsiteX9" fmla="*/ 1093395 w 2343157"/>
              <a:gd name="connsiteY9" fmla="*/ 0 h 7580845"/>
              <a:gd name="connsiteX10" fmla="*/ 995309 w 2343157"/>
              <a:gd name="connsiteY10" fmla="*/ 313590 h 7580845"/>
              <a:gd name="connsiteX11" fmla="*/ 985208 w 2343157"/>
              <a:gd name="connsiteY11" fmla="*/ 381963 h 7580845"/>
              <a:gd name="connsiteX12" fmla="*/ 1952623 w 2343157"/>
              <a:gd name="connsiteY12" fmla="*/ 381963 h 7580845"/>
              <a:gd name="connsiteX13" fmla="*/ 2343157 w 2343157"/>
              <a:gd name="connsiteY13" fmla="*/ 772497 h 7580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43157" h="7580845">
                <a:moveTo>
                  <a:pt x="2343157" y="772497"/>
                </a:moveTo>
                <a:lnTo>
                  <a:pt x="2343157" y="7190311"/>
                </a:lnTo>
                <a:cubicBezTo>
                  <a:pt x="2343157" y="7405997"/>
                  <a:pt x="2168309" y="7580845"/>
                  <a:pt x="1952623" y="7580845"/>
                </a:cubicBezTo>
                <a:lnTo>
                  <a:pt x="390534" y="7580845"/>
                </a:lnTo>
                <a:cubicBezTo>
                  <a:pt x="174848" y="7580845"/>
                  <a:pt x="0" y="7405997"/>
                  <a:pt x="0" y="7190311"/>
                </a:cubicBezTo>
                <a:lnTo>
                  <a:pt x="0" y="772497"/>
                </a:lnTo>
                <a:cubicBezTo>
                  <a:pt x="0" y="556811"/>
                  <a:pt x="174848" y="381963"/>
                  <a:pt x="390534" y="381963"/>
                </a:cubicBezTo>
                <a:lnTo>
                  <a:pt x="688619" y="381963"/>
                </a:lnTo>
                <a:lnTo>
                  <a:pt x="724456" y="285777"/>
                </a:lnTo>
                <a:cubicBezTo>
                  <a:pt x="804412" y="113360"/>
                  <a:pt x="939816" y="0"/>
                  <a:pt x="1093395" y="0"/>
                </a:cubicBezTo>
                <a:cubicBezTo>
                  <a:pt x="1049802" y="98697"/>
                  <a:pt x="1017106" y="204393"/>
                  <a:pt x="995309" y="313590"/>
                </a:cubicBezTo>
                <a:lnTo>
                  <a:pt x="985208" y="381963"/>
                </a:lnTo>
                <a:lnTo>
                  <a:pt x="1952623" y="381963"/>
                </a:lnTo>
                <a:cubicBezTo>
                  <a:pt x="2168309" y="381963"/>
                  <a:pt x="2343157" y="556811"/>
                  <a:pt x="2343157" y="772497"/>
                </a:cubicBezTo>
                <a:close/>
              </a:path>
            </a:pathLst>
          </a:custGeom>
          <a:solidFill>
            <a:schemeClr val="bg1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88F4C97-0596-1ABF-B623-D8C7E3F2A974}"/>
              </a:ext>
            </a:extLst>
          </p:cNvPr>
          <p:cNvSpPr/>
          <p:nvPr/>
        </p:nvSpPr>
        <p:spPr>
          <a:xfrm>
            <a:off x="101600" y="92460"/>
            <a:ext cx="9695543" cy="36515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0B61CE4-8A0D-4E20-9FED-E9DC574725DA}"/>
              </a:ext>
            </a:extLst>
          </p:cNvPr>
          <p:cNvSpPr txBox="1"/>
          <p:nvPr/>
        </p:nvSpPr>
        <p:spPr>
          <a:xfrm>
            <a:off x="2522684" y="4343525"/>
            <a:ext cx="6713002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EF67CF3-08A1-4ED6-90DB-0F50E2ECE475}"/>
              </a:ext>
            </a:extLst>
          </p:cNvPr>
          <p:cNvGrpSpPr/>
          <p:nvPr/>
        </p:nvGrpSpPr>
        <p:grpSpPr>
          <a:xfrm>
            <a:off x="497505" y="4051361"/>
            <a:ext cx="1440160" cy="2436600"/>
            <a:chOff x="3672669" y="3084576"/>
            <a:chExt cx="2240646" cy="3790939"/>
          </a:xfrm>
        </p:grpSpPr>
        <p:sp>
          <p:nvSpPr>
            <p:cNvPr id="18" name="円/楕円 506">
              <a:extLst>
                <a:ext uri="{FF2B5EF4-FFF2-40B4-BE49-F238E27FC236}">
                  <a16:creationId xmlns:a16="http://schemas.microsoft.com/office/drawing/2014/main" id="{6FCCC2F3-C634-4394-BCBD-1C066F223CCF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 507">
              <a:extLst>
                <a:ext uri="{FF2B5EF4-FFF2-40B4-BE49-F238E27FC236}">
                  <a16:creationId xmlns:a16="http://schemas.microsoft.com/office/drawing/2014/main" id="{4EF2C8B1-829B-4F48-B8CB-C634CBED782F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508">
              <a:extLst>
                <a:ext uri="{FF2B5EF4-FFF2-40B4-BE49-F238E27FC236}">
                  <a16:creationId xmlns:a16="http://schemas.microsoft.com/office/drawing/2014/main" id="{66D83B86-C8F6-4E52-AD3A-75594189C7E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64">
              <a:extLst>
                <a:ext uri="{FF2B5EF4-FFF2-40B4-BE49-F238E27FC236}">
                  <a16:creationId xmlns:a16="http://schemas.microsoft.com/office/drawing/2014/main" id="{80A21DE6-0DBF-4667-90EF-CE133414E72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涙形 64">
              <a:extLst>
                <a:ext uri="{FF2B5EF4-FFF2-40B4-BE49-F238E27FC236}">
                  <a16:creationId xmlns:a16="http://schemas.microsoft.com/office/drawing/2014/main" id="{155E841C-AB34-402D-9C42-D89809C8E508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DFC257D0-CDDA-4345-8AAC-83B9B2ABCF33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片側の 2 つの角を丸めた四角形 513">
              <a:extLst>
                <a:ext uri="{FF2B5EF4-FFF2-40B4-BE49-F238E27FC236}">
                  <a16:creationId xmlns:a16="http://schemas.microsoft.com/office/drawing/2014/main" id="{1AA32319-E208-4DA4-A585-7E09A7F0384B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ADE3788C-E124-44EB-B83C-9D77E0D7F4CE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FFCC99CD-58CD-4DAA-9FB2-361FA6F1A43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362FF5DC-368D-4090-8422-51BDEBCB03DA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17">
              <a:extLst>
                <a:ext uri="{FF2B5EF4-FFF2-40B4-BE49-F238E27FC236}">
                  <a16:creationId xmlns:a16="http://schemas.microsoft.com/office/drawing/2014/main" id="{791D79CF-A640-4F06-B889-7BCD9458EF5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18">
              <a:extLst>
                <a:ext uri="{FF2B5EF4-FFF2-40B4-BE49-F238E27FC236}">
                  <a16:creationId xmlns:a16="http://schemas.microsoft.com/office/drawing/2014/main" id="{5B05BAAC-C4ED-4F16-AF3C-8C725C872FA5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月 548">
              <a:extLst>
                <a:ext uri="{FF2B5EF4-FFF2-40B4-BE49-F238E27FC236}">
                  <a16:creationId xmlns:a16="http://schemas.microsoft.com/office/drawing/2014/main" id="{AFF848A4-1A3B-453A-B69C-EED5E4ABE1F3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月 550">
              <a:extLst>
                <a:ext uri="{FF2B5EF4-FFF2-40B4-BE49-F238E27FC236}">
                  <a16:creationId xmlns:a16="http://schemas.microsoft.com/office/drawing/2014/main" id="{F01D1DE0-8CDE-4163-AA64-60431A755ECF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8CDFC3F-5DAA-47D8-9B6A-76D8FECF8519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52" name="角丸四角形 559">
                <a:extLst>
                  <a:ext uri="{FF2B5EF4-FFF2-40B4-BE49-F238E27FC236}">
                    <a16:creationId xmlns:a16="http://schemas.microsoft.com/office/drawing/2014/main" id="{6CB440DE-2197-422F-9368-29028AE2E62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台形 441">
                <a:extLst>
                  <a:ext uri="{FF2B5EF4-FFF2-40B4-BE49-F238E27FC236}">
                    <a16:creationId xmlns:a16="http://schemas.microsoft.com/office/drawing/2014/main" id="{0A76A24E-54CA-4E8D-AC13-9E96F013CA34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441">
                <a:extLst>
                  <a:ext uri="{FF2B5EF4-FFF2-40B4-BE49-F238E27FC236}">
                    <a16:creationId xmlns:a16="http://schemas.microsoft.com/office/drawing/2014/main" id="{0721FBCD-4C82-45FB-BC82-F8071005A7C7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C98A0E1-3A8B-48A1-8514-9A39677B72B7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49" name="角丸四角形 559">
                <a:extLst>
                  <a:ext uri="{FF2B5EF4-FFF2-40B4-BE49-F238E27FC236}">
                    <a16:creationId xmlns:a16="http://schemas.microsoft.com/office/drawing/2014/main" id="{C8997E8B-9AAC-4352-A0E2-5516F66AAF14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41">
                <a:extLst>
                  <a:ext uri="{FF2B5EF4-FFF2-40B4-BE49-F238E27FC236}">
                    <a16:creationId xmlns:a16="http://schemas.microsoft.com/office/drawing/2014/main" id="{AA0B7312-FDA4-42D4-996A-7595B90E424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441">
                <a:extLst>
                  <a:ext uri="{FF2B5EF4-FFF2-40B4-BE49-F238E27FC236}">
                    <a16:creationId xmlns:a16="http://schemas.microsoft.com/office/drawing/2014/main" id="{42A474BD-56A1-492F-8DEB-CFA160457FBA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74353CF-1729-4003-BC8B-B7627561E365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47" name="円/楕円 536">
                <a:extLst>
                  <a:ext uri="{FF2B5EF4-FFF2-40B4-BE49-F238E27FC236}">
                    <a16:creationId xmlns:a16="http://schemas.microsoft.com/office/drawing/2014/main" id="{2D8986FF-F7A2-4207-B3DA-85D62AAAB5A8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537">
                <a:extLst>
                  <a:ext uri="{FF2B5EF4-FFF2-40B4-BE49-F238E27FC236}">
                    <a16:creationId xmlns:a16="http://schemas.microsoft.com/office/drawing/2014/main" id="{127DF995-DF11-453F-9C78-8BD6A03025A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F37377E-F887-4799-B8BF-E03F887F17B8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45" name="円/楕円 534">
                <a:extLst>
                  <a:ext uri="{FF2B5EF4-FFF2-40B4-BE49-F238E27FC236}">
                    <a16:creationId xmlns:a16="http://schemas.microsoft.com/office/drawing/2014/main" id="{853830A5-D1C4-4E83-B1F1-1E3C51280D41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535">
                <a:extLst>
                  <a:ext uri="{FF2B5EF4-FFF2-40B4-BE49-F238E27FC236}">
                    <a16:creationId xmlns:a16="http://schemas.microsoft.com/office/drawing/2014/main" id="{E414FB27-1676-42DC-ADE7-25731D3A3A3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525">
              <a:extLst>
                <a:ext uri="{FF2B5EF4-FFF2-40B4-BE49-F238E27FC236}">
                  <a16:creationId xmlns:a16="http://schemas.microsoft.com/office/drawing/2014/main" id="{DC82F83D-D9B6-44BA-AE89-14DECE658AC8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アーチ 36">
              <a:extLst>
                <a:ext uri="{FF2B5EF4-FFF2-40B4-BE49-F238E27FC236}">
                  <a16:creationId xmlns:a16="http://schemas.microsoft.com/office/drawing/2014/main" id="{73331027-B854-4EA4-AF2D-6F59A70F35F4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>
              <a:extLst>
                <a:ext uri="{FF2B5EF4-FFF2-40B4-BE49-F238E27FC236}">
                  <a16:creationId xmlns:a16="http://schemas.microsoft.com/office/drawing/2014/main" id="{35154848-772A-48D2-AB8A-800F4D6CCDC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195A7301-7792-4582-9E01-E574CFA9819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607">
              <a:extLst>
                <a:ext uri="{FF2B5EF4-FFF2-40B4-BE49-F238E27FC236}">
                  <a16:creationId xmlns:a16="http://schemas.microsoft.com/office/drawing/2014/main" id="{B13D87E3-AEDB-462B-A842-9F8069F43DB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円/楕円 609">
              <a:extLst>
                <a:ext uri="{FF2B5EF4-FFF2-40B4-BE49-F238E27FC236}">
                  <a16:creationId xmlns:a16="http://schemas.microsoft.com/office/drawing/2014/main" id="{191A45C4-9332-4A78-989F-8654F8B0349E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/楕円 609">
              <a:extLst>
                <a:ext uri="{FF2B5EF4-FFF2-40B4-BE49-F238E27FC236}">
                  <a16:creationId xmlns:a16="http://schemas.microsoft.com/office/drawing/2014/main" id="{47E635DE-022D-47ED-8054-057E31EC7E7F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円/楕円 532">
              <a:extLst>
                <a:ext uri="{FF2B5EF4-FFF2-40B4-BE49-F238E27FC236}">
                  <a16:creationId xmlns:a16="http://schemas.microsoft.com/office/drawing/2014/main" id="{4E70AF42-6A6D-4F33-8E51-7A278C302545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533">
              <a:extLst>
                <a:ext uri="{FF2B5EF4-FFF2-40B4-BE49-F238E27FC236}">
                  <a16:creationId xmlns:a16="http://schemas.microsoft.com/office/drawing/2014/main" id="{CAFB96B1-3293-4259-B506-0E39A781697B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D96460-C1DA-E008-5224-648826B20136}"/>
              </a:ext>
            </a:extLst>
          </p:cNvPr>
          <p:cNvSpPr txBox="1"/>
          <p:nvPr/>
        </p:nvSpPr>
        <p:spPr>
          <a:xfrm>
            <a:off x="362489" y="591946"/>
            <a:ext cx="9226025" cy="28007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350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D0225D-71C7-231A-D99E-C4FC66EE7DC7}"/>
              </a:ext>
            </a:extLst>
          </p:cNvPr>
          <p:cNvGrpSpPr/>
          <p:nvPr/>
        </p:nvGrpSpPr>
        <p:grpSpPr>
          <a:xfrm>
            <a:off x="542510" y="3564015"/>
            <a:ext cx="2171700" cy="2866626"/>
            <a:chOff x="2014061" y="1352600"/>
            <a:chExt cx="2829878" cy="3735415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3A58588-7140-5327-C342-37BF7AA9959C}"/>
                </a:ext>
              </a:extLst>
            </p:cNvPr>
            <p:cNvSpPr/>
            <p:nvPr/>
          </p:nvSpPr>
          <p:spPr>
            <a:xfrm>
              <a:off x="2014061" y="1352600"/>
              <a:ext cx="2829878" cy="3735415"/>
            </a:xfrm>
            <a:custGeom>
              <a:avLst/>
              <a:gdLst>
                <a:gd name="connsiteX0" fmla="*/ 835201 w 2829878"/>
                <a:gd name="connsiteY0" fmla="*/ 95201 h 3735415"/>
                <a:gd name="connsiteX1" fmla="*/ 185781 w 2829878"/>
                <a:gd name="connsiteY1" fmla="*/ 624493 h 3735415"/>
                <a:gd name="connsiteX2" fmla="*/ 181913 w 2829878"/>
                <a:gd name="connsiteY2" fmla="*/ 662872 h 3735415"/>
                <a:gd name="connsiteX3" fmla="*/ 213089 w 2829878"/>
                <a:gd name="connsiteY3" fmla="*/ 641853 h 3735415"/>
                <a:gd name="connsiteX4" fmla="*/ 244184 w 2829878"/>
                <a:gd name="connsiteY4" fmla="*/ 635575 h 3735415"/>
                <a:gd name="connsiteX5" fmla="*/ 259892 w 2829878"/>
                <a:gd name="connsiteY5" fmla="*/ 615947 h 3735415"/>
                <a:gd name="connsiteX6" fmla="*/ 1404119 w 2829878"/>
                <a:gd name="connsiteY6" fmla="*/ 438100 h 3735415"/>
                <a:gd name="connsiteX7" fmla="*/ 2548346 w 2829878"/>
                <a:gd name="connsiteY7" fmla="*/ 615947 h 3735415"/>
                <a:gd name="connsiteX8" fmla="*/ 2559718 w 2829878"/>
                <a:gd name="connsiteY8" fmla="*/ 630156 h 3735415"/>
                <a:gd name="connsiteX9" fmla="*/ 2617653 w 2829878"/>
                <a:gd name="connsiteY9" fmla="*/ 641853 h 3735415"/>
                <a:gd name="connsiteX10" fmla="*/ 2648829 w 2829878"/>
                <a:gd name="connsiteY10" fmla="*/ 662872 h 3735415"/>
                <a:gd name="connsiteX11" fmla="*/ 2644960 w 2829878"/>
                <a:gd name="connsiteY11" fmla="*/ 624493 h 3735415"/>
                <a:gd name="connsiteX12" fmla="*/ 1995541 w 2829878"/>
                <a:gd name="connsiteY12" fmla="*/ 95201 h 3735415"/>
                <a:gd name="connsiteX13" fmla="*/ 858302 w 2829878"/>
                <a:gd name="connsiteY13" fmla="*/ 0 h 3735415"/>
                <a:gd name="connsiteX14" fmla="*/ 1972441 w 2829878"/>
                <a:gd name="connsiteY14" fmla="*/ 0 h 3735415"/>
                <a:gd name="connsiteX15" fmla="*/ 2760029 w 2829878"/>
                <a:gd name="connsiteY15" fmla="*/ 787588 h 3735415"/>
                <a:gd name="connsiteX16" fmla="*/ 2760029 w 2829878"/>
                <a:gd name="connsiteY16" fmla="*/ 1249214 h 3735415"/>
                <a:gd name="connsiteX17" fmla="*/ 2776261 w 2829878"/>
                <a:gd name="connsiteY17" fmla="*/ 1253435 h 3735415"/>
                <a:gd name="connsiteX18" fmla="*/ 2829878 w 2829878"/>
                <a:gd name="connsiteY18" fmla="*/ 1357606 h 3735415"/>
                <a:gd name="connsiteX19" fmla="*/ 2776261 w 2829878"/>
                <a:gd name="connsiteY19" fmla="*/ 1461778 h 3735415"/>
                <a:gd name="connsiteX20" fmla="*/ 2760028 w 2829878"/>
                <a:gd name="connsiteY20" fmla="*/ 1465998 h 3735415"/>
                <a:gd name="connsiteX21" fmla="*/ 2760028 w 2829878"/>
                <a:gd name="connsiteY21" fmla="*/ 1575175 h 3735415"/>
                <a:gd name="connsiteX22" fmla="*/ 2709229 w 2829878"/>
                <a:gd name="connsiteY22" fmla="*/ 1575175 h 3735415"/>
                <a:gd name="connsiteX23" fmla="*/ 2709229 w 2829878"/>
                <a:gd name="connsiteY23" fmla="*/ 3611800 h 3735415"/>
                <a:gd name="connsiteX24" fmla="*/ 2585614 w 2829878"/>
                <a:gd name="connsiteY24" fmla="*/ 3735415 h 3735415"/>
                <a:gd name="connsiteX25" fmla="*/ 245128 w 2829878"/>
                <a:gd name="connsiteY25" fmla="*/ 3735415 h 3735415"/>
                <a:gd name="connsiteX26" fmla="*/ 121513 w 2829878"/>
                <a:gd name="connsiteY26" fmla="*/ 3611800 h 3735415"/>
                <a:gd name="connsiteX27" fmla="*/ 121513 w 2829878"/>
                <a:gd name="connsiteY27" fmla="*/ 1575175 h 3735415"/>
                <a:gd name="connsiteX28" fmla="*/ 70714 w 2829878"/>
                <a:gd name="connsiteY28" fmla="*/ 1575175 h 3735415"/>
                <a:gd name="connsiteX29" fmla="*/ 70714 w 2829878"/>
                <a:gd name="connsiteY29" fmla="*/ 1466223 h 3735415"/>
                <a:gd name="connsiteX30" fmla="*/ 53617 w 2829878"/>
                <a:gd name="connsiteY30" fmla="*/ 1461778 h 3735415"/>
                <a:gd name="connsiteX31" fmla="*/ 0 w 2829878"/>
                <a:gd name="connsiteY31" fmla="*/ 1357606 h 3735415"/>
                <a:gd name="connsiteX32" fmla="*/ 53617 w 2829878"/>
                <a:gd name="connsiteY32" fmla="*/ 1253435 h 3735415"/>
                <a:gd name="connsiteX33" fmla="*/ 70714 w 2829878"/>
                <a:gd name="connsiteY33" fmla="*/ 1248990 h 3735415"/>
                <a:gd name="connsiteX34" fmla="*/ 70714 w 2829878"/>
                <a:gd name="connsiteY34" fmla="*/ 787588 h 3735415"/>
                <a:gd name="connsiteX35" fmla="*/ 858302 w 2829878"/>
                <a:gd name="connsiteY35" fmla="*/ 0 h 373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29878" h="3735415">
                  <a:moveTo>
                    <a:pt x="835201" y="95201"/>
                  </a:moveTo>
                  <a:cubicBezTo>
                    <a:pt x="514862" y="95201"/>
                    <a:pt x="247593" y="322427"/>
                    <a:pt x="185781" y="624493"/>
                  </a:cubicBezTo>
                  <a:lnTo>
                    <a:pt x="181913" y="662872"/>
                  </a:lnTo>
                  <a:lnTo>
                    <a:pt x="213089" y="641853"/>
                  </a:lnTo>
                  <a:lnTo>
                    <a:pt x="244184" y="635575"/>
                  </a:lnTo>
                  <a:lnTo>
                    <a:pt x="259892" y="615947"/>
                  </a:lnTo>
                  <a:cubicBezTo>
                    <a:pt x="368799" y="514450"/>
                    <a:pt x="839705" y="438100"/>
                    <a:pt x="1404119" y="438100"/>
                  </a:cubicBezTo>
                  <a:cubicBezTo>
                    <a:pt x="1968532" y="438100"/>
                    <a:pt x="2439439" y="514450"/>
                    <a:pt x="2548346" y="615947"/>
                  </a:cubicBezTo>
                  <a:lnTo>
                    <a:pt x="2559718" y="630156"/>
                  </a:lnTo>
                  <a:lnTo>
                    <a:pt x="2617653" y="641853"/>
                  </a:lnTo>
                  <a:lnTo>
                    <a:pt x="2648829" y="662872"/>
                  </a:lnTo>
                  <a:lnTo>
                    <a:pt x="2644960" y="624493"/>
                  </a:lnTo>
                  <a:cubicBezTo>
                    <a:pt x="2583149" y="322427"/>
                    <a:pt x="2315880" y="95201"/>
                    <a:pt x="1995541" y="95201"/>
                  </a:cubicBezTo>
                  <a:close/>
                  <a:moveTo>
                    <a:pt x="858302" y="0"/>
                  </a:moveTo>
                  <a:lnTo>
                    <a:pt x="1972441" y="0"/>
                  </a:lnTo>
                  <a:cubicBezTo>
                    <a:pt x="2407414" y="0"/>
                    <a:pt x="2760029" y="352615"/>
                    <a:pt x="2760029" y="787588"/>
                  </a:cubicBezTo>
                  <a:lnTo>
                    <a:pt x="2760029" y="1249214"/>
                  </a:lnTo>
                  <a:lnTo>
                    <a:pt x="2776261" y="1253435"/>
                  </a:lnTo>
                  <a:cubicBezTo>
                    <a:pt x="2807770" y="1270597"/>
                    <a:pt x="2829878" y="1310777"/>
                    <a:pt x="2829878" y="1357606"/>
                  </a:cubicBezTo>
                  <a:cubicBezTo>
                    <a:pt x="2829878" y="1404435"/>
                    <a:pt x="2807770" y="1444615"/>
                    <a:pt x="2776261" y="1461778"/>
                  </a:cubicBezTo>
                  <a:lnTo>
                    <a:pt x="2760028" y="1465998"/>
                  </a:lnTo>
                  <a:lnTo>
                    <a:pt x="2760028" y="1575175"/>
                  </a:lnTo>
                  <a:lnTo>
                    <a:pt x="2709229" y="1575175"/>
                  </a:lnTo>
                  <a:lnTo>
                    <a:pt x="2709229" y="3611800"/>
                  </a:lnTo>
                  <a:cubicBezTo>
                    <a:pt x="2709229" y="3680071"/>
                    <a:pt x="2653885" y="3735415"/>
                    <a:pt x="2585614" y="3735415"/>
                  </a:cubicBezTo>
                  <a:lnTo>
                    <a:pt x="245128" y="3735415"/>
                  </a:lnTo>
                  <a:cubicBezTo>
                    <a:pt x="176857" y="3735415"/>
                    <a:pt x="121513" y="3680071"/>
                    <a:pt x="121513" y="3611800"/>
                  </a:cubicBezTo>
                  <a:lnTo>
                    <a:pt x="121513" y="1575175"/>
                  </a:lnTo>
                  <a:lnTo>
                    <a:pt x="70714" y="1575175"/>
                  </a:lnTo>
                  <a:lnTo>
                    <a:pt x="70714" y="1466223"/>
                  </a:lnTo>
                  <a:lnTo>
                    <a:pt x="53617" y="1461778"/>
                  </a:lnTo>
                  <a:cubicBezTo>
                    <a:pt x="22108" y="1444615"/>
                    <a:pt x="0" y="1404435"/>
                    <a:pt x="0" y="1357606"/>
                  </a:cubicBezTo>
                  <a:cubicBezTo>
                    <a:pt x="0" y="1310777"/>
                    <a:pt x="22108" y="1270597"/>
                    <a:pt x="53617" y="1253435"/>
                  </a:cubicBezTo>
                  <a:lnTo>
                    <a:pt x="70714" y="1248990"/>
                  </a:lnTo>
                  <a:lnTo>
                    <a:pt x="70714" y="787588"/>
                  </a:lnTo>
                  <a:cubicBezTo>
                    <a:pt x="70714" y="352615"/>
                    <a:pt x="423329" y="0"/>
                    <a:pt x="858302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097F3A-BB60-435D-9453-1F2BD5519195}"/>
                </a:ext>
              </a:extLst>
            </p:cNvPr>
            <p:cNvGrpSpPr/>
            <p:nvPr/>
          </p:nvGrpSpPr>
          <p:grpSpPr>
            <a:xfrm>
              <a:off x="2014061" y="1352600"/>
              <a:ext cx="2829878" cy="3735415"/>
              <a:chOff x="2396172" y="1352600"/>
              <a:chExt cx="2829878" cy="3735415"/>
            </a:xfrm>
          </p:grpSpPr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9D8CFFDD-D8B5-39F7-9611-53BE5F8AE7EC}"/>
                  </a:ext>
                </a:extLst>
              </p:cNvPr>
              <p:cNvSpPr/>
              <p:nvPr/>
            </p:nvSpPr>
            <p:spPr>
              <a:xfrm>
                <a:off x="50504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A491A10D-D66E-5BC1-A6A1-DAE6108316EA}"/>
                  </a:ext>
                </a:extLst>
              </p:cNvPr>
              <p:cNvSpPr/>
              <p:nvPr/>
            </p:nvSpPr>
            <p:spPr>
              <a:xfrm>
                <a:off x="23961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ADA97DB-CB47-794E-4D45-B7933D7CC9EE}"/>
                  </a:ext>
                </a:extLst>
              </p:cNvPr>
              <p:cNvSpPr/>
              <p:nvPr/>
            </p:nvSpPr>
            <p:spPr>
              <a:xfrm>
                <a:off x="2466886" y="1352600"/>
                <a:ext cx="2689315" cy="1575175"/>
              </a:xfrm>
              <a:custGeom>
                <a:avLst/>
                <a:gdLst>
                  <a:gd name="connsiteX0" fmla="*/ 787588 w 2689315"/>
                  <a:gd name="connsiteY0" fmla="*/ 0 h 1575175"/>
                  <a:gd name="connsiteX1" fmla="*/ 1901727 w 2689315"/>
                  <a:gd name="connsiteY1" fmla="*/ 0 h 1575175"/>
                  <a:gd name="connsiteX2" fmla="*/ 2689315 w 2689315"/>
                  <a:gd name="connsiteY2" fmla="*/ 787588 h 1575175"/>
                  <a:gd name="connsiteX3" fmla="*/ 2689314 w 2689315"/>
                  <a:gd name="connsiteY3" fmla="*/ 1575175 h 1575175"/>
                  <a:gd name="connsiteX4" fmla="*/ 2587714 w 2689315"/>
                  <a:gd name="connsiteY4" fmla="*/ 1575175 h 1575175"/>
                  <a:gd name="connsiteX5" fmla="*/ 2587714 w 2689315"/>
                  <a:gd name="connsiteY5" fmla="*/ 758088 h 1575175"/>
                  <a:gd name="connsiteX6" fmla="*/ 1924827 w 2689315"/>
                  <a:gd name="connsiteY6" fmla="*/ 95201 h 1575175"/>
                  <a:gd name="connsiteX7" fmla="*/ 764487 w 2689315"/>
                  <a:gd name="connsiteY7" fmla="*/ 95201 h 1575175"/>
                  <a:gd name="connsiteX8" fmla="*/ 101600 w 2689315"/>
                  <a:gd name="connsiteY8" fmla="*/ 758088 h 1575175"/>
                  <a:gd name="connsiteX9" fmla="*/ 101600 w 2689315"/>
                  <a:gd name="connsiteY9" fmla="*/ 1575175 h 1575175"/>
                  <a:gd name="connsiteX10" fmla="*/ 0 w 2689315"/>
                  <a:gd name="connsiteY10" fmla="*/ 1575175 h 1575175"/>
                  <a:gd name="connsiteX11" fmla="*/ 0 w 2689315"/>
                  <a:gd name="connsiteY11" fmla="*/ 787588 h 1575175"/>
                  <a:gd name="connsiteX12" fmla="*/ 787588 w 2689315"/>
                  <a:gd name="connsiteY12" fmla="*/ 0 h 15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9315" h="1575175">
                    <a:moveTo>
                      <a:pt x="787588" y="0"/>
                    </a:moveTo>
                    <a:lnTo>
                      <a:pt x="1901727" y="0"/>
                    </a:lnTo>
                    <a:cubicBezTo>
                      <a:pt x="2336700" y="0"/>
                      <a:pt x="2689315" y="352615"/>
                      <a:pt x="2689315" y="787588"/>
                    </a:cubicBezTo>
                    <a:cubicBezTo>
                      <a:pt x="2689315" y="1050117"/>
                      <a:pt x="2689314" y="1312646"/>
                      <a:pt x="2689314" y="1575175"/>
                    </a:cubicBezTo>
                    <a:lnTo>
                      <a:pt x="2587714" y="1575175"/>
                    </a:lnTo>
                    <a:lnTo>
                      <a:pt x="2587714" y="758088"/>
                    </a:lnTo>
                    <a:cubicBezTo>
                      <a:pt x="2587714" y="391986"/>
                      <a:pt x="2290929" y="95201"/>
                      <a:pt x="1924827" y="95201"/>
                    </a:cubicBezTo>
                    <a:lnTo>
                      <a:pt x="764487" y="95201"/>
                    </a:lnTo>
                    <a:cubicBezTo>
                      <a:pt x="398385" y="95201"/>
                      <a:pt x="101600" y="391986"/>
                      <a:pt x="101600" y="758088"/>
                    </a:cubicBezTo>
                    <a:lnTo>
                      <a:pt x="101600" y="1575175"/>
                    </a:lnTo>
                    <a:lnTo>
                      <a:pt x="0" y="1575175"/>
                    </a:lnTo>
                    <a:lnTo>
                      <a:pt x="0" y="787588"/>
                    </a:lnTo>
                    <a:cubicBezTo>
                      <a:pt x="0" y="352615"/>
                      <a:pt x="352615" y="0"/>
                      <a:pt x="787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C9835FF0-D555-15B0-BA3B-CAFF6598D6E8}"/>
                  </a:ext>
                </a:extLst>
              </p:cNvPr>
              <p:cNvSpPr/>
              <p:nvPr/>
            </p:nvSpPr>
            <p:spPr>
              <a:xfrm>
                <a:off x="2517685" y="2324100"/>
                <a:ext cx="2587716" cy="2763915"/>
              </a:xfrm>
              <a:prstGeom prst="round2SameRect">
                <a:avLst>
                  <a:gd name="adj1" fmla="val 0"/>
                  <a:gd name="adj2" fmla="val 477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070BA32E-53AF-867F-64F1-C1C97868FED4}"/>
                  </a:ext>
                </a:extLst>
              </p:cNvPr>
              <p:cNvSpPr/>
              <p:nvPr/>
            </p:nvSpPr>
            <p:spPr>
              <a:xfrm>
                <a:off x="3619651" y="2484768"/>
                <a:ext cx="361280" cy="347332"/>
              </a:xfrm>
              <a:prstGeom prst="round2SameRect">
                <a:avLst>
                  <a:gd name="adj1" fmla="val 0"/>
                  <a:gd name="adj2" fmla="val 1209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C4E371B7-9237-6FB1-5EA8-31DA8F2F1D08}"/>
                  </a:ext>
                </a:extLst>
              </p:cNvPr>
              <p:cNvSpPr/>
              <p:nvPr/>
            </p:nvSpPr>
            <p:spPr>
              <a:xfrm>
                <a:off x="2632335" y="1790700"/>
                <a:ext cx="2335912" cy="4454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8988A2C2-A84B-C325-264E-68A832E7A074}"/>
                  </a:ext>
                </a:extLst>
              </p:cNvPr>
              <p:cNvSpPr/>
              <p:nvPr/>
            </p:nvSpPr>
            <p:spPr>
              <a:xfrm>
                <a:off x="2517685" y="1982670"/>
                <a:ext cx="2587716" cy="630070"/>
              </a:xfrm>
              <a:prstGeom prst="round2SameRect">
                <a:avLst>
                  <a:gd name="adj1" fmla="val 23797"/>
                  <a:gd name="adj2" fmla="val 2620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B83B1113-6593-5738-6080-1FB97D811283}"/>
                  </a:ext>
                </a:extLst>
              </p:cNvPr>
              <p:cNvSpPr/>
              <p:nvPr/>
            </p:nvSpPr>
            <p:spPr>
              <a:xfrm>
                <a:off x="3670461" y="3294743"/>
                <a:ext cx="282164" cy="15474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A56B262-9DD9-6B4F-6B03-BD53D0A701BA}"/>
              </a:ext>
            </a:extLst>
          </p:cNvPr>
          <p:cNvSpPr txBox="1"/>
          <p:nvPr/>
        </p:nvSpPr>
        <p:spPr>
          <a:xfrm>
            <a:off x="358861" y="628934"/>
            <a:ext cx="9181020" cy="25545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B9E4E24C-AC8A-D9E7-F04D-880BF3079EF9}"/>
              </a:ext>
            </a:extLst>
          </p:cNvPr>
          <p:cNvSpPr/>
          <p:nvPr/>
        </p:nvSpPr>
        <p:spPr>
          <a:xfrm>
            <a:off x="2807009" y="3593144"/>
            <a:ext cx="6732872" cy="2491151"/>
          </a:xfrm>
          <a:custGeom>
            <a:avLst/>
            <a:gdLst>
              <a:gd name="connsiteX0" fmla="*/ 986016 w 6732872"/>
              <a:gd name="connsiteY0" fmla="*/ 0 h 2491151"/>
              <a:gd name="connsiteX1" fmla="*/ 6317672 w 6732872"/>
              <a:gd name="connsiteY1" fmla="*/ 0 h 2491151"/>
              <a:gd name="connsiteX2" fmla="*/ 6732872 w 6732872"/>
              <a:gd name="connsiteY2" fmla="*/ 415200 h 2491151"/>
              <a:gd name="connsiteX3" fmla="*/ 6732872 w 6732872"/>
              <a:gd name="connsiteY3" fmla="*/ 2075951 h 2491151"/>
              <a:gd name="connsiteX4" fmla="*/ 6317672 w 6732872"/>
              <a:gd name="connsiteY4" fmla="*/ 2491151 h 2491151"/>
              <a:gd name="connsiteX5" fmla="*/ 986016 w 6732872"/>
              <a:gd name="connsiteY5" fmla="*/ 2491151 h 2491151"/>
              <a:gd name="connsiteX6" fmla="*/ 570816 w 6732872"/>
              <a:gd name="connsiteY6" fmla="*/ 2075951 h 2491151"/>
              <a:gd name="connsiteX7" fmla="*/ 570816 w 6732872"/>
              <a:gd name="connsiteY7" fmla="*/ 1410193 h 2491151"/>
              <a:gd name="connsiteX8" fmla="*/ 0 w 6732872"/>
              <a:gd name="connsiteY8" fmla="*/ 1265523 h 2491151"/>
              <a:gd name="connsiteX9" fmla="*/ 570816 w 6732872"/>
              <a:gd name="connsiteY9" fmla="*/ 1120853 h 2491151"/>
              <a:gd name="connsiteX10" fmla="*/ 570816 w 6732872"/>
              <a:gd name="connsiteY10" fmla="*/ 415200 h 2491151"/>
              <a:gd name="connsiteX11" fmla="*/ 986016 w 6732872"/>
              <a:gd name="connsiteY11" fmla="*/ 0 h 249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32872" h="2491151">
                <a:moveTo>
                  <a:pt x="986016" y="0"/>
                </a:moveTo>
                <a:lnTo>
                  <a:pt x="6317672" y="0"/>
                </a:lnTo>
                <a:cubicBezTo>
                  <a:pt x="6546981" y="0"/>
                  <a:pt x="6732872" y="185891"/>
                  <a:pt x="6732872" y="415200"/>
                </a:cubicBezTo>
                <a:lnTo>
                  <a:pt x="6732872" y="2075951"/>
                </a:lnTo>
                <a:cubicBezTo>
                  <a:pt x="6732872" y="2305260"/>
                  <a:pt x="6546981" y="2491151"/>
                  <a:pt x="6317672" y="2491151"/>
                </a:cubicBezTo>
                <a:lnTo>
                  <a:pt x="986016" y="2491151"/>
                </a:lnTo>
                <a:cubicBezTo>
                  <a:pt x="756707" y="2491151"/>
                  <a:pt x="570816" y="2305260"/>
                  <a:pt x="570816" y="2075951"/>
                </a:cubicBezTo>
                <a:lnTo>
                  <a:pt x="570816" y="1410193"/>
                </a:lnTo>
                <a:lnTo>
                  <a:pt x="0" y="1265523"/>
                </a:lnTo>
                <a:lnTo>
                  <a:pt x="570816" y="1120853"/>
                </a:lnTo>
                <a:lnTo>
                  <a:pt x="570816" y="415200"/>
                </a:lnTo>
                <a:cubicBezTo>
                  <a:pt x="570816" y="185891"/>
                  <a:pt x="756707" y="0"/>
                  <a:pt x="98601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5DB7681-281B-8D1E-A85A-77067FFFF9B3}"/>
              </a:ext>
            </a:extLst>
          </p:cNvPr>
          <p:cNvSpPr txBox="1"/>
          <p:nvPr/>
        </p:nvSpPr>
        <p:spPr>
          <a:xfrm>
            <a:off x="3467835" y="4078546"/>
            <a:ext cx="6033606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30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BB07C40C-6792-2749-5695-5F1FCE8ABBAD}"/>
              </a:ext>
            </a:extLst>
          </p:cNvPr>
          <p:cNvSpPr/>
          <p:nvPr/>
        </p:nvSpPr>
        <p:spPr>
          <a:xfrm>
            <a:off x="247649" y="233645"/>
            <a:ext cx="9410702" cy="3037258"/>
          </a:xfrm>
          <a:prstGeom prst="roundRect">
            <a:avLst>
              <a:gd name="adj" fmla="val 1137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D18AEAC-BF37-4D0E-8565-3E9B88566420}"/>
              </a:ext>
            </a:extLst>
          </p:cNvPr>
          <p:cNvSpPr txBox="1"/>
          <p:nvPr/>
        </p:nvSpPr>
        <p:spPr>
          <a:xfrm>
            <a:off x="247649" y="648127"/>
            <a:ext cx="9410702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</a:t>
            </a:r>
            <a:endParaRPr lang="en-US" altLang="ja-JP" sz="7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7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3AFE814-295F-C290-B130-8EFBE372E221}"/>
              </a:ext>
            </a:extLst>
          </p:cNvPr>
          <p:cNvGrpSpPr/>
          <p:nvPr/>
        </p:nvGrpSpPr>
        <p:grpSpPr>
          <a:xfrm>
            <a:off x="387181" y="3741196"/>
            <a:ext cx="1978647" cy="2611798"/>
            <a:chOff x="2014061" y="1352600"/>
            <a:chExt cx="2829878" cy="3735415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70E1923-9883-8F81-8E79-C7C0BB61962D}"/>
                </a:ext>
              </a:extLst>
            </p:cNvPr>
            <p:cNvSpPr/>
            <p:nvPr/>
          </p:nvSpPr>
          <p:spPr>
            <a:xfrm>
              <a:off x="2014061" y="1352600"/>
              <a:ext cx="2829878" cy="3735415"/>
            </a:xfrm>
            <a:custGeom>
              <a:avLst/>
              <a:gdLst>
                <a:gd name="connsiteX0" fmla="*/ 835201 w 2829878"/>
                <a:gd name="connsiteY0" fmla="*/ 95201 h 3735415"/>
                <a:gd name="connsiteX1" fmla="*/ 185781 w 2829878"/>
                <a:gd name="connsiteY1" fmla="*/ 624493 h 3735415"/>
                <a:gd name="connsiteX2" fmla="*/ 181913 w 2829878"/>
                <a:gd name="connsiteY2" fmla="*/ 662872 h 3735415"/>
                <a:gd name="connsiteX3" fmla="*/ 213089 w 2829878"/>
                <a:gd name="connsiteY3" fmla="*/ 641853 h 3735415"/>
                <a:gd name="connsiteX4" fmla="*/ 244184 w 2829878"/>
                <a:gd name="connsiteY4" fmla="*/ 635575 h 3735415"/>
                <a:gd name="connsiteX5" fmla="*/ 259892 w 2829878"/>
                <a:gd name="connsiteY5" fmla="*/ 615947 h 3735415"/>
                <a:gd name="connsiteX6" fmla="*/ 1404119 w 2829878"/>
                <a:gd name="connsiteY6" fmla="*/ 438100 h 3735415"/>
                <a:gd name="connsiteX7" fmla="*/ 2548346 w 2829878"/>
                <a:gd name="connsiteY7" fmla="*/ 615947 h 3735415"/>
                <a:gd name="connsiteX8" fmla="*/ 2559718 w 2829878"/>
                <a:gd name="connsiteY8" fmla="*/ 630156 h 3735415"/>
                <a:gd name="connsiteX9" fmla="*/ 2617653 w 2829878"/>
                <a:gd name="connsiteY9" fmla="*/ 641853 h 3735415"/>
                <a:gd name="connsiteX10" fmla="*/ 2648829 w 2829878"/>
                <a:gd name="connsiteY10" fmla="*/ 662872 h 3735415"/>
                <a:gd name="connsiteX11" fmla="*/ 2644960 w 2829878"/>
                <a:gd name="connsiteY11" fmla="*/ 624493 h 3735415"/>
                <a:gd name="connsiteX12" fmla="*/ 1995541 w 2829878"/>
                <a:gd name="connsiteY12" fmla="*/ 95201 h 3735415"/>
                <a:gd name="connsiteX13" fmla="*/ 858302 w 2829878"/>
                <a:gd name="connsiteY13" fmla="*/ 0 h 3735415"/>
                <a:gd name="connsiteX14" fmla="*/ 1972441 w 2829878"/>
                <a:gd name="connsiteY14" fmla="*/ 0 h 3735415"/>
                <a:gd name="connsiteX15" fmla="*/ 2760029 w 2829878"/>
                <a:gd name="connsiteY15" fmla="*/ 787588 h 3735415"/>
                <a:gd name="connsiteX16" fmla="*/ 2760029 w 2829878"/>
                <a:gd name="connsiteY16" fmla="*/ 1249214 h 3735415"/>
                <a:gd name="connsiteX17" fmla="*/ 2776261 w 2829878"/>
                <a:gd name="connsiteY17" fmla="*/ 1253435 h 3735415"/>
                <a:gd name="connsiteX18" fmla="*/ 2829878 w 2829878"/>
                <a:gd name="connsiteY18" fmla="*/ 1357606 h 3735415"/>
                <a:gd name="connsiteX19" fmla="*/ 2776261 w 2829878"/>
                <a:gd name="connsiteY19" fmla="*/ 1461778 h 3735415"/>
                <a:gd name="connsiteX20" fmla="*/ 2760028 w 2829878"/>
                <a:gd name="connsiteY20" fmla="*/ 1465998 h 3735415"/>
                <a:gd name="connsiteX21" fmla="*/ 2760028 w 2829878"/>
                <a:gd name="connsiteY21" fmla="*/ 1575175 h 3735415"/>
                <a:gd name="connsiteX22" fmla="*/ 2709229 w 2829878"/>
                <a:gd name="connsiteY22" fmla="*/ 1575175 h 3735415"/>
                <a:gd name="connsiteX23" fmla="*/ 2709229 w 2829878"/>
                <a:gd name="connsiteY23" fmla="*/ 3611800 h 3735415"/>
                <a:gd name="connsiteX24" fmla="*/ 2585614 w 2829878"/>
                <a:gd name="connsiteY24" fmla="*/ 3735415 h 3735415"/>
                <a:gd name="connsiteX25" fmla="*/ 245128 w 2829878"/>
                <a:gd name="connsiteY25" fmla="*/ 3735415 h 3735415"/>
                <a:gd name="connsiteX26" fmla="*/ 121513 w 2829878"/>
                <a:gd name="connsiteY26" fmla="*/ 3611800 h 3735415"/>
                <a:gd name="connsiteX27" fmla="*/ 121513 w 2829878"/>
                <a:gd name="connsiteY27" fmla="*/ 1575175 h 3735415"/>
                <a:gd name="connsiteX28" fmla="*/ 70714 w 2829878"/>
                <a:gd name="connsiteY28" fmla="*/ 1575175 h 3735415"/>
                <a:gd name="connsiteX29" fmla="*/ 70714 w 2829878"/>
                <a:gd name="connsiteY29" fmla="*/ 1466223 h 3735415"/>
                <a:gd name="connsiteX30" fmla="*/ 53617 w 2829878"/>
                <a:gd name="connsiteY30" fmla="*/ 1461778 h 3735415"/>
                <a:gd name="connsiteX31" fmla="*/ 0 w 2829878"/>
                <a:gd name="connsiteY31" fmla="*/ 1357606 h 3735415"/>
                <a:gd name="connsiteX32" fmla="*/ 53617 w 2829878"/>
                <a:gd name="connsiteY32" fmla="*/ 1253435 h 3735415"/>
                <a:gd name="connsiteX33" fmla="*/ 70714 w 2829878"/>
                <a:gd name="connsiteY33" fmla="*/ 1248990 h 3735415"/>
                <a:gd name="connsiteX34" fmla="*/ 70714 w 2829878"/>
                <a:gd name="connsiteY34" fmla="*/ 787588 h 3735415"/>
                <a:gd name="connsiteX35" fmla="*/ 858302 w 2829878"/>
                <a:gd name="connsiteY35" fmla="*/ 0 h 373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29878" h="3735415">
                  <a:moveTo>
                    <a:pt x="835201" y="95201"/>
                  </a:moveTo>
                  <a:cubicBezTo>
                    <a:pt x="514862" y="95201"/>
                    <a:pt x="247593" y="322427"/>
                    <a:pt x="185781" y="624493"/>
                  </a:cubicBezTo>
                  <a:lnTo>
                    <a:pt x="181913" y="662872"/>
                  </a:lnTo>
                  <a:lnTo>
                    <a:pt x="213089" y="641853"/>
                  </a:lnTo>
                  <a:lnTo>
                    <a:pt x="244184" y="635575"/>
                  </a:lnTo>
                  <a:lnTo>
                    <a:pt x="259892" y="615947"/>
                  </a:lnTo>
                  <a:cubicBezTo>
                    <a:pt x="368799" y="514450"/>
                    <a:pt x="839705" y="438100"/>
                    <a:pt x="1404119" y="438100"/>
                  </a:cubicBezTo>
                  <a:cubicBezTo>
                    <a:pt x="1968532" y="438100"/>
                    <a:pt x="2439439" y="514450"/>
                    <a:pt x="2548346" y="615947"/>
                  </a:cubicBezTo>
                  <a:lnTo>
                    <a:pt x="2559718" y="630156"/>
                  </a:lnTo>
                  <a:lnTo>
                    <a:pt x="2617653" y="641853"/>
                  </a:lnTo>
                  <a:lnTo>
                    <a:pt x="2648829" y="662872"/>
                  </a:lnTo>
                  <a:lnTo>
                    <a:pt x="2644960" y="624493"/>
                  </a:lnTo>
                  <a:cubicBezTo>
                    <a:pt x="2583149" y="322427"/>
                    <a:pt x="2315880" y="95201"/>
                    <a:pt x="1995541" y="95201"/>
                  </a:cubicBezTo>
                  <a:close/>
                  <a:moveTo>
                    <a:pt x="858302" y="0"/>
                  </a:moveTo>
                  <a:lnTo>
                    <a:pt x="1972441" y="0"/>
                  </a:lnTo>
                  <a:cubicBezTo>
                    <a:pt x="2407414" y="0"/>
                    <a:pt x="2760029" y="352615"/>
                    <a:pt x="2760029" y="787588"/>
                  </a:cubicBezTo>
                  <a:lnTo>
                    <a:pt x="2760029" y="1249214"/>
                  </a:lnTo>
                  <a:lnTo>
                    <a:pt x="2776261" y="1253435"/>
                  </a:lnTo>
                  <a:cubicBezTo>
                    <a:pt x="2807770" y="1270597"/>
                    <a:pt x="2829878" y="1310777"/>
                    <a:pt x="2829878" y="1357606"/>
                  </a:cubicBezTo>
                  <a:cubicBezTo>
                    <a:pt x="2829878" y="1404435"/>
                    <a:pt x="2807770" y="1444615"/>
                    <a:pt x="2776261" y="1461778"/>
                  </a:cubicBezTo>
                  <a:lnTo>
                    <a:pt x="2760028" y="1465998"/>
                  </a:lnTo>
                  <a:lnTo>
                    <a:pt x="2760028" y="1575175"/>
                  </a:lnTo>
                  <a:lnTo>
                    <a:pt x="2709229" y="1575175"/>
                  </a:lnTo>
                  <a:lnTo>
                    <a:pt x="2709229" y="3611800"/>
                  </a:lnTo>
                  <a:cubicBezTo>
                    <a:pt x="2709229" y="3680071"/>
                    <a:pt x="2653885" y="3735415"/>
                    <a:pt x="2585614" y="3735415"/>
                  </a:cubicBezTo>
                  <a:lnTo>
                    <a:pt x="245128" y="3735415"/>
                  </a:lnTo>
                  <a:cubicBezTo>
                    <a:pt x="176857" y="3735415"/>
                    <a:pt x="121513" y="3680071"/>
                    <a:pt x="121513" y="3611800"/>
                  </a:cubicBezTo>
                  <a:lnTo>
                    <a:pt x="121513" y="1575175"/>
                  </a:lnTo>
                  <a:lnTo>
                    <a:pt x="70714" y="1575175"/>
                  </a:lnTo>
                  <a:lnTo>
                    <a:pt x="70714" y="1466223"/>
                  </a:lnTo>
                  <a:lnTo>
                    <a:pt x="53617" y="1461778"/>
                  </a:lnTo>
                  <a:cubicBezTo>
                    <a:pt x="22108" y="1444615"/>
                    <a:pt x="0" y="1404435"/>
                    <a:pt x="0" y="1357606"/>
                  </a:cubicBezTo>
                  <a:cubicBezTo>
                    <a:pt x="0" y="1310777"/>
                    <a:pt x="22108" y="1270597"/>
                    <a:pt x="53617" y="1253435"/>
                  </a:cubicBezTo>
                  <a:lnTo>
                    <a:pt x="70714" y="1248990"/>
                  </a:lnTo>
                  <a:lnTo>
                    <a:pt x="70714" y="787588"/>
                  </a:lnTo>
                  <a:cubicBezTo>
                    <a:pt x="70714" y="352615"/>
                    <a:pt x="423329" y="0"/>
                    <a:pt x="858302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DB4D01-6604-D2A6-7355-AE06876E9E2F}"/>
                </a:ext>
              </a:extLst>
            </p:cNvPr>
            <p:cNvGrpSpPr/>
            <p:nvPr/>
          </p:nvGrpSpPr>
          <p:grpSpPr>
            <a:xfrm>
              <a:off x="2014061" y="1352600"/>
              <a:ext cx="2829878" cy="3735415"/>
              <a:chOff x="2396172" y="1352600"/>
              <a:chExt cx="2829878" cy="3735415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9F4B050E-E7B7-2A1C-0A86-DD146D05E4B5}"/>
                  </a:ext>
                </a:extLst>
              </p:cNvPr>
              <p:cNvSpPr/>
              <p:nvPr/>
            </p:nvSpPr>
            <p:spPr>
              <a:xfrm>
                <a:off x="50504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66E38303-86A3-7452-217A-F041B0383CBE}"/>
                  </a:ext>
                </a:extLst>
              </p:cNvPr>
              <p:cNvSpPr/>
              <p:nvPr/>
            </p:nvSpPr>
            <p:spPr>
              <a:xfrm>
                <a:off x="23961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929D63B-F34A-BFCE-5578-C494C94D969E}"/>
                  </a:ext>
                </a:extLst>
              </p:cNvPr>
              <p:cNvSpPr/>
              <p:nvPr/>
            </p:nvSpPr>
            <p:spPr>
              <a:xfrm>
                <a:off x="2466886" y="1352600"/>
                <a:ext cx="2689315" cy="1575175"/>
              </a:xfrm>
              <a:custGeom>
                <a:avLst/>
                <a:gdLst>
                  <a:gd name="connsiteX0" fmla="*/ 787588 w 2689315"/>
                  <a:gd name="connsiteY0" fmla="*/ 0 h 1575175"/>
                  <a:gd name="connsiteX1" fmla="*/ 1901727 w 2689315"/>
                  <a:gd name="connsiteY1" fmla="*/ 0 h 1575175"/>
                  <a:gd name="connsiteX2" fmla="*/ 2689315 w 2689315"/>
                  <a:gd name="connsiteY2" fmla="*/ 787588 h 1575175"/>
                  <a:gd name="connsiteX3" fmla="*/ 2689314 w 2689315"/>
                  <a:gd name="connsiteY3" fmla="*/ 1575175 h 1575175"/>
                  <a:gd name="connsiteX4" fmla="*/ 2587714 w 2689315"/>
                  <a:gd name="connsiteY4" fmla="*/ 1575175 h 1575175"/>
                  <a:gd name="connsiteX5" fmla="*/ 2587714 w 2689315"/>
                  <a:gd name="connsiteY5" fmla="*/ 758088 h 1575175"/>
                  <a:gd name="connsiteX6" fmla="*/ 1924827 w 2689315"/>
                  <a:gd name="connsiteY6" fmla="*/ 95201 h 1575175"/>
                  <a:gd name="connsiteX7" fmla="*/ 764487 w 2689315"/>
                  <a:gd name="connsiteY7" fmla="*/ 95201 h 1575175"/>
                  <a:gd name="connsiteX8" fmla="*/ 101600 w 2689315"/>
                  <a:gd name="connsiteY8" fmla="*/ 758088 h 1575175"/>
                  <a:gd name="connsiteX9" fmla="*/ 101600 w 2689315"/>
                  <a:gd name="connsiteY9" fmla="*/ 1575175 h 1575175"/>
                  <a:gd name="connsiteX10" fmla="*/ 0 w 2689315"/>
                  <a:gd name="connsiteY10" fmla="*/ 1575175 h 1575175"/>
                  <a:gd name="connsiteX11" fmla="*/ 0 w 2689315"/>
                  <a:gd name="connsiteY11" fmla="*/ 787588 h 1575175"/>
                  <a:gd name="connsiteX12" fmla="*/ 787588 w 2689315"/>
                  <a:gd name="connsiteY12" fmla="*/ 0 h 15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9315" h="1575175">
                    <a:moveTo>
                      <a:pt x="787588" y="0"/>
                    </a:moveTo>
                    <a:lnTo>
                      <a:pt x="1901727" y="0"/>
                    </a:lnTo>
                    <a:cubicBezTo>
                      <a:pt x="2336700" y="0"/>
                      <a:pt x="2689315" y="352615"/>
                      <a:pt x="2689315" y="787588"/>
                    </a:cubicBezTo>
                    <a:cubicBezTo>
                      <a:pt x="2689315" y="1050117"/>
                      <a:pt x="2689314" y="1312646"/>
                      <a:pt x="2689314" y="1575175"/>
                    </a:cubicBezTo>
                    <a:lnTo>
                      <a:pt x="2587714" y="1575175"/>
                    </a:lnTo>
                    <a:lnTo>
                      <a:pt x="2587714" y="758088"/>
                    </a:lnTo>
                    <a:cubicBezTo>
                      <a:pt x="2587714" y="391986"/>
                      <a:pt x="2290929" y="95201"/>
                      <a:pt x="1924827" y="95201"/>
                    </a:cubicBezTo>
                    <a:lnTo>
                      <a:pt x="764487" y="95201"/>
                    </a:lnTo>
                    <a:cubicBezTo>
                      <a:pt x="398385" y="95201"/>
                      <a:pt x="101600" y="391986"/>
                      <a:pt x="101600" y="758088"/>
                    </a:cubicBezTo>
                    <a:lnTo>
                      <a:pt x="101600" y="1575175"/>
                    </a:lnTo>
                    <a:lnTo>
                      <a:pt x="0" y="1575175"/>
                    </a:lnTo>
                    <a:lnTo>
                      <a:pt x="0" y="787588"/>
                    </a:lnTo>
                    <a:cubicBezTo>
                      <a:pt x="0" y="352615"/>
                      <a:pt x="352615" y="0"/>
                      <a:pt x="787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6F2E9EC-5C70-D5B8-6487-02BCED7B6C37}"/>
                  </a:ext>
                </a:extLst>
              </p:cNvPr>
              <p:cNvSpPr/>
              <p:nvPr/>
            </p:nvSpPr>
            <p:spPr>
              <a:xfrm>
                <a:off x="2517685" y="2324100"/>
                <a:ext cx="2587716" cy="2763915"/>
              </a:xfrm>
              <a:prstGeom prst="round2SameRect">
                <a:avLst>
                  <a:gd name="adj1" fmla="val 0"/>
                  <a:gd name="adj2" fmla="val 477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ECB35B18-AA5B-D496-90B1-EEAE2D3BBC13}"/>
                  </a:ext>
                </a:extLst>
              </p:cNvPr>
              <p:cNvSpPr/>
              <p:nvPr/>
            </p:nvSpPr>
            <p:spPr>
              <a:xfrm>
                <a:off x="3619651" y="2484768"/>
                <a:ext cx="361280" cy="347332"/>
              </a:xfrm>
              <a:prstGeom prst="round2SameRect">
                <a:avLst>
                  <a:gd name="adj1" fmla="val 0"/>
                  <a:gd name="adj2" fmla="val 1209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88730DCD-C9CE-6E22-C90D-251F8C812329}"/>
                  </a:ext>
                </a:extLst>
              </p:cNvPr>
              <p:cNvSpPr/>
              <p:nvPr/>
            </p:nvSpPr>
            <p:spPr>
              <a:xfrm>
                <a:off x="2632335" y="1790700"/>
                <a:ext cx="2335912" cy="4454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90577ECD-2EB3-F4F4-81E8-174FC78A4016}"/>
                  </a:ext>
                </a:extLst>
              </p:cNvPr>
              <p:cNvSpPr/>
              <p:nvPr/>
            </p:nvSpPr>
            <p:spPr>
              <a:xfrm>
                <a:off x="2517685" y="1982670"/>
                <a:ext cx="2587716" cy="630070"/>
              </a:xfrm>
              <a:prstGeom prst="round2SameRect">
                <a:avLst>
                  <a:gd name="adj1" fmla="val 23797"/>
                  <a:gd name="adj2" fmla="val 2620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FE061E49-4B74-0A30-D352-24288086BB25}"/>
                  </a:ext>
                </a:extLst>
              </p:cNvPr>
              <p:cNvSpPr/>
              <p:nvPr/>
            </p:nvSpPr>
            <p:spPr>
              <a:xfrm>
                <a:off x="3670461" y="3294743"/>
                <a:ext cx="282164" cy="15474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398E55-9ADD-9F1F-251E-66718D229212}"/>
              </a:ext>
            </a:extLst>
          </p:cNvPr>
          <p:cNvSpPr txBox="1"/>
          <p:nvPr/>
        </p:nvSpPr>
        <p:spPr>
          <a:xfrm>
            <a:off x="2737146" y="4221977"/>
            <a:ext cx="6713002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次の方のために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ポットの湯がなくなりかけたら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補充してください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90594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ポットの湯補充してくださいの貼り紙</dc:title>
  <dc:subject>ポットの湯補充してくださいの貼り紙</dc:subject>
  <dc:creator>でじけろお</dc:creator>
  <cp:lastModifiedBy/>
  <cp:revision>1</cp:revision>
  <dcterms:created xsi:type="dcterms:W3CDTF">2014-07-30T05:46:34Z</dcterms:created>
  <dcterms:modified xsi:type="dcterms:W3CDTF">2025-01-24T08:13:34Z</dcterms:modified>
  <cp:version>1</cp:version>
</cp:coreProperties>
</file>