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1" r:id="rId2"/>
    <p:sldId id="321" r:id="rId3"/>
    <p:sldId id="319" r:id="rId4"/>
    <p:sldId id="320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99CCFF"/>
    <a:srgbClr val="FF0000"/>
    <a:srgbClr val="339933"/>
    <a:srgbClr val="FF6600"/>
    <a:srgbClr val="FFFF99"/>
    <a:srgbClr val="006600"/>
    <a:srgbClr val="FFCC66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43" d="100"/>
          <a:sy n="43" d="100"/>
        </p:scale>
        <p:origin x="48" y="66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33792" y="334921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8E97F6-3B8E-4653-43DD-35490F78F865}"/>
              </a:ext>
            </a:extLst>
          </p:cNvPr>
          <p:cNvSpPr txBox="1"/>
          <p:nvPr/>
        </p:nvSpPr>
        <p:spPr>
          <a:xfrm>
            <a:off x="923925" y="908720"/>
            <a:ext cx="8058150" cy="52168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u="sng" dirty="0">
                <a:ln w="28575">
                  <a:noFill/>
                </a:ln>
              </a:rPr>
              <a:t>配達員の方へ</a:t>
            </a:r>
          </a:p>
          <a:p>
            <a:pPr>
              <a:spcAft>
                <a:spcPts val="1800"/>
              </a:spcAft>
            </a:pPr>
            <a:r>
              <a:rPr lang="ja-JP" altLang="en-US" dirty="0">
                <a:ln w="28575">
                  <a:noFill/>
                </a:ln>
                <a:solidFill>
                  <a:srgbClr val="002060"/>
                </a:solidFill>
              </a:rPr>
              <a:t>いつも配達ご苦労様です</a:t>
            </a:r>
          </a:p>
          <a:p>
            <a:pPr>
              <a:spcAft>
                <a:spcPts val="1800"/>
              </a:spcAft>
            </a:pPr>
            <a:r>
              <a:rPr lang="ja-JP" altLang="en-US" dirty="0">
                <a:ln w="28575">
                  <a:noFill/>
                </a:ln>
                <a:solidFill>
                  <a:srgbClr val="FF0000"/>
                </a:solidFill>
              </a:rPr>
              <a:t>ポストに入らない荷物は</a:t>
            </a:r>
            <a:br>
              <a:rPr lang="en-US" altLang="ja-JP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dirty="0">
                <a:ln w="28575">
                  <a:noFill/>
                </a:ln>
                <a:solidFill>
                  <a:srgbClr val="FF0000"/>
                </a:solidFill>
              </a:rPr>
              <a:t>下の宅配ＢＯＸに</a:t>
            </a:r>
            <a:br>
              <a:rPr lang="en-US" altLang="ja-JP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dirty="0">
                <a:ln w="28575">
                  <a:noFill/>
                </a:ln>
                <a:solidFill>
                  <a:srgbClr val="FF0000"/>
                </a:solidFill>
              </a:rPr>
              <a:t>入れて下さい</a:t>
            </a:r>
          </a:p>
          <a:p>
            <a:pPr>
              <a:spcAft>
                <a:spcPts val="1800"/>
              </a:spcAft>
            </a:pPr>
            <a:r>
              <a:rPr lang="ja-JP" altLang="en-US" dirty="0">
                <a:ln w="28575">
                  <a:noFill/>
                </a:ln>
              </a:rPr>
              <a:t>遠隔監視カメラ撮影中です</a:t>
            </a: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2987A1C9-A99B-F228-B72E-58001E7C74E7}"/>
              </a:ext>
            </a:extLst>
          </p:cNvPr>
          <p:cNvSpPr/>
          <p:nvPr/>
        </p:nvSpPr>
        <p:spPr>
          <a:xfrm>
            <a:off x="219559" y="2512810"/>
            <a:ext cx="9466882" cy="2941415"/>
          </a:xfrm>
          <a:prstGeom prst="roundRect">
            <a:avLst>
              <a:gd name="adj" fmla="val 12457"/>
            </a:avLst>
          </a:prstGeom>
          <a:solidFill>
            <a:srgbClr val="FFFF00"/>
          </a:solidFill>
          <a:ln w="1270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78FE476-DCBD-D185-5DF5-137D95906EEB}"/>
              </a:ext>
            </a:extLst>
          </p:cNvPr>
          <p:cNvSpPr txBox="1"/>
          <p:nvPr/>
        </p:nvSpPr>
        <p:spPr>
          <a:xfrm>
            <a:off x="485775" y="2781300"/>
            <a:ext cx="8934450" cy="237064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ポストに入らない荷物は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下の宅配ＢＯＸに入れて下さい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10FB69C-6B70-399B-CD42-D99F0D7052C5}"/>
              </a:ext>
            </a:extLst>
          </p:cNvPr>
          <p:cNvSpPr txBox="1"/>
          <p:nvPr/>
        </p:nvSpPr>
        <p:spPr>
          <a:xfrm>
            <a:off x="219559" y="342985"/>
            <a:ext cx="9466882" cy="21698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6000" u="sng" dirty="0">
                <a:ln w="28575">
                  <a:noFill/>
                </a:ln>
              </a:rPr>
              <a:t>配達員の方へ</a:t>
            </a:r>
          </a:p>
          <a:p>
            <a:pPr>
              <a:spcAft>
                <a:spcPts val="1800"/>
              </a:spcAft>
            </a:pPr>
            <a:r>
              <a:rPr lang="ja-JP" altLang="en-US" sz="6000" dirty="0">
                <a:ln w="28575">
                  <a:noFill/>
                </a:ln>
                <a:solidFill>
                  <a:srgbClr val="002060"/>
                </a:solidFill>
              </a:rPr>
              <a:t>いつも配達ご苦労様です</a:t>
            </a:r>
            <a:endParaRPr lang="ja-JP" altLang="en-US" sz="6000" dirty="0">
              <a:ln w="28575">
                <a:noFill/>
              </a:ln>
            </a:endParaRPr>
          </a:p>
        </p:txBody>
      </p:sp>
      <p:sp>
        <p:nvSpPr>
          <p:cNvPr id="5" name="矢印: 右 4">
            <a:extLst>
              <a:ext uri="{FF2B5EF4-FFF2-40B4-BE49-F238E27FC236}">
                <a16:creationId xmlns:a16="http://schemas.microsoft.com/office/drawing/2014/main" id="{F9DAC38C-E2CD-F5E6-B243-57F8308D6A44}"/>
              </a:ext>
            </a:extLst>
          </p:cNvPr>
          <p:cNvSpPr/>
          <p:nvPr/>
        </p:nvSpPr>
        <p:spPr>
          <a:xfrm rot="5400000">
            <a:off x="4367935" y="4448619"/>
            <a:ext cx="1170131" cy="3181348"/>
          </a:xfrm>
          <a:prstGeom prst="rightArrow">
            <a:avLst>
              <a:gd name="adj1" fmla="val 57209"/>
              <a:gd name="adj2" fmla="val 73606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C578D93-BE0D-57FD-AAB6-B65C09DF0ED5}"/>
              </a:ext>
            </a:extLst>
          </p:cNvPr>
          <p:cNvSpPr txBox="1"/>
          <p:nvPr/>
        </p:nvSpPr>
        <p:spPr>
          <a:xfrm>
            <a:off x="6657555" y="5670251"/>
            <a:ext cx="3057247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2800" dirty="0">
                <a:ln w="28575">
                  <a:noFill/>
                </a:ln>
              </a:rPr>
              <a:t>※</a:t>
            </a:r>
            <a:r>
              <a:rPr lang="ja-JP" altLang="en-US" sz="2800" dirty="0">
                <a:ln w="28575">
                  <a:noFill/>
                </a:ln>
              </a:rPr>
              <a:t>遠隔監視カメラ</a:t>
            </a:r>
            <a:endParaRPr lang="en-US" altLang="ja-JP" sz="28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2800" dirty="0">
                <a:ln w="28575">
                  <a:noFill/>
                </a:ln>
              </a:rPr>
              <a:t>撮影中です</a:t>
            </a:r>
          </a:p>
        </p:txBody>
      </p:sp>
    </p:spTree>
    <p:extLst>
      <p:ext uri="{BB962C8B-B14F-4D97-AF65-F5344CB8AC3E}">
        <p14:creationId xmlns:p14="http://schemas.microsoft.com/office/powerpoint/2010/main" val="2314593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フリーフォーム: 図形 50">
            <a:extLst>
              <a:ext uri="{FF2B5EF4-FFF2-40B4-BE49-F238E27FC236}">
                <a16:creationId xmlns:a16="http://schemas.microsoft.com/office/drawing/2014/main" id="{C56AB8CF-612A-30B8-2C1E-B4F54A30C672}"/>
              </a:ext>
            </a:extLst>
          </p:cNvPr>
          <p:cNvSpPr/>
          <p:nvPr/>
        </p:nvSpPr>
        <p:spPr>
          <a:xfrm>
            <a:off x="266700" y="215919"/>
            <a:ext cx="9372600" cy="4898709"/>
          </a:xfrm>
          <a:custGeom>
            <a:avLst/>
            <a:gdLst>
              <a:gd name="connsiteX0" fmla="*/ 373197 w 9372600"/>
              <a:gd name="connsiteY0" fmla="*/ 0 h 4898709"/>
              <a:gd name="connsiteX1" fmla="*/ 8999403 w 9372600"/>
              <a:gd name="connsiteY1" fmla="*/ 0 h 4898709"/>
              <a:gd name="connsiteX2" fmla="*/ 9372600 w 9372600"/>
              <a:gd name="connsiteY2" fmla="*/ 373197 h 4898709"/>
              <a:gd name="connsiteX3" fmla="*/ 9372600 w 9372600"/>
              <a:gd name="connsiteY3" fmla="*/ 4094627 h 4898709"/>
              <a:gd name="connsiteX4" fmla="*/ 8999403 w 9372600"/>
              <a:gd name="connsiteY4" fmla="*/ 4467824 h 4898709"/>
              <a:gd name="connsiteX5" fmla="*/ 7204259 w 9372600"/>
              <a:gd name="connsiteY5" fmla="*/ 4467824 h 4898709"/>
              <a:gd name="connsiteX6" fmla="*/ 7205351 w 9372600"/>
              <a:gd name="connsiteY6" fmla="*/ 4478386 h 4898709"/>
              <a:gd name="connsiteX7" fmla="*/ 7442192 w 9372600"/>
              <a:gd name="connsiteY7" fmla="*/ 4898709 h 4898709"/>
              <a:gd name="connsiteX8" fmla="*/ 6904400 w 9372600"/>
              <a:gd name="connsiteY8" fmla="*/ 4542237 h 4898709"/>
              <a:gd name="connsiteX9" fmla="*/ 6881301 w 9372600"/>
              <a:gd name="connsiteY9" fmla="*/ 4467824 h 4898709"/>
              <a:gd name="connsiteX10" fmla="*/ 373197 w 9372600"/>
              <a:gd name="connsiteY10" fmla="*/ 4467824 h 4898709"/>
              <a:gd name="connsiteX11" fmla="*/ 0 w 9372600"/>
              <a:gd name="connsiteY11" fmla="*/ 4094627 h 4898709"/>
              <a:gd name="connsiteX12" fmla="*/ 0 w 9372600"/>
              <a:gd name="connsiteY12" fmla="*/ 373197 h 4898709"/>
              <a:gd name="connsiteX13" fmla="*/ 373197 w 9372600"/>
              <a:gd name="connsiteY13" fmla="*/ 0 h 4898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372600" h="4898709">
                <a:moveTo>
                  <a:pt x="373197" y="0"/>
                </a:moveTo>
                <a:lnTo>
                  <a:pt x="8999403" y="0"/>
                </a:lnTo>
                <a:cubicBezTo>
                  <a:pt x="9205514" y="0"/>
                  <a:pt x="9372600" y="167086"/>
                  <a:pt x="9372600" y="373197"/>
                </a:cubicBezTo>
                <a:lnTo>
                  <a:pt x="9372600" y="4094627"/>
                </a:lnTo>
                <a:cubicBezTo>
                  <a:pt x="9372600" y="4300738"/>
                  <a:pt x="9205514" y="4467824"/>
                  <a:pt x="8999403" y="4467824"/>
                </a:cubicBezTo>
                <a:lnTo>
                  <a:pt x="7204259" y="4467824"/>
                </a:lnTo>
                <a:lnTo>
                  <a:pt x="7205351" y="4478386"/>
                </a:lnTo>
                <a:cubicBezTo>
                  <a:pt x="7238782" y="4638281"/>
                  <a:pt x="7320815" y="4785488"/>
                  <a:pt x="7442192" y="4898709"/>
                </a:cubicBezTo>
                <a:cubicBezTo>
                  <a:pt x="7200433" y="4898709"/>
                  <a:pt x="6993004" y="4751721"/>
                  <a:pt x="6904400" y="4542237"/>
                </a:cubicBezTo>
                <a:lnTo>
                  <a:pt x="6881301" y="4467824"/>
                </a:lnTo>
                <a:lnTo>
                  <a:pt x="373197" y="4467824"/>
                </a:lnTo>
                <a:cubicBezTo>
                  <a:pt x="167086" y="4467824"/>
                  <a:pt x="0" y="4300738"/>
                  <a:pt x="0" y="4094627"/>
                </a:cubicBezTo>
                <a:lnTo>
                  <a:pt x="0" y="373197"/>
                </a:lnTo>
                <a:cubicBezTo>
                  <a:pt x="0" y="167086"/>
                  <a:pt x="167086" y="0"/>
                  <a:pt x="373197" y="0"/>
                </a:cubicBezTo>
                <a:close/>
              </a:path>
            </a:pathLst>
          </a:cu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1F09C76E-28F6-6BF0-0BAE-0407B369C85B}"/>
              </a:ext>
            </a:extLst>
          </p:cNvPr>
          <p:cNvGrpSpPr/>
          <p:nvPr/>
        </p:nvGrpSpPr>
        <p:grpSpPr>
          <a:xfrm>
            <a:off x="7878325" y="4374105"/>
            <a:ext cx="1280925" cy="2335904"/>
            <a:chOff x="249555" y="3827984"/>
            <a:chExt cx="1587842" cy="2895600"/>
          </a:xfrm>
        </p:grpSpPr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E6BCA983-D19B-D7CB-050D-7FC6764877D3}"/>
                </a:ext>
              </a:extLst>
            </p:cNvPr>
            <p:cNvSpPr/>
            <p:nvPr/>
          </p:nvSpPr>
          <p:spPr bwMode="auto">
            <a:xfrm rot="10800000">
              <a:off x="624728" y="5975891"/>
              <a:ext cx="836432" cy="551055"/>
            </a:xfrm>
            <a:custGeom>
              <a:avLst/>
              <a:gdLst>
                <a:gd name="connsiteX0" fmla="*/ 963794 w 963794"/>
                <a:gd name="connsiteY0" fmla="*/ 775520 h 775520"/>
                <a:gd name="connsiteX1" fmla="*/ 0 w 963794"/>
                <a:gd name="connsiteY1" fmla="*/ 775520 h 775520"/>
                <a:gd name="connsiteX2" fmla="*/ 208824 w 963794"/>
                <a:gd name="connsiteY2" fmla="*/ 0 h 775520"/>
                <a:gd name="connsiteX3" fmla="*/ 453451 w 963794"/>
                <a:gd name="connsiteY3" fmla="*/ 0 h 775520"/>
                <a:gd name="connsiteX4" fmla="*/ 466921 w 963794"/>
                <a:gd name="connsiteY4" fmla="*/ 597720 h 775520"/>
                <a:gd name="connsiteX5" fmla="*/ 496873 w 963794"/>
                <a:gd name="connsiteY5" fmla="*/ 597720 h 775520"/>
                <a:gd name="connsiteX6" fmla="*/ 510343 w 963794"/>
                <a:gd name="connsiteY6" fmla="*/ 0 h 775520"/>
                <a:gd name="connsiteX7" fmla="*/ 754970 w 963794"/>
                <a:gd name="connsiteY7" fmla="*/ 0 h 7755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963794" h="775520">
                  <a:moveTo>
                    <a:pt x="963794" y="775520"/>
                  </a:moveTo>
                  <a:lnTo>
                    <a:pt x="0" y="775520"/>
                  </a:lnTo>
                  <a:lnTo>
                    <a:pt x="208824" y="0"/>
                  </a:lnTo>
                  <a:lnTo>
                    <a:pt x="453451" y="0"/>
                  </a:lnTo>
                  <a:lnTo>
                    <a:pt x="466921" y="597720"/>
                  </a:lnTo>
                  <a:lnTo>
                    <a:pt x="496873" y="597720"/>
                  </a:lnTo>
                  <a:lnTo>
                    <a:pt x="510343" y="0"/>
                  </a:lnTo>
                  <a:lnTo>
                    <a:pt x="754970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811427A4-3898-1301-FD99-07BD06E1913A}"/>
                </a:ext>
              </a:extLst>
            </p:cNvPr>
            <p:cNvSpPr/>
            <p:nvPr/>
          </p:nvSpPr>
          <p:spPr bwMode="auto">
            <a:xfrm>
              <a:off x="529482" y="5170455"/>
              <a:ext cx="1026928" cy="1217373"/>
            </a:xfrm>
            <a:custGeom>
              <a:avLst/>
              <a:gdLst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936440 w 1026928"/>
                <a:gd name="connsiteY2" fmla="*/ 784055 h 1217373"/>
                <a:gd name="connsiteX3" fmla="*/ 1026928 w 1026928"/>
                <a:gd name="connsiteY3" fmla="*/ 784055 h 1217373"/>
                <a:gd name="connsiteX4" fmla="*/ 1026928 w 1026928"/>
                <a:gd name="connsiteY4" fmla="*/ 1217373 h 1217373"/>
                <a:gd name="connsiteX5" fmla="*/ 0 w 1026928"/>
                <a:gd name="connsiteY5" fmla="*/ 1217373 h 1217373"/>
                <a:gd name="connsiteX6" fmla="*/ 0 w 1026928"/>
                <a:gd name="connsiteY6" fmla="*/ 784055 h 1217373"/>
                <a:gd name="connsiteX7" fmla="*/ 90488 w 1026928"/>
                <a:gd name="connsiteY7" fmla="*/ 784055 h 1217373"/>
                <a:gd name="connsiteX8" fmla="*/ 90488 w 1026928"/>
                <a:gd name="connsiteY8" fmla="*/ 422976 h 1217373"/>
                <a:gd name="connsiteX9" fmla="*/ 513464 w 1026928"/>
                <a:gd name="connsiteY9" fmla="*/ 0 h 1217373"/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936440 w 1026928"/>
                <a:gd name="connsiteY2" fmla="*/ 784055 h 1217373"/>
                <a:gd name="connsiteX3" fmla="*/ 1026928 w 1026928"/>
                <a:gd name="connsiteY3" fmla="*/ 784055 h 1217373"/>
                <a:gd name="connsiteX4" fmla="*/ 1026928 w 1026928"/>
                <a:gd name="connsiteY4" fmla="*/ 1217373 h 1217373"/>
                <a:gd name="connsiteX5" fmla="*/ 0 w 1026928"/>
                <a:gd name="connsiteY5" fmla="*/ 1217373 h 1217373"/>
                <a:gd name="connsiteX6" fmla="*/ 90488 w 1026928"/>
                <a:gd name="connsiteY6" fmla="*/ 784055 h 1217373"/>
                <a:gd name="connsiteX7" fmla="*/ 90488 w 1026928"/>
                <a:gd name="connsiteY7" fmla="*/ 422976 h 1217373"/>
                <a:gd name="connsiteX8" fmla="*/ 513464 w 1026928"/>
                <a:gd name="connsiteY8" fmla="*/ 0 h 1217373"/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936440 w 1026928"/>
                <a:gd name="connsiteY2" fmla="*/ 784055 h 1217373"/>
                <a:gd name="connsiteX3" fmla="*/ 1026928 w 1026928"/>
                <a:gd name="connsiteY3" fmla="*/ 1217373 h 1217373"/>
                <a:gd name="connsiteX4" fmla="*/ 0 w 1026928"/>
                <a:gd name="connsiteY4" fmla="*/ 1217373 h 1217373"/>
                <a:gd name="connsiteX5" fmla="*/ 90488 w 1026928"/>
                <a:gd name="connsiteY5" fmla="*/ 784055 h 1217373"/>
                <a:gd name="connsiteX6" fmla="*/ 90488 w 1026928"/>
                <a:gd name="connsiteY6" fmla="*/ 422976 h 1217373"/>
                <a:gd name="connsiteX7" fmla="*/ 513464 w 1026928"/>
                <a:gd name="connsiteY7" fmla="*/ 0 h 1217373"/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936440 w 1026928"/>
                <a:gd name="connsiteY2" fmla="*/ 784055 h 1217373"/>
                <a:gd name="connsiteX3" fmla="*/ 1026928 w 1026928"/>
                <a:gd name="connsiteY3" fmla="*/ 1217373 h 1217373"/>
                <a:gd name="connsiteX4" fmla="*/ 0 w 1026928"/>
                <a:gd name="connsiteY4" fmla="*/ 1217373 h 1217373"/>
                <a:gd name="connsiteX5" fmla="*/ 90488 w 1026928"/>
                <a:gd name="connsiteY5" fmla="*/ 422976 h 1217373"/>
                <a:gd name="connsiteX6" fmla="*/ 513464 w 1026928"/>
                <a:gd name="connsiteY6" fmla="*/ 0 h 1217373"/>
                <a:gd name="connsiteX0" fmla="*/ 513464 w 1026928"/>
                <a:gd name="connsiteY0" fmla="*/ 0 h 1217373"/>
                <a:gd name="connsiteX1" fmla="*/ 936440 w 1026928"/>
                <a:gd name="connsiteY1" fmla="*/ 422976 h 1217373"/>
                <a:gd name="connsiteX2" fmla="*/ 1026928 w 1026928"/>
                <a:gd name="connsiteY2" fmla="*/ 1217373 h 1217373"/>
                <a:gd name="connsiteX3" fmla="*/ 0 w 1026928"/>
                <a:gd name="connsiteY3" fmla="*/ 1217373 h 1217373"/>
                <a:gd name="connsiteX4" fmla="*/ 90488 w 1026928"/>
                <a:gd name="connsiteY4" fmla="*/ 422976 h 1217373"/>
                <a:gd name="connsiteX5" fmla="*/ 513464 w 1026928"/>
                <a:gd name="connsiteY5" fmla="*/ 0 h 12173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26928" h="1217373">
                  <a:moveTo>
                    <a:pt x="513464" y="0"/>
                  </a:moveTo>
                  <a:cubicBezTo>
                    <a:pt x="747067" y="0"/>
                    <a:pt x="936440" y="189373"/>
                    <a:pt x="936440" y="422976"/>
                  </a:cubicBezTo>
                  <a:lnTo>
                    <a:pt x="1026928" y="1217373"/>
                  </a:lnTo>
                  <a:lnTo>
                    <a:pt x="0" y="1217373"/>
                  </a:lnTo>
                  <a:lnTo>
                    <a:pt x="90488" y="422976"/>
                  </a:lnTo>
                  <a:cubicBezTo>
                    <a:pt x="90488" y="189373"/>
                    <a:pt x="279861" y="0"/>
                    <a:pt x="51346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8C62A79C-52A0-8D60-CE27-47C2B04E21E6}"/>
                </a:ext>
              </a:extLst>
            </p:cNvPr>
            <p:cNvGrpSpPr/>
            <p:nvPr/>
          </p:nvGrpSpPr>
          <p:grpSpPr>
            <a:xfrm>
              <a:off x="249555" y="3827984"/>
              <a:ext cx="1587842" cy="2895600"/>
              <a:chOff x="2506980" y="3827984"/>
              <a:chExt cx="1587842" cy="2895600"/>
            </a:xfrm>
          </p:grpSpPr>
          <p:grpSp>
            <p:nvGrpSpPr>
              <p:cNvPr id="32" name="グループ化 31">
                <a:extLst>
                  <a:ext uri="{FF2B5EF4-FFF2-40B4-BE49-F238E27FC236}">
                    <a16:creationId xmlns:a16="http://schemas.microsoft.com/office/drawing/2014/main" id="{4EF9551C-2A70-EFFF-820C-CE4E50809AFD}"/>
                  </a:ext>
                </a:extLst>
              </p:cNvPr>
              <p:cNvGrpSpPr/>
              <p:nvPr/>
            </p:nvGrpSpPr>
            <p:grpSpPr>
              <a:xfrm>
                <a:off x="2506980" y="3827984"/>
                <a:ext cx="1587842" cy="2895600"/>
                <a:chOff x="5822608" y="2463800"/>
                <a:chExt cx="1587842" cy="2895600"/>
              </a:xfrm>
            </p:grpSpPr>
            <p:sp>
              <p:nvSpPr>
                <p:cNvPr id="34" name="フリーフォーム: 図形 33">
                  <a:extLst>
                    <a:ext uri="{FF2B5EF4-FFF2-40B4-BE49-F238E27FC236}">
                      <a16:creationId xmlns:a16="http://schemas.microsoft.com/office/drawing/2014/main" id="{3F4188FB-3EC7-C846-BB4C-8F46678EF26F}"/>
                    </a:ext>
                  </a:extLst>
                </p:cNvPr>
                <p:cNvSpPr/>
                <p:nvPr/>
              </p:nvSpPr>
              <p:spPr bwMode="auto">
                <a:xfrm>
                  <a:off x="5822608" y="2463800"/>
                  <a:ext cx="1587842" cy="1584325"/>
                </a:xfrm>
                <a:custGeom>
                  <a:avLst/>
                  <a:gdLst>
                    <a:gd name="connsiteX0" fmla="*/ 793921 w 1587842"/>
                    <a:gd name="connsiteY0" fmla="*/ 0 h 1584325"/>
                    <a:gd name="connsiteX1" fmla="*/ 1587842 w 1587842"/>
                    <a:gd name="connsiteY1" fmla="*/ 944563 h 1584325"/>
                    <a:gd name="connsiteX2" fmla="*/ 1525452 w 1587842"/>
                    <a:gd name="connsiteY2" fmla="*/ 1312230 h 1584325"/>
                    <a:gd name="connsiteX3" fmla="*/ 1470696 w 1587842"/>
                    <a:gd name="connsiteY3" fmla="*/ 1432252 h 1584325"/>
                    <a:gd name="connsiteX4" fmla="*/ 1388010 w 1587842"/>
                    <a:gd name="connsiteY4" fmla="*/ 1470322 h 1584325"/>
                    <a:gd name="connsiteX5" fmla="*/ 793921 w 1587842"/>
                    <a:gd name="connsiteY5" fmla="*/ 1584325 h 1584325"/>
                    <a:gd name="connsiteX6" fmla="*/ 199833 w 1587842"/>
                    <a:gd name="connsiteY6" fmla="*/ 1470322 h 1584325"/>
                    <a:gd name="connsiteX7" fmla="*/ 117147 w 1587842"/>
                    <a:gd name="connsiteY7" fmla="*/ 1432252 h 1584325"/>
                    <a:gd name="connsiteX8" fmla="*/ 62391 w 1587842"/>
                    <a:gd name="connsiteY8" fmla="*/ 1312230 h 1584325"/>
                    <a:gd name="connsiteX9" fmla="*/ 0 w 1587842"/>
                    <a:gd name="connsiteY9" fmla="*/ 944563 h 1584325"/>
                    <a:gd name="connsiteX10" fmla="*/ 793921 w 1587842"/>
                    <a:gd name="connsiteY10" fmla="*/ 0 h 15843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587842" h="1584325">
                      <a:moveTo>
                        <a:pt x="793921" y="0"/>
                      </a:moveTo>
                      <a:cubicBezTo>
                        <a:pt x="1232391" y="0"/>
                        <a:pt x="1587842" y="422895"/>
                        <a:pt x="1587842" y="944563"/>
                      </a:cubicBezTo>
                      <a:cubicBezTo>
                        <a:pt x="1587842" y="1074980"/>
                        <a:pt x="1565627" y="1199224"/>
                        <a:pt x="1525452" y="1312230"/>
                      </a:cubicBezTo>
                      <a:lnTo>
                        <a:pt x="1470696" y="1432252"/>
                      </a:lnTo>
                      <a:lnTo>
                        <a:pt x="1388010" y="1470322"/>
                      </a:lnTo>
                      <a:cubicBezTo>
                        <a:pt x="1211409" y="1543027"/>
                        <a:pt x="1009029" y="1584325"/>
                        <a:pt x="793921" y="1584325"/>
                      </a:cubicBezTo>
                      <a:cubicBezTo>
                        <a:pt x="578813" y="1584325"/>
                        <a:pt x="376433" y="1543027"/>
                        <a:pt x="199833" y="1470322"/>
                      </a:cubicBezTo>
                      <a:lnTo>
                        <a:pt x="117147" y="1432252"/>
                      </a:lnTo>
                      <a:lnTo>
                        <a:pt x="62391" y="1312230"/>
                      </a:lnTo>
                      <a:cubicBezTo>
                        <a:pt x="22216" y="1199224"/>
                        <a:pt x="0" y="1074980"/>
                        <a:pt x="0" y="944563"/>
                      </a:cubicBezTo>
                      <a:cubicBezTo>
                        <a:pt x="0" y="422895"/>
                        <a:pt x="355451" y="0"/>
                        <a:pt x="79392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" name="涙形 64">
                  <a:extLst>
                    <a:ext uri="{FF2B5EF4-FFF2-40B4-BE49-F238E27FC236}">
                      <a16:creationId xmlns:a16="http://schemas.microsoft.com/office/drawing/2014/main" id="{2BAF9F77-8732-6052-F7A9-A8F0E45B75E8}"/>
                    </a:ext>
                  </a:extLst>
                </p:cNvPr>
                <p:cNvSpPr/>
                <p:nvPr/>
              </p:nvSpPr>
              <p:spPr bwMode="auto">
                <a:xfrm>
                  <a:off x="6153477" y="5165447"/>
                  <a:ext cx="462522" cy="193953"/>
                </a:xfrm>
                <a:custGeom>
                  <a:avLst/>
                  <a:gdLst>
                    <a:gd name="connsiteX0" fmla="*/ 0 w 226410"/>
                    <a:gd name="connsiteY0" fmla="*/ 101647 h 203294"/>
                    <a:gd name="connsiteX1" fmla="*/ 113205 w 226410"/>
                    <a:gd name="connsiteY1" fmla="*/ 0 h 203294"/>
                    <a:gd name="connsiteX2" fmla="*/ 226410 w 226410"/>
                    <a:gd name="connsiteY2" fmla="*/ 0 h 203294"/>
                    <a:gd name="connsiteX3" fmla="*/ 226410 w 226410"/>
                    <a:gd name="connsiteY3" fmla="*/ 101647 h 203294"/>
                    <a:gd name="connsiteX4" fmla="*/ 113205 w 226410"/>
                    <a:gd name="connsiteY4" fmla="*/ 203294 h 203294"/>
                    <a:gd name="connsiteX5" fmla="*/ 0 w 226410"/>
                    <a:gd name="connsiteY5" fmla="*/ 101647 h 203294"/>
                    <a:gd name="connsiteX0" fmla="*/ 0 w 226410"/>
                    <a:gd name="connsiteY0" fmla="*/ 101647 h 203294"/>
                    <a:gd name="connsiteX1" fmla="*/ 113205 w 226410"/>
                    <a:gd name="connsiteY1" fmla="*/ 0 h 203294"/>
                    <a:gd name="connsiteX2" fmla="*/ 226410 w 226410"/>
                    <a:gd name="connsiteY2" fmla="*/ 0 h 203294"/>
                    <a:gd name="connsiteX3" fmla="*/ 226410 w 226410"/>
                    <a:gd name="connsiteY3" fmla="*/ 101647 h 203294"/>
                    <a:gd name="connsiteX4" fmla="*/ 113205 w 226410"/>
                    <a:gd name="connsiteY4" fmla="*/ 203294 h 203294"/>
                    <a:gd name="connsiteX5" fmla="*/ 0 w 226410"/>
                    <a:gd name="connsiteY5" fmla="*/ 101647 h 203294"/>
                    <a:gd name="connsiteX0" fmla="*/ 0 w 226410"/>
                    <a:gd name="connsiteY0" fmla="*/ 101647 h 147144"/>
                    <a:gd name="connsiteX1" fmla="*/ 113205 w 226410"/>
                    <a:gd name="connsiteY1" fmla="*/ 0 h 147144"/>
                    <a:gd name="connsiteX2" fmla="*/ 226410 w 226410"/>
                    <a:gd name="connsiteY2" fmla="*/ 0 h 147144"/>
                    <a:gd name="connsiteX3" fmla="*/ 226410 w 226410"/>
                    <a:gd name="connsiteY3" fmla="*/ 101647 h 147144"/>
                    <a:gd name="connsiteX4" fmla="*/ 117015 w 226410"/>
                    <a:gd name="connsiteY4" fmla="*/ 146144 h 147144"/>
                    <a:gd name="connsiteX5" fmla="*/ 0 w 226410"/>
                    <a:gd name="connsiteY5" fmla="*/ 101647 h 1471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410" h="147144">
                      <a:moveTo>
                        <a:pt x="0" y="101647"/>
                      </a:moveTo>
                      <a:cubicBezTo>
                        <a:pt x="0" y="45509"/>
                        <a:pt x="50684" y="0"/>
                        <a:pt x="113205" y="0"/>
                      </a:cubicBezTo>
                      <a:lnTo>
                        <a:pt x="226410" y="0"/>
                      </a:lnTo>
                      <a:lnTo>
                        <a:pt x="226410" y="101647"/>
                      </a:lnTo>
                      <a:cubicBezTo>
                        <a:pt x="226410" y="157785"/>
                        <a:pt x="179536" y="146144"/>
                        <a:pt x="117015" y="146144"/>
                      </a:cubicBezTo>
                      <a:cubicBezTo>
                        <a:pt x="54494" y="146144"/>
                        <a:pt x="0" y="157785"/>
                        <a:pt x="0" y="10164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涙形 64">
                  <a:extLst>
                    <a:ext uri="{FF2B5EF4-FFF2-40B4-BE49-F238E27FC236}">
                      <a16:creationId xmlns:a16="http://schemas.microsoft.com/office/drawing/2014/main" id="{2395E15A-CD4C-9527-0135-B6168289FE9C}"/>
                    </a:ext>
                  </a:extLst>
                </p:cNvPr>
                <p:cNvSpPr/>
                <p:nvPr/>
              </p:nvSpPr>
              <p:spPr bwMode="auto">
                <a:xfrm flipH="1">
                  <a:off x="6615999" y="5165447"/>
                  <a:ext cx="462522" cy="193953"/>
                </a:xfrm>
                <a:custGeom>
                  <a:avLst/>
                  <a:gdLst>
                    <a:gd name="connsiteX0" fmla="*/ 0 w 226410"/>
                    <a:gd name="connsiteY0" fmla="*/ 101647 h 203294"/>
                    <a:gd name="connsiteX1" fmla="*/ 113205 w 226410"/>
                    <a:gd name="connsiteY1" fmla="*/ 0 h 203294"/>
                    <a:gd name="connsiteX2" fmla="*/ 226410 w 226410"/>
                    <a:gd name="connsiteY2" fmla="*/ 0 h 203294"/>
                    <a:gd name="connsiteX3" fmla="*/ 226410 w 226410"/>
                    <a:gd name="connsiteY3" fmla="*/ 101647 h 203294"/>
                    <a:gd name="connsiteX4" fmla="*/ 113205 w 226410"/>
                    <a:gd name="connsiteY4" fmla="*/ 203294 h 203294"/>
                    <a:gd name="connsiteX5" fmla="*/ 0 w 226410"/>
                    <a:gd name="connsiteY5" fmla="*/ 101647 h 203294"/>
                    <a:gd name="connsiteX0" fmla="*/ 0 w 226410"/>
                    <a:gd name="connsiteY0" fmla="*/ 101647 h 203294"/>
                    <a:gd name="connsiteX1" fmla="*/ 113205 w 226410"/>
                    <a:gd name="connsiteY1" fmla="*/ 0 h 203294"/>
                    <a:gd name="connsiteX2" fmla="*/ 226410 w 226410"/>
                    <a:gd name="connsiteY2" fmla="*/ 0 h 203294"/>
                    <a:gd name="connsiteX3" fmla="*/ 226410 w 226410"/>
                    <a:gd name="connsiteY3" fmla="*/ 101647 h 203294"/>
                    <a:gd name="connsiteX4" fmla="*/ 113205 w 226410"/>
                    <a:gd name="connsiteY4" fmla="*/ 203294 h 203294"/>
                    <a:gd name="connsiteX5" fmla="*/ 0 w 226410"/>
                    <a:gd name="connsiteY5" fmla="*/ 101647 h 203294"/>
                    <a:gd name="connsiteX0" fmla="*/ 0 w 226410"/>
                    <a:gd name="connsiteY0" fmla="*/ 101647 h 147144"/>
                    <a:gd name="connsiteX1" fmla="*/ 113205 w 226410"/>
                    <a:gd name="connsiteY1" fmla="*/ 0 h 147144"/>
                    <a:gd name="connsiteX2" fmla="*/ 226410 w 226410"/>
                    <a:gd name="connsiteY2" fmla="*/ 0 h 147144"/>
                    <a:gd name="connsiteX3" fmla="*/ 226410 w 226410"/>
                    <a:gd name="connsiteY3" fmla="*/ 101647 h 147144"/>
                    <a:gd name="connsiteX4" fmla="*/ 117015 w 226410"/>
                    <a:gd name="connsiteY4" fmla="*/ 146144 h 147144"/>
                    <a:gd name="connsiteX5" fmla="*/ 0 w 226410"/>
                    <a:gd name="connsiteY5" fmla="*/ 101647 h 1471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410" h="147144">
                      <a:moveTo>
                        <a:pt x="0" y="101647"/>
                      </a:moveTo>
                      <a:cubicBezTo>
                        <a:pt x="0" y="45509"/>
                        <a:pt x="50684" y="0"/>
                        <a:pt x="113205" y="0"/>
                      </a:cubicBezTo>
                      <a:lnTo>
                        <a:pt x="226410" y="0"/>
                      </a:lnTo>
                      <a:lnTo>
                        <a:pt x="226410" y="101647"/>
                      </a:lnTo>
                      <a:cubicBezTo>
                        <a:pt x="226410" y="157785"/>
                        <a:pt x="179536" y="146144"/>
                        <a:pt x="117015" y="146144"/>
                      </a:cubicBezTo>
                      <a:cubicBezTo>
                        <a:pt x="54494" y="146144"/>
                        <a:pt x="0" y="157785"/>
                        <a:pt x="0" y="10164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C0307C11-B2EC-797D-6B40-34747AC6AC6F}"/>
                    </a:ext>
                  </a:extLst>
                </p:cNvPr>
                <p:cNvSpPr/>
                <p:nvPr/>
              </p:nvSpPr>
              <p:spPr bwMode="auto">
                <a:xfrm>
                  <a:off x="6102535" y="3495121"/>
                  <a:ext cx="1026928" cy="1217373"/>
                </a:xfrm>
                <a:custGeom>
                  <a:avLst/>
                  <a:gdLst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936440 w 1026928"/>
                    <a:gd name="connsiteY2" fmla="*/ 784055 h 1217373"/>
                    <a:gd name="connsiteX3" fmla="*/ 1026928 w 1026928"/>
                    <a:gd name="connsiteY3" fmla="*/ 784055 h 1217373"/>
                    <a:gd name="connsiteX4" fmla="*/ 1026928 w 1026928"/>
                    <a:gd name="connsiteY4" fmla="*/ 1217373 h 1217373"/>
                    <a:gd name="connsiteX5" fmla="*/ 0 w 1026928"/>
                    <a:gd name="connsiteY5" fmla="*/ 1217373 h 1217373"/>
                    <a:gd name="connsiteX6" fmla="*/ 0 w 1026928"/>
                    <a:gd name="connsiteY6" fmla="*/ 784055 h 1217373"/>
                    <a:gd name="connsiteX7" fmla="*/ 90488 w 1026928"/>
                    <a:gd name="connsiteY7" fmla="*/ 784055 h 1217373"/>
                    <a:gd name="connsiteX8" fmla="*/ 90488 w 1026928"/>
                    <a:gd name="connsiteY8" fmla="*/ 422976 h 1217373"/>
                    <a:gd name="connsiteX9" fmla="*/ 513464 w 1026928"/>
                    <a:gd name="connsiteY9" fmla="*/ 0 h 1217373"/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936440 w 1026928"/>
                    <a:gd name="connsiteY2" fmla="*/ 784055 h 1217373"/>
                    <a:gd name="connsiteX3" fmla="*/ 1026928 w 1026928"/>
                    <a:gd name="connsiteY3" fmla="*/ 784055 h 1217373"/>
                    <a:gd name="connsiteX4" fmla="*/ 1026928 w 1026928"/>
                    <a:gd name="connsiteY4" fmla="*/ 1217373 h 1217373"/>
                    <a:gd name="connsiteX5" fmla="*/ 0 w 1026928"/>
                    <a:gd name="connsiteY5" fmla="*/ 1217373 h 1217373"/>
                    <a:gd name="connsiteX6" fmla="*/ 90488 w 1026928"/>
                    <a:gd name="connsiteY6" fmla="*/ 784055 h 1217373"/>
                    <a:gd name="connsiteX7" fmla="*/ 90488 w 1026928"/>
                    <a:gd name="connsiteY7" fmla="*/ 422976 h 1217373"/>
                    <a:gd name="connsiteX8" fmla="*/ 513464 w 1026928"/>
                    <a:gd name="connsiteY8" fmla="*/ 0 h 1217373"/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936440 w 1026928"/>
                    <a:gd name="connsiteY2" fmla="*/ 784055 h 1217373"/>
                    <a:gd name="connsiteX3" fmla="*/ 1026928 w 1026928"/>
                    <a:gd name="connsiteY3" fmla="*/ 1217373 h 1217373"/>
                    <a:gd name="connsiteX4" fmla="*/ 0 w 1026928"/>
                    <a:gd name="connsiteY4" fmla="*/ 1217373 h 1217373"/>
                    <a:gd name="connsiteX5" fmla="*/ 90488 w 1026928"/>
                    <a:gd name="connsiteY5" fmla="*/ 784055 h 1217373"/>
                    <a:gd name="connsiteX6" fmla="*/ 90488 w 1026928"/>
                    <a:gd name="connsiteY6" fmla="*/ 422976 h 1217373"/>
                    <a:gd name="connsiteX7" fmla="*/ 513464 w 1026928"/>
                    <a:gd name="connsiteY7" fmla="*/ 0 h 1217373"/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936440 w 1026928"/>
                    <a:gd name="connsiteY2" fmla="*/ 784055 h 1217373"/>
                    <a:gd name="connsiteX3" fmla="*/ 1026928 w 1026928"/>
                    <a:gd name="connsiteY3" fmla="*/ 1217373 h 1217373"/>
                    <a:gd name="connsiteX4" fmla="*/ 0 w 1026928"/>
                    <a:gd name="connsiteY4" fmla="*/ 1217373 h 1217373"/>
                    <a:gd name="connsiteX5" fmla="*/ 90488 w 1026928"/>
                    <a:gd name="connsiteY5" fmla="*/ 422976 h 1217373"/>
                    <a:gd name="connsiteX6" fmla="*/ 513464 w 1026928"/>
                    <a:gd name="connsiteY6" fmla="*/ 0 h 1217373"/>
                    <a:gd name="connsiteX0" fmla="*/ 513464 w 1026928"/>
                    <a:gd name="connsiteY0" fmla="*/ 0 h 1217373"/>
                    <a:gd name="connsiteX1" fmla="*/ 936440 w 1026928"/>
                    <a:gd name="connsiteY1" fmla="*/ 422976 h 1217373"/>
                    <a:gd name="connsiteX2" fmla="*/ 1026928 w 1026928"/>
                    <a:gd name="connsiteY2" fmla="*/ 1217373 h 1217373"/>
                    <a:gd name="connsiteX3" fmla="*/ 0 w 1026928"/>
                    <a:gd name="connsiteY3" fmla="*/ 1217373 h 1217373"/>
                    <a:gd name="connsiteX4" fmla="*/ 90488 w 1026928"/>
                    <a:gd name="connsiteY4" fmla="*/ 422976 h 1217373"/>
                    <a:gd name="connsiteX5" fmla="*/ 513464 w 1026928"/>
                    <a:gd name="connsiteY5" fmla="*/ 0 h 121737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026928" h="1217373">
                      <a:moveTo>
                        <a:pt x="513464" y="0"/>
                      </a:moveTo>
                      <a:cubicBezTo>
                        <a:pt x="747067" y="0"/>
                        <a:pt x="936440" y="189373"/>
                        <a:pt x="936440" y="422976"/>
                      </a:cubicBezTo>
                      <a:lnTo>
                        <a:pt x="1026928" y="1217373"/>
                      </a:lnTo>
                      <a:lnTo>
                        <a:pt x="0" y="1217373"/>
                      </a:lnTo>
                      <a:lnTo>
                        <a:pt x="90488" y="422976"/>
                      </a:lnTo>
                      <a:cubicBezTo>
                        <a:pt x="90488" y="189373"/>
                        <a:pt x="279861" y="0"/>
                        <a:pt x="513464" y="0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38" name="グループ化 37">
                  <a:extLst>
                    <a:ext uri="{FF2B5EF4-FFF2-40B4-BE49-F238E27FC236}">
                      <a16:creationId xmlns:a16="http://schemas.microsoft.com/office/drawing/2014/main" id="{327743AE-4875-D14F-EFC3-CF985F049DAE}"/>
                    </a:ext>
                  </a:extLst>
                </p:cNvPr>
                <p:cNvGrpSpPr/>
                <p:nvPr/>
              </p:nvGrpSpPr>
              <p:grpSpPr>
                <a:xfrm>
                  <a:off x="6163749" y="3859955"/>
                  <a:ext cx="606957" cy="1139710"/>
                  <a:chOff x="6163749" y="3779200"/>
                  <a:chExt cx="606957" cy="1139710"/>
                </a:xfrm>
              </p:grpSpPr>
              <p:sp>
                <p:nvSpPr>
                  <p:cNvPr id="48" name="角丸四角形 559">
                    <a:extLst>
                      <a:ext uri="{FF2B5EF4-FFF2-40B4-BE49-F238E27FC236}">
                        <a16:creationId xmlns:a16="http://schemas.microsoft.com/office/drawing/2014/main" id="{BBDD44DD-BBFB-22EA-9C54-303FA352907F}"/>
                      </a:ext>
                    </a:extLst>
                  </p:cNvPr>
                  <p:cNvSpPr/>
                  <p:nvPr/>
                </p:nvSpPr>
                <p:spPr bwMode="auto">
                  <a:xfrm rot="10085881">
                    <a:off x="6335613" y="4463671"/>
                    <a:ext cx="435093" cy="455239"/>
                  </a:xfrm>
                  <a:custGeom>
                    <a:avLst/>
                    <a:gdLst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20630 w 541545"/>
                      <a:gd name="connsiteY17" fmla="*/ 247817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08700 w 541545"/>
                      <a:gd name="connsiteY17" fmla="*/ 270259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24140 w 541545"/>
                      <a:gd name="connsiteY12" fmla="*/ 233689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03548 w 541545"/>
                      <a:gd name="connsiteY25" fmla="*/ 519264 h 566620"/>
                      <a:gd name="connsiteX26" fmla="*/ 287786 w 541545"/>
                      <a:gd name="connsiteY26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87786 w 541545"/>
                      <a:gd name="connsiteY25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01048 w 541545"/>
                      <a:gd name="connsiteY7" fmla="*/ 280077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399930 w 541545"/>
                      <a:gd name="connsiteY7" fmla="*/ 291611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537606 w 541545"/>
                      <a:gd name="connsiteY3" fmla="*/ 205959 h 566620"/>
                      <a:gd name="connsiteX4" fmla="*/ 523953 w 541545"/>
                      <a:gd name="connsiteY4" fmla="*/ 160918 h 566620"/>
                      <a:gd name="connsiteX5" fmla="*/ 478912 w 541545"/>
                      <a:gd name="connsiteY5" fmla="*/ 174570 h 566620"/>
                      <a:gd name="connsiteX6" fmla="*/ 399930 w 541545"/>
                      <a:gd name="connsiteY6" fmla="*/ 291611 h 566620"/>
                      <a:gd name="connsiteX7" fmla="*/ 401048 w 541545"/>
                      <a:gd name="connsiteY7" fmla="*/ 66724 h 566620"/>
                      <a:gd name="connsiteX8" fmla="*/ 362594 w 541545"/>
                      <a:gd name="connsiteY8" fmla="*/ 28270 h 566620"/>
                      <a:gd name="connsiteX9" fmla="*/ 324140 w 541545"/>
                      <a:gd name="connsiteY9" fmla="*/ 66724 h 566620"/>
                      <a:gd name="connsiteX10" fmla="*/ 308530 w 541545"/>
                      <a:gd name="connsiteY10" fmla="*/ 255145 h 566620"/>
                      <a:gd name="connsiteX11" fmla="*/ 241488 w 541545"/>
                      <a:gd name="connsiteY11" fmla="*/ 31117 h 566620"/>
                      <a:gd name="connsiteX12" fmla="*/ 194391 w 541545"/>
                      <a:gd name="connsiteY12" fmla="*/ 3926 h 566620"/>
                      <a:gd name="connsiteX13" fmla="*/ 167200 w 541545"/>
                      <a:gd name="connsiteY13" fmla="*/ 51022 h 566620"/>
                      <a:gd name="connsiteX14" fmla="*/ 208700 w 541545"/>
                      <a:gd name="connsiteY14" fmla="*/ 272866 h 566620"/>
                      <a:gd name="connsiteX15" fmla="*/ 92040 w 541545"/>
                      <a:gd name="connsiteY15" fmla="*/ 122482 h 566620"/>
                      <a:gd name="connsiteX16" fmla="*/ 38458 w 541545"/>
                      <a:gd name="connsiteY16" fmla="*/ 113185 h 566620"/>
                      <a:gd name="connsiteX17" fmla="*/ 29161 w 541545"/>
                      <a:gd name="connsiteY17" fmla="*/ 166767 h 566620"/>
                      <a:gd name="connsiteX18" fmla="*/ 152366 w 541545"/>
                      <a:gd name="connsiteY18" fmla="*/ 383573 h 566620"/>
                      <a:gd name="connsiteX19" fmla="*/ 74325 w 541545"/>
                      <a:gd name="connsiteY19" fmla="*/ 351167 h 566620"/>
                      <a:gd name="connsiteX20" fmla="*/ 4120 w 541545"/>
                      <a:gd name="connsiteY20" fmla="*/ 380176 h 566620"/>
                      <a:gd name="connsiteX21" fmla="*/ 33128 w 541545"/>
                      <a:gd name="connsiteY21" fmla="*/ 450380 h 566620"/>
                      <a:gd name="connsiteX22" fmla="*/ 194939 w 541545"/>
                      <a:gd name="connsiteY22" fmla="*/ 517569 h 566620"/>
                      <a:gd name="connsiteX23" fmla="*/ 287786 w 541545"/>
                      <a:gd name="connsiteY23" fmla="*/ 565278 h 5666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</a:cxnLst>
                    <a:rect l="l" t="t" r="r" b="b"/>
                    <a:pathLst>
                      <a:path w="541545" h="566620">
                        <a:moveTo>
                          <a:pt x="287786" y="565278"/>
                        </a:moveTo>
                        <a:cubicBezTo>
                          <a:pt x="305991" y="567813"/>
                          <a:pt x="324993" y="566821"/>
                          <a:pt x="343865" y="561764"/>
                        </a:cubicBezTo>
                        <a:cubicBezTo>
                          <a:pt x="419349" y="541538"/>
                          <a:pt x="464144" y="463949"/>
                          <a:pt x="443918" y="388465"/>
                        </a:cubicBezTo>
                        <a:lnTo>
                          <a:pt x="537606" y="205959"/>
                        </a:lnTo>
                        <a:cubicBezTo>
                          <a:pt x="546273" y="189751"/>
                          <a:pt x="540161" y="169586"/>
                          <a:pt x="523953" y="160918"/>
                        </a:cubicBezTo>
                        <a:cubicBezTo>
                          <a:pt x="507745" y="152250"/>
                          <a:pt x="487580" y="158363"/>
                          <a:pt x="478912" y="174570"/>
                        </a:cubicBezTo>
                        <a:lnTo>
                          <a:pt x="399930" y="291611"/>
                        </a:lnTo>
                        <a:cubicBezTo>
                          <a:pt x="400303" y="216649"/>
                          <a:pt x="400675" y="141686"/>
                          <a:pt x="401048" y="66724"/>
                        </a:cubicBezTo>
                        <a:cubicBezTo>
                          <a:pt x="401048" y="45486"/>
                          <a:pt x="383832" y="28270"/>
                          <a:pt x="362594" y="28270"/>
                        </a:cubicBezTo>
                        <a:cubicBezTo>
                          <a:pt x="341356" y="28270"/>
                          <a:pt x="324140" y="45486"/>
                          <a:pt x="324140" y="66724"/>
                        </a:cubicBezTo>
                        <a:lnTo>
                          <a:pt x="308530" y="255145"/>
                        </a:lnTo>
                        <a:cubicBezTo>
                          <a:pt x="294755" y="249211"/>
                          <a:pt x="263113" y="69411"/>
                          <a:pt x="241488" y="31117"/>
                        </a:cubicBezTo>
                        <a:cubicBezTo>
                          <a:pt x="219863" y="-7177"/>
                          <a:pt x="214906" y="-1571"/>
                          <a:pt x="194391" y="3926"/>
                        </a:cubicBezTo>
                        <a:cubicBezTo>
                          <a:pt x="173877" y="9423"/>
                          <a:pt x="161703" y="30508"/>
                          <a:pt x="167200" y="51022"/>
                        </a:cubicBezTo>
                        <a:lnTo>
                          <a:pt x="208700" y="272866"/>
                        </a:lnTo>
                        <a:cubicBezTo>
                          <a:pt x="196173" y="284776"/>
                          <a:pt x="122402" y="145355"/>
                          <a:pt x="92040" y="122482"/>
                        </a:cubicBezTo>
                        <a:cubicBezTo>
                          <a:pt x="61678" y="99609"/>
                          <a:pt x="55822" y="100956"/>
                          <a:pt x="38458" y="113185"/>
                        </a:cubicBezTo>
                        <a:cubicBezTo>
                          <a:pt x="21094" y="125414"/>
                          <a:pt x="16932" y="149403"/>
                          <a:pt x="29161" y="166767"/>
                        </a:cubicBezTo>
                        <a:lnTo>
                          <a:pt x="152366" y="383573"/>
                        </a:lnTo>
                        <a:lnTo>
                          <a:pt x="74325" y="351167"/>
                        </a:lnTo>
                        <a:cubicBezTo>
                          <a:pt x="46927" y="339791"/>
                          <a:pt x="15496" y="352779"/>
                          <a:pt x="4120" y="380176"/>
                        </a:cubicBezTo>
                        <a:cubicBezTo>
                          <a:pt x="-7256" y="407573"/>
                          <a:pt x="5731" y="439004"/>
                          <a:pt x="33128" y="450380"/>
                        </a:cubicBezTo>
                        <a:lnTo>
                          <a:pt x="194939" y="517569"/>
                        </a:lnTo>
                        <a:cubicBezTo>
                          <a:pt x="237382" y="536719"/>
                          <a:pt x="262965" y="557912"/>
                          <a:pt x="287786" y="565278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9" name="四角形: 上の 2 つの角を丸める 48">
                    <a:extLst>
                      <a:ext uri="{FF2B5EF4-FFF2-40B4-BE49-F238E27FC236}">
                        <a16:creationId xmlns:a16="http://schemas.microsoft.com/office/drawing/2014/main" id="{4CD668A7-322F-B6E9-05DD-B35FD616E67D}"/>
                      </a:ext>
                    </a:extLst>
                  </p:cNvPr>
                  <p:cNvSpPr/>
                  <p:nvPr/>
                </p:nvSpPr>
                <p:spPr bwMode="auto">
                  <a:xfrm rot="20127621">
                    <a:off x="6163749" y="3779200"/>
                    <a:ext cx="236709" cy="787013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66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39" name="グループ化 38">
                  <a:extLst>
                    <a:ext uri="{FF2B5EF4-FFF2-40B4-BE49-F238E27FC236}">
                      <a16:creationId xmlns:a16="http://schemas.microsoft.com/office/drawing/2014/main" id="{B40C13A4-152E-7AE7-02B9-825C7D7588BA}"/>
                    </a:ext>
                  </a:extLst>
                </p:cNvPr>
                <p:cNvGrpSpPr/>
                <p:nvPr/>
              </p:nvGrpSpPr>
              <p:grpSpPr>
                <a:xfrm flipH="1">
                  <a:off x="6463789" y="3859955"/>
                  <a:ext cx="606957" cy="1139710"/>
                  <a:chOff x="6163749" y="3779200"/>
                  <a:chExt cx="606957" cy="1139710"/>
                </a:xfrm>
              </p:grpSpPr>
              <p:sp>
                <p:nvSpPr>
                  <p:cNvPr id="46" name="角丸四角形 559">
                    <a:extLst>
                      <a:ext uri="{FF2B5EF4-FFF2-40B4-BE49-F238E27FC236}">
                        <a16:creationId xmlns:a16="http://schemas.microsoft.com/office/drawing/2014/main" id="{6BEDF77C-5674-0E06-ADED-142A5C7C729E}"/>
                      </a:ext>
                    </a:extLst>
                  </p:cNvPr>
                  <p:cNvSpPr/>
                  <p:nvPr/>
                </p:nvSpPr>
                <p:spPr bwMode="auto">
                  <a:xfrm rot="10085881">
                    <a:off x="6335613" y="4463671"/>
                    <a:ext cx="435093" cy="455239"/>
                  </a:xfrm>
                  <a:custGeom>
                    <a:avLst/>
                    <a:gdLst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20630 w 541545"/>
                      <a:gd name="connsiteY17" fmla="*/ 247817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08700 w 541545"/>
                      <a:gd name="connsiteY17" fmla="*/ 270259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24140 w 541545"/>
                      <a:gd name="connsiteY12" fmla="*/ 233689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03548 w 541545"/>
                      <a:gd name="connsiteY25" fmla="*/ 519264 h 566620"/>
                      <a:gd name="connsiteX26" fmla="*/ 287786 w 541545"/>
                      <a:gd name="connsiteY26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87786 w 541545"/>
                      <a:gd name="connsiteY25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01048 w 541545"/>
                      <a:gd name="connsiteY7" fmla="*/ 280077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399930 w 541545"/>
                      <a:gd name="connsiteY7" fmla="*/ 291611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537606 w 541545"/>
                      <a:gd name="connsiteY3" fmla="*/ 205959 h 566620"/>
                      <a:gd name="connsiteX4" fmla="*/ 523953 w 541545"/>
                      <a:gd name="connsiteY4" fmla="*/ 160918 h 566620"/>
                      <a:gd name="connsiteX5" fmla="*/ 478912 w 541545"/>
                      <a:gd name="connsiteY5" fmla="*/ 174570 h 566620"/>
                      <a:gd name="connsiteX6" fmla="*/ 399930 w 541545"/>
                      <a:gd name="connsiteY6" fmla="*/ 291611 h 566620"/>
                      <a:gd name="connsiteX7" fmla="*/ 401048 w 541545"/>
                      <a:gd name="connsiteY7" fmla="*/ 66724 h 566620"/>
                      <a:gd name="connsiteX8" fmla="*/ 362594 w 541545"/>
                      <a:gd name="connsiteY8" fmla="*/ 28270 h 566620"/>
                      <a:gd name="connsiteX9" fmla="*/ 324140 w 541545"/>
                      <a:gd name="connsiteY9" fmla="*/ 66724 h 566620"/>
                      <a:gd name="connsiteX10" fmla="*/ 308530 w 541545"/>
                      <a:gd name="connsiteY10" fmla="*/ 255145 h 566620"/>
                      <a:gd name="connsiteX11" fmla="*/ 241488 w 541545"/>
                      <a:gd name="connsiteY11" fmla="*/ 31117 h 566620"/>
                      <a:gd name="connsiteX12" fmla="*/ 194391 w 541545"/>
                      <a:gd name="connsiteY12" fmla="*/ 3926 h 566620"/>
                      <a:gd name="connsiteX13" fmla="*/ 167200 w 541545"/>
                      <a:gd name="connsiteY13" fmla="*/ 51022 h 566620"/>
                      <a:gd name="connsiteX14" fmla="*/ 208700 w 541545"/>
                      <a:gd name="connsiteY14" fmla="*/ 272866 h 566620"/>
                      <a:gd name="connsiteX15" fmla="*/ 92040 w 541545"/>
                      <a:gd name="connsiteY15" fmla="*/ 122482 h 566620"/>
                      <a:gd name="connsiteX16" fmla="*/ 38458 w 541545"/>
                      <a:gd name="connsiteY16" fmla="*/ 113185 h 566620"/>
                      <a:gd name="connsiteX17" fmla="*/ 29161 w 541545"/>
                      <a:gd name="connsiteY17" fmla="*/ 166767 h 566620"/>
                      <a:gd name="connsiteX18" fmla="*/ 152366 w 541545"/>
                      <a:gd name="connsiteY18" fmla="*/ 383573 h 566620"/>
                      <a:gd name="connsiteX19" fmla="*/ 74325 w 541545"/>
                      <a:gd name="connsiteY19" fmla="*/ 351167 h 566620"/>
                      <a:gd name="connsiteX20" fmla="*/ 4120 w 541545"/>
                      <a:gd name="connsiteY20" fmla="*/ 380176 h 566620"/>
                      <a:gd name="connsiteX21" fmla="*/ 33128 w 541545"/>
                      <a:gd name="connsiteY21" fmla="*/ 450380 h 566620"/>
                      <a:gd name="connsiteX22" fmla="*/ 194939 w 541545"/>
                      <a:gd name="connsiteY22" fmla="*/ 517569 h 566620"/>
                      <a:gd name="connsiteX23" fmla="*/ 287786 w 541545"/>
                      <a:gd name="connsiteY23" fmla="*/ 565278 h 5666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</a:cxnLst>
                    <a:rect l="l" t="t" r="r" b="b"/>
                    <a:pathLst>
                      <a:path w="541545" h="566620">
                        <a:moveTo>
                          <a:pt x="287786" y="565278"/>
                        </a:moveTo>
                        <a:cubicBezTo>
                          <a:pt x="305991" y="567813"/>
                          <a:pt x="324993" y="566821"/>
                          <a:pt x="343865" y="561764"/>
                        </a:cubicBezTo>
                        <a:cubicBezTo>
                          <a:pt x="419349" y="541538"/>
                          <a:pt x="464144" y="463949"/>
                          <a:pt x="443918" y="388465"/>
                        </a:cubicBezTo>
                        <a:lnTo>
                          <a:pt x="537606" y="205959"/>
                        </a:lnTo>
                        <a:cubicBezTo>
                          <a:pt x="546273" y="189751"/>
                          <a:pt x="540161" y="169586"/>
                          <a:pt x="523953" y="160918"/>
                        </a:cubicBezTo>
                        <a:cubicBezTo>
                          <a:pt x="507745" y="152250"/>
                          <a:pt x="487580" y="158363"/>
                          <a:pt x="478912" y="174570"/>
                        </a:cubicBezTo>
                        <a:lnTo>
                          <a:pt x="399930" y="291611"/>
                        </a:lnTo>
                        <a:cubicBezTo>
                          <a:pt x="400303" y="216649"/>
                          <a:pt x="400675" y="141686"/>
                          <a:pt x="401048" y="66724"/>
                        </a:cubicBezTo>
                        <a:cubicBezTo>
                          <a:pt x="401048" y="45486"/>
                          <a:pt x="383832" y="28270"/>
                          <a:pt x="362594" y="28270"/>
                        </a:cubicBezTo>
                        <a:cubicBezTo>
                          <a:pt x="341356" y="28270"/>
                          <a:pt x="324140" y="45486"/>
                          <a:pt x="324140" y="66724"/>
                        </a:cubicBezTo>
                        <a:lnTo>
                          <a:pt x="308530" y="255145"/>
                        </a:lnTo>
                        <a:cubicBezTo>
                          <a:pt x="294755" y="249211"/>
                          <a:pt x="263113" y="69411"/>
                          <a:pt x="241488" y="31117"/>
                        </a:cubicBezTo>
                        <a:cubicBezTo>
                          <a:pt x="219863" y="-7177"/>
                          <a:pt x="214906" y="-1571"/>
                          <a:pt x="194391" y="3926"/>
                        </a:cubicBezTo>
                        <a:cubicBezTo>
                          <a:pt x="173877" y="9423"/>
                          <a:pt x="161703" y="30508"/>
                          <a:pt x="167200" y="51022"/>
                        </a:cubicBezTo>
                        <a:lnTo>
                          <a:pt x="208700" y="272866"/>
                        </a:lnTo>
                        <a:cubicBezTo>
                          <a:pt x="196173" y="284776"/>
                          <a:pt x="122402" y="145355"/>
                          <a:pt x="92040" y="122482"/>
                        </a:cubicBezTo>
                        <a:cubicBezTo>
                          <a:pt x="61678" y="99609"/>
                          <a:pt x="55822" y="100956"/>
                          <a:pt x="38458" y="113185"/>
                        </a:cubicBezTo>
                        <a:cubicBezTo>
                          <a:pt x="21094" y="125414"/>
                          <a:pt x="16932" y="149403"/>
                          <a:pt x="29161" y="166767"/>
                        </a:cubicBezTo>
                        <a:lnTo>
                          <a:pt x="152366" y="383573"/>
                        </a:lnTo>
                        <a:lnTo>
                          <a:pt x="74325" y="351167"/>
                        </a:lnTo>
                        <a:cubicBezTo>
                          <a:pt x="46927" y="339791"/>
                          <a:pt x="15496" y="352779"/>
                          <a:pt x="4120" y="380176"/>
                        </a:cubicBezTo>
                        <a:cubicBezTo>
                          <a:pt x="-7256" y="407573"/>
                          <a:pt x="5731" y="439004"/>
                          <a:pt x="33128" y="450380"/>
                        </a:cubicBezTo>
                        <a:lnTo>
                          <a:pt x="194939" y="517569"/>
                        </a:lnTo>
                        <a:cubicBezTo>
                          <a:pt x="237382" y="536719"/>
                          <a:pt x="262965" y="557912"/>
                          <a:pt x="287786" y="565278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7" name="四角形: 上の 2 つの角を丸める 46">
                    <a:extLst>
                      <a:ext uri="{FF2B5EF4-FFF2-40B4-BE49-F238E27FC236}">
                        <a16:creationId xmlns:a16="http://schemas.microsoft.com/office/drawing/2014/main" id="{DD51F2A3-9E11-DDC9-3CBC-47AF3DC38710}"/>
                      </a:ext>
                    </a:extLst>
                  </p:cNvPr>
                  <p:cNvSpPr/>
                  <p:nvPr/>
                </p:nvSpPr>
                <p:spPr bwMode="auto">
                  <a:xfrm rot="20127621">
                    <a:off x="6163749" y="3779200"/>
                    <a:ext cx="236709" cy="787013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66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40" name="グループ化 39">
                  <a:extLst>
                    <a:ext uri="{FF2B5EF4-FFF2-40B4-BE49-F238E27FC236}">
                      <a16:creationId xmlns:a16="http://schemas.microsoft.com/office/drawing/2014/main" id="{954B6F08-0994-6A88-8891-F0003C5BC2E2}"/>
                    </a:ext>
                  </a:extLst>
                </p:cNvPr>
                <p:cNvGrpSpPr/>
                <p:nvPr/>
              </p:nvGrpSpPr>
              <p:grpSpPr>
                <a:xfrm>
                  <a:off x="5834050" y="2715388"/>
                  <a:ext cx="1558901" cy="1332737"/>
                  <a:chOff x="5830729" y="2693951"/>
                  <a:chExt cx="1558901" cy="1332737"/>
                </a:xfrm>
              </p:grpSpPr>
              <p:sp>
                <p:nvSpPr>
                  <p:cNvPr id="41" name="円/楕円 536">
                    <a:extLst>
                      <a:ext uri="{FF2B5EF4-FFF2-40B4-BE49-F238E27FC236}">
                        <a16:creationId xmlns:a16="http://schemas.microsoft.com/office/drawing/2014/main" id="{970209D8-41F5-3305-44EF-5DA9E5298F5F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6928619" y="3257535"/>
                    <a:ext cx="461011" cy="47445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2" name="円/楕円 534">
                    <a:extLst>
                      <a:ext uri="{FF2B5EF4-FFF2-40B4-BE49-F238E27FC236}">
                        <a16:creationId xmlns:a16="http://schemas.microsoft.com/office/drawing/2014/main" id="{0F687014-17D2-0C93-E2C7-4CF6BA16BFA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830729" y="3257535"/>
                    <a:ext cx="461011" cy="47445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3" name="円/楕円 525">
                    <a:extLst>
                      <a:ext uri="{FF2B5EF4-FFF2-40B4-BE49-F238E27FC236}">
                        <a16:creationId xmlns:a16="http://schemas.microsoft.com/office/drawing/2014/main" id="{C7A641C0-CEE7-EAE0-8AD2-D30C39FD7B8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49631" y="2693951"/>
                    <a:ext cx="1332737" cy="1332737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4" name="アーチ 43">
                    <a:extLst>
                      <a:ext uri="{FF2B5EF4-FFF2-40B4-BE49-F238E27FC236}">
                        <a16:creationId xmlns:a16="http://schemas.microsoft.com/office/drawing/2014/main" id="{433DBEF9-93C3-CA03-8AA1-5B051B6157C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437078" y="3514791"/>
                    <a:ext cx="350451" cy="350451"/>
                  </a:xfrm>
                  <a:prstGeom prst="blockArc">
                    <a:avLst>
                      <a:gd name="adj1" fmla="val 1687204"/>
                      <a:gd name="adj2" fmla="val 8987775"/>
                      <a:gd name="adj3" fmla="val 14682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" name="フリーフォーム: 図形 44">
                    <a:extLst>
                      <a:ext uri="{FF2B5EF4-FFF2-40B4-BE49-F238E27FC236}">
                        <a16:creationId xmlns:a16="http://schemas.microsoft.com/office/drawing/2014/main" id="{1F8C02DB-49D7-DB9A-CD90-C7DCA6549EB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095928" y="3459102"/>
                    <a:ext cx="1047649" cy="129112"/>
                  </a:xfrm>
                  <a:custGeom>
                    <a:avLst/>
                    <a:gdLst>
                      <a:gd name="connsiteX0" fmla="*/ 703235 w 1047649"/>
                      <a:gd name="connsiteY0" fmla="*/ 0 h 129112"/>
                      <a:gd name="connsiteX1" fmla="*/ 837411 w 1047649"/>
                      <a:gd name="connsiteY1" fmla="*/ 50440 h 129112"/>
                      <a:gd name="connsiteX2" fmla="*/ 971420 w 1047649"/>
                      <a:gd name="connsiteY2" fmla="*/ 2853 h 129112"/>
                      <a:gd name="connsiteX3" fmla="*/ 1047649 w 1047649"/>
                      <a:gd name="connsiteY3" fmla="*/ 30960 h 129112"/>
                      <a:gd name="connsiteX4" fmla="*/ 836429 w 1047649"/>
                      <a:gd name="connsiteY4" fmla="*/ 129105 h 129112"/>
                      <a:gd name="connsiteX5" fmla="*/ 626553 w 1047649"/>
                      <a:gd name="connsiteY5" fmla="*/ 26119 h 129112"/>
                      <a:gd name="connsiteX6" fmla="*/ 76682 w 1047649"/>
                      <a:gd name="connsiteY6" fmla="*/ 0 h 129112"/>
                      <a:gd name="connsiteX7" fmla="*/ 210858 w 1047649"/>
                      <a:gd name="connsiteY7" fmla="*/ 50440 h 129112"/>
                      <a:gd name="connsiteX8" fmla="*/ 344867 w 1047649"/>
                      <a:gd name="connsiteY8" fmla="*/ 2853 h 129112"/>
                      <a:gd name="connsiteX9" fmla="*/ 421096 w 1047649"/>
                      <a:gd name="connsiteY9" fmla="*/ 30960 h 129112"/>
                      <a:gd name="connsiteX10" fmla="*/ 209876 w 1047649"/>
                      <a:gd name="connsiteY10" fmla="*/ 129105 h 129112"/>
                      <a:gd name="connsiteX11" fmla="*/ 0 w 1047649"/>
                      <a:gd name="connsiteY11" fmla="*/ 26119 h 12911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047649" h="129112">
                        <a:moveTo>
                          <a:pt x="703235" y="0"/>
                        </a:moveTo>
                        <a:cubicBezTo>
                          <a:pt x="729997" y="30850"/>
                          <a:pt x="781376" y="50165"/>
                          <a:pt x="837411" y="50440"/>
                        </a:cubicBezTo>
                        <a:cubicBezTo>
                          <a:pt x="892436" y="50710"/>
                          <a:pt x="943514" y="32572"/>
                          <a:pt x="971420" y="2853"/>
                        </a:cubicBezTo>
                        <a:lnTo>
                          <a:pt x="1047649" y="30960"/>
                        </a:lnTo>
                        <a:cubicBezTo>
                          <a:pt x="1008220" y="91565"/>
                          <a:pt x="926066" y="129739"/>
                          <a:pt x="836429" y="129105"/>
                        </a:cubicBezTo>
                        <a:cubicBezTo>
                          <a:pt x="745803" y="128464"/>
                          <a:pt x="663912" y="88281"/>
                          <a:pt x="626553" y="26119"/>
                        </a:cubicBezTo>
                        <a:close/>
                        <a:moveTo>
                          <a:pt x="76682" y="0"/>
                        </a:moveTo>
                        <a:cubicBezTo>
                          <a:pt x="103444" y="30850"/>
                          <a:pt x="154823" y="50165"/>
                          <a:pt x="210858" y="50440"/>
                        </a:cubicBezTo>
                        <a:cubicBezTo>
                          <a:pt x="265883" y="50710"/>
                          <a:pt x="316961" y="32572"/>
                          <a:pt x="344867" y="2853"/>
                        </a:cubicBezTo>
                        <a:lnTo>
                          <a:pt x="421096" y="30960"/>
                        </a:lnTo>
                        <a:cubicBezTo>
                          <a:pt x="381667" y="91565"/>
                          <a:pt x="299513" y="129739"/>
                          <a:pt x="209876" y="129105"/>
                        </a:cubicBezTo>
                        <a:cubicBezTo>
                          <a:pt x="119250" y="128464"/>
                          <a:pt x="37359" y="88281"/>
                          <a:pt x="0" y="26119"/>
                        </a:cubicBezTo>
                        <a:close/>
                      </a:path>
                    </a:pathLst>
                  </a:cu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00D8B939-08FB-EE4B-89B4-52CCCF5C184B}"/>
                  </a:ext>
                </a:extLst>
              </p:cNvPr>
              <p:cNvSpPr/>
              <p:nvPr/>
            </p:nvSpPr>
            <p:spPr bwMode="auto">
              <a:xfrm flipH="1">
                <a:off x="2672497" y="4049224"/>
                <a:ext cx="1262391" cy="784147"/>
              </a:xfrm>
              <a:custGeom>
                <a:avLst/>
                <a:gdLst>
                  <a:gd name="connsiteX0" fmla="*/ 631195 w 1262391"/>
                  <a:gd name="connsiteY0" fmla="*/ 225467 h 784147"/>
                  <a:gd name="connsiteX1" fmla="*/ 632637 w 1262391"/>
                  <a:gd name="connsiteY1" fmla="*/ 226487 h 784147"/>
                  <a:gd name="connsiteX2" fmla="*/ 631196 w 1262391"/>
                  <a:gd name="connsiteY2" fmla="*/ 226846 h 784147"/>
                  <a:gd name="connsiteX3" fmla="*/ 629754 w 1262391"/>
                  <a:gd name="connsiteY3" fmla="*/ 226486 h 784147"/>
                  <a:gd name="connsiteX4" fmla="*/ 790362 w 1262391"/>
                  <a:gd name="connsiteY4" fmla="*/ 506 h 784147"/>
                  <a:gd name="connsiteX5" fmla="*/ 704762 w 1262391"/>
                  <a:gd name="connsiteY5" fmla="*/ 4680 h 784147"/>
                  <a:gd name="connsiteX6" fmla="*/ 631195 w 1262391"/>
                  <a:gd name="connsiteY6" fmla="*/ 23262 h 784147"/>
                  <a:gd name="connsiteX7" fmla="*/ 557629 w 1262391"/>
                  <a:gd name="connsiteY7" fmla="*/ 4680 h 784147"/>
                  <a:gd name="connsiteX8" fmla="*/ 472028 w 1262391"/>
                  <a:gd name="connsiteY8" fmla="*/ 506 h 784147"/>
                  <a:gd name="connsiteX9" fmla="*/ 147434 w 1262391"/>
                  <a:gd name="connsiteY9" fmla="*/ 147434 h 784147"/>
                  <a:gd name="connsiteX10" fmla="*/ 117312 w 1262391"/>
                  <a:gd name="connsiteY10" fmla="*/ 784147 h 784147"/>
                  <a:gd name="connsiteX11" fmla="*/ 117313 w 1262391"/>
                  <a:gd name="connsiteY11" fmla="*/ 784147 h 784147"/>
                  <a:gd name="connsiteX12" fmla="*/ 218250 w 1262391"/>
                  <a:gd name="connsiteY12" fmla="*/ 637005 h 784147"/>
                  <a:gd name="connsiteX13" fmla="*/ 245155 w 1262391"/>
                  <a:gd name="connsiteY13" fmla="*/ 604174 h 784147"/>
                  <a:gd name="connsiteX14" fmla="*/ 246608 w 1262391"/>
                  <a:gd name="connsiteY14" fmla="*/ 613836 h 784147"/>
                  <a:gd name="connsiteX15" fmla="*/ 304927 w 1262391"/>
                  <a:gd name="connsiteY15" fmla="*/ 704371 h 784147"/>
                  <a:gd name="connsiteX16" fmla="*/ 304928 w 1262391"/>
                  <a:gd name="connsiteY16" fmla="*/ 704371 h 784147"/>
                  <a:gd name="connsiteX17" fmla="*/ 605029 w 1262391"/>
                  <a:gd name="connsiteY17" fmla="*/ 372038 h 784147"/>
                  <a:gd name="connsiteX18" fmla="*/ 631196 w 1262391"/>
                  <a:gd name="connsiteY18" fmla="*/ 353748 h 784147"/>
                  <a:gd name="connsiteX19" fmla="*/ 657364 w 1262391"/>
                  <a:gd name="connsiteY19" fmla="*/ 372038 h 784147"/>
                  <a:gd name="connsiteX20" fmla="*/ 957464 w 1262391"/>
                  <a:gd name="connsiteY20" fmla="*/ 704371 h 784147"/>
                  <a:gd name="connsiteX21" fmla="*/ 957465 w 1262391"/>
                  <a:gd name="connsiteY21" fmla="*/ 704371 h 784147"/>
                  <a:gd name="connsiteX22" fmla="*/ 1015784 w 1262391"/>
                  <a:gd name="connsiteY22" fmla="*/ 613836 h 784147"/>
                  <a:gd name="connsiteX23" fmla="*/ 1017237 w 1262391"/>
                  <a:gd name="connsiteY23" fmla="*/ 604175 h 784147"/>
                  <a:gd name="connsiteX24" fmla="*/ 1044141 w 1262391"/>
                  <a:gd name="connsiteY24" fmla="*/ 637005 h 784147"/>
                  <a:gd name="connsiteX25" fmla="*/ 1145078 w 1262391"/>
                  <a:gd name="connsiteY25" fmla="*/ 784147 h 784147"/>
                  <a:gd name="connsiteX26" fmla="*/ 1145079 w 1262391"/>
                  <a:gd name="connsiteY26" fmla="*/ 784147 h 784147"/>
                  <a:gd name="connsiteX27" fmla="*/ 1114957 w 1262391"/>
                  <a:gd name="connsiteY27" fmla="*/ 147434 h 784147"/>
                  <a:gd name="connsiteX28" fmla="*/ 790362 w 1262391"/>
                  <a:gd name="connsiteY28" fmla="*/ 506 h 78414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262391" h="784147">
                    <a:moveTo>
                      <a:pt x="631195" y="225467"/>
                    </a:moveTo>
                    <a:lnTo>
                      <a:pt x="632637" y="226487"/>
                    </a:lnTo>
                    <a:lnTo>
                      <a:pt x="631196" y="226846"/>
                    </a:lnTo>
                    <a:lnTo>
                      <a:pt x="629754" y="226486"/>
                    </a:lnTo>
                    <a:close/>
                    <a:moveTo>
                      <a:pt x="790362" y="506"/>
                    </a:moveTo>
                    <a:cubicBezTo>
                      <a:pt x="761557" y="-857"/>
                      <a:pt x="732881" y="528"/>
                      <a:pt x="704762" y="4680"/>
                    </a:cubicBezTo>
                    <a:lnTo>
                      <a:pt x="631195" y="23262"/>
                    </a:lnTo>
                    <a:lnTo>
                      <a:pt x="557629" y="4680"/>
                    </a:lnTo>
                    <a:cubicBezTo>
                      <a:pt x="529510" y="528"/>
                      <a:pt x="500834" y="-857"/>
                      <a:pt x="472028" y="506"/>
                    </a:cubicBezTo>
                    <a:cubicBezTo>
                      <a:pt x="356806" y="5957"/>
                      <a:pt x="239504" y="55364"/>
                      <a:pt x="147434" y="147434"/>
                    </a:cubicBezTo>
                    <a:cubicBezTo>
                      <a:pt x="-36707" y="331576"/>
                      <a:pt x="-50193" y="616641"/>
                      <a:pt x="117312" y="784147"/>
                    </a:cubicBezTo>
                    <a:lnTo>
                      <a:pt x="117313" y="784147"/>
                    </a:lnTo>
                    <a:cubicBezTo>
                      <a:pt x="148861" y="733643"/>
                      <a:pt x="182553" y="684550"/>
                      <a:pt x="218250" y="637005"/>
                    </a:cubicBezTo>
                    <a:lnTo>
                      <a:pt x="245155" y="604174"/>
                    </a:lnTo>
                    <a:lnTo>
                      <a:pt x="246608" y="613836"/>
                    </a:lnTo>
                    <a:cubicBezTo>
                      <a:pt x="258934" y="647197"/>
                      <a:pt x="278340" y="678090"/>
                      <a:pt x="304927" y="704371"/>
                    </a:cubicBezTo>
                    <a:lnTo>
                      <a:pt x="304928" y="704371"/>
                    </a:lnTo>
                    <a:cubicBezTo>
                      <a:pt x="385048" y="577588"/>
                      <a:pt x="486942" y="464971"/>
                      <a:pt x="605029" y="372038"/>
                    </a:cubicBezTo>
                    <a:lnTo>
                      <a:pt x="631196" y="353748"/>
                    </a:lnTo>
                    <a:lnTo>
                      <a:pt x="657364" y="372038"/>
                    </a:lnTo>
                    <a:cubicBezTo>
                      <a:pt x="775450" y="464971"/>
                      <a:pt x="877344" y="577588"/>
                      <a:pt x="957464" y="704371"/>
                    </a:cubicBezTo>
                    <a:lnTo>
                      <a:pt x="957465" y="704371"/>
                    </a:lnTo>
                    <a:cubicBezTo>
                      <a:pt x="984052" y="678090"/>
                      <a:pt x="1003458" y="647197"/>
                      <a:pt x="1015784" y="613836"/>
                    </a:cubicBezTo>
                    <a:lnTo>
                      <a:pt x="1017237" y="604175"/>
                    </a:lnTo>
                    <a:lnTo>
                      <a:pt x="1044141" y="637005"/>
                    </a:lnTo>
                    <a:cubicBezTo>
                      <a:pt x="1079839" y="684550"/>
                      <a:pt x="1113530" y="733643"/>
                      <a:pt x="1145078" y="784147"/>
                    </a:cubicBezTo>
                    <a:lnTo>
                      <a:pt x="1145079" y="784147"/>
                    </a:lnTo>
                    <a:cubicBezTo>
                      <a:pt x="1312584" y="616641"/>
                      <a:pt x="1299098" y="331576"/>
                      <a:pt x="1114957" y="147434"/>
                    </a:cubicBezTo>
                    <a:cubicBezTo>
                      <a:pt x="1022887" y="55364"/>
                      <a:pt x="905584" y="5957"/>
                      <a:pt x="790362" y="506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508DABC2-4C7F-B917-6D11-B6B3BF980381}"/>
              </a:ext>
            </a:extLst>
          </p:cNvPr>
          <p:cNvSpPr/>
          <p:nvPr/>
        </p:nvSpPr>
        <p:spPr>
          <a:xfrm>
            <a:off x="262082" y="5770144"/>
            <a:ext cx="5259961" cy="781237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867A30DB-1637-CBA2-BF78-5BE99BAFD82D}"/>
              </a:ext>
            </a:extLst>
          </p:cNvPr>
          <p:cNvSpPr txBox="1"/>
          <p:nvPr/>
        </p:nvSpPr>
        <p:spPr>
          <a:xfrm>
            <a:off x="632520" y="593685"/>
            <a:ext cx="8730970" cy="355112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配達員の方へ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いつも配達ご苦労様です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ポストに入らない荷物は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下の宅配ＢＯＸに入れて下さい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737A2AA7-33CE-A669-6DC1-8A0407746297}"/>
              </a:ext>
            </a:extLst>
          </p:cNvPr>
          <p:cNvSpPr txBox="1"/>
          <p:nvPr/>
        </p:nvSpPr>
        <p:spPr>
          <a:xfrm>
            <a:off x="527034" y="5915025"/>
            <a:ext cx="4759341" cy="4894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遠隔監視カメラ撮影中です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A4547CDA-84FC-99E2-6CB0-C4C0572448E6}"/>
              </a:ext>
            </a:extLst>
          </p:cNvPr>
          <p:cNvSpPr/>
          <p:nvPr/>
        </p:nvSpPr>
        <p:spPr>
          <a:xfrm>
            <a:off x="125886" y="135015"/>
            <a:ext cx="2769714" cy="658797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E54D3EBA-5E3D-6B4A-94F5-6C0C475312EF}"/>
              </a:ext>
            </a:extLst>
          </p:cNvPr>
          <p:cNvSpPr txBox="1"/>
          <p:nvPr/>
        </p:nvSpPr>
        <p:spPr>
          <a:xfrm>
            <a:off x="3185901" y="302687"/>
            <a:ext cx="6391493" cy="16773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4400" u="sng" dirty="0">
                <a:ln w="28575">
                  <a:noFill/>
                </a:ln>
              </a:rPr>
              <a:t>配達員の方へ</a:t>
            </a:r>
          </a:p>
          <a:p>
            <a:pPr>
              <a:spcAft>
                <a:spcPts val="1800"/>
              </a:spcAft>
            </a:pPr>
            <a:r>
              <a:rPr lang="ja-JP" altLang="en-US" sz="4400" dirty="0">
                <a:ln w="28575">
                  <a:noFill/>
                </a:ln>
                <a:solidFill>
                  <a:srgbClr val="002060"/>
                </a:solidFill>
              </a:rPr>
              <a:t>いつも配達ご苦労様です</a:t>
            </a:r>
            <a:endParaRPr lang="ja-JP" altLang="en-US" sz="4400" dirty="0">
              <a:ln w="28575">
                <a:noFill/>
              </a:ln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8066978D-CFF9-AABB-0F36-1B44058B2F04}"/>
              </a:ext>
            </a:extLst>
          </p:cNvPr>
          <p:cNvGrpSpPr/>
          <p:nvPr/>
        </p:nvGrpSpPr>
        <p:grpSpPr>
          <a:xfrm>
            <a:off x="208963" y="1980069"/>
            <a:ext cx="2603560" cy="2897862"/>
            <a:chOff x="7103439" y="3338352"/>
            <a:chExt cx="2736910" cy="3046286"/>
          </a:xfrm>
        </p:grpSpPr>
        <p:sp>
          <p:nvSpPr>
            <p:cNvPr id="11" name="台形 303">
              <a:extLst>
                <a:ext uri="{FF2B5EF4-FFF2-40B4-BE49-F238E27FC236}">
                  <a16:creationId xmlns:a16="http://schemas.microsoft.com/office/drawing/2014/main" id="{07DFF4F5-FDD1-1198-D12B-BEEEFE4EDF12}"/>
                </a:ext>
              </a:extLst>
            </p:cNvPr>
            <p:cNvSpPr/>
            <p:nvPr/>
          </p:nvSpPr>
          <p:spPr bwMode="auto">
            <a:xfrm rot="10800000" flipV="1">
              <a:off x="7103439" y="3500427"/>
              <a:ext cx="817432" cy="2010521"/>
            </a:xfrm>
            <a:custGeom>
              <a:avLst/>
              <a:gdLst>
                <a:gd name="connsiteX0" fmla="*/ 0 w 2250924"/>
                <a:gd name="connsiteY0" fmla="*/ 970708 h 970708"/>
                <a:gd name="connsiteX1" fmla="*/ 331506 w 2250924"/>
                <a:gd name="connsiteY1" fmla="*/ 0 h 970708"/>
                <a:gd name="connsiteX2" fmla="*/ 1919418 w 2250924"/>
                <a:gd name="connsiteY2" fmla="*/ 0 h 970708"/>
                <a:gd name="connsiteX3" fmla="*/ 2250924 w 2250924"/>
                <a:gd name="connsiteY3" fmla="*/ 970708 h 970708"/>
                <a:gd name="connsiteX4" fmla="*/ 0 w 2250924"/>
                <a:gd name="connsiteY4" fmla="*/ 970708 h 970708"/>
                <a:gd name="connsiteX0" fmla="*/ 0 w 2700056"/>
                <a:gd name="connsiteY0" fmla="*/ 1739058 h 1739058"/>
                <a:gd name="connsiteX1" fmla="*/ 2700056 w 2700056"/>
                <a:gd name="connsiteY1" fmla="*/ 0 h 1739058"/>
                <a:gd name="connsiteX2" fmla="*/ 1919418 w 2700056"/>
                <a:gd name="connsiteY2" fmla="*/ 768350 h 1739058"/>
                <a:gd name="connsiteX3" fmla="*/ 2250924 w 2700056"/>
                <a:gd name="connsiteY3" fmla="*/ 1739058 h 1739058"/>
                <a:gd name="connsiteX4" fmla="*/ 0 w 2700056"/>
                <a:gd name="connsiteY4" fmla="*/ 1739058 h 1739058"/>
                <a:gd name="connsiteX0" fmla="*/ 1325432 w 1325432"/>
                <a:gd name="connsiteY0" fmla="*/ 983408 h 1739058"/>
                <a:gd name="connsiteX1" fmla="*/ 780638 w 1325432"/>
                <a:gd name="connsiteY1" fmla="*/ 0 h 1739058"/>
                <a:gd name="connsiteX2" fmla="*/ 0 w 1325432"/>
                <a:gd name="connsiteY2" fmla="*/ 768350 h 1739058"/>
                <a:gd name="connsiteX3" fmla="*/ 331506 w 1325432"/>
                <a:gd name="connsiteY3" fmla="*/ 1739058 h 1739058"/>
                <a:gd name="connsiteX4" fmla="*/ 1325432 w 1325432"/>
                <a:gd name="connsiteY4" fmla="*/ 983408 h 1739058"/>
                <a:gd name="connsiteX0" fmla="*/ 1325432 w 1325432"/>
                <a:gd name="connsiteY0" fmla="*/ 919908 h 1675558"/>
                <a:gd name="connsiteX1" fmla="*/ 558388 w 1325432"/>
                <a:gd name="connsiteY1" fmla="*/ 0 h 1675558"/>
                <a:gd name="connsiteX2" fmla="*/ 0 w 1325432"/>
                <a:gd name="connsiteY2" fmla="*/ 704850 h 1675558"/>
                <a:gd name="connsiteX3" fmla="*/ 331506 w 1325432"/>
                <a:gd name="connsiteY3" fmla="*/ 1675558 h 1675558"/>
                <a:gd name="connsiteX4" fmla="*/ 1325432 w 1325432"/>
                <a:gd name="connsiteY4" fmla="*/ 919908 h 1675558"/>
                <a:gd name="connsiteX0" fmla="*/ 1325432 w 1325432"/>
                <a:gd name="connsiteY0" fmla="*/ 843708 h 1599358"/>
                <a:gd name="connsiteX1" fmla="*/ 685388 w 1325432"/>
                <a:gd name="connsiteY1" fmla="*/ 0 h 1599358"/>
                <a:gd name="connsiteX2" fmla="*/ 0 w 1325432"/>
                <a:gd name="connsiteY2" fmla="*/ 628650 h 1599358"/>
                <a:gd name="connsiteX3" fmla="*/ 331506 w 1325432"/>
                <a:gd name="connsiteY3" fmla="*/ 1599358 h 1599358"/>
                <a:gd name="connsiteX4" fmla="*/ 1325432 w 1325432"/>
                <a:gd name="connsiteY4" fmla="*/ 843708 h 1599358"/>
                <a:gd name="connsiteX0" fmla="*/ 1325432 w 1325432"/>
                <a:gd name="connsiteY0" fmla="*/ 1065958 h 1821608"/>
                <a:gd name="connsiteX1" fmla="*/ 532988 w 1325432"/>
                <a:gd name="connsiteY1" fmla="*/ 0 h 1821608"/>
                <a:gd name="connsiteX2" fmla="*/ 0 w 1325432"/>
                <a:gd name="connsiteY2" fmla="*/ 850900 h 1821608"/>
                <a:gd name="connsiteX3" fmla="*/ 331506 w 1325432"/>
                <a:gd name="connsiteY3" fmla="*/ 1821608 h 1821608"/>
                <a:gd name="connsiteX4" fmla="*/ 1325432 w 1325432"/>
                <a:gd name="connsiteY4" fmla="*/ 1065958 h 1821608"/>
                <a:gd name="connsiteX0" fmla="*/ 1369882 w 1369882"/>
                <a:gd name="connsiteY0" fmla="*/ 704008 h 1821608"/>
                <a:gd name="connsiteX1" fmla="*/ 532988 w 1369882"/>
                <a:gd name="connsiteY1" fmla="*/ 0 h 1821608"/>
                <a:gd name="connsiteX2" fmla="*/ 0 w 1369882"/>
                <a:gd name="connsiteY2" fmla="*/ 850900 h 1821608"/>
                <a:gd name="connsiteX3" fmla="*/ 331506 w 1369882"/>
                <a:gd name="connsiteY3" fmla="*/ 1821608 h 1821608"/>
                <a:gd name="connsiteX4" fmla="*/ 1369882 w 1369882"/>
                <a:gd name="connsiteY4" fmla="*/ 704008 h 1821608"/>
                <a:gd name="connsiteX0" fmla="*/ 1369882 w 1369882"/>
                <a:gd name="connsiteY0" fmla="*/ 684958 h 1802558"/>
                <a:gd name="connsiteX1" fmla="*/ 691738 w 1369882"/>
                <a:gd name="connsiteY1" fmla="*/ 0 h 1802558"/>
                <a:gd name="connsiteX2" fmla="*/ 0 w 1369882"/>
                <a:gd name="connsiteY2" fmla="*/ 831850 h 1802558"/>
                <a:gd name="connsiteX3" fmla="*/ 331506 w 1369882"/>
                <a:gd name="connsiteY3" fmla="*/ 1802558 h 1802558"/>
                <a:gd name="connsiteX4" fmla="*/ 1369882 w 1369882"/>
                <a:gd name="connsiteY4" fmla="*/ 684958 h 1802558"/>
                <a:gd name="connsiteX0" fmla="*/ 1407982 w 1407982"/>
                <a:gd name="connsiteY0" fmla="*/ 926258 h 1802558"/>
                <a:gd name="connsiteX1" fmla="*/ 691738 w 1407982"/>
                <a:gd name="connsiteY1" fmla="*/ 0 h 1802558"/>
                <a:gd name="connsiteX2" fmla="*/ 0 w 1407982"/>
                <a:gd name="connsiteY2" fmla="*/ 831850 h 1802558"/>
                <a:gd name="connsiteX3" fmla="*/ 331506 w 1407982"/>
                <a:gd name="connsiteY3" fmla="*/ 1802558 h 1802558"/>
                <a:gd name="connsiteX4" fmla="*/ 1407982 w 1407982"/>
                <a:gd name="connsiteY4" fmla="*/ 926258 h 1802558"/>
                <a:gd name="connsiteX0" fmla="*/ 1407982 w 1407982"/>
                <a:gd name="connsiteY0" fmla="*/ 843708 h 1720008"/>
                <a:gd name="connsiteX1" fmla="*/ 698088 w 1407982"/>
                <a:gd name="connsiteY1" fmla="*/ 0 h 1720008"/>
                <a:gd name="connsiteX2" fmla="*/ 0 w 1407982"/>
                <a:gd name="connsiteY2" fmla="*/ 749300 h 1720008"/>
                <a:gd name="connsiteX3" fmla="*/ 331506 w 1407982"/>
                <a:gd name="connsiteY3" fmla="*/ 1720008 h 1720008"/>
                <a:gd name="connsiteX4" fmla="*/ 1407982 w 1407982"/>
                <a:gd name="connsiteY4" fmla="*/ 843708 h 1720008"/>
                <a:gd name="connsiteX0" fmla="*/ 1407982 w 1407982"/>
                <a:gd name="connsiteY0" fmla="*/ 777033 h 1653333"/>
                <a:gd name="connsiteX1" fmla="*/ 640938 w 1407982"/>
                <a:gd name="connsiteY1" fmla="*/ 0 h 1653333"/>
                <a:gd name="connsiteX2" fmla="*/ 0 w 1407982"/>
                <a:gd name="connsiteY2" fmla="*/ 682625 h 1653333"/>
                <a:gd name="connsiteX3" fmla="*/ 331506 w 1407982"/>
                <a:gd name="connsiteY3" fmla="*/ 1653333 h 1653333"/>
                <a:gd name="connsiteX4" fmla="*/ 1407982 w 1407982"/>
                <a:gd name="connsiteY4" fmla="*/ 777033 h 1653333"/>
                <a:gd name="connsiteX0" fmla="*/ 1407982 w 1407982"/>
                <a:gd name="connsiteY0" fmla="*/ 1124696 h 2000996"/>
                <a:gd name="connsiteX1" fmla="*/ 226600 w 1407982"/>
                <a:gd name="connsiteY1" fmla="*/ 0 h 2000996"/>
                <a:gd name="connsiteX2" fmla="*/ 0 w 1407982"/>
                <a:gd name="connsiteY2" fmla="*/ 1030288 h 2000996"/>
                <a:gd name="connsiteX3" fmla="*/ 331506 w 1407982"/>
                <a:gd name="connsiteY3" fmla="*/ 2000996 h 2000996"/>
                <a:gd name="connsiteX4" fmla="*/ 1407982 w 1407982"/>
                <a:gd name="connsiteY4" fmla="*/ 1124696 h 2000996"/>
                <a:gd name="connsiteX0" fmla="*/ 817432 w 817432"/>
                <a:gd name="connsiteY0" fmla="*/ 496046 h 2000996"/>
                <a:gd name="connsiteX1" fmla="*/ 226600 w 817432"/>
                <a:gd name="connsiteY1" fmla="*/ 0 h 2000996"/>
                <a:gd name="connsiteX2" fmla="*/ 0 w 817432"/>
                <a:gd name="connsiteY2" fmla="*/ 1030288 h 2000996"/>
                <a:gd name="connsiteX3" fmla="*/ 331506 w 817432"/>
                <a:gd name="connsiteY3" fmla="*/ 2000996 h 2000996"/>
                <a:gd name="connsiteX4" fmla="*/ 817432 w 817432"/>
                <a:gd name="connsiteY4" fmla="*/ 496046 h 2000996"/>
                <a:gd name="connsiteX0" fmla="*/ 817432 w 817432"/>
                <a:gd name="connsiteY0" fmla="*/ 505571 h 2010521"/>
                <a:gd name="connsiteX1" fmla="*/ 183737 w 817432"/>
                <a:gd name="connsiteY1" fmla="*/ 0 h 2010521"/>
                <a:gd name="connsiteX2" fmla="*/ 0 w 817432"/>
                <a:gd name="connsiteY2" fmla="*/ 1039813 h 2010521"/>
                <a:gd name="connsiteX3" fmla="*/ 331506 w 817432"/>
                <a:gd name="connsiteY3" fmla="*/ 2010521 h 2010521"/>
                <a:gd name="connsiteX4" fmla="*/ 817432 w 817432"/>
                <a:gd name="connsiteY4" fmla="*/ 505571 h 2010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17432" h="2010521">
                  <a:moveTo>
                    <a:pt x="817432" y="505571"/>
                  </a:moveTo>
                  <a:lnTo>
                    <a:pt x="183737" y="0"/>
                  </a:lnTo>
                  <a:lnTo>
                    <a:pt x="0" y="1039813"/>
                  </a:lnTo>
                  <a:lnTo>
                    <a:pt x="331506" y="2010521"/>
                  </a:lnTo>
                  <a:lnTo>
                    <a:pt x="817432" y="505571"/>
                  </a:ln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>
                  <a:lumMod val="65000"/>
                  <a:lumOff val="35000"/>
                </a:schemeClr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B47C5889-B0F4-76CD-3366-2C00461570FA}"/>
                </a:ext>
              </a:extLst>
            </p:cNvPr>
            <p:cNvSpPr/>
            <p:nvPr/>
          </p:nvSpPr>
          <p:spPr bwMode="auto">
            <a:xfrm rot="10800000">
              <a:off x="7589425" y="5510947"/>
              <a:ext cx="2250924" cy="873691"/>
            </a:xfrm>
            <a:prstGeom prst="trapezoid">
              <a:avLst>
                <a:gd name="adj" fmla="val 41920"/>
              </a:avLst>
            </a:prstGeom>
            <a:solidFill>
              <a:schemeClr val="tx1">
                <a:lumMod val="75000"/>
                <a:lumOff val="2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27D53917-5EFE-6469-71AA-F6DB47593FD8}"/>
                </a:ext>
              </a:extLst>
            </p:cNvPr>
            <p:cNvSpPr/>
            <p:nvPr/>
          </p:nvSpPr>
          <p:spPr bwMode="auto">
            <a:xfrm rot="10800000" flipV="1">
              <a:off x="7589425" y="4540241"/>
              <a:ext cx="2250924" cy="970708"/>
            </a:xfrm>
            <a:prstGeom prst="trapezoid">
              <a:avLst>
                <a:gd name="adj" fmla="val 34151"/>
              </a:avLst>
            </a:prstGeom>
            <a:solidFill>
              <a:schemeClr val="tx1"/>
            </a:solidFill>
            <a:ln w="28575">
              <a:solidFill>
                <a:schemeClr val="tx1">
                  <a:lumMod val="65000"/>
                  <a:lumOff val="35000"/>
                </a:schemeClr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D64928ED-0D5E-9A43-7713-397914ADC09D}"/>
                </a:ext>
              </a:extLst>
            </p:cNvPr>
            <p:cNvSpPr/>
            <p:nvPr/>
          </p:nvSpPr>
          <p:spPr bwMode="auto">
            <a:xfrm rot="5400000">
              <a:off x="8436714" y="4570625"/>
              <a:ext cx="614438" cy="1003334"/>
            </a:xfrm>
            <a:custGeom>
              <a:avLst/>
              <a:gdLst>
                <a:gd name="connsiteX0" fmla="*/ 0 w 546010"/>
                <a:gd name="connsiteY0" fmla="*/ 844880 h 1003334"/>
                <a:gd name="connsiteX1" fmla="*/ 0 w 546010"/>
                <a:gd name="connsiteY1" fmla="*/ 158455 h 1003334"/>
                <a:gd name="connsiteX2" fmla="*/ 304215 w 546010"/>
                <a:gd name="connsiteY2" fmla="*/ 246349 h 1003334"/>
                <a:gd name="connsiteX3" fmla="*/ 304215 w 546010"/>
                <a:gd name="connsiteY3" fmla="*/ 0 h 1003334"/>
                <a:gd name="connsiteX4" fmla="*/ 546010 w 546010"/>
                <a:gd name="connsiteY4" fmla="*/ 501667 h 1003334"/>
                <a:gd name="connsiteX5" fmla="*/ 304215 w 546010"/>
                <a:gd name="connsiteY5" fmla="*/ 1003334 h 1003334"/>
                <a:gd name="connsiteX6" fmla="*/ 304215 w 546010"/>
                <a:gd name="connsiteY6" fmla="*/ 756986 h 1003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46010" h="1003334">
                  <a:moveTo>
                    <a:pt x="0" y="844880"/>
                  </a:moveTo>
                  <a:lnTo>
                    <a:pt x="0" y="158455"/>
                  </a:lnTo>
                  <a:lnTo>
                    <a:pt x="304215" y="246349"/>
                  </a:lnTo>
                  <a:lnTo>
                    <a:pt x="304215" y="0"/>
                  </a:lnTo>
                  <a:lnTo>
                    <a:pt x="546010" y="501667"/>
                  </a:lnTo>
                  <a:lnTo>
                    <a:pt x="304215" y="1003334"/>
                  </a:lnTo>
                  <a:lnTo>
                    <a:pt x="304215" y="756986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23BD0112-D26F-19AF-9192-BAE7DF86482C}"/>
                </a:ext>
              </a:extLst>
            </p:cNvPr>
            <p:cNvGrpSpPr/>
            <p:nvPr/>
          </p:nvGrpSpPr>
          <p:grpSpPr>
            <a:xfrm>
              <a:off x="7739674" y="3338352"/>
              <a:ext cx="1950426" cy="1598170"/>
              <a:chOff x="1768635" y="580357"/>
              <a:chExt cx="1358186" cy="1112892"/>
            </a:xfrm>
          </p:grpSpPr>
          <p:sp>
            <p:nvSpPr>
              <p:cNvPr id="29" name="台形 28">
                <a:extLst>
                  <a:ext uri="{FF2B5EF4-FFF2-40B4-BE49-F238E27FC236}">
                    <a16:creationId xmlns:a16="http://schemas.microsoft.com/office/drawing/2014/main" id="{94FC631D-3A61-64CE-0672-A7D4D156CA0B}"/>
                  </a:ext>
                </a:extLst>
              </p:cNvPr>
              <p:cNvSpPr/>
              <p:nvPr/>
            </p:nvSpPr>
            <p:spPr bwMode="auto">
              <a:xfrm rot="10800000">
                <a:off x="1768635" y="1166072"/>
                <a:ext cx="1358186" cy="527177"/>
              </a:xfrm>
              <a:prstGeom prst="trapezoid">
                <a:avLst>
                  <a:gd name="adj" fmla="val 41920"/>
                </a:avLst>
              </a:prstGeom>
              <a:gradFill>
                <a:gsLst>
                  <a:gs pos="0">
                    <a:srgbClr val="FFC000"/>
                  </a:gs>
                  <a:gs pos="100000">
                    <a:srgbClr val="CC6600"/>
                  </a:gs>
                </a:gsLst>
                <a:lin ang="18900000" scaled="1"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台形 29">
                <a:extLst>
                  <a:ext uri="{FF2B5EF4-FFF2-40B4-BE49-F238E27FC236}">
                    <a16:creationId xmlns:a16="http://schemas.microsoft.com/office/drawing/2014/main" id="{37C91CC9-D373-FC59-661E-01A8FCF415AA}"/>
                  </a:ext>
                </a:extLst>
              </p:cNvPr>
              <p:cNvSpPr/>
              <p:nvPr/>
            </p:nvSpPr>
            <p:spPr bwMode="auto">
              <a:xfrm rot="10800000" flipV="1">
                <a:off x="1768635" y="580357"/>
                <a:ext cx="1358186" cy="585716"/>
              </a:xfrm>
              <a:prstGeom prst="trapezoid">
                <a:avLst>
                  <a:gd name="adj" fmla="val 34151"/>
                </a:avLst>
              </a:prstGeom>
              <a:gradFill>
                <a:gsLst>
                  <a:gs pos="0">
                    <a:srgbClr val="FFC000"/>
                  </a:gs>
                  <a:gs pos="100000">
                    <a:srgbClr val="CC6600"/>
                  </a:gs>
                </a:gsLst>
                <a:lin ang="18900000" scaled="1"/>
              </a:gra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台形 30">
                <a:extLst>
                  <a:ext uri="{FF2B5EF4-FFF2-40B4-BE49-F238E27FC236}">
                    <a16:creationId xmlns:a16="http://schemas.microsoft.com/office/drawing/2014/main" id="{8382668C-6F5E-A25B-BE12-2798D2B8A20F}"/>
                  </a:ext>
                </a:extLst>
              </p:cNvPr>
              <p:cNvSpPr/>
              <p:nvPr/>
            </p:nvSpPr>
            <p:spPr bwMode="auto">
              <a:xfrm rot="10800000" flipV="1">
                <a:off x="1854359" y="803991"/>
                <a:ext cx="1186738" cy="85608"/>
              </a:xfrm>
              <a:prstGeom prst="trapezoid">
                <a:avLst>
                  <a:gd name="adj" fmla="val 34151"/>
                </a:avLst>
              </a:prstGeom>
              <a:solidFill>
                <a:srgbClr val="CC66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4" name="グループ化 63">
                <a:extLst>
                  <a:ext uri="{FF2B5EF4-FFF2-40B4-BE49-F238E27FC236}">
                    <a16:creationId xmlns:a16="http://schemas.microsoft.com/office/drawing/2014/main" id="{52709365-AEBB-3828-C69A-A026F50EFF1C}"/>
                  </a:ext>
                </a:extLst>
              </p:cNvPr>
              <p:cNvGrpSpPr/>
              <p:nvPr/>
            </p:nvGrpSpPr>
            <p:grpSpPr>
              <a:xfrm>
                <a:off x="2109209" y="1282585"/>
                <a:ext cx="677036" cy="313822"/>
                <a:chOff x="6258145" y="4794289"/>
                <a:chExt cx="675075" cy="345495"/>
              </a:xfrm>
            </p:grpSpPr>
            <p:sp>
              <p:nvSpPr>
                <p:cNvPr id="65" name="テキスト ボックス 64">
                  <a:extLst>
                    <a:ext uri="{FF2B5EF4-FFF2-40B4-BE49-F238E27FC236}">
                      <a16:creationId xmlns:a16="http://schemas.microsoft.com/office/drawing/2014/main" id="{7ACFF88A-F1B7-04A0-A530-8D08C8955B02}"/>
                    </a:ext>
                  </a:extLst>
                </p:cNvPr>
                <p:cNvSpPr txBox="1"/>
                <p:nvPr/>
              </p:nvSpPr>
              <p:spPr>
                <a:xfrm>
                  <a:off x="6338042" y="4860424"/>
                  <a:ext cx="515280" cy="213226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FadeDown">
                    <a:avLst>
                      <a:gd name="adj" fmla="val 18596"/>
                    </a:avLst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solidFill>
                        <a:srgbClr val="FF0000"/>
                      </a:solidFill>
                      <a:latin typeface="+mj-ea"/>
                      <a:ea typeface="+mj-ea"/>
                    </a:rPr>
                    <a:t>荷物</a:t>
                  </a:r>
                </a:p>
              </p:txBody>
            </p:sp>
            <p:sp>
              <p:nvSpPr>
                <p:cNvPr id="66" name="ドーナツ 470">
                  <a:extLst>
                    <a:ext uri="{FF2B5EF4-FFF2-40B4-BE49-F238E27FC236}">
                      <a16:creationId xmlns:a16="http://schemas.microsoft.com/office/drawing/2014/main" id="{33299885-4502-CAC7-8F1E-D6CE29B1CF7A}"/>
                    </a:ext>
                  </a:extLst>
                </p:cNvPr>
                <p:cNvSpPr/>
                <p:nvPr/>
              </p:nvSpPr>
              <p:spPr bwMode="auto">
                <a:xfrm>
                  <a:off x="6258145" y="4794289"/>
                  <a:ext cx="675075" cy="345495"/>
                </a:xfrm>
                <a:prstGeom prst="donut">
                  <a:avLst>
                    <a:gd name="adj" fmla="val 863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67F96BFD-91E4-F49A-928A-753933EF12D2}"/>
                </a:ext>
              </a:extLst>
            </p:cNvPr>
            <p:cNvSpPr txBox="1"/>
            <p:nvPr/>
          </p:nvSpPr>
          <p:spPr>
            <a:xfrm>
              <a:off x="8063520" y="5816600"/>
              <a:ext cx="1302730" cy="425694"/>
            </a:xfrm>
            <a:prstGeom prst="rect">
              <a:avLst/>
            </a:prstGeom>
            <a:noFill/>
          </p:spPr>
          <p:txBody>
            <a:bodyPr wrap="none" rtlCol="0">
              <a:prstTxWarp prst="textFadeDown">
                <a:avLst>
                  <a:gd name="adj" fmla="val 9387"/>
                </a:avLst>
              </a:prstTxWarp>
              <a:spAutoFit/>
            </a:bodyPr>
            <a:lstStyle/>
            <a:p>
              <a:r>
                <a:rPr kumimoji="1"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宅配</a:t>
              </a:r>
              <a:r>
                <a:rPr kumimoji="1"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BOX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  <p:sp>
        <p:nvSpPr>
          <p:cNvPr id="71" name="テキスト ボックス 70">
            <a:extLst>
              <a:ext uri="{FF2B5EF4-FFF2-40B4-BE49-F238E27FC236}">
                <a16:creationId xmlns:a16="http://schemas.microsoft.com/office/drawing/2014/main" id="{3228AD3F-BF6A-574B-FD64-C7822D086CCB}"/>
              </a:ext>
            </a:extLst>
          </p:cNvPr>
          <p:cNvSpPr txBox="1"/>
          <p:nvPr/>
        </p:nvSpPr>
        <p:spPr>
          <a:xfrm>
            <a:off x="3211549" y="5974176"/>
            <a:ext cx="634019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4000" dirty="0">
                <a:ln w="28575">
                  <a:noFill/>
                </a:ln>
              </a:rPr>
              <a:t>遠隔監視カメラ撮影中です</a:t>
            </a:r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100F0379-8E08-BBBA-607F-67D401FB4603}"/>
              </a:ext>
            </a:extLst>
          </p:cNvPr>
          <p:cNvSpPr txBox="1"/>
          <p:nvPr/>
        </p:nvSpPr>
        <p:spPr>
          <a:xfrm>
            <a:off x="3211549" y="2134247"/>
            <a:ext cx="6340198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6000" dirty="0">
                <a:ln w="28575">
                  <a:noFill/>
                </a:ln>
                <a:solidFill>
                  <a:srgbClr val="FF0000"/>
                </a:solidFill>
              </a:rPr>
              <a:t>ポストに</a:t>
            </a:r>
            <a:br>
              <a:rPr lang="en-US" altLang="ja-JP" sz="60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6000" dirty="0">
                <a:ln w="28575">
                  <a:noFill/>
                </a:ln>
                <a:solidFill>
                  <a:srgbClr val="FF0000"/>
                </a:solidFill>
              </a:rPr>
              <a:t>入らない荷物は</a:t>
            </a:r>
            <a:br>
              <a:rPr lang="en-US" altLang="ja-JP" sz="60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6000" dirty="0">
                <a:ln w="28575">
                  <a:noFill/>
                </a:ln>
                <a:solidFill>
                  <a:srgbClr val="FF0000"/>
                </a:solidFill>
              </a:rPr>
              <a:t>下の宅配ＢＯＸに</a:t>
            </a:r>
            <a:br>
              <a:rPr lang="en-US" altLang="ja-JP" sz="60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6000" dirty="0">
                <a:ln w="28575">
                  <a:noFill/>
                </a:ln>
                <a:solidFill>
                  <a:srgbClr val="FF0000"/>
                </a:solidFill>
              </a:rPr>
              <a:t>入れて下さい</a:t>
            </a:r>
            <a:endParaRPr lang="ja-JP" altLang="en-US" sz="60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01441727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109</Words>
  <Application>Microsoft Office PowerPoint</Application>
  <PresentationFormat>A4 210 x 297 mm</PresentationFormat>
  <Paragraphs>21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配達員の方への貼り紙</dc:title>
  <dc:subject>配達員の方への貼り紙</dc:subject>
  <dc:creator>でじけろお</dc:creator>
  <cp:lastModifiedBy/>
  <cp:revision>1</cp:revision>
  <dcterms:created xsi:type="dcterms:W3CDTF">2014-12-04T06:28:23Z</dcterms:created>
  <dcterms:modified xsi:type="dcterms:W3CDTF">2025-01-31T02:50:31Z</dcterms:modified>
  <cp:version>1</cp:version>
</cp:coreProperties>
</file>

<file path=docProps/thumbnail.jpeg>
</file>