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64" r:id="rId3"/>
    <p:sldId id="256" r:id="rId4"/>
    <p:sldId id="259" r:id="rId5"/>
    <p:sldId id="265" r:id="rId6"/>
    <p:sldId id="266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785" autoAdjust="0"/>
    <p:restoredTop sz="94660"/>
  </p:normalViewPr>
  <p:slideViewPr>
    <p:cSldViewPr snapToGrid="0">
      <p:cViewPr varScale="1">
        <p:scale>
          <a:sx n="46" d="100"/>
          <a:sy n="46" d="100"/>
        </p:scale>
        <p:origin x="28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643621" y="5320676"/>
            <a:ext cx="5570756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6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6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触れてください</a:t>
            </a:r>
            <a:endParaRPr lang="en-US" altLang="ja-JP" sz="6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0D5F9BE-AADE-C0DE-4A86-A16F760C7487}"/>
              </a:ext>
            </a:extLst>
          </p:cNvPr>
          <p:cNvSpPr txBox="1"/>
          <p:nvPr/>
        </p:nvSpPr>
        <p:spPr>
          <a:xfrm rot="10800000">
            <a:off x="643621" y="2660603"/>
            <a:ext cx="5570756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6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6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触れてください</a:t>
            </a:r>
            <a:endParaRPr lang="en-US" altLang="ja-JP" sz="6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54BC4E7-C941-B0B5-CE77-44C60BC3202F}"/>
              </a:ext>
            </a:extLst>
          </p:cNvPr>
          <p:cNvSpPr txBox="1"/>
          <p:nvPr/>
        </p:nvSpPr>
        <p:spPr>
          <a:xfrm>
            <a:off x="643621" y="5320676"/>
            <a:ext cx="5570756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6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60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触れてください</a:t>
            </a:r>
            <a:endParaRPr lang="en-US" altLang="ja-JP" sz="60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C91D28F-438D-777B-0C4B-AB56993F38A6}"/>
              </a:ext>
            </a:extLst>
          </p:cNvPr>
          <p:cNvSpPr txBox="1"/>
          <p:nvPr/>
        </p:nvSpPr>
        <p:spPr>
          <a:xfrm rot="10800000">
            <a:off x="643621" y="2660603"/>
            <a:ext cx="5570756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6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60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触れてください</a:t>
            </a:r>
            <a:endParaRPr lang="en-US" altLang="ja-JP" sz="60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435048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36E92C85-B5AE-CC34-8007-12777B533605}"/>
              </a:ext>
            </a:extLst>
          </p:cNvPr>
          <p:cNvGrpSpPr/>
          <p:nvPr/>
        </p:nvGrpSpPr>
        <p:grpSpPr>
          <a:xfrm>
            <a:off x="233254" y="5484585"/>
            <a:ext cx="6391493" cy="1395252"/>
            <a:chOff x="233254" y="5484585"/>
            <a:chExt cx="6391493" cy="1395252"/>
          </a:xfrm>
        </p:grpSpPr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ACB49D57-2170-B160-3C97-1DA41523BF9E}"/>
                </a:ext>
              </a:extLst>
            </p:cNvPr>
            <p:cNvSpPr txBox="1"/>
            <p:nvPr/>
          </p:nvSpPr>
          <p:spPr>
            <a:xfrm>
              <a:off x="917736" y="6295062"/>
              <a:ext cx="502252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32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Please feel free to touch</a:t>
              </a:r>
              <a:endParaRPr lang="en-US" altLang="ja-JP" sz="32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58246DFE-6C99-8E32-C717-5135A89FB6C2}"/>
                </a:ext>
              </a:extLst>
            </p:cNvPr>
            <p:cNvSpPr txBox="1"/>
            <p:nvPr/>
          </p:nvSpPr>
          <p:spPr>
            <a:xfrm>
              <a:off x="233254" y="5484585"/>
              <a:ext cx="6391493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4400" b="1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ご自由に触れてください</a:t>
              </a:r>
              <a:endParaRPr lang="en-US" altLang="ja-JP" sz="44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6155B556-6480-9CEC-D1A4-B420107599C4}"/>
              </a:ext>
            </a:extLst>
          </p:cNvPr>
          <p:cNvGrpSpPr/>
          <p:nvPr/>
        </p:nvGrpSpPr>
        <p:grpSpPr>
          <a:xfrm rot="10800000">
            <a:off x="233254" y="3026164"/>
            <a:ext cx="6391493" cy="1395252"/>
            <a:chOff x="233254" y="5484585"/>
            <a:chExt cx="6391493" cy="1395252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8642D085-D6F6-CB1A-C287-A98472476B89}"/>
                </a:ext>
              </a:extLst>
            </p:cNvPr>
            <p:cNvSpPr txBox="1"/>
            <p:nvPr/>
          </p:nvSpPr>
          <p:spPr>
            <a:xfrm>
              <a:off x="917736" y="6295062"/>
              <a:ext cx="502252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32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Please feel free to touch</a:t>
              </a:r>
              <a:endParaRPr lang="en-US" altLang="ja-JP" sz="32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4" name="テキスト ボックス 13">
              <a:extLst>
                <a:ext uri="{FF2B5EF4-FFF2-40B4-BE49-F238E27FC236}">
                  <a16:creationId xmlns:a16="http://schemas.microsoft.com/office/drawing/2014/main" id="{0EF4BC47-6043-ECBD-94AA-404EB2612241}"/>
                </a:ext>
              </a:extLst>
            </p:cNvPr>
            <p:cNvSpPr txBox="1"/>
            <p:nvPr/>
          </p:nvSpPr>
          <p:spPr>
            <a:xfrm>
              <a:off x="233254" y="5484585"/>
              <a:ext cx="6391493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4400" b="1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ご自由に触れてください</a:t>
              </a:r>
              <a:endParaRPr lang="en-US" altLang="ja-JP" sz="44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2115047" y="5477114"/>
            <a:ext cx="4493538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48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触れてください</a:t>
            </a:r>
            <a:endParaRPr lang="en-US" altLang="ja-JP" sz="48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50A6E7B1-9A2C-736D-0D21-2C316FA5CC9B}"/>
              </a:ext>
            </a:extLst>
          </p:cNvPr>
          <p:cNvSpPr txBox="1"/>
          <p:nvPr/>
        </p:nvSpPr>
        <p:spPr>
          <a:xfrm rot="10800000">
            <a:off x="256407" y="2887848"/>
            <a:ext cx="4493538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48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触れてください</a:t>
            </a:r>
            <a:endParaRPr lang="en-US" altLang="ja-JP" sz="48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30EF24BF-801C-42A7-1D13-88E95B2BFFB1}"/>
              </a:ext>
            </a:extLst>
          </p:cNvPr>
          <p:cNvGrpSpPr/>
          <p:nvPr/>
        </p:nvGrpSpPr>
        <p:grpSpPr>
          <a:xfrm rot="10800000">
            <a:off x="4851885" y="2896470"/>
            <a:ext cx="1636669" cy="1636669"/>
            <a:chOff x="7923330" y="1094843"/>
            <a:chExt cx="2507886" cy="2507886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58496EAD-2A77-866F-D9CD-49638B8C7B60}"/>
                </a:ext>
              </a:extLst>
            </p:cNvPr>
            <p:cNvGrpSpPr/>
            <p:nvPr/>
          </p:nvGrpSpPr>
          <p:grpSpPr>
            <a:xfrm>
              <a:off x="7923330" y="1094843"/>
              <a:ext cx="2507886" cy="2507886"/>
              <a:chOff x="8680856" y="742940"/>
              <a:chExt cx="2735056" cy="2735056"/>
            </a:xfrm>
          </p:grpSpPr>
          <p:sp>
            <p:nvSpPr>
              <p:cNvPr id="17" name="四角形: 角を丸くする 16">
                <a:extLst>
                  <a:ext uri="{FF2B5EF4-FFF2-40B4-BE49-F238E27FC236}">
                    <a16:creationId xmlns:a16="http://schemas.microsoft.com/office/drawing/2014/main" id="{422F5AB5-EF65-451F-6836-2FE20F9F58B4}"/>
                  </a:ext>
                </a:extLst>
              </p:cNvPr>
              <p:cNvSpPr/>
              <p:nvPr/>
            </p:nvSpPr>
            <p:spPr bwMode="auto">
              <a:xfrm>
                <a:off x="8680856" y="74294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四角形: 角を丸くする 17">
                <a:extLst>
                  <a:ext uri="{FF2B5EF4-FFF2-40B4-BE49-F238E27FC236}">
                    <a16:creationId xmlns:a16="http://schemas.microsoft.com/office/drawing/2014/main" id="{360034CB-4C38-8719-5DD7-8505A4E7916A}"/>
                  </a:ext>
                </a:extLst>
              </p:cNvPr>
              <p:cNvSpPr/>
              <p:nvPr/>
            </p:nvSpPr>
            <p:spPr bwMode="auto">
              <a:xfrm>
                <a:off x="8868435" y="93051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BC6B30CB-F7E6-A1E8-2445-74E6CAA3E8E1}"/>
                </a:ext>
              </a:extLst>
            </p:cNvPr>
            <p:cNvSpPr/>
            <p:nvPr/>
          </p:nvSpPr>
          <p:spPr bwMode="auto">
            <a:xfrm>
              <a:off x="7995734" y="1167247"/>
              <a:ext cx="2363079" cy="2363079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2C7AFBD5-862B-1873-17DC-1D7B022E5251}"/>
                </a:ext>
              </a:extLst>
            </p:cNvPr>
            <p:cNvSpPr/>
            <p:nvPr/>
          </p:nvSpPr>
          <p:spPr bwMode="auto">
            <a:xfrm>
              <a:off x="8359873" y="1378454"/>
              <a:ext cx="1608085" cy="1999472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  <a:gd name="connsiteX0" fmla="*/ 1076440 w 1984271"/>
                <a:gd name="connsiteY0" fmla="*/ 7 h 2548612"/>
                <a:gd name="connsiteX1" fmla="*/ 1213189 w 1984271"/>
                <a:gd name="connsiteY1" fmla="*/ 133932 h 2548612"/>
                <a:gd name="connsiteX2" fmla="*/ 1221916 w 1984271"/>
                <a:gd name="connsiteY2" fmla="*/ 970859 h 2548612"/>
                <a:gd name="connsiteX3" fmla="*/ 1266780 w 1984271"/>
                <a:gd name="connsiteY3" fmla="*/ 970391 h 2548612"/>
                <a:gd name="connsiteX4" fmla="*/ 1449313 w 1984271"/>
                <a:gd name="connsiteY4" fmla="*/ 259616 h 2548612"/>
                <a:gd name="connsiteX5" fmla="*/ 1560395 w 1984271"/>
                <a:gd name="connsiteY5" fmla="*/ 159387 h 2548612"/>
                <a:gd name="connsiteX6" fmla="*/ 1614066 w 1984271"/>
                <a:gd name="connsiteY6" fmla="*/ 162191 h 2548612"/>
                <a:gd name="connsiteX7" fmla="*/ 1711491 w 1984271"/>
                <a:gd name="connsiteY7" fmla="*/ 326947 h 2548612"/>
                <a:gd name="connsiteX8" fmla="*/ 1528218 w 1984271"/>
                <a:gd name="connsiteY8" fmla="*/ 1040616 h 2548612"/>
                <a:gd name="connsiteX9" fmla="*/ 1559948 w 1984271"/>
                <a:gd name="connsiteY9" fmla="*/ 1066247 h 2548612"/>
                <a:gd name="connsiteX10" fmla="*/ 1791130 w 1984271"/>
                <a:gd name="connsiteY10" fmla="*/ 656004 h 2548612"/>
                <a:gd name="connsiteX11" fmla="*/ 1892735 w 1984271"/>
                <a:gd name="connsiteY11" fmla="*/ 604100 h 2548612"/>
                <a:gd name="connsiteX12" fmla="*/ 1931711 w 1984271"/>
                <a:gd name="connsiteY12" fmla="*/ 616758 h 2548612"/>
                <a:gd name="connsiteX13" fmla="*/ 1980453 w 1984271"/>
                <a:gd name="connsiteY13" fmla="*/ 678921 h 2548612"/>
                <a:gd name="connsiteX14" fmla="*/ 1970956 w 1984271"/>
                <a:gd name="connsiteY14" fmla="*/ 757338 h 2548612"/>
                <a:gd name="connsiteX15" fmla="*/ 1684871 w 1984271"/>
                <a:gd name="connsiteY15" fmla="*/ 1339483 h 2548612"/>
                <a:gd name="connsiteX16" fmla="*/ 1686726 w 1984271"/>
                <a:gd name="connsiteY16" fmla="*/ 1517300 h 2548612"/>
                <a:gd name="connsiteX17" fmla="*/ 1448462 w 1984271"/>
                <a:gd name="connsiteY17" fmla="*/ 1976919 h 2548612"/>
                <a:gd name="connsiteX18" fmla="*/ 1363775 w 1984271"/>
                <a:gd name="connsiteY18" fmla="*/ 2024034 h 2548612"/>
                <a:gd name="connsiteX19" fmla="*/ 1397674 w 1984271"/>
                <a:gd name="connsiteY19" fmla="*/ 2467217 h 2548612"/>
                <a:gd name="connsiteX20" fmla="*/ 1133761 w 1984271"/>
                <a:gd name="connsiteY20" fmla="*/ 2548612 h 2548612"/>
                <a:gd name="connsiteX21" fmla="*/ 862491 w 1984271"/>
                <a:gd name="connsiteY21" fmla="*/ 2467217 h 2548612"/>
                <a:gd name="connsiteX22" fmla="*/ 874684 w 1984271"/>
                <a:gd name="connsiteY22" fmla="*/ 2028808 h 2548612"/>
                <a:gd name="connsiteX23" fmla="*/ 778724 w 1984271"/>
                <a:gd name="connsiteY23" fmla="*/ 1983903 h 2548612"/>
                <a:gd name="connsiteX24" fmla="*/ 576484 w 1984271"/>
                <a:gd name="connsiteY24" fmla="*/ 1743459 h 2548612"/>
                <a:gd name="connsiteX25" fmla="*/ 111078 w 1984271"/>
                <a:gd name="connsiteY25" fmla="*/ 1424434 h 2548612"/>
                <a:gd name="connsiteX26" fmla="*/ 15844 w 1984271"/>
                <a:gd name="connsiteY26" fmla="*/ 1194702 h 2548612"/>
                <a:gd name="connsiteX27" fmla="*/ 248851 w 1984271"/>
                <a:gd name="connsiteY27" fmla="*/ 1129072 h 2548612"/>
                <a:gd name="connsiteX28" fmla="*/ 521206 w 1984271"/>
                <a:gd name="connsiteY28" fmla="*/ 1295432 h 2548612"/>
                <a:gd name="connsiteX29" fmla="*/ 659972 w 1984271"/>
                <a:gd name="connsiteY29" fmla="*/ 1269367 h 2548612"/>
                <a:gd name="connsiteX30" fmla="*/ 457061 w 1984271"/>
                <a:gd name="connsiteY30" fmla="*/ 340024 h 2548612"/>
                <a:gd name="connsiteX31" fmla="*/ 503148 w 1984271"/>
                <a:gd name="connsiteY31" fmla="*/ 197683 h 2548612"/>
                <a:gd name="connsiteX32" fmla="*/ 551031 w 1984271"/>
                <a:gd name="connsiteY32" fmla="*/ 173271 h 2548612"/>
                <a:gd name="connsiteX33" fmla="*/ 717783 w 1984271"/>
                <a:gd name="connsiteY33" fmla="*/ 267245 h 2548612"/>
                <a:gd name="connsiteX34" fmla="*/ 915094 w 1984271"/>
                <a:gd name="connsiteY34" fmla="*/ 974058 h 2548612"/>
                <a:gd name="connsiteX35" fmla="*/ 951240 w 1984271"/>
                <a:gd name="connsiteY35" fmla="*/ 973680 h 2548612"/>
                <a:gd name="connsiteX36" fmla="*/ 942512 w 1984271"/>
                <a:gd name="connsiteY36" fmla="*/ 136757 h 2548612"/>
                <a:gd name="connsiteX37" fmla="*/ 1076440 w 1984271"/>
                <a:gd name="connsiteY37" fmla="*/ 7 h 2548612"/>
                <a:gd name="connsiteX0" fmla="*/ 1133761 w 1984271"/>
                <a:gd name="connsiteY0" fmla="*/ 2548612 h 2604425"/>
                <a:gd name="connsiteX1" fmla="*/ 862491 w 1984271"/>
                <a:gd name="connsiteY1" fmla="*/ 2467217 h 2604425"/>
                <a:gd name="connsiteX2" fmla="*/ 874684 w 1984271"/>
                <a:gd name="connsiteY2" fmla="*/ 2028808 h 2604425"/>
                <a:gd name="connsiteX3" fmla="*/ 778724 w 1984271"/>
                <a:gd name="connsiteY3" fmla="*/ 1983903 h 2604425"/>
                <a:gd name="connsiteX4" fmla="*/ 576484 w 1984271"/>
                <a:gd name="connsiteY4" fmla="*/ 1743459 h 2604425"/>
                <a:gd name="connsiteX5" fmla="*/ 111078 w 1984271"/>
                <a:gd name="connsiteY5" fmla="*/ 1424434 h 2604425"/>
                <a:gd name="connsiteX6" fmla="*/ 15844 w 1984271"/>
                <a:gd name="connsiteY6" fmla="*/ 1194702 h 2604425"/>
                <a:gd name="connsiteX7" fmla="*/ 248851 w 1984271"/>
                <a:gd name="connsiteY7" fmla="*/ 1129072 h 2604425"/>
                <a:gd name="connsiteX8" fmla="*/ 521206 w 1984271"/>
                <a:gd name="connsiteY8" fmla="*/ 1295432 h 2604425"/>
                <a:gd name="connsiteX9" fmla="*/ 659972 w 1984271"/>
                <a:gd name="connsiteY9" fmla="*/ 1269367 h 2604425"/>
                <a:gd name="connsiteX10" fmla="*/ 457061 w 1984271"/>
                <a:gd name="connsiteY10" fmla="*/ 340024 h 2604425"/>
                <a:gd name="connsiteX11" fmla="*/ 503148 w 1984271"/>
                <a:gd name="connsiteY11" fmla="*/ 197683 h 2604425"/>
                <a:gd name="connsiteX12" fmla="*/ 551031 w 1984271"/>
                <a:gd name="connsiteY12" fmla="*/ 173271 h 2604425"/>
                <a:gd name="connsiteX13" fmla="*/ 717783 w 1984271"/>
                <a:gd name="connsiteY13" fmla="*/ 267245 h 2604425"/>
                <a:gd name="connsiteX14" fmla="*/ 915094 w 1984271"/>
                <a:gd name="connsiteY14" fmla="*/ 974058 h 2604425"/>
                <a:gd name="connsiteX15" fmla="*/ 951240 w 1984271"/>
                <a:gd name="connsiteY15" fmla="*/ 973680 h 2604425"/>
                <a:gd name="connsiteX16" fmla="*/ 942512 w 1984271"/>
                <a:gd name="connsiteY16" fmla="*/ 136757 h 2604425"/>
                <a:gd name="connsiteX17" fmla="*/ 1076440 w 1984271"/>
                <a:gd name="connsiteY17" fmla="*/ 7 h 2604425"/>
                <a:gd name="connsiteX18" fmla="*/ 1213189 w 1984271"/>
                <a:gd name="connsiteY18" fmla="*/ 133932 h 2604425"/>
                <a:gd name="connsiteX19" fmla="*/ 1221916 w 1984271"/>
                <a:gd name="connsiteY19" fmla="*/ 970859 h 2604425"/>
                <a:gd name="connsiteX20" fmla="*/ 1266780 w 1984271"/>
                <a:gd name="connsiteY20" fmla="*/ 970391 h 2604425"/>
                <a:gd name="connsiteX21" fmla="*/ 1449313 w 1984271"/>
                <a:gd name="connsiteY21" fmla="*/ 259616 h 2604425"/>
                <a:gd name="connsiteX22" fmla="*/ 1560395 w 1984271"/>
                <a:gd name="connsiteY22" fmla="*/ 159387 h 2604425"/>
                <a:gd name="connsiteX23" fmla="*/ 1614066 w 1984271"/>
                <a:gd name="connsiteY23" fmla="*/ 162191 h 2604425"/>
                <a:gd name="connsiteX24" fmla="*/ 1711491 w 1984271"/>
                <a:gd name="connsiteY24" fmla="*/ 326947 h 2604425"/>
                <a:gd name="connsiteX25" fmla="*/ 1528218 w 1984271"/>
                <a:gd name="connsiteY25" fmla="*/ 1040616 h 2604425"/>
                <a:gd name="connsiteX26" fmla="*/ 1559948 w 1984271"/>
                <a:gd name="connsiteY26" fmla="*/ 1066247 h 2604425"/>
                <a:gd name="connsiteX27" fmla="*/ 1791130 w 1984271"/>
                <a:gd name="connsiteY27" fmla="*/ 656004 h 2604425"/>
                <a:gd name="connsiteX28" fmla="*/ 1892735 w 1984271"/>
                <a:gd name="connsiteY28" fmla="*/ 604100 h 2604425"/>
                <a:gd name="connsiteX29" fmla="*/ 1931711 w 1984271"/>
                <a:gd name="connsiteY29" fmla="*/ 616758 h 2604425"/>
                <a:gd name="connsiteX30" fmla="*/ 1980453 w 1984271"/>
                <a:gd name="connsiteY30" fmla="*/ 678921 h 2604425"/>
                <a:gd name="connsiteX31" fmla="*/ 1970956 w 1984271"/>
                <a:gd name="connsiteY31" fmla="*/ 757338 h 2604425"/>
                <a:gd name="connsiteX32" fmla="*/ 1684871 w 1984271"/>
                <a:gd name="connsiteY32" fmla="*/ 1339483 h 2604425"/>
                <a:gd name="connsiteX33" fmla="*/ 1686726 w 1984271"/>
                <a:gd name="connsiteY33" fmla="*/ 1517300 h 2604425"/>
                <a:gd name="connsiteX34" fmla="*/ 1448462 w 1984271"/>
                <a:gd name="connsiteY34" fmla="*/ 1976919 h 2604425"/>
                <a:gd name="connsiteX35" fmla="*/ 1363775 w 1984271"/>
                <a:gd name="connsiteY35" fmla="*/ 2024034 h 2604425"/>
                <a:gd name="connsiteX36" fmla="*/ 1397674 w 1984271"/>
                <a:gd name="connsiteY36" fmla="*/ 2467217 h 2604425"/>
                <a:gd name="connsiteX37" fmla="*/ 1189574 w 1984271"/>
                <a:gd name="connsiteY37" fmla="*/ 2604425 h 2604425"/>
                <a:gd name="connsiteX0" fmla="*/ 862491 w 1984271"/>
                <a:gd name="connsiteY0" fmla="*/ 2467217 h 2604425"/>
                <a:gd name="connsiteX1" fmla="*/ 874684 w 1984271"/>
                <a:gd name="connsiteY1" fmla="*/ 2028808 h 2604425"/>
                <a:gd name="connsiteX2" fmla="*/ 778724 w 1984271"/>
                <a:gd name="connsiteY2" fmla="*/ 1983903 h 2604425"/>
                <a:gd name="connsiteX3" fmla="*/ 576484 w 1984271"/>
                <a:gd name="connsiteY3" fmla="*/ 1743459 h 2604425"/>
                <a:gd name="connsiteX4" fmla="*/ 111078 w 1984271"/>
                <a:gd name="connsiteY4" fmla="*/ 1424434 h 2604425"/>
                <a:gd name="connsiteX5" fmla="*/ 15844 w 1984271"/>
                <a:gd name="connsiteY5" fmla="*/ 1194702 h 2604425"/>
                <a:gd name="connsiteX6" fmla="*/ 248851 w 1984271"/>
                <a:gd name="connsiteY6" fmla="*/ 1129072 h 2604425"/>
                <a:gd name="connsiteX7" fmla="*/ 521206 w 1984271"/>
                <a:gd name="connsiteY7" fmla="*/ 1295432 h 2604425"/>
                <a:gd name="connsiteX8" fmla="*/ 659972 w 1984271"/>
                <a:gd name="connsiteY8" fmla="*/ 1269367 h 2604425"/>
                <a:gd name="connsiteX9" fmla="*/ 457061 w 1984271"/>
                <a:gd name="connsiteY9" fmla="*/ 340024 h 2604425"/>
                <a:gd name="connsiteX10" fmla="*/ 503148 w 1984271"/>
                <a:gd name="connsiteY10" fmla="*/ 197683 h 2604425"/>
                <a:gd name="connsiteX11" fmla="*/ 551031 w 1984271"/>
                <a:gd name="connsiteY11" fmla="*/ 173271 h 2604425"/>
                <a:gd name="connsiteX12" fmla="*/ 717783 w 1984271"/>
                <a:gd name="connsiteY12" fmla="*/ 267245 h 2604425"/>
                <a:gd name="connsiteX13" fmla="*/ 915094 w 1984271"/>
                <a:gd name="connsiteY13" fmla="*/ 974058 h 2604425"/>
                <a:gd name="connsiteX14" fmla="*/ 951240 w 1984271"/>
                <a:gd name="connsiteY14" fmla="*/ 973680 h 2604425"/>
                <a:gd name="connsiteX15" fmla="*/ 942512 w 1984271"/>
                <a:gd name="connsiteY15" fmla="*/ 136757 h 2604425"/>
                <a:gd name="connsiteX16" fmla="*/ 1076440 w 1984271"/>
                <a:gd name="connsiteY16" fmla="*/ 7 h 2604425"/>
                <a:gd name="connsiteX17" fmla="*/ 1213189 w 1984271"/>
                <a:gd name="connsiteY17" fmla="*/ 133932 h 2604425"/>
                <a:gd name="connsiteX18" fmla="*/ 1221916 w 1984271"/>
                <a:gd name="connsiteY18" fmla="*/ 970859 h 2604425"/>
                <a:gd name="connsiteX19" fmla="*/ 1266780 w 1984271"/>
                <a:gd name="connsiteY19" fmla="*/ 970391 h 2604425"/>
                <a:gd name="connsiteX20" fmla="*/ 1449313 w 1984271"/>
                <a:gd name="connsiteY20" fmla="*/ 259616 h 2604425"/>
                <a:gd name="connsiteX21" fmla="*/ 1560395 w 1984271"/>
                <a:gd name="connsiteY21" fmla="*/ 159387 h 2604425"/>
                <a:gd name="connsiteX22" fmla="*/ 1614066 w 1984271"/>
                <a:gd name="connsiteY22" fmla="*/ 162191 h 2604425"/>
                <a:gd name="connsiteX23" fmla="*/ 1711491 w 1984271"/>
                <a:gd name="connsiteY23" fmla="*/ 326947 h 2604425"/>
                <a:gd name="connsiteX24" fmla="*/ 1528218 w 1984271"/>
                <a:gd name="connsiteY24" fmla="*/ 1040616 h 2604425"/>
                <a:gd name="connsiteX25" fmla="*/ 1559948 w 1984271"/>
                <a:gd name="connsiteY25" fmla="*/ 1066247 h 2604425"/>
                <a:gd name="connsiteX26" fmla="*/ 1791130 w 1984271"/>
                <a:gd name="connsiteY26" fmla="*/ 656004 h 2604425"/>
                <a:gd name="connsiteX27" fmla="*/ 1892735 w 1984271"/>
                <a:gd name="connsiteY27" fmla="*/ 604100 h 2604425"/>
                <a:gd name="connsiteX28" fmla="*/ 1931711 w 1984271"/>
                <a:gd name="connsiteY28" fmla="*/ 616758 h 2604425"/>
                <a:gd name="connsiteX29" fmla="*/ 1980453 w 1984271"/>
                <a:gd name="connsiteY29" fmla="*/ 678921 h 2604425"/>
                <a:gd name="connsiteX30" fmla="*/ 1970956 w 1984271"/>
                <a:gd name="connsiteY30" fmla="*/ 757338 h 2604425"/>
                <a:gd name="connsiteX31" fmla="*/ 1684871 w 1984271"/>
                <a:gd name="connsiteY31" fmla="*/ 1339483 h 2604425"/>
                <a:gd name="connsiteX32" fmla="*/ 1686726 w 1984271"/>
                <a:gd name="connsiteY32" fmla="*/ 1517300 h 2604425"/>
                <a:gd name="connsiteX33" fmla="*/ 1448462 w 1984271"/>
                <a:gd name="connsiteY33" fmla="*/ 1976919 h 2604425"/>
                <a:gd name="connsiteX34" fmla="*/ 1363775 w 1984271"/>
                <a:gd name="connsiteY34" fmla="*/ 2024034 h 2604425"/>
                <a:gd name="connsiteX35" fmla="*/ 1397674 w 1984271"/>
                <a:gd name="connsiteY35" fmla="*/ 2467217 h 2604425"/>
                <a:gd name="connsiteX36" fmla="*/ 1189574 w 1984271"/>
                <a:gd name="connsiteY36" fmla="*/ 2604425 h 2604425"/>
                <a:gd name="connsiteX0" fmla="*/ 862491 w 1984271"/>
                <a:gd name="connsiteY0" fmla="*/ 2467217 h 2467217"/>
                <a:gd name="connsiteX1" fmla="*/ 874684 w 1984271"/>
                <a:gd name="connsiteY1" fmla="*/ 2028808 h 2467217"/>
                <a:gd name="connsiteX2" fmla="*/ 778724 w 1984271"/>
                <a:gd name="connsiteY2" fmla="*/ 1983903 h 2467217"/>
                <a:gd name="connsiteX3" fmla="*/ 576484 w 1984271"/>
                <a:gd name="connsiteY3" fmla="*/ 1743459 h 2467217"/>
                <a:gd name="connsiteX4" fmla="*/ 111078 w 1984271"/>
                <a:gd name="connsiteY4" fmla="*/ 1424434 h 2467217"/>
                <a:gd name="connsiteX5" fmla="*/ 15844 w 1984271"/>
                <a:gd name="connsiteY5" fmla="*/ 1194702 h 2467217"/>
                <a:gd name="connsiteX6" fmla="*/ 248851 w 1984271"/>
                <a:gd name="connsiteY6" fmla="*/ 1129072 h 2467217"/>
                <a:gd name="connsiteX7" fmla="*/ 521206 w 1984271"/>
                <a:gd name="connsiteY7" fmla="*/ 1295432 h 2467217"/>
                <a:gd name="connsiteX8" fmla="*/ 659972 w 1984271"/>
                <a:gd name="connsiteY8" fmla="*/ 1269367 h 2467217"/>
                <a:gd name="connsiteX9" fmla="*/ 457061 w 1984271"/>
                <a:gd name="connsiteY9" fmla="*/ 340024 h 2467217"/>
                <a:gd name="connsiteX10" fmla="*/ 503148 w 1984271"/>
                <a:gd name="connsiteY10" fmla="*/ 197683 h 2467217"/>
                <a:gd name="connsiteX11" fmla="*/ 551031 w 1984271"/>
                <a:gd name="connsiteY11" fmla="*/ 173271 h 2467217"/>
                <a:gd name="connsiteX12" fmla="*/ 717783 w 1984271"/>
                <a:gd name="connsiteY12" fmla="*/ 267245 h 2467217"/>
                <a:gd name="connsiteX13" fmla="*/ 915094 w 1984271"/>
                <a:gd name="connsiteY13" fmla="*/ 974058 h 2467217"/>
                <a:gd name="connsiteX14" fmla="*/ 951240 w 1984271"/>
                <a:gd name="connsiteY14" fmla="*/ 973680 h 2467217"/>
                <a:gd name="connsiteX15" fmla="*/ 942512 w 1984271"/>
                <a:gd name="connsiteY15" fmla="*/ 136757 h 2467217"/>
                <a:gd name="connsiteX16" fmla="*/ 1076440 w 1984271"/>
                <a:gd name="connsiteY16" fmla="*/ 7 h 2467217"/>
                <a:gd name="connsiteX17" fmla="*/ 1213189 w 1984271"/>
                <a:gd name="connsiteY17" fmla="*/ 133932 h 2467217"/>
                <a:gd name="connsiteX18" fmla="*/ 1221916 w 1984271"/>
                <a:gd name="connsiteY18" fmla="*/ 970859 h 2467217"/>
                <a:gd name="connsiteX19" fmla="*/ 1266780 w 1984271"/>
                <a:gd name="connsiteY19" fmla="*/ 970391 h 2467217"/>
                <a:gd name="connsiteX20" fmla="*/ 1449313 w 1984271"/>
                <a:gd name="connsiteY20" fmla="*/ 259616 h 2467217"/>
                <a:gd name="connsiteX21" fmla="*/ 1560395 w 1984271"/>
                <a:gd name="connsiteY21" fmla="*/ 159387 h 2467217"/>
                <a:gd name="connsiteX22" fmla="*/ 1614066 w 1984271"/>
                <a:gd name="connsiteY22" fmla="*/ 162191 h 2467217"/>
                <a:gd name="connsiteX23" fmla="*/ 1711491 w 1984271"/>
                <a:gd name="connsiteY23" fmla="*/ 326947 h 2467217"/>
                <a:gd name="connsiteX24" fmla="*/ 1528218 w 1984271"/>
                <a:gd name="connsiteY24" fmla="*/ 1040616 h 2467217"/>
                <a:gd name="connsiteX25" fmla="*/ 1559948 w 1984271"/>
                <a:gd name="connsiteY25" fmla="*/ 1066247 h 2467217"/>
                <a:gd name="connsiteX26" fmla="*/ 1791130 w 1984271"/>
                <a:gd name="connsiteY26" fmla="*/ 656004 h 2467217"/>
                <a:gd name="connsiteX27" fmla="*/ 1892735 w 1984271"/>
                <a:gd name="connsiteY27" fmla="*/ 604100 h 2467217"/>
                <a:gd name="connsiteX28" fmla="*/ 1931711 w 1984271"/>
                <a:gd name="connsiteY28" fmla="*/ 616758 h 2467217"/>
                <a:gd name="connsiteX29" fmla="*/ 1980453 w 1984271"/>
                <a:gd name="connsiteY29" fmla="*/ 678921 h 2467217"/>
                <a:gd name="connsiteX30" fmla="*/ 1970956 w 1984271"/>
                <a:gd name="connsiteY30" fmla="*/ 757338 h 2467217"/>
                <a:gd name="connsiteX31" fmla="*/ 1684871 w 1984271"/>
                <a:gd name="connsiteY31" fmla="*/ 1339483 h 2467217"/>
                <a:gd name="connsiteX32" fmla="*/ 1686726 w 1984271"/>
                <a:gd name="connsiteY32" fmla="*/ 1517300 h 2467217"/>
                <a:gd name="connsiteX33" fmla="*/ 1448462 w 1984271"/>
                <a:gd name="connsiteY33" fmla="*/ 1976919 h 2467217"/>
                <a:gd name="connsiteX34" fmla="*/ 1363775 w 1984271"/>
                <a:gd name="connsiteY34" fmla="*/ 2024034 h 2467217"/>
                <a:gd name="connsiteX35" fmla="*/ 1397674 w 1984271"/>
                <a:gd name="connsiteY35" fmla="*/ 246721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1984271" h="2467217">
                  <a:moveTo>
                    <a:pt x="862491" y="2467217"/>
                  </a:move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cubicBezTo>
                    <a:pt x="948331" y="694706"/>
                    <a:pt x="945421" y="415731"/>
                    <a:pt x="942512" y="136757"/>
                  </a:cubicBezTo>
                  <a:cubicBezTo>
                    <a:pt x="941734" y="62013"/>
                    <a:pt x="1001695" y="787"/>
                    <a:pt x="1076440" y="7"/>
                  </a:cubicBez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cubicBezTo>
                    <a:pt x="1685489" y="1398755"/>
                    <a:pt x="1686108" y="1458028"/>
                    <a:pt x="1686726" y="1517300"/>
                  </a:cubicBez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04138CE6-FFB6-5130-186C-62B63AD52BFF}"/>
              </a:ext>
            </a:extLst>
          </p:cNvPr>
          <p:cNvGrpSpPr/>
          <p:nvPr/>
        </p:nvGrpSpPr>
        <p:grpSpPr>
          <a:xfrm>
            <a:off x="363822" y="5410105"/>
            <a:ext cx="1636669" cy="1636669"/>
            <a:chOff x="7923330" y="1094843"/>
            <a:chExt cx="2507886" cy="2507886"/>
          </a:xfrm>
        </p:grpSpPr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149D7742-0C35-42FC-CF8E-7EA62EECB49E}"/>
                </a:ext>
              </a:extLst>
            </p:cNvPr>
            <p:cNvGrpSpPr/>
            <p:nvPr/>
          </p:nvGrpSpPr>
          <p:grpSpPr>
            <a:xfrm>
              <a:off x="7923330" y="1094843"/>
              <a:ext cx="2507886" cy="2507886"/>
              <a:chOff x="8680856" y="742940"/>
              <a:chExt cx="2735056" cy="2735056"/>
            </a:xfrm>
          </p:grpSpPr>
          <p:sp>
            <p:nvSpPr>
              <p:cNvPr id="37" name="四角形: 角を丸くする 36">
                <a:extLst>
                  <a:ext uri="{FF2B5EF4-FFF2-40B4-BE49-F238E27FC236}">
                    <a16:creationId xmlns:a16="http://schemas.microsoft.com/office/drawing/2014/main" id="{D0E8416C-600E-BB87-B451-5EFBEEDD044E}"/>
                  </a:ext>
                </a:extLst>
              </p:cNvPr>
              <p:cNvSpPr/>
              <p:nvPr/>
            </p:nvSpPr>
            <p:spPr bwMode="auto">
              <a:xfrm>
                <a:off x="8680856" y="74294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四角形: 角を丸くする 37">
                <a:extLst>
                  <a:ext uri="{FF2B5EF4-FFF2-40B4-BE49-F238E27FC236}">
                    <a16:creationId xmlns:a16="http://schemas.microsoft.com/office/drawing/2014/main" id="{11F3834A-427C-4B26-F5D6-97BD9F9F9593}"/>
                  </a:ext>
                </a:extLst>
              </p:cNvPr>
              <p:cNvSpPr/>
              <p:nvPr/>
            </p:nvSpPr>
            <p:spPr bwMode="auto">
              <a:xfrm>
                <a:off x="8868435" y="93051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B2785FE4-70CB-DF4D-4FEA-B57F0E9A39C3}"/>
                </a:ext>
              </a:extLst>
            </p:cNvPr>
            <p:cNvSpPr/>
            <p:nvPr/>
          </p:nvSpPr>
          <p:spPr bwMode="auto">
            <a:xfrm>
              <a:off x="7995734" y="1167247"/>
              <a:ext cx="2363079" cy="2363079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6314EBA8-6461-ACDD-BF6A-1F3C160FA374}"/>
                </a:ext>
              </a:extLst>
            </p:cNvPr>
            <p:cNvSpPr/>
            <p:nvPr/>
          </p:nvSpPr>
          <p:spPr bwMode="auto">
            <a:xfrm>
              <a:off x="8359873" y="1378454"/>
              <a:ext cx="1608085" cy="1999472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  <a:gd name="connsiteX0" fmla="*/ 1076440 w 1984271"/>
                <a:gd name="connsiteY0" fmla="*/ 7 h 2548612"/>
                <a:gd name="connsiteX1" fmla="*/ 1213189 w 1984271"/>
                <a:gd name="connsiteY1" fmla="*/ 133932 h 2548612"/>
                <a:gd name="connsiteX2" fmla="*/ 1221916 w 1984271"/>
                <a:gd name="connsiteY2" fmla="*/ 970859 h 2548612"/>
                <a:gd name="connsiteX3" fmla="*/ 1266780 w 1984271"/>
                <a:gd name="connsiteY3" fmla="*/ 970391 h 2548612"/>
                <a:gd name="connsiteX4" fmla="*/ 1449313 w 1984271"/>
                <a:gd name="connsiteY4" fmla="*/ 259616 h 2548612"/>
                <a:gd name="connsiteX5" fmla="*/ 1560395 w 1984271"/>
                <a:gd name="connsiteY5" fmla="*/ 159387 h 2548612"/>
                <a:gd name="connsiteX6" fmla="*/ 1614066 w 1984271"/>
                <a:gd name="connsiteY6" fmla="*/ 162191 h 2548612"/>
                <a:gd name="connsiteX7" fmla="*/ 1711491 w 1984271"/>
                <a:gd name="connsiteY7" fmla="*/ 326947 h 2548612"/>
                <a:gd name="connsiteX8" fmla="*/ 1528218 w 1984271"/>
                <a:gd name="connsiteY8" fmla="*/ 1040616 h 2548612"/>
                <a:gd name="connsiteX9" fmla="*/ 1559948 w 1984271"/>
                <a:gd name="connsiteY9" fmla="*/ 1066247 h 2548612"/>
                <a:gd name="connsiteX10" fmla="*/ 1791130 w 1984271"/>
                <a:gd name="connsiteY10" fmla="*/ 656004 h 2548612"/>
                <a:gd name="connsiteX11" fmla="*/ 1892735 w 1984271"/>
                <a:gd name="connsiteY11" fmla="*/ 604100 h 2548612"/>
                <a:gd name="connsiteX12" fmla="*/ 1931711 w 1984271"/>
                <a:gd name="connsiteY12" fmla="*/ 616758 h 2548612"/>
                <a:gd name="connsiteX13" fmla="*/ 1980453 w 1984271"/>
                <a:gd name="connsiteY13" fmla="*/ 678921 h 2548612"/>
                <a:gd name="connsiteX14" fmla="*/ 1970956 w 1984271"/>
                <a:gd name="connsiteY14" fmla="*/ 757338 h 2548612"/>
                <a:gd name="connsiteX15" fmla="*/ 1684871 w 1984271"/>
                <a:gd name="connsiteY15" fmla="*/ 1339483 h 2548612"/>
                <a:gd name="connsiteX16" fmla="*/ 1686726 w 1984271"/>
                <a:gd name="connsiteY16" fmla="*/ 1517300 h 2548612"/>
                <a:gd name="connsiteX17" fmla="*/ 1448462 w 1984271"/>
                <a:gd name="connsiteY17" fmla="*/ 1976919 h 2548612"/>
                <a:gd name="connsiteX18" fmla="*/ 1363775 w 1984271"/>
                <a:gd name="connsiteY18" fmla="*/ 2024034 h 2548612"/>
                <a:gd name="connsiteX19" fmla="*/ 1397674 w 1984271"/>
                <a:gd name="connsiteY19" fmla="*/ 2467217 h 2548612"/>
                <a:gd name="connsiteX20" fmla="*/ 1133761 w 1984271"/>
                <a:gd name="connsiteY20" fmla="*/ 2548612 h 2548612"/>
                <a:gd name="connsiteX21" fmla="*/ 862491 w 1984271"/>
                <a:gd name="connsiteY21" fmla="*/ 2467217 h 2548612"/>
                <a:gd name="connsiteX22" fmla="*/ 874684 w 1984271"/>
                <a:gd name="connsiteY22" fmla="*/ 2028808 h 2548612"/>
                <a:gd name="connsiteX23" fmla="*/ 778724 w 1984271"/>
                <a:gd name="connsiteY23" fmla="*/ 1983903 h 2548612"/>
                <a:gd name="connsiteX24" fmla="*/ 576484 w 1984271"/>
                <a:gd name="connsiteY24" fmla="*/ 1743459 h 2548612"/>
                <a:gd name="connsiteX25" fmla="*/ 111078 w 1984271"/>
                <a:gd name="connsiteY25" fmla="*/ 1424434 h 2548612"/>
                <a:gd name="connsiteX26" fmla="*/ 15844 w 1984271"/>
                <a:gd name="connsiteY26" fmla="*/ 1194702 h 2548612"/>
                <a:gd name="connsiteX27" fmla="*/ 248851 w 1984271"/>
                <a:gd name="connsiteY27" fmla="*/ 1129072 h 2548612"/>
                <a:gd name="connsiteX28" fmla="*/ 521206 w 1984271"/>
                <a:gd name="connsiteY28" fmla="*/ 1295432 h 2548612"/>
                <a:gd name="connsiteX29" fmla="*/ 659972 w 1984271"/>
                <a:gd name="connsiteY29" fmla="*/ 1269367 h 2548612"/>
                <a:gd name="connsiteX30" fmla="*/ 457061 w 1984271"/>
                <a:gd name="connsiteY30" fmla="*/ 340024 h 2548612"/>
                <a:gd name="connsiteX31" fmla="*/ 503148 w 1984271"/>
                <a:gd name="connsiteY31" fmla="*/ 197683 h 2548612"/>
                <a:gd name="connsiteX32" fmla="*/ 551031 w 1984271"/>
                <a:gd name="connsiteY32" fmla="*/ 173271 h 2548612"/>
                <a:gd name="connsiteX33" fmla="*/ 717783 w 1984271"/>
                <a:gd name="connsiteY33" fmla="*/ 267245 h 2548612"/>
                <a:gd name="connsiteX34" fmla="*/ 915094 w 1984271"/>
                <a:gd name="connsiteY34" fmla="*/ 974058 h 2548612"/>
                <a:gd name="connsiteX35" fmla="*/ 951240 w 1984271"/>
                <a:gd name="connsiteY35" fmla="*/ 973680 h 2548612"/>
                <a:gd name="connsiteX36" fmla="*/ 942512 w 1984271"/>
                <a:gd name="connsiteY36" fmla="*/ 136757 h 2548612"/>
                <a:gd name="connsiteX37" fmla="*/ 1076440 w 1984271"/>
                <a:gd name="connsiteY37" fmla="*/ 7 h 2548612"/>
                <a:gd name="connsiteX0" fmla="*/ 1133761 w 1984271"/>
                <a:gd name="connsiteY0" fmla="*/ 2548612 h 2604425"/>
                <a:gd name="connsiteX1" fmla="*/ 862491 w 1984271"/>
                <a:gd name="connsiteY1" fmla="*/ 2467217 h 2604425"/>
                <a:gd name="connsiteX2" fmla="*/ 874684 w 1984271"/>
                <a:gd name="connsiteY2" fmla="*/ 2028808 h 2604425"/>
                <a:gd name="connsiteX3" fmla="*/ 778724 w 1984271"/>
                <a:gd name="connsiteY3" fmla="*/ 1983903 h 2604425"/>
                <a:gd name="connsiteX4" fmla="*/ 576484 w 1984271"/>
                <a:gd name="connsiteY4" fmla="*/ 1743459 h 2604425"/>
                <a:gd name="connsiteX5" fmla="*/ 111078 w 1984271"/>
                <a:gd name="connsiteY5" fmla="*/ 1424434 h 2604425"/>
                <a:gd name="connsiteX6" fmla="*/ 15844 w 1984271"/>
                <a:gd name="connsiteY6" fmla="*/ 1194702 h 2604425"/>
                <a:gd name="connsiteX7" fmla="*/ 248851 w 1984271"/>
                <a:gd name="connsiteY7" fmla="*/ 1129072 h 2604425"/>
                <a:gd name="connsiteX8" fmla="*/ 521206 w 1984271"/>
                <a:gd name="connsiteY8" fmla="*/ 1295432 h 2604425"/>
                <a:gd name="connsiteX9" fmla="*/ 659972 w 1984271"/>
                <a:gd name="connsiteY9" fmla="*/ 1269367 h 2604425"/>
                <a:gd name="connsiteX10" fmla="*/ 457061 w 1984271"/>
                <a:gd name="connsiteY10" fmla="*/ 340024 h 2604425"/>
                <a:gd name="connsiteX11" fmla="*/ 503148 w 1984271"/>
                <a:gd name="connsiteY11" fmla="*/ 197683 h 2604425"/>
                <a:gd name="connsiteX12" fmla="*/ 551031 w 1984271"/>
                <a:gd name="connsiteY12" fmla="*/ 173271 h 2604425"/>
                <a:gd name="connsiteX13" fmla="*/ 717783 w 1984271"/>
                <a:gd name="connsiteY13" fmla="*/ 267245 h 2604425"/>
                <a:gd name="connsiteX14" fmla="*/ 915094 w 1984271"/>
                <a:gd name="connsiteY14" fmla="*/ 974058 h 2604425"/>
                <a:gd name="connsiteX15" fmla="*/ 951240 w 1984271"/>
                <a:gd name="connsiteY15" fmla="*/ 973680 h 2604425"/>
                <a:gd name="connsiteX16" fmla="*/ 942512 w 1984271"/>
                <a:gd name="connsiteY16" fmla="*/ 136757 h 2604425"/>
                <a:gd name="connsiteX17" fmla="*/ 1076440 w 1984271"/>
                <a:gd name="connsiteY17" fmla="*/ 7 h 2604425"/>
                <a:gd name="connsiteX18" fmla="*/ 1213189 w 1984271"/>
                <a:gd name="connsiteY18" fmla="*/ 133932 h 2604425"/>
                <a:gd name="connsiteX19" fmla="*/ 1221916 w 1984271"/>
                <a:gd name="connsiteY19" fmla="*/ 970859 h 2604425"/>
                <a:gd name="connsiteX20" fmla="*/ 1266780 w 1984271"/>
                <a:gd name="connsiteY20" fmla="*/ 970391 h 2604425"/>
                <a:gd name="connsiteX21" fmla="*/ 1449313 w 1984271"/>
                <a:gd name="connsiteY21" fmla="*/ 259616 h 2604425"/>
                <a:gd name="connsiteX22" fmla="*/ 1560395 w 1984271"/>
                <a:gd name="connsiteY22" fmla="*/ 159387 h 2604425"/>
                <a:gd name="connsiteX23" fmla="*/ 1614066 w 1984271"/>
                <a:gd name="connsiteY23" fmla="*/ 162191 h 2604425"/>
                <a:gd name="connsiteX24" fmla="*/ 1711491 w 1984271"/>
                <a:gd name="connsiteY24" fmla="*/ 326947 h 2604425"/>
                <a:gd name="connsiteX25" fmla="*/ 1528218 w 1984271"/>
                <a:gd name="connsiteY25" fmla="*/ 1040616 h 2604425"/>
                <a:gd name="connsiteX26" fmla="*/ 1559948 w 1984271"/>
                <a:gd name="connsiteY26" fmla="*/ 1066247 h 2604425"/>
                <a:gd name="connsiteX27" fmla="*/ 1791130 w 1984271"/>
                <a:gd name="connsiteY27" fmla="*/ 656004 h 2604425"/>
                <a:gd name="connsiteX28" fmla="*/ 1892735 w 1984271"/>
                <a:gd name="connsiteY28" fmla="*/ 604100 h 2604425"/>
                <a:gd name="connsiteX29" fmla="*/ 1931711 w 1984271"/>
                <a:gd name="connsiteY29" fmla="*/ 616758 h 2604425"/>
                <a:gd name="connsiteX30" fmla="*/ 1980453 w 1984271"/>
                <a:gd name="connsiteY30" fmla="*/ 678921 h 2604425"/>
                <a:gd name="connsiteX31" fmla="*/ 1970956 w 1984271"/>
                <a:gd name="connsiteY31" fmla="*/ 757338 h 2604425"/>
                <a:gd name="connsiteX32" fmla="*/ 1684871 w 1984271"/>
                <a:gd name="connsiteY32" fmla="*/ 1339483 h 2604425"/>
                <a:gd name="connsiteX33" fmla="*/ 1686726 w 1984271"/>
                <a:gd name="connsiteY33" fmla="*/ 1517300 h 2604425"/>
                <a:gd name="connsiteX34" fmla="*/ 1448462 w 1984271"/>
                <a:gd name="connsiteY34" fmla="*/ 1976919 h 2604425"/>
                <a:gd name="connsiteX35" fmla="*/ 1363775 w 1984271"/>
                <a:gd name="connsiteY35" fmla="*/ 2024034 h 2604425"/>
                <a:gd name="connsiteX36" fmla="*/ 1397674 w 1984271"/>
                <a:gd name="connsiteY36" fmla="*/ 2467217 h 2604425"/>
                <a:gd name="connsiteX37" fmla="*/ 1189574 w 1984271"/>
                <a:gd name="connsiteY37" fmla="*/ 2604425 h 2604425"/>
                <a:gd name="connsiteX0" fmla="*/ 862491 w 1984271"/>
                <a:gd name="connsiteY0" fmla="*/ 2467217 h 2604425"/>
                <a:gd name="connsiteX1" fmla="*/ 874684 w 1984271"/>
                <a:gd name="connsiteY1" fmla="*/ 2028808 h 2604425"/>
                <a:gd name="connsiteX2" fmla="*/ 778724 w 1984271"/>
                <a:gd name="connsiteY2" fmla="*/ 1983903 h 2604425"/>
                <a:gd name="connsiteX3" fmla="*/ 576484 w 1984271"/>
                <a:gd name="connsiteY3" fmla="*/ 1743459 h 2604425"/>
                <a:gd name="connsiteX4" fmla="*/ 111078 w 1984271"/>
                <a:gd name="connsiteY4" fmla="*/ 1424434 h 2604425"/>
                <a:gd name="connsiteX5" fmla="*/ 15844 w 1984271"/>
                <a:gd name="connsiteY5" fmla="*/ 1194702 h 2604425"/>
                <a:gd name="connsiteX6" fmla="*/ 248851 w 1984271"/>
                <a:gd name="connsiteY6" fmla="*/ 1129072 h 2604425"/>
                <a:gd name="connsiteX7" fmla="*/ 521206 w 1984271"/>
                <a:gd name="connsiteY7" fmla="*/ 1295432 h 2604425"/>
                <a:gd name="connsiteX8" fmla="*/ 659972 w 1984271"/>
                <a:gd name="connsiteY8" fmla="*/ 1269367 h 2604425"/>
                <a:gd name="connsiteX9" fmla="*/ 457061 w 1984271"/>
                <a:gd name="connsiteY9" fmla="*/ 340024 h 2604425"/>
                <a:gd name="connsiteX10" fmla="*/ 503148 w 1984271"/>
                <a:gd name="connsiteY10" fmla="*/ 197683 h 2604425"/>
                <a:gd name="connsiteX11" fmla="*/ 551031 w 1984271"/>
                <a:gd name="connsiteY11" fmla="*/ 173271 h 2604425"/>
                <a:gd name="connsiteX12" fmla="*/ 717783 w 1984271"/>
                <a:gd name="connsiteY12" fmla="*/ 267245 h 2604425"/>
                <a:gd name="connsiteX13" fmla="*/ 915094 w 1984271"/>
                <a:gd name="connsiteY13" fmla="*/ 974058 h 2604425"/>
                <a:gd name="connsiteX14" fmla="*/ 951240 w 1984271"/>
                <a:gd name="connsiteY14" fmla="*/ 973680 h 2604425"/>
                <a:gd name="connsiteX15" fmla="*/ 942512 w 1984271"/>
                <a:gd name="connsiteY15" fmla="*/ 136757 h 2604425"/>
                <a:gd name="connsiteX16" fmla="*/ 1076440 w 1984271"/>
                <a:gd name="connsiteY16" fmla="*/ 7 h 2604425"/>
                <a:gd name="connsiteX17" fmla="*/ 1213189 w 1984271"/>
                <a:gd name="connsiteY17" fmla="*/ 133932 h 2604425"/>
                <a:gd name="connsiteX18" fmla="*/ 1221916 w 1984271"/>
                <a:gd name="connsiteY18" fmla="*/ 970859 h 2604425"/>
                <a:gd name="connsiteX19" fmla="*/ 1266780 w 1984271"/>
                <a:gd name="connsiteY19" fmla="*/ 970391 h 2604425"/>
                <a:gd name="connsiteX20" fmla="*/ 1449313 w 1984271"/>
                <a:gd name="connsiteY20" fmla="*/ 259616 h 2604425"/>
                <a:gd name="connsiteX21" fmla="*/ 1560395 w 1984271"/>
                <a:gd name="connsiteY21" fmla="*/ 159387 h 2604425"/>
                <a:gd name="connsiteX22" fmla="*/ 1614066 w 1984271"/>
                <a:gd name="connsiteY22" fmla="*/ 162191 h 2604425"/>
                <a:gd name="connsiteX23" fmla="*/ 1711491 w 1984271"/>
                <a:gd name="connsiteY23" fmla="*/ 326947 h 2604425"/>
                <a:gd name="connsiteX24" fmla="*/ 1528218 w 1984271"/>
                <a:gd name="connsiteY24" fmla="*/ 1040616 h 2604425"/>
                <a:gd name="connsiteX25" fmla="*/ 1559948 w 1984271"/>
                <a:gd name="connsiteY25" fmla="*/ 1066247 h 2604425"/>
                <a:gd name="connsiteX26" fmla="*/ 1791130 w 1984271"/>
                <a:gd name="connsiteY26" fmla="*/ 656004 h 2604425"/>
                <a:gd name="connsiteX27" fmla="*/ 1892735 w 1984271"/>
                <a:gd name="connsiteY27" fmla="*/ 604100 h 2604425"/>
                <a:gd name="connsiteX28" fmla="*/ 1931711 w 1984271"/>
                <a:gd name="connsiteY28" fmla="*/ 616758 h 2604425"/>
                <a:gd name="connsiteX29" fmla="*/ 1980453 w 1984271"/>
                <a:gd name="connsiteY29" fmla="*/ 678921 h 2604425"/>
                <a:gd name="connsiteX30" fmla="*/ 1970956 w 1984271"/>
                <a:gd name="connsiteY30" fmla="*/ 757338 h 2604425"/>
                <a:gd name="connsiteX31" fmla="*/ 1684871 w 1984271"/>
                <a:gd name="connsiteY31" fmla="*/ 1339483 h 2604425"/>
                <a:gd name="connsiteX32" fmla="*/ 1686726 w 1984271"/>
                <a:gd name="connsiteY32" fmla="*/ 1517300 h 2604425"/>
                <a:gd name="connsiteX33" fmla="*/ 1448462 w 1984271"/>
                <a:gd name="connsiteY33" fmla="*/ 1976919 h 2604425"/>
                <a:gd name="connsiteX34" fmla="*/ 1363775 w 1984271"/>
                <a:gd name="connsiteY34" fmla="*/ 2024034 h 2604425"/>
                <a:gd name="connsiteX35" fmla="*/ 1397674 w 1984271"/>
                <a:gd name="connsiteY35" fmla="*/ 2467217 h 2604425"/>
                <a:gd name="connsiteX36" fmla="*/ 1189574 w 1984271"/>
                <a:gd name="connsiteY36" fmla="*/ 2604425 h 2604425"/>
                <a:gd name="connsiteX0" fmla="*/ 862491 w 1984271"/>
                <a:gd name="connsiteY0" fmla="*/ 2467217 h 2467217"/>
                <a:gd name="connsiteX1" fmla="*/ 874684 w 1984271"/>
                <a:gd name="connsiteY1" fmla="*/ 2028808 h 2467217"/>
                <a:gd name="connsiteX2" fmla="*/ 778724 w 1984271"/>
                <a:gd name="connsiteY2" fmla="*/ 1983903 h 2467217"/>
                <a:gd name="connsiteX3" fmla="*/ 576484 w 1984271"/>
                <a:gd name="connsiteY3" fmla="*/ 1743459 h 2467217"/>
                <a:gd name="connsiteX4" fmla="*/ 111078 w 1984271"/>
                <a:gd name="connsiteY4" fmla="*/ 1424434 h 2467217"/>
                <a:gd name="connsiteX5" fmla="*/ 15844 w 1984271"/>
                <a:gd name="connsiteY5" fmla="*/ 1194702 h 2467217"/>
                <a:gd name="connsiteX6" fmla="*/ 248851 w 1984271"/>
                <a:gd name="connsiteY6" fmla="*/ 1129072 h 2467217"/>
                <a:gd name="connsiteX7" fmla="*/ 521206 w 1984271"/>
                <a:gd name="connsiteY7" fmla="*/ 1295432 h 2467217"/>
                <a:gd name="connsiteX8" fmla="*/ 659972 w 1984271"/>
                <a:gd name="connsiteY8" fmla="*/ 1269367 h 2467217"/>
                <a:gd name="connsiteX9" fmla="*/ 457061 w 1984271"/>
                <a:gd name="connsiteY9" fmla="*/ 340024 h 2467217"/>
                <a:gd name="connsiteX10" fmla="*/ 503148 w 1984271"/>
                <a:gd name="connsiteY10" fmla="*/ 197683 h 2467217"/>
                <a:gd name="connsiteX11" fmla="*/ 551031 w 1984271"/>
                <a:gd name="connsiteY11" fmla="*/ 173271 h 2467217"/>
                <a:gd name="connsiteX12" fmla="*/ 717783 w 1984271"/>
                <a:gd name="connsiteY12" fmla="*/ 267245 h 2467217"/>
                <a:gd name="connsiteX13" fmla="*/ 915094 w 1984271"/>
                <a:gd name="connsiteY13" fmla="*/ 974058 h 2467217"/>
                <a:gd name="connsiteX14" fmla="*/ 951240 w 1984271"/>
                <a:gd name="connsiteY14" fmla="*/ 973680 h 2467217"/>
                <a:gd name="connsiteX15" fmla="*/ 942512 w 1984271"/>
                <a:gd name="connsiteY15" fmla="*/ 136757 h 2467217"/>
                <a:gd name="connsiteX16" fmla="*/ 1076440 w 1984271"/>
                <a:gd name="connsiteY16" fmla="*/ 7 h 2467217"/>
                <a:gd name="connsiteX17" fmla="*/ 1213189 w 1984271"/>
                <a:gd name="connsiteY17" fmla="*/ 133932 h 2467217"/>
                <a:gd name="connsiteX18" fmla="*/ 1221916 w 1984271"/>
                <a:gd name="connsiteY18" fmla="*/ 970859 h 2467217"/>
                <a:gd name="connsiteX19" fmla="*/ 1266780 w 1984271"/>
                <a:gd name="connsiteY19" fmla="*/ 970391 h 2467217"/>
                <a:gd name="connsiteX20" fmla="*/ 1449313 w 1984271"/>
                <a:gd name="connsiteY20" fmla="*/ 259616 h 2467217"/>
                <a:gd name="connsiteX21" fmla="*/ 1560395 w 1984271"/>
                <a:gd name="connsiteY21" fmla="*/ 159387 h 2467217"/>
                <a:gd name="connsiteX22" fmla="*/ 1614066 w 1984271"/>
                <a:gd name="connsiteY22" fmla="*/ 162191 h 2467217"/>
                <a:gd name="connsiteX23" fmla="*/ 1711491 w 1984271"/>
                <a:gd name="connsiteY23" fmla="*/ 326947 h 2467217"/>
                <a:gd name="connsiteX24" fmla="*/ 1528218 w 1984271"/>
                <a:gd name="connsiteY24" fmla="*/ 1040616 h 2467217"/>
                <a:gd name="connsiteX25" fmla="*/ 1559948 w 1984271"/>
                <a:gd name="connsiteY25" fmla="*/ 1066247 h 2467217"/>
                <a:gd name="connsiteX26" fmla="*/ 1791130 w 1984271"/>
                <a:gd name="connsiteY26" fmla="*/ 656004 h 2467217"/>
                <a:gd name="connsiteX27" fmla="*/ 1892735 w 1984271"/>
                <a:gd name="connsiteY27" fmla="*/ 604100 h 2467217"/>
                <a:gd name="connsiteX28" fmla="*/ 1931711 w 1984271"/>
                <a:gd name="connsiteY28" fmla="*/ 616758 h 2467217"/>
                <a:gd name="connsiteX29" fmla="*/ 1980453 w 1984271"/>
                <a:gd name="connsiteY29" fmla="*/ 678921 h 2467217"/>
                <a:gd name="connsiteX30" fmla="*/ 1970956 w 1984271"/>
                <a:gd name="connsiteY30" fmla="*/ 757338 h 2467217"/>
                <a:gd name="connsiteX31" fmla="*/ 1684871 w 1984271"/>
                <a:gd name="connsiteY31" fmla="*/ 1339483 h 2467217"/>
                <a:gd name="connsiteX32" fmla="*/ 1686726 w 1984271"/>
                <a:gd name="connsiteY32" fmla="*/ 1517300 h 2467217"/>
                <a:gd name="connsiteX33" fmla="*/ 1448462 w 1984271"/>
                <a:gd name="connsiteY33" fmla="*/ 1976919 h 2467217"/>
                <a:gd name="connsiteX34" fmla="*/ 1363775 w 1984271"/>
                <a:gd name="connsiteY34" fmla="*/ 2024034 h 2467217"/>
                <a:gd name="connsiteX35" fmla="*/ 1397674 w 1984271"/>
                <a:gd name="connsiteY35" fmla="*/ 246721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1984271" h="2467217">
                  <a:moveTo>
                    <a:pt x="862491" y="2467217"/>
                  </a:move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cubicBezTo>
                    <a:pt x="948331" y="694706"/>
                    <a:pt x="945421" y="415731"/>
                    <a:pt x="942512" y="136757"/>
                  </a:cubicBezTo>
                  <a:cubicBezTo>
                    <a:pt x="941734" y="62013"/>
                    <a:pt x="1001695" y="787"/>
                    <a:pt x="1076440" y="7"/>
                  </a:cubicBez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cubicBezTo>
                    <a:pt x="1685489" y="1398755"/>
                    <a:pt x="1686108" y="1458028"/>
                    <a:pt x="1686726" y="1517300"/>
                  </a:cubicBez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4348917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85692B65-7A64-231D-1904-8C2CE7CC2A8A}"/>
              </a:ext>
            </a:extLst>
          </p:cNvPr>
          <p:cNvGrpSpPr/>
          <p:nvPr/>
        </p:nvGrpSpPr>
        <p:grpSpPr>
          <a:xfrm>
            <a:off x="2459409" y="5358724"/>
            <a:ext cx="3809055" cy="1738311"/>
            <a:chOff x="2394941" y="5298238"/>
            <a:chExt cx="3809055" cy="1738311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2F13DB8F-CC48-CA08-4948-5701E8CD5504}"/>
                </a:ext>
              </a:extLst>
            </p:cNvPr>
            <p:cNvSpPr txBox="1"/>
            <p:nvPr/>
          </p:nvSpPr>
          <p:spPr>
            <a:xfrm>
              <a:off x="2411772" y="5298238"/>
              <a:ext cx="3775393" cy="13234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4000" b="1" i="0" dirty="0"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ご自由に</a:t>
              </a:r>
              <a:endParaRPr lang="en-US" altLang="ja-JP" sz="4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lang="ja-JP" altLang="en-US" sz="4000" b="1" i="0" dirty="0"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触れてください</a:t>
              </a:r>
              <a:endParaRPr lang="en-US" altLang="ja-JP" sz="4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EA628D40-52EE-BF8E-56CA-92F11C2C7EA4}"/>
                </a:ext>
              </a:extLst>
            </p:cNvPr>
            <p:cNvSpPr txBox="1"/>
            <p:nvPr/>
          </p:nvSpPr>
          <p:spPr>
            <a:xfrm>
              <a:off x="2394941" y="6574884"/>
              <a:ext cx="380905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24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Please feel free to touch</a:t>
              </a:r>
              <a:endParaRPr lang="en-US" altLang="ja-JP" sz="2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13" name="正方形/長方形 19">
            <a:extLst>
              <a:ext uri="{FF2B5EF4-FFF2-40B4-BE49-F238E27FC236}">
                <a16:creationId xmlns:a16="http://schemas.microsoft.com/office/drawing/2014/main" id="{78F4228B-1BD3-4F68-C96C-FE39063BE98D}"/>
              </a:ext>
            </a:extLst>
          </p:cNvPr>
          <p:cNvSpPr/>
          <p:nvPr/>
        </p:nvSpPr>
        <p:spPr bwMode="auto">
          <a:xfrm>
            <a:off x="687948" y="5556724"/>
            <a:ext cx="988418" cy="692730"/>
          </a:xfrm>
          <a:custGeom>
            <a:avLst/>
            <a:gdLst>
              <a:gd name="connsiteX0" fmla="*/ 0 w 1554505"/>
              <a:gd name="connsiteY0" fmla="*/ 0 h 1089471"/>
              <a:gd name="connsiteX1" fmla="*/ 1554505 w 1554505"/>
              <a:gd name="connsiteY1" fmla="*/ 0 h 1089471"/>
              <a:gd name="connsiteX2" fmla="*/ 1554505 w 1554505"/>
              <a:gd name="connsiteY2" fmla="*/ 1089471 h 1089471"/>
              <a:gd name="connsiteX3" fmla="*/ 0 w 1554505"/>
              <a:gd name="connsiteY3" fmla="*/ 1089471 h 1089471"/>
              <a:gd name="connsiteX4" fmla="*/ 0 w 1554505"/>
              <a:gd name="connsiteY4" fmla="*/ 0 h 1089471"/>
              <a:gd name="connsiteX0" fmla="*/ 0 w 1554505"/>
              <a:gd name="connsiteY0" fmla="*/ 361260 h 1450731"/>
              <a:gd name="connsiteX1" fmla="*/ 833537 w 1554505"/>
              <a:gd name="connsiteY1" fmla="*/ 0 h 1450731"/>
              <a:gd name="connsiteX2" fmla="*/ 1554505 w 1554505"/>
              <a:gd name="connsiteY2" fmla="*/ 361260 h 1450731"/>
              <a:gd name="connsiteX3" fmla="*/ 1554505 w 1554505"/>
              <a:gd name="connsiteY3" fmla="*/ 1450731 h 1450731"/>
              <a:gd name="connsiteX4" fmla="*/ 0 w 1554505"/>
              <a:gd name="connsiteY4" fmla="*/ 1450731 h 1450731"/>
              <a:gd name="connsiteX5" fmla="*/ 0 w 1554505"/>
              <a:gd name="connsiteY5" fmla="*/ 361260 h 1450731"/>
              <a:gd name="connsiteX0" fmla="*/ 833537 w 1554505"/>
              <a:gd name="connsiteY0" fmla="*/ 0 h 1450731"/>
              <a:gd name="connsiteX1" fmla="*/ 1554505 w 1554505"/>
              <a:gd name="connsiteY1" fmla="*/ 361260 h 1450731"/>
              <a:gd name="connsiteX2" fmla="*/ 1554505 w 1554505"/>
              <a:gd name="connsiteY2" fmla="*/ 1450731 h 1450731"/>
              <a:gd name="connsiteX3" fmla="*/ 0 w 1554505"/>
              <a:gd name="connsiteY3" fmla="*/ 1450731 h 1450731"/>
              <a:gd name="connsiteX4" fmla="*/ 0 w 1554505"/>
              <a:gd name="connsiteY4" fmla="*/ 361260 h 1450731"/>
              <a:gd name="connsiteX5" fmla="*/ 924977 w 1554505"/>
              <a:gd name="connsiteY5" fmla="*/ 91440 h 1450731"/>
              <a:gd name="connsiteX0" fmla="*/ 1554505 w 1554505"/>
              <a:gd name="connsiteY0" fmla="*/ 284592 h 1374063"/>
              <a:gd name="connsiteX1" fmla="*/ 1554505 w 1554505"/>
              <a:gd name="connsiteY1" fmla="*/ 1374063 h 1374063"/>
              <a:gd name="connsiteX2" fmla="*/ 0 w 1554505"/>
              <a:gd name="connsiteY2" fmla="*/ 1374063 h 1374063"/>
              <a:gd name="connsiteX3" fmla="*/ 0 w 1554505"/>
              <a:gd name="connsiteY3" fmla="*/ 284592 h 1374063"/>
              <a:gd name="connsiteX4" fmla="*/ 924977 w 1554505"/>
              <a:gd name="connsiteY4" fmla="*/ 14772 h 1374063"/>
              <a:gd name="connsiteX0" fmla="*/ 1554505 w 1554505"/>
              <a:gd name="connsiteY0" fmla="*/ 0 h 1089471"/>
              <a:gd name="connsiteX1" fmla="*/ 1554505 w 1554505"/>
              <a:gd name="connsiteY1" fmla="*/ 1089471 h 1089471"/>
              <a:gd name="connsiteX2" fmla="*/ 0 w 1554505"/>
              <a:gd name="connsiteY2" fmla="*/ 1089471 h 1089471"/>
              <a:gd name="connsiteX3" fmla="*/ 0 w 1554505"/>
              <a:gd name="connsiteY3" fmla="*/ 0 h 10894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54505" h="1089471">
                <a:moveTo>
                  <a:pt x="1554505" y="0"/>
                </a:moveTo>
                <a:lnTo>
                  <a:pt x="1554505" y="1089471"/>
                </a:lnTo>
                <a:lnTo>
                  <a:pt x="0" y="1089471"/>
                </a:lnTo>
                <a:lnTo>
                  <a:pt x="0" y="0"/>
                </a:lnTo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4" name="フリーフォーム: 図形 13">
            <a:extLst>
              <a:ext uri="{FF2B5EF4-FFF2-40B4-BE49-F238E27FC236}">
                <a16:creationId xmlns:a16="http://schemas.microsoft.com/office/drawing/2014/main" id="{8644AB62-960F-7165-2D2B-57379DED28FA}"/>
              </a:ext>
            </a:extLst>
          </p:cNvPr>
          <p:cNvSpPr/>
          <p:nvPr/>
        </p:nvSpPr>
        <p:spPr bwMode="auto">
          <a:xfrm>
            <a:off x="745181" y="5887484"/>
            <a:ext cx="800045" cy="994766"/>
          </a:xfrm>
          <a:custGeom>
            <a:avLst/>
            <a:gdLst>
              <a:gd name="connsiteX0" fmla="*/ 1076440 w 1984271"/>
              <a:gd name="connsiteY0" fmla="*/ 7 h 2467217"/>
              <a:gd name="connsiteX1" fmla="*/ 1213189 w 1984271"/>
              <a:gd name="connsiteY1" fmla="*/ 133932 h 2467217"/>
              <a:gd name="connsiteX2" fmla="*/ 1221916 w 1984271"/>
              <a:gd name="connsiteY2" fmla="*/ 970859 h 2467217"/>
              <a:gd name="connsiteX3" fmla="*/ 1266780 w 1984271"/>
              <a:gd name="connsiteY3" fmla="*/ 970391 h 2467217"/>
              <a:gd name="connsiteX4" fmla="*/ 1449313 w 1984271"/>
              <a:gd name="connsiteY4" fmla="*/ 259616 h 2467217"/>
              <a:gd name="connsiteX5" fmla="*/ 1560395 w 1984271"/>
              <a:gd name="connsiteY5" fmla="*/ 159387 h 2467217"/>
              <a:gd name="connsiteX6" fmla="*/ 1614066 w 1984271"/>
              <a:gd name="connsiteY6" fmla="*/ 162191 h 2467217"/>
              <a:gd name="connsiteX7" fmla="*/ 1711491 w 1984271"/>
              <a:gd name="connsiteY7" fmla="*/ 326947 h 2467217"/>
              <a:gd name="connsiteX8" fmla="*/ 1528218 w 1984271"/>
              <a:gd name="connsiteY8" fmla="*/ 1040616 h 2467217"/>
              <a:gd name="connsiteX9" fmla="*/ 1559948 w 1984271"/>
              <a:gd name="connsiteY9" fmla="*/ 1066247 h 2467217"/>
              <a:gd name="connsiteX10" fmla="*/ 1791130 w 1984271"/>
              <a:gd name="connsiteY10" fmla="*/ 656004 h 2467217"/>
              <a:gd name="connsiteX11" fmla="*/ 1892735 w 1984271"/>
              <a:gd name="connsiteY11" fmla="*/ 604100 h 2467217"/>
              <a:gd name="connsiteX12" fmla="*/ 1931711 w 1984271"/>
              <a:gd name="connsiteY12" fmla="*/ 616758 h 2467217"/>
              <a:gd name="connsiteX13" fmla="*/ 1980453 w 1984271"/>
              <a:gd name="connsiteY13" fmla="*/ 678921 h 2467217"/>
              <a:gd name="connsiteX14" fmla="*/ 1970956 w 1984271"/>
              <a:gd name="connsiteY14" fmla="*/ 757338 h 2467217"/>
              <a:gd name="connsiteX15" fmla="*/ 1684871 w 1984271"/>
              <a:gd name="connsiteY15" fmla="*/ 1339483 h 2467217"/>
              <a:gd name="connsiteX16" fmla="*/ 1686726 w 1984271"/>
              <a:gd name="connsiteY16" fmla="*/ 1517300 h 2467217"/>
              <a:gd name="connsiteX17" fmla="*/ 1448462 w 1984271"/>
              <a:gd name="connsiteY17" fmla="*/ 1976919 h 2467217"/>
              <a:gd name="connsiteX18" fmla="*/ 1363775 w 1984271"/>
              <a:gd name="connsiteY18" fmla="*/ 2024034 h 2467217"/>
              <a:gd name="connsiteX19" fmla="*/ 1397674 w 1984271"/>
              <a:gd name="connsiteY19" fmla="*/ 2467217 h 2467217"/>
              <a:gd name="connsiteX20" fmla="*/ 862491 w 1984271"/>
              <a:gd name="connsiteY20" fmla="*/ 2467217 h 2467217"/>
              <a:gd name="connsiteX21" fmla="*/ 874684 w 1984271"/>
              <a:gd name="connsiteY21" fmla="*/ 2028808 h 2467217"/>
              <a:gd name="connsiteX22" fmla="*/ 778724 w 1984271"/>
              <a:gd name="connsiteY22" fmla="*/ 1983903 h 2467217"/>
              <a:gd name="connsiteX23" fmla="*/ 576484 w 1984271"/>
              <a:gd name="connsiteY23" fmla="*/ 1743459 h 2467217"/>
              <a:gd name="connsiteX24" fmla="*/ 111078 w 1984271"/>
              <a:gd name="connsiteY24" fmla="*/ 1424434 h 2467217"/>
              <a:gd name="connsiteX25" fmla="*/ 15844 w 1984271"/>
              <a:gd name="connsiteY25" fmla="*/ 1194702 h 2467217"/>
              <a:gd name="connsiteX26" fmla="*/ 248851 w 1984271"/>
              <a:gd name="connsiteY26" fmla="*/ 1129072 h 2467217"/>
              <a:gd name="connsiteX27" fmla="*/ 521206 w 1984271"/>
              <a:gd name="connsiteY27" fmla="*/ 1295432 h 2467217"/>
              <a:gd name="connsiteX28" fmla="*/ 659972 w 1984271"/>
              <a:gd name="connsiteY28" fmla="*/ 1269367 h 2467217"/>
              <a:gd name="connsiteX29" fmla="*/ 457061 w 1984271"/>
              <a:gd name="connsiteY29" fmla="*/ 340024 h 2467217"/>
              <a:gd name="connsiteX30" fmla="*/ 503148 w 1984271"/>
              <a:gd name="connsiteY30" fmla="*/ 197683 h 2467217"/>
              <a:gd name="connsiteX31" fmla="*/ 551031 w 1984271"/>
              <a:gd name="connsiteY31" fmla="*/ 173271 h 2467217"/>
              <a:gd name="connsiteX32" fmla="*/ 717783 w 1984271"/>
              <a:gd name="connsiteY32" fmla="*/ 267245 h 2467217"/>
              <a:gd name="connsiteX33" fmla="*/ 915094 w 1984271"/>
              <a:gd name="connsiteY33" fmla="*/ 974058 h 2467217"/>
              <a:gd name="connsiteX34" fmla="*/ 951240 w 1984271"/>
              <a:gd name="connsiteY34" fmla="*/ 973680 h 2467217"/>
              <a:gd name="connsiteX35" fmla="*/ 942512 w 1984271"/>
              <a:gd name="connsiteY35" fmla="*/ 136757 h 2467217"/>
              <a:gd name="connsiteX36" fmla="*/ 1076440 w 1984271"/>
              <a:gd name="connsiteY36" fmla="*/ 7 h 2467217"/>
              <a:gd name="connsiteX0" fmla="*/ 1076440 w 1984271"/>
              <a:gd name="connsiteY0" fmla="*/ 7 h 2548612"/>
              <a:gd name="connsiteX1" fmla="*/ 1213189 w 1984271"/>
              <a:gd name="connsiteY1" fmla="*/ 133932 h 2548612"/>
              <a:gd name="connsiteX2" fmla="*/ 1221916 w 1984271"/>
              <a:gd name="connsiteY2" fmla="*/ 970859 h 2548612"/>
              <a:gd name="connsiteX3" fmla="*/ 1266780 w 1984271"/>
              <a:gd name="connsiteY3" fmla="*/ 970391 h 2548612"/>
              <a:gd name="connsiteX4" fmla="*/ 1449313 w 1984271"/>
              <a:gd name="connsiteY4" fmla="*/ 259616 h 2548612"/>
              <a:gd name="connsiteX5" fmla="*/ 1560395 w 1984271"/>
              <a:gd name="connsiteY5" fmla="*/ 159387 h 2548612"/>
              <a:gd name="connsiteX6" fmla="*/ 1614066 w 1984271"/>
              <a:gd name="connsiteY6" fmla="*/ 162191 h 2548612"/>
              <a:gd name="connsiteX7" fmla="*/ 1711491 w 1984271"/>
              <a:gd name="connsiteY7" fmla="*/ 326947 h 2548612"/>
              <a:gd name="connsiteX8" fmla="*/ 1528218 w 1984271"/>
              <a:gd name="connsiteY8" fmla="*/ 1040616 h 2548612"/>
              <a:gd name="connsiteX9" fmla="*/ 1559948 w 1984271"/>
              <a:gd name="connsiteY9" fmla="*/ 1066247 h 2548612"/>
              <a:gd name="connsiteX10" fmla="*/ 1791130 w 1984271"/>
              <a:gd name="connsiteY10" fmla="*/ 656004 h 2548612"/>
              <a:gd name="connsiteX11" fmla="*/ 1892735 w 1984271"/>
              <a:gd name="connsiteY11" fmla="*/ 604100 h 2548612"/>
              <a:gd name="connsiteX12" fmla="*/ 1931711 w 1984271"/>
              <a:gd name="connsiteY12" fmla="*/ 616758 h 2548612"/>
              <a:gd name="connsiteX13" fmla="*/ 1980453 w 1984271"/>
              <a:gd name="connsiteY13" fmla="*/ 678921 h 2548612"/>
              <a:gd name="connsiteX14" fmla="*/ 1970956 w 1984271"/>
              <a:gd name="connsiteY14" fmla="*/ 757338 h 2548612"/>
              <a:gd name="connsiteX15" fmla="*/ 1684871 w 1984271"/>
              <a:gd name="connsiteY15" fmla="*/ 1339483 h 2548612"/>
              <a:gd name="connsiteX16" fmla="*/ 1686726 w 1984271"/>
              <a:gd name="connsiteY16" fmla="*/ 1517300 h 2548612"/>
              <a:gd name="connsiteX17" fmla="*/ 1448462 w 1984271"/>
              <a:gd name="connsiteY17" fmla="*/ 1976919 h 2548612"/>
              <a:gd name="connsiteX18" fmla="*/ 1363775 w 1984271"/>
              <a:gd name="connsiteY18" fmla="*/ 2024034 h 2548612"/>
              <a:gd name="connsiteX19" fmla="*/ 1397674 w 1984271"/>
              <a:gd name="connsiteY19" fmla="*/ 2467217 h 2548612"/>
              <a:gd name="connsiteX20" fmla="*/ 1133761 w 1984271"/>
              <a:gd name="connsiteY20" fmla="*/ 2548612 h 2548612"/>
              <a:gd name="connsiteX21" fmla="*/ 862491 w 1984271"/>
              <a:gd name="connsiteY21" fmla="*/ 2467217 h 2548612"/>
              <a:gd name="connsiteX22" fmla="*/ 874684 w 1984271"/>
              <a:gd name="connsiteY22" fmla="*/ 2028808 h 2548612"/>
              <a:gd name="connsiteX23" fmla="*/ 778724 w 1984271"/>
              <a:gd name="connsiteY23" fmla="*/ 1983903 h 2548612"/>
              <a:gd name="connsiteX24" fmla="*/ 576484 w 1984271"/>
              <a:gd name="connsiteY24" fmla="*/ 1743459 h 2548612"/>
              <a:gd name="connsiteX25" fmla="*/ 111078 w 1984271"/>
              <a:gd name="connsiteY25" fmla="*/ 1424434 h 2548612"/>
              <a:gd name="connsiteX26" fmla="*/ 15844 w 1984271"/>
              <a:gd name="connsiteY26" fmla="*/ 1194702 h 2548612"/>
              <a:gd name="connsiteX27" fmla="*/ 248851 w 1984271"/>
              <a:gd name="connsiteY27" fmla="*/ 1129072 h 2548612"/>
              <a:gd name="connsiteX28" fmla="*/ 521206 w 1984271"/>
              <a:gd name="connsiteY28" fmla="*/ 1295432 h 2548612"/>
              <a:gd name="connsiteX29" fmla="*/ 659972 w 1984271"/>
              <a:gd name="connsiteY29" fmla="*/ 1269367 h 2548612"/>
              <a:gd name="connsiteX30" fmla="*/ 457061 w 1984271"/>
              <a:gd name="connsiteY30" fmla="*/ 340024 h 2548612"/>
              <a:gd name="connsiteX31" fmla="*/ 503148 w 1984271"/>
              <a:gd name="connsiteY31" fmla="*/ 197683 h 2548612"/>
              <a:gd name="connsiteX32" fmla="*/ 551031 w 1984271"/>
              <a:gd name="connsiteY32" fmla="*/ 173271 h 2548612"/>
              <a:gd name="connsiteX33" fmla="*/ 717783 w 1984271"/>
              <a:gd name="connsiteY33" fmla="*/ 267245 h 2548612"/>
              <a:gd name="connsiteX34" fmla="*/ 915094 w 1984271"/>
              <a:gd name="connsiteY34" fmla="*/ 974058 h 2548612"/>
              <a:gd name="connsiteX35" fmla="*/ 951240 w 1984271"/>
              <a:gd name="connsiteY35" fmla="*/ 973680 h 2548612"/>
              <a:gd name="connsiteX36" fmla="*/ 942512 w 1984271"/>
              <a:gd name="connsiteY36" fmla="*/ 136757 h 2548612"/>
              <a:gd name="connsiteX37" fmla="*/ 1076440 w 1984271"/>
              <a:gd name="connsiteY37" fmla="*/ 7 h 2548612"/>
              <a:gd name="connsiteX0" fmla="*/ 1133761 w 1984271"/>
              <a:gd name="connsiteY0" fmla="*/ 2548612 h 2604425"/>
              <a:gd name="connsiteX1" fmla="*/ 862491 w 1984271"/>
              <a:gd name="connsiteY1" fmla="*/ 2467217 h 2604425"/>
              <a:gd name="connsiteX2" fmla="*/ 874684 w 1984271"/>
              <a:gd name="connsiteY2" fmla="*/ 2028808 h 2604425"/>
              <a:gd name="connsiteX3" fmla="*/ 778724 w 1984271"/>
              <a:gd name="connsiteY3" fmla="*/ 1983903 h 2604425"/>
              <a:gd name="connsiteX4" fmla="*/ 576484 w 1984271"/>
              <a:gd name="connsiteY4" fmla="*/ 1743459 h 2604425"/>
              <a:gd name="connsiteX5" fmla="*/ 111078 w 1984271"/>
              <a:gd name="connsiteY5" fmla="*/ 1424434 h 2604425"/>
              <a:gd name="connsiteX6" fmla="*/ 15844 w 1984271"/>
              <a:gd name="connsiteY6" fmla="*/ 1194702 h 2604425"/>
              <a:gd name="connsiteX7" fmla="*/ 248851 w 1984271"/>
              <a:gd name="connsiteY7" fmla="*/ 1129072 h 2604425"/>
              <a:gd name="connsiteX8" fmla="*/ 521206 w 1984271"/>
              <a:gd name="connsiteY8" fmla="*/ 1295432 h 2604425"/>
              <a:gd name="connsiteX9" fmla="*/ 659972 w 1984271"/>
              <a:gd name="connsiteY9" fmla="*/ 1269367 h 2604425"/>
              <a:gd name="connsiteX10" fmla="*/ 457061 w 1984271"/>
              <a:gd name="connsiteY10" fmla="*/ 340024 h 2604425"/>
              <a:gd name="connsiteX11" fmla="*/ 503148 w 1984271"/>
              <a:gd name="connsiteY11" fmla="*/ 197683 h 2604425"/>
              <a:gd name="connsiteX12" fmla="*/ 551031 w 1984271"/>
              <a:gd name="connsiteY12" fmla="*/ 173271 h 2604425"/>
              <a:gd name="connsiteX13" fmla="*/ 717783 w 1984271"/>
              <a:gd name="connsiteY13" fmla="*/ 267245 h 2604425"/>
              <a:gd name="connsiteX14" fmla="*/ 915094 w 1984271"/>
              <a:gd name="connsiteY14" fmla="*/ 974058 h 2604425"/>
              <a:gd name="connsiteX15" fmla="*/ 951240 w 1984271"/>
              <a:gd name="connsiteY15" fmla="*/ 973680 h 2604425"/>
              <a:gd name="connsiteX16" fmla="*/ 942512 w 1984271"/>
              <a:gd name="connsiteY16" fmla="*/ 136757 h 2604425"/>
              <a:gd name="connsiteX17" fmla="*/ 1076440 w 1984271"/>
              <a:gd name="connsiteY17" fmla="*/ 7 h 2604425"/>
              <a:gd name="connsiteX18" fmla="*/ 1213189 w 1984271"/>
              <a:gd name="connsiteY18" fmla="*/ 133932 h 2604425"/>
              <a:gd name="connsiteX19" fmla="*/ 1221916 w 1984271"/>
              <a:gd name="connsiteY19" fmla="*/ 970859 h 2604425"/>
              <a:gd name="connsiteX20" fmla="*/ 1266780 w 1984271"/>
              <a:gd name="connsiteY20" fmla="*/ 970391 h 2604425"/>
              <a:gd name="connsiteX21" fmla="*/ 1449313 w 1984271"/>
              <a:gd name="connsiteY21" fmla="*/ 259616 h 2604425"/>
              <a:gd name="connsiteX22" fmla="*/ 1560395 w 1984271"/>
              <a:gd name="connsiteY22" fmla="*/ 159387 h 2604425"/>
              <a:gd name="connsiteX23" fmla="*/ 1614066 w 1984271"/>
              <a:gd name="connsiteY23" fmla="*/ 162191 h 2604425"/>
              <a:gd name="connsiteX24" fmla="*/ 1711491 w 1984271"/>
              <a:gd name="connsiteY24" fmla="*/ 326947 h 2604425"/>
              <a:gd name="connsiteX25" fmla="*/ 1528218 w 1984271"/>
              <a:gd name="connsiteY25" fmla="*/ 1040616 h 2604425"/>
              <a:gd name="connsiteX26" fmla="*/ 1559948 w 1984271"/>
              <a:gd name="connsiteY26" fmla="*/ 1066247 h 2604425"/>
              <a:gd name="connsiteX27" fmla="*/ 1791130 w 1984271"/>
              <a:gd name="connsiteY27" fmla="*/ 656004 h 2604425"/>
              <a:gd name="connsiteX28" fmla="*/ 1892735 w 1984271"/>
              <a:gd name="connsiteY28" fmla="*/ 604100 h 2604425"/>
              <a:gd name="connsiteX29" fmla="*/ 1931711 w 1984271"/>
              <a:gd name="connsiteY29" fmla="*/ 616758 h 2604425"/>
              <a:gd name="connsiteX30" fmla="*/ 1980453 w 1984271"/>
              <a:gd name="connsiteY30" fmla="*/ 678921 h 2604425"/>
              <a:gd name="connsiteX31" fmla="*/ 1970956 w 1984271"/>
              <a:gd name="connsiteY31" fmla="*/ 757338 h 2604425"/>
              <a:gd name="connsiteX32" fmla="*/ 1684871 w 1984271"/>
              <a:gd name="connsiteY32" fmla="*/ 1339483 h 2604425"/>
              <a:gd name="connsiteX33" fmla="*/ 1686726 w 1984271"/>
              <a:gd name="connsiteY33" fmla="*/ 1517300 h 2604425"/>
              <a:gd name="connsiteX34" fmla="*/ 1448462 w 1984271"/>
              <a:gd name="connsiteY34" fmla="*/ 1976919 h 2604425"/>
              <a:gd name="connsiteX35" fmla="*/ 1363775 w 1984271"/>
              <a:gd name="connsiteY35" fmla="*/ 2024034 h 2604425"/>
              <a:gd name="connsiteX36" fmla="*/ 1397674 w 1984271"/>
              <a:gd name="connsiteY36" fmla="*/ 2467217 h 2604425"/>
              <a:gd name="connsiteX37" fmla="*/ 1189574 w 1984271"/>
              <a:gd name="connsiteY37" fmla="*/ 2604425 h 2604425"/>
              <a:gd name="connsiteX0" fmla="*/ 862491 w 1984271"/>
              <a:gd name="connsiteY0" fmla="*/ 2467217 h 2604425"/>
              <a:gd name="connsiteX1" fmla="*/ 874684 w 1984271"/>
              <a:gd name="connsiteY1" fmla="*/ 2028808 h 2604425"/>
              <a:gd name="connsiteX2" fmla="*/ 778724 w 1984271"/>
              <a:gd name="connsiteY2" fmla="*/ 1983903 h 2604425"/>
              <a:gd name="connsiteX3" fmla="*/ 576484 w 1984271"/>
              <a:gd name="connsiteY3" fmla="*/ 1743459 h 2604425"/>
              <a:gd name="connsiteX4" fmla="*/ 111078 w 1984271"/>
              <a:gd name="connsiteY4" fmla="*/ 1424434 h 2604425"/>
              <a:gd name="connsiteX5" fmla="*/ 15844 w 1984271"/>
              <a:gd name="connsiteY5" fmla="*/ 1194702 h 2604425"/>
              <a:gd name="connsiteX6" fmla="*/ 248851 w 1984271"/>
              <a:gd name="connsiteY6" fmla="*/ 1129072 h 2604425"/>
              <a:gd name="connsiteX7" fmla="*/ 521206 w 1984271"/>
              <a:gd name="connsiteY7" fmla="*/ 1295432 h 2604425"/>
              <a:gd name="connsiteX8" fmla="*/ 659972 w 1984271"/>
              <a:gd name="connsiteY8" fmla="*/ 1269367 h 2604425"/>
              <a:gd name="connsiteX9" fmla="*/ 457061 w 1984271"/>
              <a:gd name="connsiteY9" fmla="*/ 340024 h 2604425"/>
              <a:gd name="connsiteX10" fmla="*/ 503148 w 1984271"/>
              <a:gd name="connsiteY10" fmla="*/ 197683 h 2604425"/>
              <a:gd name="connsiteX11" fmla="*/ 551031 w 1984271"/>
              <a:gd name="connsiteY11" fmla="*/ 173271 h 2604425"/>
              <a:gd name="connsiteX12" fmla="*/ 717783 w 1984271"/>
              <a:gd name="connsiteY12" fmla="*/ 267245 h 2604425"/>
              <a:gd name="connsiteX13" fmla="*/ 915094 w 1984271"/>
              <a:gd name="connsiteY13" fmla="*/ 974058 h 2604425"/>
              <a:gd name="connsiteX14" fmla="*/ 951240 w 1984271"/>
              <a:gd name="connsiteY14" fmla="*/ 973680 h 2604425"/>
              <a:gd name="connsiteX15" fmla="*/ 942512 w 1984271"/>
              <a:gd name="connsiteY15" fmla="*/ 136757 h 2604425"/>
              <a:gd name="connsiteX16" fmla="*/ 1076440 w 1984271"/>
              <a:gd name="connsiteY16" fmla="*/ 7 h 2604425"/>
              <a:gd name="connsiteX17" fmla="*/ 1213189 w 1984271"/>
              <a:gd name="connsiteY17" fmla="*/ 133932 h 2604425"/>
              <a:gd name="connsiteX18" fmla="*/ 1221916 w 1984271"/>
              <a:gd name="connsiteY18" fmla="*/ 970859 h 2604425"/>
              <a:gd name="connsiteX19" fmla="*/ 1266780 w 1984271"/>
              <a:gd name="connsiteY19" fmla="*/ 970391 h 2604425"/>
              <a:gd name="connsiteX20" fmla="*/ 1449313 w 1984271"/>
              <a:gd name="connsiteY20" fmla="*/ 259616 h 2604425"/>
              <a:gd name="connsiteX21" fmla="*/ 1560395 w 1984271"/>
              <a:gd name="connsiteY21" fmla="*/ 159387 h 2604425"/>
              <a:gd name="connsiteX22" fmla="*/ 1614066 w 1984271"/>
              <a:gd name="connsiteY22" fmla="*/ 162191 h 2604425"/>
              <a:gd name="connsiteX23" fmla="*/ 1711491 w 1984271"/>
              <a:gd name="connsiteY23" fmla="*/ 326947 h 2604425"/>
              <a:gd name="connsiteX24" fmla="*/ 1528218 w 1984271"/>
              <a:gd name="connsiteY24" fmla="*/ 1040616 h 2604425"/>
              <a:gd name="connsiteX25" fmla="*/ 1559948 w 1984271"/>
              <a:gd name="connsiteY25" fmla="*/ 1066247 h 2604425"/>
              <a:gd name="connsiteX26" fmla="*/ 1791130 w 1984271"/>
              <a:gd name="connsiteY26" fmla="*/ 656004 h 2604425"/>
              <a:gd name="connsiteX27" fmla="*/ 1892735 w 1984271"/>
              <a:gd name="connsiteY27" fmla="*/ 604100 h 2604425"/>
              <a:gd name="connsiteX28" fmla="*/ 1931711 w 1984271"/>
              <a:gd name="connsiteY28" fmla="*/ 616758 h 2604425"/>
              <a:gd name="connsiteX29" fmla="*/ 1980453 w 1984271"/>
              <a:gd name="connsiteY29" fmla="*/ 678921 h 2604425"/>
              <a:gd name="connsiteX30" fmla="*/ 1970956 w 1984271"/>
              <a:gd name="connsiteY30" fmla="*/ 757338 h 2604425"/>
              <a:gd name="connsiteX31" fmla="*/ 1684871 w 1984271"/>
              <a:gd name="connsiteY31" fmla="*/ 1339483 h 2604425"/>
              <a:gd name="connsiteX32" fmla="*/ 1686726 w 1984271"/>
              <a:gd name="connsiteY32" fmla="*/ 1517300 h 2604425"/>
              <a:gd name="connsiteX33" fmla="*/ 1448462 w 1984271"/>
              <a:gd name="connsiteY33" fmla="*/ 1976919 h 2604425"/>
              <a:gd name="connsiteX34" fmla="*/ 1363775 w 1984271"/>
              <a:gd name="connsiteY34" fmla="*/ 2024034 h 2604425"/>
              <a:gd name="connsiteX35" fmla="*/ 1397674 w 1984271"/>
              <a:gd name="connsiteY35" fmla="*/ 2467217 h 2604425"/>
              <a:gd name="connsiteX36" fmla="*/ 1189574 w 1984271"/>
              <a:gd name="connsiteY36" fmla="*/ 2604425 h 2604425"/>
              <a:gd name="connsiteX0" fmla="*/ 862491 w 1984271"/>
              <a:gd name="connsiteY0" fmla="*/ 2467217 h 2467217"/>
              <a:gd name="connsiteX1" fmla="*/ 874684 w 1984271"/>
              <a:gd name="connsiteY1" fmla="*/ 2028808 h 2467217"/>
              <a:gd name="connsiteX2" fmla="*/ 778724 w 1984271"/>
              <a:gd name="connsiteY2" fmla="*/ 1983903 h 2467217"/>
              <a:gd name="connsiteX3" fmla="*/ 576484 w 1984271"/>
              <a:gd name="connsiteY3" fmla="*/ 1743459 h 2467217"/>
              <a:gd name="connsiteX4" fmla="*/ 111078 w 1984271"/>
              <a:gd name="connsiteY4" fmla="*/ 1424434 h 2467217"/>
              <a:gd name="connsiteX5" fmla="*/ 15844 w 1984271"/>
              <a:gd name="connsiteY5" fmla="*/ 1194702 h 2467217"/>
              <a:gd name="connsiteX6" fmla="*/ 248851 w 1984271"/>
              <a:gd name="connsiteY6" fmla="*/ 1129072 h 2467217"/>
              <a:gd name="connsiteX7" fmla="*/ 521206 w 1984271"/>
              <a:gd name="connsiteY7" fmla="*/ 1295432 h 2467217"/>
              <a:gd name="connsiteX8" fmla="*/ 659972 w 1984271"/>
              <a:gd name="connsiteY8" fmla="*/ 1269367 h 2467217"/>
              <a:gd name="connsiteX9" fmla="*/ 457061 w 1984271"/>
              <a:gd name="connsiteY9" fmla="*/ 340024 h 2467217"/>
              <a:gd name="connsiteX10" fmla="*/ 503148 w 1984271"/>
              <a:gd name="connsiteY10" fmla="*/ 197683 h 2467217"/>
              <a:gd name="connsiteX11" fmla="*/ 551031 w 1984271"/>
              <a:gd name="connsiteY11" fmla="*/ 173271 h 2467217"/>
              <a:gd name="connsiteX12" fmla="*/ 717783 w 1984271"/>
              <a:gd name="connsiteY12" fmla="*/ 267245 h 2467217"/>
              <a:gd name="connsiteX13" fmla="*/ 915094 w 1984271"/>
              <a:gd name="connsiteY13" fmla="*/ 974058 h 2467217"/>
              <a:gd name="connsiteX14" fmla="*/ 951240 w 1984271"/>
              <a:gd name="connsiteY14" fmla="*/ 973680 h 2467217"/>
              <a:gd name="connsiteX15" fmla="*/ 942512 w 1984271"/>
              <a:gd name="connsiteY15" fmla="*/ 136757 h 2467217"/>
              <a:gd name="connsiteX16" fmla="*/ 1076440 w 1984271"/>
              <a:gd name="connsiteY16" fmla="*/ 7 h 2467217"/>
              <a:gd name="connsiteX17" fmla="*/ 1213189 w 1984271"/>
              <a:gd name="connsiteY17" fmla="*/ 133932 h 2467217"/>
              <a:gd name="connsiteX18" fmla="*/ 1221916 w 1984271"/>
              <a:gd name="connsiteY18" fmla="*/ 970859 h 2467217"/>
              <a:gd name="connsiteX19" fmla="*/ 1266780 w 1984271"/>
              <a:gd name="connsiteY19" fmla="*/ 970391 h 2467217"/>
              <a:gd name="connsiteX20" fmla="*/ 1449313 w 1984271"/>
              <a:gd name="connsiteY20" fmla="*/ 259616 h 2467217"/>
              <a:gd name="connsiteX21" fmla="*/ 1560395 w 1984271"/>
              <a:gd name="connsiteY21" fmla="*/ 159387 h 2467217"/>
              <a:gd name="connsiteX22" fmla="*/ 1614066 w 1984271"/>
              <a:gd name="connsiteY22" fmla="*/ 162191 h 2467217"/>
              <a:gd name="connsiteX23" fmla="*/ 1711491 w 1984271"/>
              <a:gd name="connsiteY23" fmla="*/ 326947 h 2467217"/>
              <a:gd name="connsiteX24" fmla="*/ 1528218 w 1984271"/>
              <a:gd name="connsiteY24" fmla="*/ 1040616 h 2467217"/>
              <a:gd name="connsiteX25" fmla="*/ 1559948 w 1984271"/>
              <a:gd name="connsiteY25" fmla="*/ 1066247 h 2467217"/>
              <a:gd name="connsiteX26" fmla="*/ 1791130 w 1984271"/>
              <a:gd name="connsiteY26" fmla="*/ 656004 h 2467217"/>
              <a:gd name="connsiteX27" fmla="*/ 1892735 w 1984271"/>
              <a:gd name="connsiteY27" fmla="*/ 604100 h 2467217"/>
              <a:gd name="connsiteX28" fmla="*/ 1931711 w 1984271"/>
              <a:gd name="connsiteY28" fmla="*/ 616758 h 2467217"/>
              <a:gd name="connsiteX29" fmla="*/ 1980453 w 1984271"/>
              <a:gd name="connsiteY29" fmla="*/ 678921 h 2467217"/>
              <a:gd name="connsiteX30" fmla="*/ 1970956 w 1984271"/>
              <a:gd name="connsiteY30" fmla="*/ 757338 h 2467217"/>
              <a:gd name="connsiteX31" fmla="*/ 1684871 w 1984271"/>
              <a:gd name="connsiteY31" fmla="*/ 1339483 h 2467217"/>
              <a:gd name="connsiteX32" fmla="*/ 1686726 w 1984271"/>
              <a:gd name="connsiteY32" fmla="*/ 1517300 h 2467217"/>
              <a:gd name="connsiteX33" fmla="*/ 1448462 w 1984271"/>
              <a:gd name="connsiteY33" fmla="*/ 1976919 h 2467217"/>
              <a:gd name="connsiteX34" fmla="*/ 1363775 w 1984271"/>
              <a:gd name="connsiteY34" fmla="*/ 2024034 h 2467217"/>
              <a:gd name="connsiteX35" fmla="*/ 1397674 w 1984271"/>
              <a:gd name="connsiteY35" fmla="*/ 2467217 h 24672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984271" h="2467217">
                <a:moveTo>
                  <a:pt x="862491" y="2467217"/>
                </a:moveTo>
                <a:lnTo>
                  <a:pt x="874684" y="2028808"/>
                </a:lnTo>
                <a:lnTo>
                  <a:pt x="778724" y="1983903"/>
                </a:lnTo>
                <a:cubicBezTo>
                  <a:pt x="690128" y="1925386"/>
                  <a:pt x="619354" y="1841947"/>
                  <a:pt x="576484" y="1743459"/>
                </a:cubicBezTo>
                <a:lnTo>
                  <a:pt x="111078" y="1424434"/>
                </a:lnTo>
                <a:cubicBezTo>
                  <a:pt x="31903" y="1379818"/>
                  <a:pt x="-30487" y="1276773"/>
                  <a:pt x="15844" y="1194702"/>
                </a:cubicBezTo>
                <a:cubicBezTo>
                  <a:pt x="62178" y="1112627"/>
                  <a:pt x="169673" y="1084455"/>
                  <a:pt x="248851" y="1129072"/>
                </a:cubicBezTo>
                <a:lnTo>
                  <a:pt x="521206" y="1295432"/>
                </a:lnTo>
                <a:cubicBezTo>
                  <a:pt x="551944" y="1314567"/>
                  <a:pt x="633891" y="1324467"/>
                  <a:pt x="659972" y="1269367"/>
                </a:cubicBezTo>
                <a:lnTo>
                  <a:pt x="457061" y="340024"/>
                </a:lnTo>
                <a:cubicBezTo>
                  <a:pt x="441989" y="286027"/>
                  <a:pt x="461884" y="230533"/>
                  <a:pt x="503148" y="197683"/>
                </a:cubicBezTo>
                <a:cubicBezTo>
                  <a:pt x="516903" y="186730"/>
                  <a:pt x="533031" y="178297"/>
                  <a:pt x="551031" y="173271"/>
                </a:cubicBezTo>
                <a:cubicBezTo>
                  <a:pt x="623028" y="153174"/>
                  <a:pt x="697682" y="195247"/>
                  <a:pt x="717783" y="267245"/>
                </a:cubicBezTo>
                <a:lnTo>
                  <a:pt x="915094" y="974058"/>
                </a:lnTo>
                <a:lnTo>
                  <a:pt x="951240" y="973680"/>
                </a:lnTo>
                <a:cubicBezTo>
                  <a:pt x="948331" y="694706"/>
                  <a:pt x="945421" y="415731"/>
                  <a:pt x="942512" y="136757"/>
                </a:cubicBezTo>
                <a:cubicBezTo>
                  <a:pt x="941734" y="62013"/>
                  <a:pt x="1001695" y="787"/>
                  <a:pt x="1076440" y="7"/>
                </a:cubicBezTo>
                <a:cubicBezTo>
                  <a:pt x="1151184" y="-773"/>
                  <a:pt x="1212409" y="59189"/>
                  <a:pt x="1213189" y="133932"/>
                </a:cubicBezTo>
                <a:lnTo>
                  <a:pt x="1221916" y="970859"/>
                </a:lnTo>
                <a:lnTo>
                  <a:pt x="1266780" y="970391"/>
                </a:lnTo>
                <a:lnTo>
                  <a:pt x="1449313" y="259616"/>
                </a:lnTo>
                <a:cubicBezTo>
                  <a:pt x="1463253" y="205315"/>
                  <a:pt x="1508231" y="167206"/>
                  <a:pt x="1560395" y="159387"/>
                </a:cubicBezTo>
                <a:cubicBezTo>
                  <a:pt x="1577782" y="156780"/>
                  <a:pt x="1595967" y="157540"/>
                  <a:pt x="1614066" y="162191"/>
                </a:cubicBezTo>
                <a:cubicBezTo>
                  <a:pt x="1686467" y="180782"/>
                  <a:pt x="1730088" y="254543"/>
                  <a:pt x="1711491" y="326947"/>
                </a:cubicBezTo>
                <a:lnTo>
                  <a:pt x="1528218" y="1040616"/>
                </a:lnTo>
                <a:lnTo>
                  <a:pt x="1559948" y="1066247"/>
                </a:lnTo>
                <a:lnTo>
                  <a:pt x="1791130" y="656004"/>
                </a:lnTo>
                <a:cubicBezTo>
                  <a:pt x="1812119" y="618762"/>
                  <a:pt x="1852769" y="599567"/>
                  <a:pt x="1892735" y="604100"/>
                </a:cubicBezTo>
                <a:cubicBezTo>
                  <a:pt x="1906057" y="605614"/>
                  <a:pt x="1919300" y="609764"/>
                  <a:pt x="1931711" y="616758"/>
                </a:cubicBezTo>
                <a:cubicBezTo>
                  <a:pt x="1956543" y="630749"/>
                  <a:pt x="1973348" y="653481"/>
                  <a:pt x="1980453" y="678921"/>
                </a:cubicBezTo>
                <a:cubicBezTo>
                  <a:pt x="1987555" y="704364"/>
                  <a:pt x="1984950" y="732511"/>
                  <a:pt x="1970956" y="757338"/>
                </a:cubicBezTo>
                <a:lnTo>
                  <a:pt x="1684871" y="1339483"/>
                </a:lnTo>
                <a:cubicBezTo>
                  <a:pt x="1685489" y="1398755"/>
                  <a:pt x="1686108" y="1458028"/>
                  <a:pt x="1686726" y="1517300"/>
                </a:cubicBezTo>
                <a:cubicBezTo>
                  <a:pt x="1688710" y="1707568"/>
                  <a:pt x="1594055" y="1876331"/>
                  <a:pt x="1448462" y="1976919"/>
                </a:cubicBezTo>
                <a:lnTo>
                  <a:pt x="1363775" y="2024034"/>
                </a:lnTo>
                <a:lnTo>
                  <a:pt x="1397674" y="2467217"/>
                </a:lnTo>
              </a:path>
            </a:pathLst>
          </a:custGeom>
          <a:solidFill>
            <a:srgbClr val="FFCC66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65A66A0E-DA66-57F9-87FF-45F45CA538BC}"/>
              </a:ext>
            </a:extLst>
          </p:cNvPr>
          <p:cNvGrpSpPr/>
          <p:nvPr/>
        </p:nvGrpSpPr>
        <p:grpSpPr>
          <a:xfrm rot="10800000">
            <a:off x="513280" y="2846761"/>
            <a:ext cx="3809055" cy="1738311"/>
            <a:chOff x="2394941" y="5298238"/>
            <a:chExt cx="3809055" cy="1738311"/>
          </a:xfrm>
        </p:grpSpPr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31B86DF2-E932-B82A-F1C4-EC30AD7F5992}"/>
                </a:ext>
              </a:extLst>
            </p:cNvPr>
            <p:cNvSpPr txBox="1"/>
            <p:nvPr/>
          </p:nvSpPr>
          <p:spPr>
            <a:xfrm>
              <a:off x="2411772" y="5298238"/>
              <a:ext cx="3775393" cy="13234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4000" b="1" i="0" dirty="0"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ご自由に</a:t>
              </a:r>
              <a:endParaRPr lang="en-US" altLang="ja-JP" sz="4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lang="ja-JP" altLang="en-US" sz="4000" b="1" i="0" dirty="0"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触れてください</a:t>
              </a:r>
              <a:endParaRPr lang="en-US" altLang="ja-JP" sz="4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9F8180D5-76F1-886B-2DA0-99767D56A44A}"/>
                </a:ext>
              </a:extLst>
            </p:cNvPr>
            <p:cNvSpPr txBox="1"/>
            <p:nvPr/>
          </p:nvSpPr>
          <p:spPr>
            <a:xfrm>
              <a:off x="2394941" y="6574884"/>
              <a:ext cx="380905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24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Please feel free to touch</a:t>
              </a:r>
              <a:endParaRPr lang="en-US" altLang="ja-JP" sz="2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AF8EC519-BC25-7571-CCBC-D94D31298C96}"/>
              </a:ext>
            </a:extLst>
          </p:cNvPr>
          <p:cNvGrpSpPr/>
          <p:nvPr/>
        </p:nvGrpSpPr>
        <p:grpSpPr>
          <a:xfrm>
            <a:off x="374107" y="5392776"/>
            <a:ext cx="1646586" cy="1646586"/>
            <a:chOff x="7907146" y="4000958"/>
            <a:chExt cx="2513538" cy="2513538"/>
          </a:xfrm>
        </p:grpSpPr>
        <p:sp>
          <p:nvSpPr>
            <p:cNvPr id="20" name="四角形: 角を丸くする 19">
              <a:extLst>
                <a:ext uri="{FF2B5EF4-FFF2-40B4-BE49-F238E27FC236}">
                  <a16:creationId xmlns:a16="http://schemas.microsoft.com/office/drawing/2014/main" id="{46C001DB-5CA9-DFCD-A0F9-2CEBEBD7947B}"/>
                </a:ext>
              </a:extLst>
            </p:cNvPr>
            <p:cNvSpPr/>
            <p:nvPr/>
          </p:nvSpPr>
          <p:spPr bwMode="auto">
            <a:xfrm>
              <a:off x="7907146" y="4000958"/>
              <a:ext cx="2513538" cy="2513538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EDB16F65-1A23-DB6C-9CDB-2C021F58CFFA}"/>
                </a:ext>
              </a:extLst>
            </p:cNvPr>
            <p:cNvSpPr/>
            <p:nvPr/>
          </p:nvSpPr>
          <p:spPr bwMode="auto">
            <a:xfrm>
              <a:off x="8192176" y="4175791"/>
              <a:ext cx="1775782" cy="2207982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  <a:gd name="connsiteX0" fmla="*/ 1076440 w 1984271"/>
                <a:gd name="connsiteY0" fmla="*/ 7 h 2548612"/>
                <a:gd name="connsiteX1" fmla="*/ 1213189 w 1984271"/>
                <a:gd name="connsiteY1" fmla="*/ 133932 h 2548612"/>
                <a:gd name="connsiteX2" fmla="*/ 1221916 w 1984271"/>
                <a:gd name="connsiteY2" fmla="*/ 970859 h 2548612"/>
                <a:gd name="connsiteX3" fmla="*/ 1266780 w 1984271"/>
                <a:gd name="connsiteY3" fmla="*/ 970391 h 2548612"/>
                <a:gd name="connsiteX4" fmla="*/ 1449313 w 1984271"/>
                <a:gd name="connsiteY4" fmla="*/ 259616 h 2548612"/>
                <a:gd name="connsiteX5" fmla="*/ 1560395 w 1984271"/>
                <a:gd name="connsiteY5" fmla="*/ 159387 h 2548612"/>
                <a:gd name="connsiteX6" fmla="*/ 1614066 w 1984271"/>
                <a:gd name="connsiteY6" fmla="*/ 162191 h 2548612"/>
                <a:gd name="connsiteX7" fmla="*/ 1711491 w 1984271"/>
                <a:gd name="connsiteY7" fmla="*/ 326947 h 2548612"/>
                <a:gd name="connsiteX8" fmla="*/ 1528218 w 1984271"/>
                <a:gd name="connsiteY8" fmla="*/ 1040616 h 2548612"/>
                <a:gd name="connsiteX9" fmla="*/ 1559948 w 1984271"/>
                <a:gd name="connsiteY9" fmla="*/ 1066247 h 2548612"/>
                <a:gd name="connsiteX10" fmla="*/ 1791130 w 1984271"/>
                <a:gd name="connsiteY10" fmla="*/ 656004 h 2548612"/>
                <a:gd name="connsiteX11" fmla="*/ 1892735 w 1984271"/>
                <a:gd name="connsiteY11" fmla="*/ 604100 h 2548612"/>
                <a:gd name="connsiteX12" fmla="*/ 1931711 w 1984271"/>
                <a:gd name="connsiteY12" fmla="*/ 616758 h 2548612"/>
                <a:gd name="connsiteX13" fmla="*/ 1980453 w 1984271"/>
                <a:gd name="connsiteY13" fmla="*/ 678921 h 2548612"/>
                <a:gd name="connsiteX14" fmla="*/ 1970956 w 1984271"/>
                <a:gd name="connsiteY14" fmla="*/ 757338 h 2548612"/>
                <a:gd name="connsiteX15" fmla="*/ 1684871 w 1984271"/>
                <a:gd name="connsiteY15" fmla="*/ 1339483 h 2548612"/>
                <a:gd name="connsiteX16" fmla="*/ 1686726 w 1984271"/>
                <a:gd name="connsiteY16" fmla="*/ 1517300 h 2548612"/>
                <a:gd name="connsiteX17" fmla="*/ 1448462 w 1984271"/>
                <a:gd name="connsiteY17" fmla="*/ 1976919 h 2548612"/>
                <a:gd name="connsiteX18" fmla="*/ 1363775 w 1984271"/>
                <a:gd name="connsiteY18" fmla="*/ 2024034 h 2548612"/>
                <a:gd name="connsiteX19" fmla="*/ 1397674 w 1984271"/>
                <a:gd name="connsiteY19" fmla="*/ 2467217 h 2548612"/>
                <a:gd name="connsiteX20" fmla="*/ 1133761 w 1984271"/>
                <a:gd name="connsiteY20" fmla="*/ 2548612 h 2548612"/>
                <a:gd name="connsiteX21" fmla="*/ 862491 w 1984271"/>
                <a:gd name="connsiteY21" fmla="*/ 2467217 h 2548612"/>
                <a:gd name="connsiteX22" fmla="*/ 874684 w 1984271"/>
                <a:gd name="connsiteY22" fmla="*/ 2028808 h 2548612"/>
                <a:gd name="connsiteX23" fmla="*/ 778724 w 1984271"/>
                <a:gd name="connsiteY23" fmla="*/ 1983903 h 2548612"/>
                <a:gd name="connsiteX24" fmla="*/ 576484 w 1984271"/>
                <a:gd name="connsiteY24" fmla="*/ 1743459 h 2548612"/>
                <a:gd name="connsiteX25" fmla="*/ 111078 w 1984271"/>
                <a:gd name="connsiteY25" fmla="*/ 1424434 h 2548612"/>
                <a:gd name="connsiteX26" fmla="*/ 15844 w 1984271"/>
                <a:gd name="connsiteY26" fmla="*/ 1194702 h 2548612"/>
                <a:gd name="connsiteX27" fmla="*/ 248851 w 1984271"/>
                <a:gd name="connsiteY27" fmla="*/ 1129072 h 2548612"/>
                <a:gd name="connsiteX28" fmla="*/ 521206 w 1984271"/>
                <a:gd name="connsiteY28" fmla="*/ 1295432 h 2548612"/>
                <a:gd name="connsiteX29" fmla="*/ 659972 w 1984271"/>
                <a:gd name="connsiteY29" fmla="*/ 1269367 h 2548612"/>
                <a:gd name="connsiteX30" fmla="*/ 457061 w 1984271"/>
                <a:gd name="connsiteY30" fmla="*/ 340024 h 2548612"/>
                <a:gd name="connsiteX31" fmla="*/ 503148 w 1984271"/>
                <a:gd name="connsiteY31" fmla="*/ 197683 h 2548612"/>
                <a:gd name="connsiteX32" fmla="*/ 551031 w 1984271"/>
                <a:gd name="connsiteY32" fmla="*/ 173271 h 2548612"/>
                <a:gd name="connsiteX33" fmla="*/ 717783 w 1984271"/>
                <a:gd name="connsiteY33" fmla="*/ 267245 h 2548612"/>
                <a:gd name="connsiteX34" fmla="*/ 915094 w 1984271"/>
                <a:gd name="connsiteY34" fmla="*/ 974058 h 2548612"/>
                <a:gd name="connsiteX35" fmla="*/ 951240 w 1984271"/>
                <a:gd name="connsiteY35" fmla="*/ 973680 h 2548612"/>
                <a:gd name="connsiteX36" fmla="*/ 942512 w 1984271"/>
                <a:gd name="connsiteY36" fmla="*/ 136757 h 2548612"/>
                <a:gd name="connsiteX37" fmla="*/ 1076440 w 1984271"/>
                <a:gd name="connsiteY37" fmla="*/ 7 h 2548612"/>
                <a:gd name="connsiteX0" fmla="*/ 1133761 w 1984271"/>
                <a:gd name="connsiteY0" fmla="*/ 2548612 h 2604425"/>
                <a:gd name="connsiteX1" fmla="*/ 862491 w 1984271"/>
                <a:gd name="connsiteY1" fmla="*/ 2467217 h 2604425"/>
                <a:gd name="connsiteX2" fmla="*/ 874684 w 1984271"/>
                <a:gd name="connsiteY2" fmla="*/ 2028808 h 2604425"/>
                <a:gd name="connsiteX3" fmla="*/ 778724 w 1984271"/>
                <a:gd name="connsiteY3" fmla="*/ 1983903 h 2604425"/>
                <a:gd name="connsiteX4" fmla="*/ 576484 w 1984271"/>
                <a:gd name="connsiteY4" fmla="*/ 1743459 h 2604425"/>
                <a:gd name="connsiteX5" fmla="*/ 111078 w 1984271"/>
                <a:gd name="connsiteY5" fmla="*/ 1424434 h 2604425"/>
                <a:gd name="connsiteX6" fmla="*/ 15844 w 1984271"/>
                <a:gd name="connsiteY6" fmla="*/ 1194702 h 2604425"/>
                <a:gd name="connsiteX7" fmla="*/ 248851 w 1984271"/>
                <a:gd name="connsiteY7" fmla="*/ 1129072 h 2604425"/>
                <a:gd name="connsiteX8" fmla="*/ 521206 w 1984271"/>
                <a:gd name="connsiteY8" fmla="*/ 1295432 h 2604425"/>
                <a:gd name="connsiteX9" fmla="*/ 659972 w 1984271"/>
                <a:gd name="connsiteY9" fmla="*/ 1269367 h 2604425"/>
                <a:gd name="connsiteX10" fmla="*/ 457061 w 1984271"/>
                <a:gd name="connsiteY10" fmla="*/ 340024 h 2604425"/>
                <a:gd name="connsiteX11" fmla="*/ 503148 w 1984271"/>
                <a:gd name="connsiteY11" fmla="*/ 197683 h 2604425"/>
                <a:gd name="connsiteX12" fmla="*/ 551031 w 1984271"/>
                <a:gd name="connsiteY12" fmla="*/ 173271 h 2604425"/>
                <a:gd name="connsiteX13" fmla="*/ 717783 w 1984271"/>
                <a:gd name="connsiteY13" fmla="*/ 267245 h 2604425"/>
                <a:gd name="connsiteX14" fmla="*/ 915094 w 1984271"/>
                <a:gd name="connsiteY14" fmla="*/ 974058 h 2604425"/>
                <a:gd name="connsiteX15" fmla="*/ 951240 w 1984271"/>
                <a:gd name="connsiteY15" fmla="*/ 973680 h 2604425"/>
                <a:gd name="connsiteX16" fmla="*/ 942512 w 1984271"/>
                <a:gd name="connsiteY16" fmla="*/ 136757 h 2604425"/>
                <a:gd name="connsiteX17" fmla="*/ 1076440 w 1984271"/>
                <a:gd name="connsiteY17" fmla="*/ 7 h 2604425"/>
                <a:gd name="connsiteX18" fmla="*/ 1213189 w 1984271"/>
                <a:gd name="connsiteY18" fmla="*/ 133932 h 2604425"/>
                <a:gd name="connsiteX19" fmla="*/ 1221916 w 1984271"/>
                <a:gd name="connsiteY19" fmla="*/ 970859 h 2604425"/>
                <a:gd name="connsiteX20" fmla="*/ 1266780 w 1984271"/>
                <a:gd name="connsiteY20" fmla="*/ 970391 h 2604425"/>
                <a:gd name="connsiteX21" fmla="*/ 1449313 w 1984271"/>
                <a:gd name="connsiteY21" fmla="*/ 259616 h 2604425"/>
                <a:gd name="connsiteX22" fmla="*/ 1560395 w 1984271"/>
                <a:gd name="connsiteY22" fmla="*/ 159387 h 2604425"/>
                <a:gd name="connsiteX23" fmla="*/ 1614066 w 1984271"/>
                <a:gd name="connsiteY23" fmla="*/ 162191 h 2604425"/>
                <a:gd name="connsiteX24" fmla="*/ 1711491 w 1984271"/>
                <a:gd name="connsiteY24" fmla="*/ 326947 h 2604425"/>
                <a:gd name="connsiteX25" fmla="*/ 1528218 w 1984271"/>
                <a:gd name="connsiteY25" fmla="*/ 1040616 h 2604425"/>
                <a:gd name="connsiteX26" fmla="*/ 1559948 w 1984271"/>
                <a:gd name="connsiteY26" fmla="*/ 1066247 h 2604425"/>
                <a:gd name="connsiteX27" fmla="*/ 1791130 w 1984271"/>
                <a:gd name="connsiteY27" fmla="*/ 656004 h 2604425"/>
                <a:gd name="connsiteX28" fmla="*/ 1892735 w 1984271"/>
                <a:gd name="connsiteY28" fmla="*/ 604100 h 2604425"/>
                <a:gd name="connsiteX29" fmla="*/ 1931711 w 1984271"/>
                <a:gd name="connsiteY29" fmla="*/ 616758 h 2604425"/>
                <a:gd name="connsiteX30" fmla="*/ 1980453 w 1984271"/>
                <a:gd name="connsiteY30" fmla="*/ 678921 h 2604425"/>
                <a:gd name="connsiteX31" fmla="*/ 1970956 w 1984271"/>
                <a:gd name="connsiteY31" fmla="*/ 757338 h 2604425"/>
                <a:gd name="connsiteX32" fmla="*/ 1684871 w 1984271"/>
                <a:gd name="connsiteY32" fmla="*/ 1339483 h 2604425"/>
                <a:gd name="connsiteX33" fmla="*/ 1686726 w 1984271"/>
                <a:gd name="connsiteY33" fmla="*/ 1517300 h 2604425"/>
                <a:gd name="connsiteX34" fmla="*/ 1448462 w 1984271"/>
                <a:gd name="connsiteY34" fmla="*/ 1976919 h 2604425"/>
                <a:gd name="connsiteX35" fmla="*/ 1363775 w 1984271"/>
                <a:gd name="connsiteY35" fmla="*/ 2024034 h 2604425"/>
                <a:gd name="connsiteX36" fmla="*/ 1397674 w 1984271"/>
                <a:gd name="connsiteY36" fmla="*/ 2467217 h 2604425"/>
                <a:gd name="connsiteX37" fmla="*/ 1189574 w 1984271"/>
                <a:gd name="connsiteY37" fmla="*/ 2604425 h 2604425"/>
                <a:gd name="connsiteX0" fmla="*/ 862491 w 1984271"/>
                <a:gd name="connsiteY0" fmla="*/ 2467217 h 2604425"/>
                <a:gd name="connsiteX1" fmla="*/ 874684 w 1984271"/>
                <a:gd name="connsiteY1" fmla="*/ 2028808 h 2604425"/>
                <a:gd name="connsiteX2" fmla="*/ 778724 w 1984271"/>
                <a:gd name="connsiteY2" fmla="*/ 1983903 h 2604425"/>
                <a:gd name="connsiteX3" fmla="*/ 576484 w 1984271"/>
                <a:gd name="connsiteY3" fmla="*/ 1743459 h 2604425"/>
                <a:gd name="connsiteX4" fmla="*/ 111078 w 1984271"/>
                <a:gd name="connsiteY4" fmla="*/ 1424434 h 2604425"/>
                <a:gd name="connsiteX5" fmla="*/ 15844 w 1984271"/>
                <a:gd name="connsiteY5" fmla="*/ 1194702 h 2604425"/>
                <a:gd name="connsiteX6" fmla="*/ 248851 w 1984271"/>
                <a:gd name="connsiteY6" fmla="*/ 1129072 h 2604425"/>
                <a:gd name="connsiteX7" fmla="*/ 521206 w 1984271"/>
                <a:gd name="connsiteY7" fmla="*/ 1295432 h 2604425"/>
                <a:gd name="connsiteX8" fmla="*/ 659972 w 1984271"/>
                <a:gd name="connsiteY8" fmla="*/ 1269367 h 2604425"/>
                <a:gd name="connsiteX9" fmla="*/ 457061 w 1984271"/>
                <a:gd name="connsiteY9" fmla="*/ 340024 h 2604425"/>
                <a:gd name="connsiteX10" fmla="*/ 503148 w 1984271"/>
                <a:gd name="connsiteY10" fmla="*/ 197683 h 2604425"/>
                <a:gd name="connsiteX11" fmla="*/ 551031 w 1984271"/>
                <a:gd name="connsiteY11" fmla="*/ 173271 h 2604425"/>
                <a:gd name="connsiteX12" fmla="*/ 717783 w 1984271"/>
                <a:gd name="connsiteY12" fmla="*/ 267245 h 2604425"/>
                <a:gd name="connsiteX13" fmla="*/ 915094 w 1984271"/>
                <a:gd name="connsiteY13" fmla="*/ 974058 h 2604425"/>
                <a:gd name="connsiteX14" fmla="*/ 951240 w 1984271"/>
                <a:gd name="connsiteY14" fmla="*/ 973680 h 2604425"/>
                <a:gd name="connsiteX15" fmla="*/ 942512 w 1984271"/>
                <a:gd name="connsiteY15" fmla="*/ 136757 h 2604425"/>
                <a:gd name="connsiteX16" fmla="*/ 1076440 w 1984271"/>
                <a:gd name="connsiteY16" fmla="*/ 7 h 2604425"/>
                <a:gd name="connsiteX17" fmla="*/ 1213189 w 1984271"/>
                <a:gd name="connsiteY17" fmla="*/ 133932 h 2604425"/>
                <a:gd name="connsiteX18" fmla="*/ 1221916 w 1984271"/>
                <a:gd name="connsiteY18" fmla="*/ 970859 h 2604425"/>
                <a:gd name="connsiteX19" fmla="*/ 1266780 w 1984271"/>
                <a:gd name="connsiteY19" fmla="*/ 970391 h 2604425"/>
                <a:gd name="connsiteX20" fmla="*/ 1449313 w 1984271"/>
                <a:gd name="connsiteY20" fmla="*/ 259616 h 2604425"/>
                <a:gd name="connsiteX21" fmla="*/ 1560395 w 1984271"/>
                <a:gd name="connsiteY21" fmla="*/ 159387 h 2604425"/>
                <a:gd name="connsiteX22" fmla="*/ 1614066 w 1984271"/>
                <a:gd name="connsiteY22" fmla="*/ 162191 h 2604425"/>
                <a:gd name="connsiteX23" fmla="*/ 1711491 w 1984271"/>
                <a:gd name="connsiteY23" fmla="*/ 326947 h 2604425"/>
                <a:gd name="connsiteX24" fmla="*/ 1528218 w 1984271"/>
                <a:gd name="connsiteY24" fmla="*/ 1040616 h 2604425"/>
                <a:gd name="connsiteX25" fmla="*/ 1559948 w 1984271"/>
                <a:gd name="connsiteY25" fmla="*/ 1066247 h 2604425"/>
                <a:gd name="connsiteX26" fmla="*/ 1791130 w 1984271"/>
                <a:gd name="connsiteY26" fmla="*/ 656004 h 2604425"/>
                <a:gd name="connsiteX27" fmla="*/ 1892735 w 1984271"/>
                <a:gd name="connsiteY27" fmla="*/ 604100 h 2604425"/>
                <a:gd name="connsiteX28" fmla="*/ 1931711 w 1984271"/>
                <a:gd name="connsiteY28" fmla="*/ 616758 h 2604425"/>
                <a:gd name="connsiteX29" fmla="*/ 1980453 w 1984271"/>
                <a:gd name="connsiteY29" fmla="*/ 678921 h 2604425"/>
                <a:gd name="connsiteX30" fmla="*/ 1970956 w 1984271"/>
                <a:gd name="connsiteY30" fmla="*/ 757338 h 2604425"/>
                <a:gd name="connsiteX31" fmla="*/ 1684871 w 1984271"/>
                <a:gd name="connsiteY31" fmla="*/ 1339483 h 2604425"/>
                <a:gd name="connsiteX32" fmla="*/ 1686726 w 1984271"/>
                <a:gd name="connsiteY32" fmla="*/ 1517300 h 2604425"/>
                <a:gd name="connsiteX33" fmla="*/ 1448462 w 1984271"/>
                <a:gd name="connsiteY33" fmla="*/ 1976919 h 2604425"/>
                <a:gd name="connsiteX34" fmla="*/ 1363775 w 1984271"/>
                <a:gd name="connsiteY34" fmla="*/ 2024034 h 2604425"/>
                <a:gd name="connsiteX35" fmla="*/ 1397674 w 1984271"/>
                <a:gd name="connsiteY35" fmla="*/ 2467217 h 2604425"/>
                <a:gd name="connsiteX36" fmla="*/ 1189574 w 1984271"/>
                <a:gd name="connsiteY36" fmla="*/ 2604425 h 2604425"/>
                <a:gd name="connsiteX0" fmla="*/ 862491 w 1984271"/>
                <a:gd name="connsiteY0" fmla="*/ 2467217 h 2467217"/>
                <a:gd name="connsiteX1" fmla="*/ 874684 w 1984271"/>
                <a:gd name="connsiteY1" fmla="*/ 2028808 h 2467217"/>
                <a:gd name="connsiteX2" fmla="*/ 778724 w 1984271"/>
                <a:gd name="connsiteY2" fmla="*/ 1983903 h 2467217"/>
                <a:gd name="connsiteX3" fmla="*/ 576484 w 1984271"/>
                <a:gd name="connsiteY3" fmla="*/ 1743459 h 2467217"/>
                <a:gd name="connsiteX4" fmla="*/ 111078 w 1984271"/>
                <a:gd name="connsiteY4" fmla="*/ 1424434 h 2467217"/>
                <a:gd name="connsiteX5" fmla="*/ 15844 w 1984271"/>
                <a:gd name="connsiteY5" fmla="*/ 1194702 h 2467217"/>
                <a:gd name="connsiteX6" fmla="*/ 248851 w 1984271"/>
                <a:gd name="connsiteY6" fmla="*/ 1129072 h 2467217"/>
                <a:gd name="connsiteX7" fmla="*/ 521206 w 1984271"/>
                <a:gd name="connsiteY7" fmla="*/ 1295432 h 2467217"/>
                <a:gd name="connsiteX8" fmla="*/ 659972 w 1984271"/>
                <a:gd name="connsiteY8" fmla="*/ 1269367 h 2467217"/>
                <a:gd name="connsiteX9" fmla="*/ 457061 w 1984271"/>
                <a:gd name="connsiteY9" fmla="*/ 340024 h 2467217"/>
                <a:gd name="connsiteX10" fmla="*/ 503148 w 1984271"/>
                <a:gd name="connsiteY10" fmla="*/ 197683 h 2467217"/>
                <a:gd name="connsiteX11" fmla="*/ 551031 w 1984271"/>
                <a:gd name="connsiteY11" fmla="*/ 173271 h 2467217"/>
                <a:gd name="connsiteX12" fmla="*/ 717783 w 1984271"/>
                <a:gd name="connsiteY12" fmla="*/ 267245 h 2467217"/>
                <a:gd name="connsiteX13" fmla="*/ 915094 w 1984271"/>
                <a:gd name="connsiteY13" fmla="*/ 974058 h 2467217"/>
                <a:gd name="connsiteX14" fmla="*/ 951240 w 1984271"/>
                <a:gd name="connsiteY14" fmla="*/ 973680 h 2467217"/>
                <a:gd name="connsiteX15" fmla="*/ 942512 w 1984271"/>
                <a:gd name="connsiteY15" fmla="*/ 136757 h 2467217"/>
                <a:gd name="connsiteX16" fmla="*/ 1076440 w 1984271"/>
                <a:gd name="connsiteY16" fmla="*/ 7 h 2467217"/>
                <a:gd name="connsiteX17" fmla="*/ 1213189 w 1984271"/>
                <a:gd name="connsiteY17" fmla="*/ 133932 h 2467217"/>
                <a:gd name="connsiteX18" fmla="*/ 1221916 w 1984271"/>
                <a:gd name="connsiteY18" fmla="*/ 970859 h 2467217"/>
                <a:gd name="connsiteX19" fmla="*/ 1266780 w 1984271"/>
                <a:gd name="connsiteY19" fmla="*/ 970391 h 2467217"/>
                <a:gd name="connsiteX20" fmla="*/ 1449313 w 1984271"/>
                <a:gd name="connsiteY20" fmla="*/ 259616 h 2467217"/>
                <a:gd name="connsiteX21" fmla="*/ 1560395 w 1984271"/>
                <a:gd name="connsiteY21" fmla="*/ 159387 h 2467217"/>
                <a:gd name="connsiteX22" fmla="*/ 1614066 w 1984271"/>
                <a:gd name="connsiteY22" fmla="*/ 162191 h 2467217"/>
                <a:gd name="connsiteX23" fmla="*/ 1711491 w 1984271"/>
                <a:gd name="connsiteY23" fmla="*/ 326947 h 2467217"/>
                <a:gd name="connsiteX24" fmla="*/ 1528218 w 1984271"/>
                <a:gd name="connsiteY24" fmla="*/ 1040616 h 2467217"/>
                <a:gd name="connsiteX25" fmla="*/ 1559948 w 1984271"/>
                <a:gd name="connsiteY25" fmla="*/ 1066247 h 2467217"/>
                <a:gd name="connsiteX26" fmla="*/ 1791130 w 1984271"/>
                <a:gd name="connsiteY26" fmla="*/ 656004 h 2467217"/>
                <a:gd name="connsiteX27" fmla="*/ 1892735 w 1984271"/>
                <a:gd name="connsiteY27" fmla="*/ 604100 h 2467217"/>
                <a:gd name="connsiteX28" fmla="*/ 1931711 w 1984271"/>
                <a:gd name="connsiteY28" fmla="*/ 616758 h 2467217"/>
                <a:gd name="connsiteX29" fmla="*/ 1980453 w 1984271"/>
                <a:gd name="connsiteY29" fmla="*/ 678921 h 2467217"/>
                <a:gd name="connsiteX30" fmla="*/ 1970956 w 1984271"/>
                <a:gd name="connsiteY30" fmla="*/ 757338 h 2467217"/>
                <a:gd name="connsiteX31" fmla="*/ 1684871 w 1984271"/>
                <a:gd name="connsiteY31" fmla="*/ 1339483 h 2467217"/>
                <a:gd name="connsiteX32" fmla="*/ 1686726 w 1984271"/>
                <a:gd name="connsiteY32" fmla="*/ 1517300 h 2467217"/>
                <a:gd name="connsiteX33" fmla="*/ 1448462 w 1984271"/>
                <a:gd name="connsiteY33" fmla="*/ 1976919 h 2467217"/>
                <a:gd name="connsiteX34" fmla="*/ 1363775 w 1984271"/>
                <a:gd name="connsiteY34" fmla="*/ 2024034 h 2467217"/>
                <a:gd name="connsiteX35" fmla="*/ 1397674 w 1984271"/>
                <a:gd name="connsiteY35" fmla="*/ 246721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1984271" h="2467217">
                  <a:moveTo>
                    <a:pt x="862491" y="2467217"/>
                  </a:move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cubicBezTo>
                    <a:pt x="948331" y="694706"/>
                    <a:pt x="945421" y="415731"/>
                    <a:pt x="942512" y="136757"/>
                  </a:cubicBezTo>
                  <a:cubicBezTo>
                    <a:pt x="941734" y="62013"/>
                    <a:pt x="1001695" y="787"/>
                    <a:pt x="1076440" y="7"/>
                  </a:cubicBez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cubicBezTo>
                    <a:pt x="1685489" y="1398755"/>
                    <a:pt x="1686108" y="1458028"/>
                    <a:pt x="1686726" y="1517300"/>
                  </a:cubicBez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</a:path>
              </a:pathLst>
            </a:custGeom>
            <a:noFill/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63786B7F-DE60-3530-F012-4877B65D501D}"/>
              </a:ext>
            </a:extLst>
          </p:cNvPr>
          <p:cNvGrpSpPr/>
          <p:nvPr/>
        </p:nvGrpSpPr>
        <p:grpSpPr>
          <a:xfrm rot="10800000">
            <a:off x="4800634" y="2898958"/>
            <a:ext cx="1646586" cy="1646586"/>
            <a:chOff x="7907146" y="4000958"/>
            <a:chExt cx="2513538" cy="2513538"/>
          </a:xfrm>
        </p:grpSpPr>
        <p:sp>
          <p:nvSpPr>
            <p:cNvPr id="23" name="四角形: 角を丸くする 22">
              <a:extLst>
                <a:ext uri="{FF2B5EF4-FFF2-40B4-BE49-F238E27FC236}">
                  <a16:creationId xmlns:a16="http://schemas.microsoft.com/office/drawing/2014/main" id="{CF1E6415-BAEC-96A6-BFA7-A1E12B1698EB}"/>
                </a:ext>
              </a:extLst>
            </p:cNvPr>
            <p:cNvSpPr/>
            <p:nvPr/>
          </p:nvSpPr>
          <p:spPr bwMode="auto">
            <a:xfrm>
              <a:off x="7907146" y="4000958"/>
              <a:ext cx="2513538" cy="2513538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C6E8E8B5-18C0-A2F9-7A2B-4F96B1F62F04}"/>
                </a:ext>
              </a:extLst>
            </p:cNvPr>
            <p:cNvSpPr/>
            <p:nvPr/>
          </p:nvSpPr>
          <p:spPr bwMode="auto">
            <a:xfrm>
              <a:off x="8192176" y="4175791"/>
              <a:ext cx="1775782" cy="2207982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  <a:gd name="connsiteX0" fmla="*/ 1076440 w 1984271"/>
                <a:gd name="connsiteY0" fmla="*/ 7 h 2548612"/>
                <a:gd name="connsiteX1" fmla="*/ 1213189 w 1984271"/>
                <a:gd name="connsiteY1" fmla="*/ 133932 h 2548612"/>
                <a:gd name="connsiteX2" fmla="*/ 1221916 w 1984271"/>
                <a:gd name="connsiteY2" fmla="*/ 970859 h 2548612"/>
                <a:gd name="connsiteX3" fmla="*/ 1266780 w 1984271"/>
                <a:gd name="connsiteY3" fmla="*/ 970391 h 2548612"/>
                <a:gd name="connsiteX4" fmla="*/ 1449313 w 1984271"/>
                <a:gd name="connsiteY4" fmla="*/ 259616 h 2548612"/>
                <a:gd name="connsiteX5" fmla="*/ 1560395 w 1984271"/>
                <a:gd name="connsiteY5" fmla="*/ 159387 h 2548612"/>
                <a:gd name="connsiteX6" fmla="*/ 1614066 w 1984271"/>
                <a:gd name="connsiteY6" fmla="*/ 162191 h 2548612"/>
                <a:gd name="connsiteX7" fmla="*/ 1711491 w 1984271"/>
                <a:gd name="connsiteY7" fmla="*/ 326947 h 2548612"/>
                <a:gd name="connsiteX8" fmla="*/ 1528218 w 1984271"/>
                <a:gd name="connsiteY8" fmla="*/ 1040616 h 2548612"/>
                <a:gd name="connsiteX9" fmla="*/ 1559948 w 1984271"/>
                <a:gd name="connsiteY9" fmla="*/ 1066247 h 2548612"/>
                <a:gd name="connsiteX10" fmla="*/ 1791130 w 1984271"/>
                <a:gd name="connsiteY10" fmla="*/ 656004 h 2548612"/>
                <a:gd name="connsiteX11" fmla="*/ 1892735 w 1984271"/>
                <a:gd name="connsiteY11" fmla="*/ 604100 h 2548612"/>
                <a:gd name="connsiteX12" fmla="*/ 1931711 w 1984271"/>
                <a:gd name="connsiteY12" fmla="*/ 616758 h 2548612"/>
                <a:gd name="connsiteX13" fmla="*/ 1980453 w 1984271"/>
                <a:gd name="connsiteY13" fmla="*/ 678921 h 2548612"/>
                <a:gd name="connsiteX14" fmla="*/ 1970956 w 1984271"/>
                <a:gd name="connsiteY14" fmla="*/ 757338 h 2548612"/>
                <a:gd name="connsiteX15" fmla="*/ 1684871 w 1984271"/>
                <a:gd name="connsiteY15" fmla="*/ 1339483 h 2548612"/>
                <a:gd name="connsiteX16" fmla="*/ 1686726 w 1984271"/>
                <a:gd name="connsiteY16" fmla="*/ 1517300 h 2548612"/>
                <a:gd name="connsiteX17" fmla="*/ 1448462 w 1984271"/>
                <a:gd name="connsiteY17" fmla="*/ 1976919 h 2548612"/>
                <a:gd name="connsiteX18" fmla="*/ 1363775 w 1984271"/>
                <a:gd name="connsiteY18" fmla="*/ 2024034 h 2548612"/>
                <a:gd name="connsiteX19" fmla="*/ 1397674 w 1984271"/>
                <a:gd name="connsiteY19" fmla="*/ 2467217 h 2548612"/>
                <a:gd name="connsiteX20" fmla="*/ 1133761 w 1984271"/>
                <a:gd name="connsiteY20" fmla="*/ 2548612 h 2548612"/>
                <a:gd name="connsiteX21" fmla="*/ 862491 w 1984271"/>
                <a:gd name="connsiteY21" fmla="*/ 2467217 h 2548612"/>
                <a:gd name="connsiteX22" fmla="*/ 874684 w 1984271"/>
                <a:gd name="connsiteY22" fmla="*/ 2028808 h 2548612"/>
                <a:gd name="connsiteX23" fmla="*/ 778724 w 1984271"/>
                <a:gd name="connsiteY23" fmla="*/ 1983903 h 2548612"/>
                <a:gd name="connsiteX24" fmla="*/ 576484 w 1984271"/>
                <a:gd name="connsiteY24" fmla="*/ 1743459 h 2548612"/>
                <a:gd name="connsiteX25" fmla="*/ 111078 w 1984271"/>
                <a:gd name="connsiteY25" fmla="*/ 1424434 h 2548612"/>
                <a:gd name="connsiteX26" fmla="*/ 15844 w 1984271"/>
                <a:gd name="connsiteY26" fmla="*/ 1194702 h 2548612"/>
                <a:gd name="connsiteX27" fmla="*/ 248851 w 1984271"/>
                <a:gd name="connsiteY27" fmla="*/ 1129072 h 2548612"/>
                <a:gd name="connsiteX28" fmla="*/ 521206 w 1984271"/>
                <a:gd name="connsiteY28" fmla="*/ 1295432 h 2548612"/>
                <a:gd name="connsiteX29" fmla="*/ 659972 w 1984271"/>
                <a:gd name="connsiteY29" fmla="*/ 1269367 h 2548612"/>
                <a:gd name="connsiteX30" fmla="*/ 457061 w 1984271"/>
                <a:gd name="connsiteY30" fmla="*/ 340024 h 2548612"/>
                <a:gd name="connsiteX31" fmla="*/ 503148 w 1984271"/>
                <a:gd name="connsiteY31" fmla="*/ 197683 h 2548612"/>
                <a:gd name="connsiteX32" fmla="*/ 551031 w 1984271"/>
                <a:gd name="connsiteY32" fmla="*/ 173271 h 2548612"/>
                <a:gd name="connsiteX33" fmla="*/ 717783 w 1984271"/>
                <a:gd name="connsiteY33" fmla="*/ 267245 h 2548612"/>
                <a:gd name="connsiteX34" fmla="*/ 915094 w 1984271"/>
                <a:gd name="connsiteY34" fmla="*/ 974058 h 2548612"/>
                <a:gd name="connsiteX35" fmla="*/ 951240 w 1984271"/>
                <a:gd name="connsiteY35" fmla="*/ 973680 h 2548612"/>
                <a:gd name="connsiteX36" fmla="*/ 942512 w 1984271"/>
                <a:gd name="connsiteY36" fmla="*/ 136757 h 2548612"/>
                <a:gd name="connsiteX37" fmla="*/ 1076440 w 1984271"/>
                <a:gd name="connsiteY37" fmla="*/ 7 h 2548612"/>
                <a:gd name="connsiteX0" fmla="*/ 1133761 w 1984271"/>
                <a:gd name="connsiteY0" fmla="*/ 2548612 h 2604425"/>
                <a:gd name="connsiteX1" fmla="*/ 862491 w 1984271"/>
                <a:gd name="connsiteY1" fmla="*/ 2467217 h 2604425"/>
                <a:gd name="connsiteX2" fmla="*/ 874684 w 1984271"/>
                <a:gd name="connsiteY2" fmla="*/ 2028808 h 2604425"/>
                <a:gd name="connsiteX3" fmla="*/ 778724 w 1984271"/>
                <a:gd name="connsiteY3" fmla="*/ 1983903 h 2604425"/>
                <a:gd name="connsiteX4" fmla="*/ 576484 w 1984271"/>
                <a:gd name="connsiteY4" fmla="*/ 1743459 h 2604425"/>
                <a:gd name="connsiteX5" fmla="*/ 111078 w 1984271"/>
                <a:gd name="connsiteY5" fmla="*/ 1424434 h 2604425"/>
                <a:gd name="connsiteX6" fmla="*/ 15844 w 1984271"/>
                <a:gd name="connsiteY6" fmla="*/ 1194702 h 2604425"/>
                <a:gd name="connsiteX7" fmla="*/ 248851 w 1984271"/>
                <a:gd name="connsiteY7" fmla="*/ 1129072 h 2604425"/>
                <a:gd name="connsiteX8" fmla="*/ 521206 w 1984271"/>
                <a:gd name="connsiteY8" fmla="*/ 1295432 h 2604425"/>
                <a:gd name="connsiteX9" fmla="*/ 659972 w 1984271"/>
                <a:gd name="connsiteY9" fmla="*/ 1269367 h 2604425"/>
                <a:gd name="connsiteX10" fmla="*/ 457061 w 1984271"/>
                <a:gd name="connsiteY10" fmla="*/ 340024 h 2604425"/>
                <a:gd name="connsiteX11" fmla="*/ 503148 w 1984271"/>
                <a:gd name="connsiteY11" fmla="*/ 197683 h 2604425"/>
                <a:gd name="connsiteX12" fmla="*/ 551031 w 1984271"/>
                <a:gd name="connsiteY12" fmla="*/ 173271 h 2604425"/>
                <a:gd name="connsiteX13" fmla="*/ 717783 w 1984271"/>
                <a:gd name="connsiteY13" fmla="*/ 267245 h 2604425"/>
                <a:gd name="connsiteX14" fmla="*/ 915094 w 1984271"/>
                <a:gd name="connsiteY14" fmla="*/ 974058 h 2604425"/>
                <a:gd name="connsiteX15" fmla="*/ 951240 w 1984271"/>
                <a:gd name="connsiteY15" fmla="*/ 973680 h 2604425"/>
                <a:gd name="connsiteX16" fmla="*/ 942512 w 1984271"/>
                <a:gd name="connsiteY16" fmla="*/ 136757 h 2604425"/>
                <a:gd name="connsiteX17" fmla="*/ 1076440 w 1984271"/>
                <a:gd name="connsiteY17" fmla="*/ 7 h 2604425"/>
                <a:gd name="connsiteX18" fmla="*/ 1213189 w 1984271"/>
                <a:gd name="connsiteY18" fmla="*/ 133932 h 2604425"/>
                <a:gd name="connsiteX19" fmla="*/ 1221916 w 1984271"/>
                <a:gd name="connsiteY19" fmla="*/ 970859 h 2604425"/>
                <a:gd name="connsiteX20" fmla="*/ 1266780 w 1984271"/>
                <a:gd name="connsiteY20" fmla="*/ 970391 h 2604425"/>
                <a:gd name="connsiteX21" fmla="*/ 1449313 w 1984271"/>
                <a:gd name="connsiteY21" fmla="*/ 259616 h 2604425"/>
                <a:gd name="connsiteX22" fmla="*/ 1560395 w 1984271"/>
                <a:gd name="connsiteY22" fmla="*/ 159387 h 2604425"/>
                <a:gd name="connsiteX23" fmla="*/ 1614066 w 1984271"/>
                <a:gd name="connsiteY23" fmla="*/ 162191 h 2604425"/>
                <a:gd name="connsiteX24" fmla="*/ 1711491 w 1984271"/>
                <a:gd name="connsiteY24" fmla="*/ 326947 h 2604425"/>
                <a:gd name="connsiteX25" fmla="*/ 1528218 w 1984271"/>
                <a:gd name="connsiteY25" fmla="*/ 1040616 h 2604425"/>
                <a:gd name="connsiteX26" fmla="*/ 1559948 w 1984271"/>
                <a:gd name="connsiteY26" fmla="*/ 1066247 h 2604425"/>
                <a:gd name="connsiteX27" fmla="*/ 1791130 w 1984271"/>
                <a:gd name="connsiteY27" fmla="*/ 656004 h 2604425"/>
                <a:gd name="connsiteX28" fmla="*/ 1892735 w 1984271"/>
                <a:gd name="connsiteY28" fmla="*/ 604100 h 2604425"/>
                <a:gd name="connsiteX29" fmla="*/ 1931711 w 1984271"/>
                <a:gd name="connsiteY29" fmla="*/ 616758 h 2604425"/>
                <a:gd name="connsiteX30" fmla="*/ 1980453 w 1984271"/>
                <a:gd name="connsiteY30" fmla="*/ 678921 h 2604425"/>
                <a:gd name="connsiteX31" fmla="*/ 1970956 w 1984271"/>
                <a:gd name="connsiteY31" fmla="*/ 757338 h 2604425"/>
                <a:gd name="connsiteX32" fmla="*/ 1684871 w 1984271"/>
                <a:gd name="connsiteY32" fmla="*/ 1339483 h 2604425"/>
                <a:gd name="connsiteX33" fmla="*/ 1686726 w 1984271"/>
                <a:gd name="connsiteY33" fmla="*/ 1517300 h 2604425"/>
                <a:gd name="connsiteX34" fmla="*/ 1448462 w 1984271"/>
                <a:gd name="connsiteY34" fmla="*/ 1976919 h 2604425"/>
                <a:gd name="connsiteX35" fmla="*/ 1363775 w 1984271"/>
                <a:gd name="connsiteY35" fmla="*/ 2024034 h 2604425"/>
                <a:gd name="connsiteX36" fmla="*/ 1397674 w 1984271"/>
                <a:gd name="connsiteY36" fmla="*/ 2467217 h 2604425"/>
                <a:gd name="connsiteX37" fmla="*/ 1189574 w 1984271"/>
                <a:gd name="connsiteY37" fmla="*/ 2604425 h 2604425"/>
                <a:gd name="connsiteX0" fmla="*/ 862491 w 1984271"/>
                <a:gd name="connsiteY0" fmla="*/ 2467217 h 2604425"/>
                <a:gd name="connsiteX1" fmla="*/ 874684 w 1984271"/>
                <a:gd name="connsiteY1" fmla="*/ 2028808 h 2604425"/>
                <a:gd name="connsiteX2" fmla="*/ 778724 w 1984271"/>
                <a:gd name="connsiteY2" fmla="*/ 1983903 h 2604425"/>
                <a:gd name="connsiteX3" fmla="*/ 576484 w 1984271"/>
                <a:gd name="connsiteY3" fmla="*/ 1743459 h 2604425"/>
                <a:gd name="connsiteX4" fmla="*/ 111078 w 1984271"/>
                <a:gd name="connsiteY4" fmla="*/ 1424434 h 2604425"/>
                <a:gd name="connsiteX5" fmla="*/ 15844 w 1984271"/>
                <a:gd name="connsiteY5" fmla="*/ 1194702 h 2604425"/>
                <a:gd name="connsiteX6" fmla="*/ 248851 w 1984271"/>
                <a:gd name="connsiteY6" fmla="*/ 1129072 h 2604425"/>
                <a:gd name="connsiteX7" fmla="*/ 521206 w 1984271"/>
                <a:gd name="connsiteY7" fmla="*/ 1295432 h 2604425"/>
                <a:gd name="connsiteX8" fmla="*/ 659972 w 1984271"/>
                <a:gd name="connsiteY8" fmla="*/ 1269367 h 2604425"/>
                <a:gd name="connsiteX9" fmla="*/ 457061 w 1984271"/>
                <a:gd name="connsiteY9" fmla="*/ 340024 h 2604425"/>
                <a:gd name="connsiteX10" fmla="*/ 503148 w 1984271"/>
                <a:gd name="connsiteY10" fmla="*/ 197683 h 2604425"/>
                <a:gd name="connsiteX11" fmla="*/ 551031 w 1984271"/>
                <a:gd name="connsiteY11" fmla="*/ 173271 h 2604425"/>
                <a:gd name="connsiteX12" fmla="*/ 717783 w 1984271"/>
                <a:gd name="connsiteY12" fmla="*/ 267245 h 2604425"/>
                <a:gd name="connsiteX13" fmla="*/ 915094 w 1984271"/>
                <a:gd name="connsiteY13" fmla="*/ 974058 h 2604425"/>
                <a:gd name="connsiteX14" fmla="*/ 951240 w 1984271"/>
                <a:gd name="connsiteY14" fmla="*/ 973680 h 2604425"/>
                <a:gd name="connsiteX15" fmla="*/ 942512 w 1984271"/>
                <a:gd name="connsiteY15" fmla="*/ 136757 h 2604425"/>
                <a:gd name="connsiteX16" fmla="*/ 1076440 w 1984271"/>
                <a:gd name="connsiteY16" fmla="*/ 7 h 2604425"/>
                <a:gd name="connsiteX17" fmla="*/ 1213189 w 1984271"/>
                <a:gd name="connsiteY17" fmla="*/ 133932 h 2604425"/>
                <a:gd name="connsiteX18" fmla="*/ 1221916 w 1984271"/>
                <a:gd name="connsiteY18" fmla="*/ 970859 h 2604425"/>
                <a:gd name="connsiteX19" fmla="*/ 1266780 w 1984271"/>
                <a:gd name="connsiteY19" fmla="*/ 970391 h 2604425"/>
                <a:gd name="connsiteX20" fmla="*/ 1449313 w 1984271"/>
                <a:gd name="connsiteY20" fmla="*/ 259616 h 2604425"/>
                <a:gd name="connsiteX21" fmla="*/ 1560395 w 1984271"/>
                <a:gd name="connsiteY21" fmla="*/ 159387 h 2604425"/>
                <a:gd name="connsiteX22" fmla="*/ 1614066 w 1984271"/>
                <a:gd name="connsiteY22" fmla="*/ 162191 h 2604425"/>
                <a:gd name="connsiteX23" fmla="*/ 1711491 w 1984271"/>
                <a:gd name="connsiteY23" fmla="*/ 326947 h 2604425"/>
                <a:gd name="connsiteX24" fmla="*/ 1528218 w 1984271"/>
                <a:gd name="connsiteY24" fmla="*/ 1040616 h 2604425"/>
                <a:gd name="connsiteX25" fmla="*/ 1559948 w 1984271"/>
                <a:gd name="connsiteY25" fmla="*/ 1066247 h 2604425"/>
                <a:gd name="connsiteX26" fmla="*/ 1791130 w 1984271"/>
                <a:gd name="connsiteY26" fmla="*/ 656004 h 2604425"/>
                <a:gd name="connsiteX27" fmla="*/ 1892735 w 1984271"/>
                <a:gd name="connsiteY27" fmla="*/ 604100 h 2604425"/>
                <a:gd name="connsiteX28" fmla="*/ 1931711 w 1984271"/>
                <a:gd name="connsiteY28" fmla="*/ 616758 h 2604425"/>
                <a:gd name="connsiteX29" fmla="*/ 1980453 w 1984271"/>
                <a:gd name="connsiteY29" fmla="*/ 678921 h 2604425"/>
                <a:gd name="connsiteX30" fmla="*/ 1970956 w 1984271"/>
                <a:gd name="connsiteY30" fmla="*/ 757338 h 2604425"/>
                <a:gd name="connsiteX31" fmla="*/ 1684871 w 1984271"/>
                <a:gd name="connsiteY31" fmla="*/ 1339483 h 2604425"/>
                <a:gd name="connsiteX32" fmla="*/ 1686726 w 1984271"/>
                <a:gd name="connsiteY32" fmla="*/ 1517300 h 2604425"/>
                <a:gd name="connsiteX33" fmla="*/ 1448462 w 1984271"/>
                <a:gd name="connsiteY33" fmla="*/ 1976919 h 2604425"/>
                <a:gd name="connsiteX34" fmla="*/ 1363775 w 1984271"/>
                <a:gd name="connsiteY34" fmla="*/ 2024034 h 2604425"/>
                <a:gd name="connsiteX35" fmla="*/ 1397674 w 1984271"/>
                <a:gd name="connsiteY35" fmla="*/ 2467217 h 2604425"/>
                <a:gd name="connsiteX36" fmla="*/ 1189574 w 1984271"/>
                <a:gd name="connsiteY36" fmla="*/ 2604425 h 2604425"/>
                <a:gd name="connsiteX0" fmla="*/ 862491 w 1984271"/>
                <a:gd name="connsiteY0" fmla="*/ 2467217 h 2467217"/>
                <a:gd name="connsiteX1" fmla="*/ 874684 w 1984271"/>
                <a:gd name="connsiteY1" fmla="*/ 2028808 h 2467217"/>
                <a:gd name="connsiteX2" fmla="*/ 778724 w 1984271"/>
                <a:gd name="connsiteY2" fmla="*/ 1983903 h 2467217"/>
                <a:gd name="connsiteX3" fmla="*/ 576484 w 1984271"/>
                <a:gd name="connsiteY3" fmla="*/ 1743459 h 2467217"/>
                <a:gd name="connsiteX4" fmla="*/ 111078 w 1984271"/>
                <a:gd name="connsiteY4" fmla="*/ 1424434 h 2467217"/>
                <a:gd name="connsiteX5" fmla="*/ 15844 w 1984271"/>
                <a:gd name="connsiteY5" fmla="*/ 1194702 h 2467217"/>
                <a:gd name="connsiteX6" fmla="*/ 248851 w 1984271"/>
                <a:gd name="connsiteY6" fmla="*/ 1129072 h 2467217"/>
                <a:gd name="connsiteX7" fmla="*/ 521206 w 1984271"/>
                <a:gd name="connsiteY7" fmla="*/ 1295432 h 2467217"/>
                <a:gd name="connsiteX8" fmla="*/ 659972 w 1984271"/>
                <a:gd name="connsiteY8" fmla="*/ 1269367 h 2467217"/>
                <a:gd name="connsiteX9" fmla="*/ 457061 w 1984271"/>
                <a:gd name="connsiteY9" fmla="*/ 340024 h 2467217"/>
                <a:gd name="connsiteX10" fmla="*/ 503148 w 1984271"/>
                <a:gd name="connsiteY10" fmla="*/ 197683 h 2467217"/>
                <a:gd name="connsiteX11" fmla="*/ 551031 w 1984271"/>
                <a:gd name="connsiteY11" fmla="*/ 173271 h 2467217"/>
                <a:gd name="connsiteX12" fmla="*/ 717783 w 1984271"/>
                <a:gd name="connsiteY12" fmla="*/ 267245 h 2467217"/>
                <a:gd name="connsiteX13" fmla="*/ 915094 w 1984271"/>
                <a:gd name="connsiteY13" fmla="*/ 974058 h 2467217"/>
                <a:gd name="connsiteX14" fmla="*/ 951240 w 1984271"/>
                <a:gd name="connsiteY14" fmla="*/ 973680 h 2467217"/>
                <a:gd name="connsiteX15" fmla="*/ 942512 w 1984271"/>
                <a:gd name="connsiteY15" fmla="*/ 136757 h 2467217"/>
                <a:gd name="connsiteX16" fmla="*/ 1076440 w 1984271"/>
                <a:gd name="connsiteY16" fmla="*/ 7 h 2467217"/>
                <a:gd name="connsiteX17" fmla="*/ 1213189 w 1984271"/>
                <a:gd name="connsiteY17" fmla="*/ 133932 h 2467217"/>
                <a:gd name="connsiteX18" fmla="*/ 1221916 w 1984271"/>
                <a:gd name="connsiteY18" fmla="*/ 970859 h 2467217"/>
                <a:gd name="connsiteX19" fmla="*/ 1266780 w 1984271"/>
                <a:gd name="connsiteY19" fmla="*/ 970391 h 2467217"/>
                <a:gd name="connsiteX20" fmla="*/ 1449313 w 1984271"/>
                <a:gd name="connsiteY20" fmla="*/ 259616 h 2467217"/>
                <a:gd name="connsiteX21" fmla="*/ 1560395 w 1984271"/>
                <a:gd name="connsiteY21" fmla="*/ 159387 h 2467217"/>
                <a:gd name="connsiteX22" fmla="*/ 1614066 w 1984271"/>
                <a:gd name="connsiteY22" fmla="*/ 162191 h 2467217"/>
                <a:gd name="connsiteX23" fmla="*/ 1711491 w 1984271"/>
                <a:gd name="connsiteY23" fmla="*/ 326947 h 2467217"/>
                <a:gd name="connsiteX24" fmla="*/ 1528218 w 1984271"/>
                <a:gd name="connsiteY24" fmla="*/ 1040616 h 2467217"/>
                <a:gd name="connsiteX25" fmla="*/ 1559948 w 1984271"/>
                <a:gd name="connsiteY25" fmla="*/ 1066247 h 2467217"/>
                <a:gd name="connsiteX26" fmla="*/ 1791130 w 1984271"/>
                <a:gd name="connsiteY26" fmla="*/ 656004 h 2467217"/>
                <a:gd name="connsiteX27" fmla="*/ 1892735 w 1984271"/>
                <a:gd name="connsiteY27" fmla="*/ 604100 h 2467217"/>
                <a:gd name="connsiteX28" fmla="*/ 1931711 w 1984271"/>
                <a:gd name="connsiteY28" fmla="*/ 616758 h 2467217"/>
                <a:gd name="connsiteX29" fmla="*/ 1980453 w 1984271"/>
                <a:gd name="connsiteY29" fmla="*/ 678921 h 2467217"/>
                <a:gd name="connsiteX30" fmla="*/ 1970956 w 1984271"/>
                <a:gd name="connsiteY30" fmla="*/ 757338 h 2467217"/>
                <a:gd name="connsiteX31" fmla="*/ 1684871 w 1984271"/>
                <a:gd name="connsiteY31" fmla="*/ 1339483 h 2467217"/>
                <a:gd name="connsiteX32" fmla="*/ 1686726 w 1984271"/>
                <a:gd name="connsiteY32" fmla="*/ 1517300 h 2467217"/>
                <a:gd name="connsiteX33" fmla="*/ 1448462 w 1984271"/>
                <a:gd name="connsiteY33" fmla="*/ 1976919 h 2467217"/>
                <a:gd name="connsiteX34" fmla="*/ 1363775 w 1984271"/>
                <a:gd name="connsiteY34" fmla="*/ 2024034 h 2467217"/>
                <a:gd name="connsiteX35" fmla="*/ 1397674 w 1984271"/>
                <a:gd name="connsiteY35" fmla="*/ 246721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1984271" h="2467217">
                  <a:moveTo>
                    <a:pt x="862491" y="2467217"/>
                  </a:move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cubicBezTo>
                    <a:pt x="948331" y="694706"/>
                    <a:pt x="945421" y="415731"/>
                    <a:pt x="942512" y="136757"/>
                  </a:cubicBezTo>
                  <a:cubicBezTo>
                    <a:pt x="941734" y="62013"/>
                    <a:pt x="1001695" y="787"/>
                    <a:pt x="1076440" y="7"/>
                  </a:cubicBez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cubicBezTo>
                    <a:pt x="1685489" y="1398755"/>
                    <a:pt x="1686108" y="1458028"/>
                    <a:pt x="1686726" y="1517300"/>
                  </a:cubicBez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</a:path>
              </a:pathLst>
            </a:custGeom>
            <a:noFill/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3192461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F635168B-A2A5-43D5-EF93-6810766CDBB1}"/>
              </a:ext>
            </a:extLst>
          </p:cNvPr>
          <p:cNvGrpSpPr/>
          <p:nvPr/>
        </p:nvGrpSpPr>
        <p:grpSpPr>
          <a:xfrm>
            <a:off x="122274" y="5118353"/>
            <a:ext cx="6631804" cy="2147587"/>
            <a:chOff x="122274" y="7594853"/>
            <a:chExt cx="6631804" cy="2147587"/>
          </a:xfrm>
        </p:grpSpPr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AF996AE5-A060-236A-8877-FCAE74BE440C}"/>
                </a:ext>
              </a:extLst>
            </p:cNvPr>
            <p:cNvSpPr/>
            <p:nvPr/>
          </p:nvSpPr>
          <p:spPr>
            <a:xfrm>
              <a:off x="260350" y="7659893"/>
              <a:ext cx="6341857" cy="2017507"/>
            </a:xfrm>
            <a:custGeom>
              <a:avLst/>
              <a:gdLst>
                <a:gd name="connsiteX0" fmla="*/ 273712 w 6341857"/>
                <a:gd name="connsiteY0" fmla="*/ 0 h 2017507"/>
                <a:gd name="connsiteX1" fmla="*/ 1423062 w 6341857"/>
                <a:gd name="connsiteY1" fmla="*/ 0 h 2017507"/>
                <a:gd name="connsiteX2" fmla="*/ 2734396 w 6341857"/>
                <a:gd name="connsiteY2" fmla="*/ 0 h 2017507"/>
                <a:gd name="connsiteX3" fmla="*/ 3607462 w 6341857"/>
                <a:gd name="connsiteY3" fmla="*/ 0 h 2017507"/>
                <a:gd name="connsiteX4" fmla="*/ 3883746 w 6341857"/>
                <a:gd name="connsiteY4" fmla="*/ 0 h 2017507"/>
                <a:gd name="connsiteX5" fmla="*/ 6068146 w 6341857"/>
                <a:gd name="connsiteY5" fmla="*/ 0 h 2017507"/>
                <a:gd name="connsiteX6" fmla="*/ 6070951 w 6341857"/>
                <a:gd name="connsiteY6" fmla="*/ 10912 h 2017507"/>
                <a:gd name="connsiteX7" fmla="*/ 6331487 w 6341857"/>
                <a:gd name="connsiteY7" fmla="*/ 271447 h 2017507"/>
                <a:gd name="connsiteX8" fmla="*/ 6341857 w 6341857"/>
                <a:gd name="connsiteY8" fmla="*/ 274114 h 2017507"/>
                <a:gd name="connsiteX9" fmla="*/ 6341857 w 6341857"/>
                <a:gd name="connsiteY9" fmla="*/ 1743393 h 2017507"/>
                <a:gd name="connsiteX10" fmla="*/ 6331487 w 6341857"/>
                <a:gd name="connsiteY10" fmla="*/ 1746060 h 2017507"/>
                <a:gd name="connsiteX11" fmla="*/ 6070951 w 6341857"/>
                <a:gd name="connsiteY11" fmla="*/ 2006595 h 2017507"/>
                <a:gd name="connsiteX12" fmla="*/ 6068146 w 6341857"/>
                <a:gd name="connsiteY12" fmla="*/ 2017507 h 2017507"/>
                <a:gd name="connsiteX13" fmla="*/ 3883746 w 6341857"/>
                <a:gd name="connsiteY13" fmla="*/ 2017507 h 2017507"/>
                <a:gd name="connsiteX14" fmla="*/ 3607461 w 6341857"/>
                <a:gd name="connsiteY14" fmla="*/ 2017507 h 2017507"/>
                <a:gd name="connsiteX15" fmla="*/ 2734396 w 6341857"/>
                <a:gd name="connsiteY15" fmla="*/ 2017507 h 2017507"/>
                <a:gd name="connsiteX16" fmla="*/ 1423062 w 6341857"/>
                <a:gd name="connsiteY16" fmla="*/ 2017507 h 2017507"/>
                <a:gd name="connsiteX17" fmla="*/ 273711 w 6341857"/>
                <a:gd name="connsiteY17" fmla="*/ 2017507 h 2017507"/>
                <a:gd name="connsiteX18" fmla="*/ 270905 w 6341857"/>
                <a:gd name="connsiteY18" fmla="*/ 2006595 h 2017507"/>
                <a:gd name="connsiteX19" fmla="*/ 10370 w 6341857"/>
                <a:gd name="connsiteY19" fmla="*/ 1746060 h 2017507"/>
                <a:gd name="connsiteX20" fmla="*/ 0 w 6341857"/>
                <a:gd name="connsiteY20" fmla="*/ 1743393 h 2017507"/>
                <a:gd name="connsiteX21" fmla="*/ 0 w 6341857"/>
                <a:gd name="connsiteY21" fmla="*/ 274114 h 2017507"/>
                <a:gd name="connsiteX22" fmla="*/ 10370 w 6341857"/>
                <a:gd name="connsiteY22" fmla="*/ 271447 h 2017507"/>
                <a:gd name="connsiteX23" fmla="*/ 270906 w 6341857"/>
                <a:gd name="connsiteY23" fmla="*/ 10912 h 2017507"/>
                <a:gd name="connsiteX0" fmla="*/ 273712 w 6341857"/>
                <a:gd name="connsiteY0" fmla="*/ 0 h 2017507"/>
                <a:gd name="connsiteX1" fmla="*/ 2734396 w 6341857"/>
                <a:gd name="connsiteY1" fmla="*/ 0 h 2017507"/>
                <a:gd name="connsiteX2" fmla="*/ 3607462 w 6341857"/>
                <a:gd name="connsiteY2" fmla="*/ 0 h 2017507"/>
                <a:gd name="connsiteX3" fmla="*/ 3883746 w 6341857"/>
                <a:gd name="connsiteY3" fmla="*/ 0 h 2017507"/>
                <a:gd name="connsiteX4" fmla="*/ 6068146 w 6341857"/>
                <a:gd name="connsiteY4" fmla="*/ 0 h 2017507"/>
                <a:gd name="connsiteX5" fmla="*/ 6070951 w 6341857"/>
                <a:gd name="connsiteY5" fmla="*/ 10912 h 2017507"/>
                <a:gd name="connsiteX6" fmla="*/ 6331487 w 6341857"/>
                <a:gd name="connsiteY6" fmla="*/ 271447 h 2017507"/>
                <a:gd name="connsiteX7" fmla="*/ 6341857 w 6341857"/>
                <a:gd name="connsiteY7" fmla="*/ 274114 h 2017507"/>
                <a:gd name="connsiteX8" fmla="*/ 6341857 w 6341857"/>
                <a:gd name="connsiteY8" fmla="*/ 1743393 h 2017507"/>
                <a:gd name="connsiteX9" fmla="*/ 6331487 w 6341857"/>
                <a:gd name="connsiteY9" fmla="*/ 1746060 h 2017507"/>
                <a:gd name="connsiteX10" fmla="*/ 6070951 w 6341857"/>
                <a:gd name="connsiteY10" fmla="*/ 2006595 h 2017507"/>
                <a:gd name="connsiteX11" fmla="*/ 6068146 w 6341857"/>
                <a:gd name="connsiteY11" fmla="*/ 2017507 h 2017507"/>
                <a:gd name="connsiteX12" fmla="*/ 3883746 w 6341857"/>
                <a:gd name="connsiteY12" fmla="*/ 2017507 h 2017507"/>
                <a:gd name="connsiteX13" fmla="*/ 3607461 w 6341857"/>
                <a:gd name="connsiteY13" fmla="*/ 2017507 h 2017507"/>
                <a:gd name="connsiteX14" fmla="*/ 2734396 w 6341857"/>
                <a:gd name="connsiteY14" fmla="*/ 2017507 h 2017507"/>
                <a:gd name="connsiteX15" fmla="*/ 1423062 w 6341857"/>
                <a:gd name="connsiteY15" fmla="*/ 2017507 h 2017507"/>
                <a:gd name="connsiteX16" fmla="*/ 273711 w 6341857"/>
                <a:gd name="connsiteY16" fmla="*/ 2017507 h 2017507"/>
                <a:gd name="connsiteX17" fmla="*/ 270905 w 6341857"/>
                <a:gd name="connsiteY17" fmla="*/ 2006595 h 2017507"/>
                <a:gd name="connsiteX18" fmla="*/ 10370 w 6341857"/>
                <a:gd name="connsiteY18" fmla="*/ 1746060 h 2017507"/>
                <a:gd name="connsiteX19" fmla="*/ 0 w 6341857"/>
                <a:gd name="connsiteY19" fmla="*/ 1743393 h 2017507"/>
                <a:gd name="connsiteX20" fmla="*/ 0 w 6341857"/>
                <a:gd name="connsiteY20" fmla="*/ 274114 h 2017507"/>
                <a:gd name="connsiteX21" fmla="*/ 10370 w 6341857"/>
                <a:gd name="connsiteY21" fmla="*/ 271447 h 2017507"/>
                <a:gd name="connsiteX22" fmla="*/ 270906 w 6341857"/>
                <a:gd name="connsiteY22" fmla="*/ 10912 h 2017507"/>
                <a:gd name="connsiteX23" fmla="*/ 273712 w 6341857"/>
                <a:gd name="connsiteY23" fmla="*/ 0 h 2017507"/>
                <a:gd name="connsiteX0" fmla="*/ 273712 w 6341857"/>
                <a:gd name="connsiteY0" fmla="*/ 0 h 2017507"/>
                <a:gd name="connsiteX1" fmla="*/ 3607462 w 6341857"/>
                <a:gd name="connsiteY1" fmla="*/ 0 h 2017507"/>
                <a:gd name="connsiteX2" fmla="*/ 3883746 w 6341857"/>
                <a:gd name="connsiteY2" fmla="*/ 0 h 2017507"/>
                <a:gd name="connsiteX3" fmla="*/ 6068146 w 6341857"/>
                <a:gd name="connsiteY3" fmla="*/ 0 h 2017507"/>
                <a:gd name="connsiteX4" fmla="*/ 6070951 w 6341857"/>
                <a:gd name="connsiteY4" fmla="*/ 10912 h 2017507"/>
                <a:gd name="connsiteX5" fmla="*/ 6331487 w 6341857"/>
                <a:gd name="connsiteY5" fmla="*/ 271447 h 2017507"/>
                <a:gd name="connsiteX6" fmla="*/ 6341857 w 6341857"/>
                <a:gd name="connsiteY6" fmla="*/ 274114 h 2017507"/>
                <a:gd name="connsiteX7" fmla="*/ 6341857 w 6341857"/>
                <a:gd name="connsiteY7" fmla="*/ 1743393 h 2017507"/>
                <a:gd name="connsiteX8" fmla="*/ 6331487 w 6341857"/>
                <a:gd name="connsiteY8" fmla="*/ 1746060 h 2017507"/>
                <a:gd name="connsiteX9" fmla="*/ 6070951 w 6341857"/>
                <a:gd name="connsiteY9" fmla="*/ 2006595 h 2017507"/>
                <a:gd name="connsiteX10" fmla="*/ 6068146 w 6341857"/>
                <a:gd name="connsiteY10" fmla="*/ 2017507 h 2017507"/>
                <a:gd name="connsiteX11" fmla="*/ 3883746 w 6341857"/>
                <a:gd name="connsiteY11" fmla="*/ 2017507 h 2017507"/>
                <a:gd name="connsiteX12" fmla="*/ 3607461 w 6341857"/>
                <a:gd name="connsiteY12" fmla="*/ 2017507 h 2017507"/>
                <a:gd name="connsiteX13" fmla="*/ 2734396 w 6341857"/>
                <a:gd name="connsiteY13" fmla="*/ 2017507 h 2017507"/>
                <a:gd name="connsiteX14" fmla="*/ 1423062 w 6341857"/>
                <a:gd name="connsiteY14" fmla="*/ 2017507 h 2017507"/>
                <a:gd name="connsiteX15" fmla="*/ 273711 w 6341857"/>
                <a:gd name="connsiteY15" fmla="*/ 2017507 h 2017507"/>
                <a:gd name="connsiteX16" fmla="*/ 270905 w 6341857"/>
                <a:gd name="connsiteY16" fmla="*/ 2006595 h 2017507"/>
                <a:gd name="connsiteX17" fmla="*/ 10370 w 6341857"/>
                <a:gd name="connsiteY17" fmla="*/ 1746060 h 2017507"/>
                <a:gd name="connsiteX18" fmla="*/ 0 w 6341857"/>
                <a:gd name="connsiteY18" fmla="*/ 1743393 h 2017507"/>
                <a:gd name="connsiteX19" fmla="*/ 0 w 6341857"/>
                <a:gd name="connsiteY19" fmla="*/ 274114 h 2017507"/>
                <a:gd name="connsiteX20" fmla="*/ 10370 w 6341857"/>
                <a:gd name="connsiteY20" fmla="*/ 271447 h 2017507"/>
                <a:gd name="connsiteX21" fmla="*/ 270906 w 6341857"/>
                <a:gd name="connsiteY21" fmla="*/ 10912 h 2017507"/>
                <a:gd name="connsiteX22" fmla="*/ 273712 w 6341857"/>
                <a:gd name="connsiteY22" fmla="*/ 0 h 2017507"/>
                <a:gd name="connsiteX0" fmla="*/ 273712 w 6341857"/>
                <a:gd name="connsiteY0" fmla="*/ 0 h 2017507"/>
                <a:gd name="connsiteX1" fmla="*/ 3883746 w 6341857"/>
                <a:gd name="connsiteY1" fmla="*/ 0 h 2017507"/>
                <a:gd name="connsiteX2" fmla="*/ 6068146 w 6341857"/>
                <a:gd name="connsiteY2" fmla="*/ 0 h 2017507"/>
                <a:gd name="connsiteX3" fmla="*/ 6070951 w 6341857"/>
                <a:gd name="connsiteY3" fmla="*/ 10912 h 2017507"/>
                <a:gd name="connsiteX4" fmla="*/ 6331487 w 6341857"/>
                <a:gd name="connsiteY4" fmla="*/ 271447 h 2017507"/>
                <a:gd name="connsiteX5" fmla="*/ 6341857 w 6341857"/>
                <a:gd name="connsiteY5" fmla="*/ 274114 h 2017507"/>
                <a:gd name="connsiteX6" fmla="*/ 6341857 w 6341857"/>
                <a:gd name="connsiteY6" fmla="*/ 1743393 h 2017507"/>
                <a:gd name="connsiteX7" fmla="*/ 6331487 w 6341857"/>
                <a:gd name="connsiteY7" fmla="*/ 1746060 h 2017507"/>
                <a:gd name="connsiteX8" fmla="*/ 6070951 w 6341857"/>
                <a:gd name="connsiteY8" fmla="*/ 2006595 h 2017507"/>
                <a:gd name="connsiteX9" fmla="*/ 6068146 w 6341857"/>
                <a:gd name="connsiteY9" fmla="*/ 2017507 h 2017507"/>
                <a:gd name="connsiteX10" fmla="*/ 3883746 w 6341857"/>
                <a:gd name="connsiteY10" fmla="*/ 2017507 h 2017507"/>
                <a:gd name="connsiteX11" fmla="*/ 3607461 w 6341857"/>
                <a:gd name="connsiteY11" fmla="*/ 2017507 h 2017507"/>
                <a:gd name="connsiteX12" fmla="*/ 2734396 w 6341857"/>
                <a:gd name="connsiteY12" fmla="*/ 2017507 h 2017507"/>
                <a:gd name="connsiteX13" fmla="*/ 1423062 w 6341857"/>
                <a:gd name="connsiteY13" fmla="*/ 2017507 h 2017507"/>
                <a:gd name="connsiteX14" fmla="*/ 273711 w 6341857"/>
                <a:gd name="connsiteY14" fmla="*/ 2017507 h 2017507"/>
                <a:gd name="connsiteX15" fmla="*/ 270905 w 6341857"/>
                <a:gd name="connsiteY15" fmla="*/ 2006595 h 2017507"/>
                <a:gd name="connsiteX16" fmla="*/ 10370 w 6341857"/>
                <a:gd name="connsiteY16" fmla="*/ 1746060 h 2017507"/>
                <a:gd name="connsiteX17" fmla="*/ 0 w 6341857"/>
                <a:gd name="connsiteY17" fmla="*/ 1743393 h 2017507"/>
                <a:gd name="connsiteX18" fmla="*/ 0 w 6341857"/>
                <a:gd name="connsiteY18" fmla="*/ 274114 h 2017507"/>
                <a:gd name="connsiteX19" fmla="*/ 10370 w 6341857"/>
                <a:gd name="connsiteY19" fmla="*/ 271447 h 2017507"/>
                <a:gd name="connsiteX20" fmla="*/ 270906 w 6341857"/>
                <a:gd name="connsiteY20" fmla="*/ 10912 h 2017507"/>
                <a:gd name="connsiteX21" fmla="*/ 273712 w 6341857"/>
                <a:gd name="connsiteY21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3607461 w 6341857"/>
                <a:gd name="connsiteY10" fmla="*/ 2017507 h 2017507"/>
                <a:gd name="connsiteX11" fmla="*/ 2734396 w 6341857"/>
                <a:gd name="connsiteY11" fmla="*/ 2017507 h 2017507"/>
                <a:gd name="connsiteX12" fmla="*/ 1423062 w 6341857"/>
                <a:gd name="connsiteY12" fmla="*/ 2017507 h 2017507"/>
                <a:gd name="connsiteX13" fmla="*/ 273711 w 6341857"/>
                <a:gd name="connsiteY13" fmla="*/ 2017507 h 2017507"/>
                <a:gd name="connsiteX14" fmla="*/ 270905 w 6341857"/>
                <a:gd name="connsiteY14" fmla="*/ 2006595 h 2017507"/>
                <a:gd name="connsiteX15" fmla="*/ 10370 w 6341857"/>
                <a:gd name="connsiteY15" fmla="*/ 1746060 h 2017507"/>
                <a:gd name="connsiteX16" fmla="*/ 0 w 6341857"/>
                <a:gd name="connsiteY16" fmla="*/ 1743393 h 2017507"/>
                <a:gd name="connsiteX17" fmla="*/ 0 w 6341857"/>
                <a:gd name="connsiteY17" fmla="*/ 274114 h 2017507"/>
                <a:gd name="connsiteX18" fmla="*/ 10370 w 6341857"/>
                <a:gd name="connsiteY18" fmla="*/ 271447 h 2017507"/>
                <a:gd name="connsiteX19" fmla="*/ 270906 w 6341857"/>
                <a:gd name="connsiteY19" fmla="*/ 10912 h 2017507"/>
                <a:gd name="connsiteX20" fmla="*/ 273712 w 6341857"/>
                <a:gd name="connsiteY20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2734396 w 6341857"/>
                <a:gd name="connsiteY10" fmla="*/ 2017507 h 2017507"/>
                <a:gd name="connsiteX11" fmla="*/ 1423062 w 6341857"/>
                <a:gd name="connsiteY11" fmla="*/ 2017507 h 2017507"/>
                <a:gd name="connsiteX12" fmla="*/ 273711 w 6341857"/>
                <a:gd name="connsiteY12" fmla="*/ 2017507 h 2017507"/>
                <a:gd name="connsiteX13" fmla="*/ 270905 w 6341857"/>
                <a:gd name="connsiteY13" fmla="*/ 2006595 h 2017507"/>
                <a:gd name="connsiteX14" fmla="*/ 10370 w 6341857"/>
                <a:gd name="connsiteY14" fmla="*/ 1746060 h 2017507"/>
                <a:gd name="connsiteX15" fmla="*/ 0 w 6341857"/>
                <a:gd name="connsiteY15" fmla="*/ 1743393 h 2017507"/>
                <a:gd name="connsiteX16" fmla="*/ 0 w 6341857"/>
                <a:gd name="connsiteY16" fmla="*/ 274114 h 2017507"/>
                <a:gd name="connsiteX17" fmla="*/ 10370 w 6341857"/>
                <a:gd name="connsiteY17" fmla="*/ 271447 h 2017507"/>
                <a:gd name="connsiteX18" fmla="*/ 270906 w 6341857"/>
                <a:gd name="connsiteY18" fmla="*/ 10912 h 2017507"/>
                <a:gd name="connsiteX19" fmla="*/ 273712 w 6341857"/>
                <a:gd name="connsiteY19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4396 w 6341857"/>
                <a:gd name="connsiteY9" fmla="*/ 2017507 h 2017507"/>
                <a:gd name="connsiteX10" fmla="*/ 1423062 w 6341857"/>
                <a:gd name="connsiteY10" fmla="*/ 2017507 h 2017507"/>
                <a:gd name="connsiteX11" fmla="*/ 273711 w 6341857"/>
                <a:gd name="connsiteY11" fmla="*/ 2017507 h 2017507"/>
                <a:gd name="connsiteX12" fmla="*/ 270905 w 6341857"/>
                <a:gd name="connsiteY12" fmla="*/ 2006595 h 2017507"/>
                <a:gd name="connsiteX13" fmla="*/ 10370 w 6341857"/>
                <a:gd name="connsiteY13" fmla="*/ 1746060 h 2017507"/>
                <a:gd name="connsiteX14" fmla="*/ 0 w 6341857"/>
                <a:gd name="connsiteY14" fmla="*/ 1743393 h 2017507"/>
                <a:gd name="connsiteX15" fmla="*/ 0 w 6341857"/>
                <a:gd name="connsiteY15" fmla="*/ 274114 h 2017507"/>
                <a:gd name="connsiteX16" fmla="*/ 10370 w 6341857"/>
                <a:gd name="connsiteY16" fmla="*/ 271447 h 2017507"/>
                <a:gd name="connsiteX17" fmla="*/ 270906 w 6341857"/>
                <a:gd name="connsiteY17" fmla="*/ 10912 h 2017507"/>
                <a:gd name="connsiteX18" fmla="*/ 273712 w 6341857"/>
                <a:gd name="connsiteY18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1423062 w 6341857"/>
                <a:gd name="connsiteY9" fmla="*/ 2017507 h 2017507"/>
                <a:gd name="connsiteX10" fmla="*/ 273711 w 6341857"/>
                <a:gd name="connsiteY10" fmla="*/ 2017507 h 2017507"/>
                <a:gd name="connsiteX11" fmla="*/ 270905 w 6341857"/>
                <a:gd name="connsiteY11" fmla="*/ 2006595 h 2017507"/>
                <a:gd name="connsiteX12" fmla="*/ 10370 w 6341857"/>
                <a:gd name="connsiteY12" fmla="*/ 1746060 h 2017507"/>
                <a:gd name="connsiteX13" fmla="*/ 0 w 6341857"/>
                <a:gd name="connsiteY13" fmla="*/ 1743393 h 2017507"/>
                <a:gd name="connsiteX14" fmla="*/ 0 w 6341857"/>
                <a:gd name="connsiteY14" fmla="*/ 274114 h 2017507"/>
                <a:gd name="connsiteX15" fmla="*/ 10370 w 6341857"/>
                <a:gd name="connsiteY15" fmla="*/ 271447 h 2017507"/>
                <a:gd name="connsiteX16" fmla="*/ 270906 w 6341857"/>
                <a:gd name="connsiteY16" fmla="*/ 10912 h 2017507"/>
                <a:gd name="connsiteX17" fmla="*/ 273712 w 6341857"/>
                <a:gd name="connsiteY17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711 w 6341857"/>
                <a:gd name="connsiteY9" fmla="*/ 2017507 h 2017507"/>
                <a:gd name="connsiteX10" fmla="*/ 270905 w 6341857"/>
                <a:gd name="connsiteY10" fmla="*/ 2006595 h 2017507"/>
                <a:gd name="connsiteX11" fmla="*/ 10370 w 6341857"/>
                <a:gd name="connsiteY11" fmla="*/ 1746060 h 2017507"/>
                <a:gd name="connsiteX12" fmla="*/ 0 w 6341857"/>
                <a:gd name="connsiteY12" fmla="*/ 1743393 h 2017507"/>
                <a:gd name="connsiteX13" fmla="*/ 0 w 6341857"/>
                <a:gd name="connsiteY13" fmla="*/ 274114 h 2017507"/>
                <a:gd name="connsiteX14" fmla="*/ 10370 w 6341857"/>
                <a:gd name="connsiteY14" fmla="*/ 271447 h 2017507"/>
                <a:gd name="connsiteX15" fmla="*/ 270906 w 6341857"/>
                <a:gd name="connsiteY15" fmla="*/ 10912 h 2017507"/>
                <a:gd name="connsiteX16" fmla="*/ 273712 w 6341857"/>
                <a:gd name="connsiteY16" fmla="*/ 0 h 20175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341857" h="2017507">
                  <a:moveTo>
                    <a:pt x="273712" y="0"/>
                  </a:moveTo>
                  <a:lnTo>
                    <a:pt x="6068146" y="0"/>
                  </a:lnTo>
                  <a:lnTo>
                    <a:pt x="6070951" y="10912"/>
                  </a:lnTo>
                  <a:cubicBezTo>
                    <a:pt x="6109534" y="134958"/>
                    <a:pt x="6207441" y="232865"/>
                    <a:pt x="6331487" y="271447"/>
                  </a:cubicBezTo>
                  <a:lnTo>
                    <a:pt x="6341857" y="274114"/>
                  </a:lnTo>
                  <a:lnTo>
                    <a:pt x="6341857" y="1743393"/>
                  </a:lnTo>
                  <a:lnTo>
                    <a:pt x="6331487" y="1746060"/>
                  </a:lnTo>
                  <a:cubicBezTo>
                    <a:pt x="6207441" y="1784642"/>
                    <a:pt x="6109534" y="1882549"/>
                    <a:pt x="6070951" y="2006595"/>
                  </a:cubicBezTo>
                  <a:lnTo>
                    <a:pt x="6068146" y="2017507"/>
                  </a:lnTo>
                  <a:lnTo>
                    <a:pt x="273711" y="2017507"/>
                  </a:lnTo>
                  <a:lnTo>
                    <a:pt x="270905" y="2006595"/>
                  </a:lnTo>
                  <a:cubicBezTo>
                    <a:pt x="232324" y="1882549"/>
                    <a:pt x="134416" y="1784642"/>
                    <a:pt x="10370" y="1746060"/>
                  </a:cubicBezTo>
                  <a:lnTo>
                    <a:pt x="0" y="1743393"/>
                  </a:lnTo>
                  <a:lnTo>
                    <a:pt x="0" y="274114"/>
                  </a:lnTo>
                  <a:lnTo>
                    <a:pt x="10370" y="271447"/>
                  </a:lnTo>
                  <a:cubicBezTo>
                    <a:pt x="134416" y="232865"/>
                    <a:pt x="232324" y="134958"/>
                    <a:pt x="270906" y="10912"/>
                  </a:cubicBezTo>
                  <a:lnTo>
                    <a:pt x="273712" y="0"/>
                  </a:lnTo>
                  <a:close/>
                </a:path>
              </a:pathLst>
            </a:custGeom>
            <a:solidFill>
              <a:schemeClr val="bg1"/>
            </a:solidFill>
            <a:ln w="76200" cmpd="thinThick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 dirty="0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5B06DB78-28A0-45D3-938B-C7A57696B9AD}"/>
                </a:ext>
              </a:extLst>
            </p:cNvPr>
            <p:cNvSpPr/>
            <p:nvPr/>
          </p:nvSpPr>
          <p:spPr>
            <a:xfrm>
              <a:off x="122274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C9A7C5F-CABB-46A5-B42B-AEC0E97D5975}"/>
                </a:ext>
              </a:extLst>
            </p:cNvPr>
            <p:cNvSpPr/>
            <p:nvPr/>
          </p:nvSpPr>
          <p:spPr>
            <a:xfrm flipH="1">
              <a:off x="6436240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C2955DC2-91D0-4836-ADF3-0BFD36FD10F6}"/>
                </a:ext>
              </a:extLst>
            </p:cNvPr>
            <p:cNvSpPr/>
            <p:nvPr/>
          </p:nvSpPr>
          <p:spPr>
            <a:xfrm flipV="1">
              <a:off x="122274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16BADDEC-51CD-4C90-8E9F-23872DF470F3}"/>
                </a:ext>
              </a:extLst>
            </p:cNvPr>
            <p:cNvSpPr/>
            <p:nvPr/>
          </p:nvSpPr>
          <p:spPr>
            <a:xfrm flipH="1" flipV="1">
              <a:off x="6436240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C89B9C7F-243D-905F-27B5-D0280BF15A54}"/>
              </a:ext>
            </a:extLst>
          </p:cNvPr>
          <p:cNvGrpSpPr/>
          <p:nvPr/>
        </p:nvGrpSpPr>
        <p:grpSpPr>
          <a:xfrm>
            <a:off x="122274" y="2651378"/>
            <a:ext cx="6631804" cy="2147587"/>
            <a:chOff x="122274" y="7594853"/>
            <a:chExt cx="6631804" cy="2147587"/>
          </a:xfrm>
        </p:grpSpPr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005CCD80-76F2-092E-0B0D-AD494FC89DF5}"/>
                </a:ext>
              </a:extLst>
            </p:cNvPr>
            <p:cNvSpPr/>
            <p:nvPr/>
          </p:nvSpPr>
          <p:spPr>
            <a:xfrm>
              <a:off x="260350" y="7659893"/>
              <a:ext cx="6341857" cy="2017507"/>
            </a:xfrm>
            <a:custGeom>
              <a:avLst/>
              <a:gdLst>
                <a:gd name="connsiteX0" fmla="*/ 273712 w 6341857"/>
                <a:gd name="connsiteY0" fmla="*/ 0 h 2017507"/>
                <a:gd name="connsiteX1" fmla="*/ 1423062 w 6341857"/>
                <a:gd name="connsiteY1" fmla="*/ 0 h 2017507"/>
                <a:gd name="connsiteX2" fmla="*/ 2734396 w 6341857"/>
                <a:gd name="connsiteY2" fmla="*/ 0 h 2017507"/>
                <a:gd name="connsiteX3" fmla="*/ 3607462 w 6341857"/>
                <a:gd name="connsiteY3" fmla="*/ 0 h 2017507"/>
                <a:gd name="connsiteX4" fmla="*/ 3883746 w 6341857"/>
                <a:gd name="connsiteY4" fmla="*/ 0 h 2017507"/>
                <a:gd name="connsiteX5" fmla="*/ 6068146 w 6341857"/>
                <a:gd name="connsiteY5" fmla="*/ 0 h 2017507"/>
                <a:gd name="connsiteX6" fmla="*/ 6070951 w 6341857"/>
                <a:gd name="connsiteY6" fmla="*/ 10912 h 2017507"/>
                <a:gd name="connsiteX7" fmla="*/ 6331487 w 6341857"/>
                <a:gd name="connsiteY7" fmla="*/ 271447 h 2017507"/>
                <a:gd name="connsiteX8" fmla="*/ 6341857 w 6341857"/>
                <a:gd name="connsiteY8" fmla="*/ 274114 h 2017507"/>
                <a:gd name="connsiteX9" fmla="*/ 6341857 w 6341857"/>
                <a:gd name="connsiteY9" fmla="*/ 1743393 h 2017507"/>
                <a:gd name="connsiteX10" fmla="*/ 6331487 w 6341857"/>
                <a:gd name="connsiteY10" fmla="*/ 1746060 h 2017507"/>
                <a:gd name="connsiteX11" fmla="*/ 6070951 w 6341857"/>
                <a:gd name="connsiteY11" fmla="*/ 2006595 h 2017507"/>
                <a:gd name="connsiteX12" fmla="*/ 6068146 w 6341857"/>
                <a:gd name="connsiteY12" fmla="*/ 2017507 h 2017507"/>
                <a:gd name="connsiteX13" fmla="*/ 3883746 w 6341857"/>
                <a:gd name="connsiteY13" fmla="*/ 2017507 h 2017507"/>
                <a:gd name="connsiteX14" fmla="*/ 3607461 w 6341857"/>
                <a:gd name="connsiteY14" fmla="*/ 2017507 h 2017507"/>
                <a:gd name="connsiteX15" fmla="*/ 2734396 w 6341857"/>
                <a:gd name="connsiteY15" fmla="*/ 2017507 h 2017507"/>
                <a:gd name="connsiteX16" fmla="*/ 1423062 w 6341857"/>
                <a:gd name="connsiteY16" fmla="*/ 2017507 h 2017507"/>
                <a:gd name="connsiteX17" fmla="*/ 273711 w 6341857"/>
                <a:gd name="connsiteY17" fmla="*/ 2017507 h 2017507"/>
                <a:gd name="connsiteX18" fmla="*/ 270905 w 6341857"/>
                <a:gd name="connsiteY18" fmla="*/ 2006595 h 2017507"/>
                <a:gd name="connsiteX19" fmla="*/ 10370 w 6341857"/>
                <a:gd name="connsiteY19" fmla="*/ 1746060 h 2017507"/>
                <a:gd name="connsiteX20" fmla="*/ 0 w 6341857"/>
                <a:gd name="connsiteY20" fmla="*/ 1743393 h 2017507"/>
                <a:gd name="connsiteX21" fmla="*/ 0 w 6341857"/>
                <a:gd name="connsiteY21" fmla="*/ 274114 h 2017507"/>
                <a:gd name="connsiteX22" fmla="*/ 10370 w 6341857"/>
                <a:gd name="connsiteY22" fmla="*/ 271447 h 2017507"/>
                <a:gd name="connsiteX23" fmla="*/ 270906 w 6341857"/>
                <a:gd name="connsiteY23" fmla="*/ 10912 h 2017507"/>
                <a:gd name="connsiteX0" fmla="*/ 273712 w 6341857"/>
                <a:gd name="connsiteY0" fmla="*/ 0 h 2017507"/>
                <a:gd name="connsiteX1" fmla="*/ 2734396 w 6341857"/>
                <a:gd name="connsiteY1" fmla="*/ 0 h 2017507"/>
                <a:gd name="connsiteX2" fmla="*/ 3607462 w 6341857"/>
                <a:gd name="connsiteY2" fmla="*/ 0 h 2017507"/>
                <a:gd name="connsiteX3" fmla="*/ 3883746 w 6341857"/>
                <a:gd name="connsiteY3" fmla="*/ 0 h 2017507"/>
                <a:gd name="connsiteX4" fmla="*/ 6068146 w 6341857"/>
                <a:gd name="connsiteY4" fmla="*/ 0 h 2017507"/>
                <a:gd name="connsiteX5" fmla="*/ 6070951 w 6341857"/>
                <a:gd name="connsiteY5" fmla="*/ 10912 h 2017507"/>
                <a:gd name="connsiteX6" fmla="*/ 6331487 w 6341857"/>
                <a:gd name="connsiteY6" fmla="*/ 271447 h 2017507"/>
                <a:gd name="connsiteX7" fmla="*/ 6341857 w 6341857"/>
                <a:gd name="connsiteY7" fmla="*/ 274114 h 2017507"/>
                <a:gd name="connsiteX8" fmla="*/ 6341857 w 6341857"/>
                <a:gd name="connsiteY8" fmla="*/ 1743393 h 2017507"/>
                <a:gd name="connsiteX9" fmla="*/ 6331487 w 6341857"/>
                <a:gd name="connsiteY9" fmla="*/ 1746060 h 2017507"/>
                <a:gd name="connsiteX10" fmla="*/ 6070951 w 6341857"/>
                <a:gd name="connsiteY10" fmla="*/ 2006595 h 2017507"/>
                <a:gd name="connsiteX11" fmla="*/ 6068146 w 6341857"/>
                <a:gd name="connsiteY11" fmla="*/ 2017507 h 2017507"/>
                <a:gd name="connsiteX12" fmla="*/ 3883746 w 6341857"/>
                <a:gd name="connsiteY12" fmla="*/ 2017507 h 2017507"/>
                <a:gd name="connsiteX13" fmla="*/ 3607461 w 6341857"/>
                <a:gd name="connsiteY13" fmla="*/ 2017507 h 2017507"/>
                <a:gd name="connsiteX14" fmla="*/ 2734396 w 6341857"/>
                <a:gd name="connsiteY14" fmla="*/ 2017507 h 2017507"/>
                <a:gd name="connsiteX15" fmla="*/ 1423062 w 6341857"/>
                <a:gd name="connsiteY15" fmla="*/ 2017507 h 2017507"/>
                <a:gd name="connsiteX16" fmla="*/ 273711 w 6341857"/>
                <a:gd name="connsiteY16" fmla="*/ 2017507 h 2017507"/>
                <a:gd name="connsiteX17" fmla="*/ 270905 w 6341857"/>
                <a:gd name="connsiteY17" fmla="*/ 2006595 h 2017507"/>
                <a:gd name="connsiteX18" fmla="*/ 10370 w 6341857"/>
                <a:gd name="connsiteY18" fmla="*/ 1746060 h 2017507"/>
                <a:gd name="connsiteX19" fmla="*/ 0 w 6341857"/>
                <a:gd name="connsiteY19" fmla="*/ 1743393 h 2017507"/>
                <a:gd name="connsiteX20" fmla="*/ 0 w 6341857"/>
                <a:gd name="connsiteY20" fmla="*/ 274114 h 2017507"/>
                <a:gd name="connsiteX21" fmla="*/ 10370 w 6341857"/>
                <a:gd name="connsiteY21" fmla="*/ 271447 h 2017507"/>
                <a:gd name="connsiteX22" fmla="*/ 270906 w 6341857"/>
                <a:gd name="connsiteY22" fmla="*/ 10912 h 2017507"/>
                <a:gd name="connsiteX23" fmla="*/ 273712 w 6341857"/>
                <a:gd name="connsiteY23" fmla="*/ 0 h 2017507"/>
                <a:gd name="connsiteX0" fmla="*/ 273712 w 6341857"/>
                <a:gd name="connsiteY0" fmla="*/ 0 h 2017507"/>
                <a:gd name="connsiteX1" fmla="*/ 3607462 w 6341857"/>
                <a:gd name="connsiteY1" fmla="*/ 0 h 2017507"/>
                <a:gd name="connsiteX2" fmla="*/ 3883746 w 6341857"/>
                <a:gd name="connsiteY2" fmla="*/ 0 h 2017507"/>
                <a:gd name="connsiteX3" fmla="*/ 6068146 w 6341857"/>
                <a:gd name="connsiteY3" fmla="*/ 0 h 2017507"/>
                <a:gd name="connsiteX4" fmla="*/ 6070951 w 6341857"/>
                <a:gd name="connsiteY4" fmla="*/ 10912 h 2017507"/>
                <a:gd name="connsiteX5" fmla="*/ 6331487 w 6341857"/>
                <a:gd name="connsiteY5" fmla="*/ 271447 h 2017507"/>
                <a:gd name="connsiteX6" fmla="*/ 6341857 w 6341857"/>
                <a:gd name="connsiteY6" fmla="*/ 274114 h 2017507"/>
                <a:gd name="connsiteX7" fmla="*/ 6341857 w 6341857"/>
                <a:gd name="connsiteY7" fmla="*/ 1743393 h 2017507"/>
                <a:gd name="connsiteX8" fmla="*/ 6331487 w 6341857"/>
                <a:gd name="connsiteY8" fmla="*/ 1746060 h 2017507"/>
                <a:gd name="connsiteX9" fmla="*/ 6070951 w 6341857"/>
                <a:gd name="connsiteY9" fmla="*/ 2006595 h 2017507"/>
                <a:gd name="connsiteX10" fmla="*/ 6068146 w 6341857"/>
                <a:gd name="connsiteY10" fmla="*/ 2017507 h 2017507"/>
                <a:gd name="connsiteX11" fmla="*/ 3883746 w 6341857"/>
                <a:gd name="connsiteY11" fmla="*/ 2017507 h 2017507"/>
                <a:gd name="connsiteX12" fmla="*/ 3607461 w 6341857"/>
                <a:gd name="connsiteY12" fmla="*/ 2017507 h 2017507"/>
                <a:gd name="connsiteX13" fmla="*/ 2734396 w 6341857"/>
                <a:gd name="connsiteY13" fmla="*/ 2017507 h 2017507"/>
                <a:gd name="connsiteX14" fmla="*/ 1423062 w 6341857"/>
                <a:gd name="connsiteY14" fmla="*/ 2017507 h 2017507"/>
                <a:gd name="connsiteX15" fmla="*/ 273711 w 6341857"/>
                <a:gd name="connsiteY15" fmla="*/ 2017507 h 2017507"/>
                <a:gd name="connsiteX16" fmla="*/ 270905 w 6341857"/>
                <a:gd name="connsiteY16" fmla="*/ 2006595 h 2017507"/>
                <a:gd name="connsiteX17" fmla="*/ 10370 w 6341857"/>
                <a:gd name="connsiteY17" fmla="*/ 1746060 h 2017507"/>
                <a:gd name="connsiteX18" fmla="*/ 0 w 6341857"/>
                <a:gd name="connsiteY18" fmla="*/ 1743393 h 2017507"/>
                <a:gd name="connsiteX19" fmla="*/ 0 w 6341857"/>
                <a:gd name="connsiteY19" fmla="*/ 274114 h 2017507"/>
                <a:gd name="connsiteX20" fmla="*/ 10370 w 6341857"/>
                <a:gd name="connsiteY20" fmla="*/ 271447 h 2017507"/>
                <a:gd name="connsiteX21" fmla="*/ 270906 w 6341857"/>
                <a:gd name="connsiteY21" fmla="*/ 10912 h 2017507"/>
                <a:gd name="connsiteX22" fmla="*/ 273712 w 6341857"/>
                <a:gd name="connsiteY22" fmla="*/ 0 h 2017507"/>
                <a:gd name="connsiteX0" fmla="*/ 273712 w 6341857"/>
                <a:gd name="connsiteY0" fmla="*/ 0 h 2017507"/>
                <a:gd name="connsiteX1" fmla="*/ 3883746 w 6341857"/>
                <a:gd name="connsiteY1" fmla="*/ 0 h 2017507"/>
                <a:gd name="connsiteX2" fmla="*/ 6068146 w 6341857"/>
                <a:gd name="connsiteY2" fmla="*/ 0 h 2017507"/>
                <a:gd name="connsiteX3" fmla="*/ 6070951 w 6341857"/>
                <a:gd name="connsiteY3" fmla="*/ 10912 h 2017507"/>
                <a:gd name="connsiteX4" fmla="*/ 6331487 w 6341857"/>
                <a:gd name="connsiteY4" fmla="*/ 271447 h 2017507"/>
                <a:gd name="connsiteX5" fmla="*/ 6341857 w 6341857"/>
                <a:gd name="connsiteY5" fmla="*/ 274114 h 2017507"/>
                <a:gd name="connsiteX6" fmla="*/ 6341857 w 6341857"/>
                <a:gd name="connsiteY6" fmla="*/ 1743393 h 2017507"/>
                <a:gd name="connsiteX7" fmla="*/ 6331487 w 6341857"/>
                <a:gd name="connsiteY7" fmla="*/ 1746060 h 2017507"/>
                <a:gd name="connsiteX8" fmla="*/ 6070951 w 6341857"/>
                <a:gd name="connsiteY8" fmla="*/ 2006595 h 2017507"/>
                <a:gd name="connsiteX9" fmla="*/ 6068146 w 6341857"/>
                <a:gd name="connsiteY9" fmla="*/ 2017507 h 2017507"/>
                <a:gd name="connsiteX10" fmla="*/ 3883746 w 6341857"/>
                <a:gd name="connsiteY10" fmla="*/ 2017507 h 2017507"/>
                <a:gd name="connsiteX11" fmla="*/ 3607461 w 6341857"/>
                <a:gd name="connsiteY11" fmla="*/ 2017507 h 2017507"/>
                <a:gd name="connsiteX12" fmla="*/ 2734396 w 6341857"/>
                <a:gd name="connsiteY12" fmla="*/ 2017507 h 2017507"/>
                <a:gd name="connsiteX13" fmla="*/ 1423062 w 6341857"/>
                <a:gd name="connsiteY13" fmla="*/ 2017507 h 2017507"/>
                <a:gd name="connsiteX14" fmla="*/ 273711 w 6341857"/>
                <a:gd name="connsiteY14" fmla="*/ 2017507 h 2017507"/>
                <a:gd name="connsiteX15" fmla="*/ 270905 w 6341857"/>
                <a:gd name="connsiteY15" fmla="*/ 2006595 h 2017507"/>
                <a:gd name="connsiteX16" fmla="*/ 10370 w 6341857"/>
                <a:gd name="connsiteY16" fmla="*/ 1746060 h 2017507"/>
                <a:gd name="connsiteX17" fmla="*/ 0 w 6341857"/>
                <a:gd name="connsiteY17" fmla="*/ 1743393 h 2017507"/>
                <a:gd name="connsiteX18" fmla="*/ 0 w 6341857"/>
                <a:gd name="connsiteY18" fmla="*/ 274114 h 2017507"/>
                <a:gd name="connsiteX19" fmla="*/ 10370 w 6341857"/>
                <a:gd name="connsiteY19" fmla="*/ 271447 h 2017507"/>
                <a:gd name="connsiteX20" fmla="*/ 270906 w 6341857"/>
                <a:gd name="connsiteY20" fmla="*/ 10912 h 2017507"/>
                <a:gd name="connsiteX21" fmla="*/ 273712 w 6341857"/>
                <a:gd name="connsiteY21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3607461 w 6341857"/>
                <a:gd name="connsiteY10" fmla="*/ 2017507 h 2017507"/>
                <a:gd name="connsiteX11" fmla="*/ 2734396 w 6341857"/>
                <a:gd name="connsiteY11" fmla="*/ 2017507 h 2017507"/>
                <a:gd name="connsiteX12" fmla="*/ 1423062 w 6341857"/>
                <a:gd name="connsiteY12" fmla="*/ 2017507 h 2017507"/>
                <a:gd name="connsiteX13" fmla="*/ 273711 w 6341857"/>
                <a:gd name="connsiteY13" fmla="*/ 2017507 h 2017507"/>
                <a:gd name="connsiteX14" fmla="*/ 270905 w 6341857"/>
                <a:gd name="connsiteY14" fmla="*/ 2006595 h 2017507"/>
                <a:gd name="connsiteX15" fmla="*/ 10370 w 6341857"/>
                <a:gd name="connsiteY15" fmla="*/ 1746060 h 2017507"/>
                <a:gd name="connsiteX16" fmla="*/ 0 w 6341857"/>
                <a:gd name="connsiteY16" fmla="*/ 1743393 h 2017507"/>
                <a:gd name="connsiteX17" fmla="*/ 0 w 6341857"/>
                <a:gd name="connsiteY17" fmla="*/ 274114 h 2017507"/>
                <a:gd name="connsiteX18" fmla="*/ 10370 w 6341857"/>
                <a:gd name="connsiteY18" fmla="*/ 271447 h 2017507"/>
                <a:gd name="connsiteX19" fmla="*/ 270906 w 6341857"/>
                <a:gd name="connsiteY19" fmla="*/ 10912 h 2017507"/>
                <a:gd name="connsiteX20" fmla="*/ 273712 w 6341857"/>
                <a:gd name="connsiteY20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2734396 w 6341857"/>
                <a:gd name="connsiteY10" fmla="*/ 2017507 h 2017507"/>
                <a:gd name="connsiteX11" fmla="*/ 1423062 w 6341857"/>
                <a:gd name="connsiteY11" fmla="*/ 2017507 h 2017507"/>
                <a:gd name="connsiteX12" fmla="*/ 273711 w 6341857"/>
                <a:gd name="connsiteY12" fmla="*/ 2017507 h 2017507"/>
                <a:gd name="connsiteX13" fmla="*/ 270905 w 6341857"/>
                <a:gd name="connsiteY13" fmla="*/ 2006595 h 2017507"/>
                <a:gd name="connsiteX14" fmla="*/ 10370 w 6341857"/>
                <a:gd name="connsiteY14" fmla="*/ 1746060 h 2017507"/>
                <a:gd name="connsiteX15" fmla="*/ 0 w 6341857"/>
                <a:gd name="connsiteY15" fmla="*/ 1743393 h 2017507"/>
                <a:gd name="connsiteX16" fmla="*/ 0 w 6341857"/>
                <a:gd name="connsiteY16" fmla="*/ 274114 h 2017507"/>
                <a:gd name="connsiteX17" fmla="*/ 10370 w 6341857"/>
                <a:gd name="connsiteY17" fmla="*/ 271447 h 2017507"/>
                <a:gd name="connsiteX18" fmla="*/ 270906 w 6341857"/>
                <a:gd name="connsiteY18" fmla="*/ 10912 h 2017507"/>
                <a:gd name="connsiteX19" fmla="*/ 273712 w 6341857"/>
                <a:gd name="connsiteY19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4396 w 6341857"/>
                <a:gd name="connsiteY9" fmla="*/ 2017507 h 2017507"/>
                <a:gd name="connsiteX10" fmla="*/ 1423062 w 6341857"/>
                <a:gd name="connsiteY10" fmla="*/ 2017507 h 2017507"/>
                <a:gd name="connsiteX11" fmla="*/ 273711 w 6341857"/>
                <a:gd name="connsiteY11" fmla="*/ 2017507 h 2017507"/>
                <a:gd name="connsiteX12" fmla="*/ 270905 w 6341857"/>
                <a:gd name="connsiteY12" fmla="*/ 2006595 h 2017507"/>
                <a:gd name="connsiteX13" fmla="*/ 10370 w 6341857"/>
                <a:gd name="connsiteY13" fmla="*/ 1746060 h 2017507"/>
                <a:gd name="connsiteX14" fmla="*/ 0 w 6341857"/>
                <a:gd name="connsiteY14" fmla="*/ 1743393 h 2017507"/>
                <a:gd name="connsiteX15" fmla="*/ 0 w 6341857"/>
                <a:gd name="connsiteY15" fmla="*/ 274114 h 2017507"/>
                <a:gd name="connsiteX16" fmla="*/ 10370 w 6341857"/>
                <a:gd name="connsiteY16" fmla="*/ 271447 h 2017507"/>
                <a:gd name="connsiteX17" fmla="*/ 270906 w 6341857"/>
                <a:gd name="connsiteY17" fmla="*/ 10912 h 2017507"/>
                <a:gd name="connsiteX18" fmla="*/ 273712 w 6341857"/>
                <a:gd name="connsiteY18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1423062 w 6341857"/>
                <a:gd name="connsiteY9" fmla="*/ 2017507 h 2017507"/>
                <a:gd name="connsiteX10" fmla="*/ 273711 w 6341857"/>
                <a:gd name="connsiteY10" fmla="*/ 2017507 h 2017507"/>
                <a:gd name="connsiteX11" fmla="*/ 270905 w 6341857"/>
                <a:gd name="connsiteY11" fmla="*/ 2006595 h 2017507"/>
                <a:gd name="connsiteX12" fmla="*/ 10370 w 6341857"/>
                <a:gd name="connsiteY12" fmla="*/ 1746060 h 2017507"/>
                <a:gd name="connsiteX13" fmla="*/ 0 w 6341857"/>
                <a:gd name="connsiteY13" fmla="*/ 1743393 h 2017507"/>
                <a:gd name="connsiteX14" fmla="*/ 0 w 6341857"/>
                <a:gd name="connsiteY14" fmla="*/ 274114 h 2017507"/>
                <a:gd name="connsiteX15" fmla="*/ 10370 w 6341857"/>
                <a:gd name="connsiteY15" fmla="*/ 271447 h 2017507"/>
                <a:gd name="connsiteX16" fmla="*/ 270906 w 6341857"/>
                <a:gd name="connsiteY16" fmla="*/ 10912 h 2017507"/>
                <a:gd name="connsiteX17" fmla="*/ 273712 w 6341857"/>
                <a:gd name="connsiteY17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711 w 6341857"/>
                <a:gd name="connsiteY9" fmla="*/ 2017507 h 2017507"/>
                <a:gd name="connsiteX10" fmla="*/ 270905 w 6341857"/>
                <a:gd name="connsiteY10" fmla="*/ 2006595 h 2017507"/>
                <a:gd name="connsiteX11" fmla="*/ 10370 w 6341857"/>
                <a:gd name="connsiteY11" fmla="*/ 1746060 h 2017507"/>
                <a:gd name="connsiteX12" fmla="*/ 0 w 6341857"/>
                <a:gd name="connsiteY12" fmla="*/ 1743393 h 2017507"/>
                <a:gd name="connsiteX13" fmla="*/ 0 w 6341857"/>
                <a:gd name="connsiteY13" fmla="*/ 274114 h 2017507"/>
                <a:gd name="connsiteX14" fmla="*/ 10370 w 6341857"/>
                <a:gd name="connsiteY14" fmla="*/ 271447 h 2017507"/>
                <a:gd name="connsiteX15" fmla="*/ 270906 w 6341857"/>
                <a:gd name="connsiteY15" fmla="*/ 10912 h 2017507"/>
                <a:gd name="connsiteX16" fmla="*/ 273712 w 6341857"/>
                <a:gd name="connsiteY16" fmla="*/ 0 h 20175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341857" h="2017507">
                  <a:moveTo>
                    <a:pt x="273712" y="0"/>
                  </a:moveTo>
                  <a:lnTo>
                    <a:pt x="6068146" y="0"/>
                  </a:lnTo>
                  <a:lnTo>
                    <a:pt x="6070951" y="10912"/>
                  </a:lnTo>
                  <a:cubicBezTo>
                    <a:pt x="6109534" y="134958"/>
                    <a:pt x="6207441" y="232865"/>
                    <a:pt x="6331487" y="271447"/>
                  </a:cubicBezTo>
                  <a:lnTo>
                    <a:pt x="6341857" y="274114"/>
                  </a:lnTo>
                  <a:lnTo>
                    <a:pt x="6341857" y="1743393"/>
                  </a:lnTo>
                  <a:lnTo>
                    <a:pt x="6331487" y="1746060"/>
                  </a:lnTo>
                  <a:cubicBezTo>
                    <a:pt x="6207441" y="1784642"/>
                    <a:pt x="6109534" y="1882549"/>
                    <a:pt x="6070951" y="2006595"/>
                  </a:cubicBezTo>
                  <a:lnTo>
                    <a:pt x="6068146" y="2017507"/>
                  </a:lnTo>
                  <a:lnTo>
                    <a:pt x="273711" y="2017507"/>
                  </a:lnTo>
                  <a:lnTo>
                    <a:pt x="270905" y="2006595"/>
                  </a:lnTo>
                  <a:cubicBezTo>
                    <a:pt x="232324" y="1882549"/>
                    <a:pt x="134416" y="1784642"/>
                    <a:pt x="10370" y="1746060"/>
                  </a:cubicBezTo>
                  <a:lnTo>
                    <a:pt x="0" y="1743393"/>
                  </a:lnTo>
                  <a:lnTo>
                    <a:pt x="0" y="274114"/>
                  </a:lnTo>
                  <a:lnTo>
                    <a:pt x="10370" y="271447"/>
                  </a:lnTo>
                  <a:cubicBezTo>
                    <a:pt x="134416" y="232865"/>
                    <a:pt x="232324" y="134958"/>
                    <a:pt x="270906" y="10912"/>
                  </a:cubicBezTo>
                  <a:lnTo>
                    <a:pt x="273712" y="0"/>
                  </a:lnTo>
                  <a:close/>
                </a:path>
              </a:pathLst>
            </a:custGeom>
            <a:solidFill>
              <a:schemeClr val="bg1"/>
            </a:solidFill>
            <a:ln w="76200" cmpd="thinThick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 dirty="0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31021F84-774C-A861-E690-8FC68B1BE223}"/>
                </a:ext>
              </a:extLst>
            </p:cNvPr>
            <p:cNvSpPr/>
            <p:nvPr/>
          </p:nvSpPr>
          <p:spPr>
            <a:xfrm>
              <a:off x="122274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A7DD06B8-5163-636D-4D2B-EA31E8CC764E}"/>
                </a:ext>
              </a:extLst>
            </p:cNvPr>
            <p:cNvSpPr/>
            <p:nvPr/>
          </p:nvSpPr>
          <p:spPr>
            <a:xfrm flipH="1">
              <a:off x="6436240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B84D0818-34CF-CE9E-7255-8A7557B66C26}"/>
                </a:ext>
              </a:extLst>
            </p:cNvPr>
            <p:cNvSpPr/>
            <p:nvPr/>
          </p:nvSpPr>
          <p:spPr>
            <a:xfrm flipV="1">
              <a:off x="122274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42853A66-D100-2045-BBCB-B4118B4BA4D4}"/>
                </a:ext>
              </a:extLst>
            </p:cNvPr>
            <p:cNvSpPr/>
            <p:nvPr/>
          </p:nvSpPr>
          <p:spPr>
            <a:xfrm flipH="1" flipV="1">
              <a:off x="6436240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AD290F3-AEC1-33D3-78F0-C35A9CD1A1CF}"/>
              </a:ext>
            </a:extLst>
          </p:cNvPr>
          <p:cNvSpPr txBox="1"/>
          <p:nvPr/>
        </p:nvSpPr>
        <p:spPr>
          <a:xfrm>
            <a:off x="1182229" y="5448603"/>
            <a:ext cx="4493538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4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触れてください</a:t>
            </a:r>
            <a:endParaRPr lang="en-US" altLang="ja-JP" sz="4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3CC84084-338F-B14E-0677-DD5B55344155}"/>
              </a:ext>
            </a:extLst>
          </p:cNvPr>
          <p:cNvSpPr txBox="1"/>
          <p:nvPr/>
        </p:nvSpPr>
        <p:spPr>
          <a:xfrm rot="10800000">
            <a:off x="1182229" y="2874920"/>
            <a:ext cx="4493538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4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触れてください</a:t>
            </a:r>
            <a:endParaRPr lang="en-US" altLang="ja-JP" sz="4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033341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666</TotalTime>
  <Words>68</Words>
  <Application>Microsoft Office PowerPoint</Application>
  <PresentationFormat>A4 210 x 297 mm</PresentationFormat>
  <Paragraphs>26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std0135_ご自由に触れてください</dc:title>
  <dc:subject>std0135_ご自由に触れてください</dc:subject>
  <dc:creator>でじけろお</dc:creator>
  <cp:revision>1</cp:revision>
  <dcterms:created xsi:type="dcterms:W3CDTF">2018-05-20T00:31:01Z</dcterms:created>
  <dcterms:modified xsi:type="dcterms:W3CDTF">2025-01-01T10:15:44Z</dcterms:modified>
  <cp:version>1</cp:version>
</cp:coreProperties>
</file>

<file path=docProps/thumbnail.jpeg>
</file>