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6" r:id="rId4"/>
    <p:sldId id="259" r:id="rId5"/>
    <p:sldId id="265" r:id="rId6"/>
    <p:sldId id="266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5" autoAdjust="0"/>
    <p:restoredTop sz="94660"/>
  </p:normalViewPr>
  <p:slideViewPr>
    <p:cSldViewPr snapToGrid="0">
      <p:cViewPr varScale="1">
        <p:scale>
          <a:sx n="46" d="100"/>
          <a:sy n="46" d="100"/>
        </p:scale>
        <p:origin x="28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643621" y="5320676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お試しください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0D5F9BE-AADE-C0DE-4A86-A16F760C7487}"/>
              </a:ext>
            </a:extLst>
          </p:cNvPr>
          <p:cNvSpPr txBox="1"/>
          <p:nvPr/>
        </p:nvSpPr>
        <p:spPr>
          <a:xfrm rot="10800000">
            <a:off x="643621" y="2660603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お試しください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4BC4E7-C941-B0B5-CE77-44C60BC3202F}"/>
              </a:ext>
            </a:extLst>
          </p:cNvPr>
          <p:cNvSpPr txBox="1"/>
          <p:nvPr/>
        </p:nvSpPr>
        <p:spPr>
          <a:xfrm>
            <a:off x="643621" y="5320676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お試しください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C91D28F-438D-777B-0C4B-AB56993F38A6}"/>
              </a:ext>
            </a:extLst>
          </p:cNvPr>
          <p:cNvSpPr txBox="1"/>
          <p:nvPr/>
        </p:nvSpPr>
        <p:spPr>
          <a:xfrm rot="10800000">
            <a:off x="643621" y="2660603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お試しください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504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6E92C85-B5AE-CC34-8007-12777B533605}"/>
              </a:ext>
            </a:extLst>
          </p:cNvPr>
          <p:cNvGrpSpPr/>
          <p:nvPr/>
        </p:nvGrpSpPr>
        <p:grpSpPr>
          <a:xfrm>
            <a:off x="233254" y="5484585"/>
            <a:ext cx="6391493" cy="1395252"/>
            <a:chOff x="233254" y="5484585"/>
            <a:chExt cx="6391493" cy="1395252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917736" y="6295062"/>
              <a:ext cx="502252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2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try it</a:t>
              </a:r>
              <a:endParaRPr lang="en-US" altLang="ja-JP" sz="32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8246DFE-6C99-8E32-C717-5135A89FB6C2}"/>
                </a:ext>
              </a:extLst>
            </p:cNvPr>
            <p:cNvSpPr txBox="1"/>
            <p:nvPr/>
          </p:nvSpPr>
          <p:spPr>
            <a:xfrm>
              <a:off x="233254" y="5484585"/>
              <a:ext cx="639149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ご自由にお試しください</a:t>
              </a:r>
              <a:endParaRPr lang="en-US" altLang="ja-JP" sz="4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155B556-6480-9CEC-D1A4-B420107599C4}"/>
              </a:ext>
            </a:extLst>
          </p:cNvPr>
          <p:cNvGrpSpPr/>
          <p:nvPr/>
        </p:nvGrpSpPr>
        <p:grpSpPr>
          <a:xfrm rot="10800000">
            <a:off x="233254" y="3026164"/>
            <a:ext cx="6391493" cy="1395252"/>
            <a:chOff x="233254" y="5484585"/>
            <a:chExt cx="6391493" cy="1395252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8642D085-D6F6-CB1A-C287-A98472476B89}"/>
                </a:ext>
              </a:extLst>
            </p:cNvPr>
            <p:cNvSpPr txBox="1"/>
            <p:nvPr/>
          </p:nvSpPr>
          <p:spPr>
            <a:xfrm>
              <a:off x="917736" y="6295062"/>
              <a:ext cx="502252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2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try it</a:t>
              </a:r>
              <a:endParaRPr lang="en-US" altLang="ja-JP" sz="32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0EF4BC47-6043-ECBD-94AA-404EB2612241}"/>
                </a:ext>
              </a:extLst>
            </p:cNvPr>
            <p:cNvSpPr txBox="1"/>
            <p:nvPr/>
          </p:nvSpPr>
          <p:spPr>
            <a:xfrm>
              <a:off x="233254" y="5484585"/>
              <a:ext cx="639149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ご自由にお試しください</a:t>
              </a:r>
              <a:endParaRPr lang="en-US" altLang="ja-JP" sz="4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115047" y="5477114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お試しください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0A6E7B1-9A2C-736D-0D21-2C316FA5CC9B}"/>
              </a:ext>
            </a:extLst>
          </p:cNvPr>
          <p:cNvSpPr txBox="1"/>
          <p:nvPr/>
        </p:nvSpPr>
        <p:spPr>
          <a:xfrm rot="10800000">
            <a:off x="256407" y="2887848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お試しください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30EF24BF-801C-42A7-1D13-88E95B2BFFB1}"/>
              </a:ext>
            </a:extLst>
          </p:cNvPr>
          <p:cNvGrpSpPr/>
          <p:nvPr/>
        </p:nvGrpSpPr>
        <p:grpSpPr>
          <a:xfrm rot="10800000">
            <a:off x="4851885" y="2896470"/>
            <a:ext cx="1636669" cy="1636669"/>
            <a:chOff x="7923330" y="1094843"/>
            <a:chExt cx="2507886" cy="2507886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8496EAD-2A77-866F-D9CD-49638B8C7B60}"/>
                </a:ext>
              </a:extLst>
            </p:cNvPr>
            <p:cNvGrpSpPr/>
            <p:nvPr/>
          </p:nvGrpSpPr>
          <p:grpSpPr>
            <a:xfrm>
              <a:off x="7923330" y="1094843"/>
              <a:ext cx="2507886" cy="2507886"/>
              <a:chOff x="8680856" y="742940"/>
              <a:chExt cx="2735056" cy="2735056"/>
            </a:xfrm>
          </p:grpSpPr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422F5AB5-EF65-451F-6836-2FE20F9F58B4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360034CB-4C38-8719-5DD7-8505A4E7916A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C6B30CB-F7E6-A1E8-2445-74E6CAA3E8E1}"/>
                </a:ext>
              </a:extLst>
            </p:cNvPr>
            <p:cNvSpPr/>
            <p:nvPr/>
          </p:nvSpPr>
          <p:spPr bwMode="auto">
            <a:xfrm>
              <a:off x="7995734" y="11672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C7AFBD5-862B-1873-17DC-1D7B022E5251}"/>
                </a:ext>
              </a:extLst>
            </p:cNvPr>
            <p:cNvSpPr/>
            <p:nvPr/>
          </p:nvSpPr>
          <p:spPr bwMode="auto">
            <a:xfrm>
              <a:off x="8359873" y="1378454"/>
              <a:ext cx="1608085" cy="199947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4138CE6-FFB6-5130-186C-62B63AD52BFF}"/>
              </a:ext>
            </a:extLst>
          </p:cNvPr>
          <p:cNvGrpSpPr/>
          <p:nvPr/>
        </p:nvGrpSpPr>
        <p:grpSpPr>
          <a:xfrm>
            <a:off x="363822" y="5410105"/>
            <a:ext cx="1636669" cy="1636669"/>
            <a:chOff x="7923330" y="1094843"/>
            <a:chExt cx="2507886" cy="2507886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149D7742-0C35-42FC-CF8E-7EA62EECB49E}"/>
                </a:ext>
              </a:extLst>
            </p:cNvPr>
            <p:cNvGrpSpPr/>
            <p:nvPr/>
          </p:nvGrpSpPr>
          <p:grpSpPr>
            <a:xfrm>
              <a:off x="7923330" y="1094843"/>
              <a:ext cx="2507886" cy="2507886"/>
              <a:chOff x="8680856" y="742940"/>
              <a:chExt cx="2735056" cy="2735056"/>
            </a:xfrm>
          </p:grpSpPr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D0E8416C-600E-BB87-B451-5EFBEEDD044E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11F3834A-427C-4B26-F5D6-97BD9F9F9593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B2785FE4-70CB-DF4D-4FEA-B57F0E9A39C3}"/>
                </a:ext>
              </a:extLst>
            </p:cNvPr>
            <p:cNvSpPr/>
            <p:nvPr/>
          </p:nvSpPr>
          <p:spPr bwMode="auto">
            <a:xfrm>
              <a:off x="7995734" y="11672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6314EBA8-6461-ACDD-BF6A-1F3C160FA374}"/>
                </a:ext>
              </a:extLst>
            </p:cNvPr>
            <p:cNvSpPr/>
            <p:nvPr/>
          </p:nvSpPr>
          <p:spPr bwMode="auto">
            <a:xfrm>
              <a:off x="8359873" y="1378454"/>
              <a:ext cx="1608085" cy="199947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5692B65-7A64-231D-1904-8C2CE7CC2A8A}"/>
              </a:ext>
            </a:extLst>
          </p:cNvPr>
          <p:cNvGrpSpPr/>
          <p:nvPr/>
        </p:nvGrpSpPr>
        <p:grpSpPr>
          <a:xfrm>
            <a:off x="2459409" y="5358724"/>
            <a:ext cx="3809055" cy="1738311"/>
            <a:chOff x="2394941" y="5298238"/>
            <a:chExt cx="3809055" cy="1738311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2411772" y="5298238"/>
              <a:ext cx="377539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お試しください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EA628D40-52EE-BF8E-56CA-92F11C2C7EA4}"/>
                </a:ext>
              </a:extLst>
            </p:cNvPr>
            <p:cNvSpPr txBox="1"/>
            <p:nvPr/>
          </p:nvSpPr>
          <p:spPr>
            <a:xfrm>
              <a:off x="2394941" y="6574884"/>
              <a:ext cx="38090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try it</a:t>
              </a:r>
              <a:endParaRPr lang="en-US" altLang="ja-JP" sz="2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3" name="正方形/長方形 19">
            <a:extLst>
              <a:ext uri="{FF2B5EF4-FFF2-40B4-BE49-F238E27FC236}">
                <a16:creationId xmlns:a16="http://schemas.microsoft.com/office/drawing/2014/main" id="{78F4228B-1BD3-4F68-C96C-FE39063BE98D}"/>
              </a:ext>
            </a:extLst>
          </p:cNvPr>
          <p:cNvSpPr/>
          <p:nvPr/>
        </p:nvSpPr>
        <p:spPr bwMode="auto">
          <a:xfrm>
            <a:off x="687948" y="5556724"/>
            <a:ext cx="988418" cy="692730"/>
          </a:xfrm>
          <a:custGeom>
            <a:avLst/>
            <a:gdLst>
              <a:gd name="connsiteX0" fmla="*/ 0 w 1554505"/>
              <a:gd name="connsiteY0" fmla="*/ 0 h 1089471"/>
              <a:gd name="connsiteX1" fmla="*/ 1554505 w 1554505"/>
              <a:gd name="connsiteY1" fmla="*/ 0 h 1089471"/>
              <a:gd name="connsiteX2" fmla="*/ 1554505 w 1554505"/>
              <a:gd name="connsiteY2" fmla="*/ 1089471 h 1089471"/>
              <a:gd name="connsiteX3" fmla="*/ 0 w 1554505"/>
              <a:gd name="connsiteY3" fmla="*/ 1089471 h 1089471"/>
              <a:gd name="connsiteX4" fmla="*/ 0 w 1554505"/>
              <a:gd name="connsiteY4" fmla="*/ 0 h 1089471"/>
              <a:gd name="connsiteX0" fmla="*/ 0 w 1554505"/>
              <a:gd name="connsiteY0" fmla="*/ 361260 h 1450731"/>
              <a:gd name="connsiteX1" fmla="*/ 833537 w 1554505"/>
              <a:gd name="connsiteY1" fmla="*/ 0 h 1450731"/>
              <a:gd name="connsiteX2" fmla="*/ 1554505 w 1554505"/>
              <a:gd name="connsiteY2" fmla="*/ 361260 h 1450731"/>
              <a:gd name="connsiteX3" fmla="*/ 1554505 w 1554505"/>
              <a:gd name="connsiteY3" fmla="*/ 1450731 h 1450731"/>
              <a:gd name="connsiteX4" fmla="*/ 0 w 1554505"/>
              <a:gd name="connsiteY4" fmla="*/ 1450731 h 1450731"/>
              <a:gd name="connsiteX5" fmla="*/ 0 w 1554505"/>
              <a:gd name="connsiteY5" fmla="*/ 361260 h 1450731"/>
              <a:gd name="connsiteX0" fmla="*/ 833537 w 1554505"/>
              <a:gd name="connsiteY0" fmla="*/ 0 h 1450731"/>
              <a:gd name="connsiteX1" fmla="*/ 1554505 w 1554505"/>
              <a:gd name="connsiteY1" fmla="*/ 361260 h 1450731"/>
              <a:gd name="connsiteX2" fmla="*/ 1554505 w 1554505"/>
              <a:gd name="connsiteY2" fmla="*/ 1450731 h 1450731"/>
              <a:gd name="connsiteX3" fmla="*/ 0 w 1554505"/>
              <a:gd name="connsiteY3" fmla="*/ 1450731 h 1450731"/>
              <a:gd name="connsiteX4" fmla="*/ 0 w 1554505"/>
              <a:gd name="connsiteY4" fmla="*/ 361260 h 1450731"/>
              <a:gd name="connsiteX5" fmla="*/ 924977 w 1554505"/>
              <a:gd name="connsiteY5" fmla="*/ 91440 h 1450731"/>
              <a:gd name="connsiteX0" fmla="*/ 1554505 w 1554505"/>
              <a:gd name="connsiteY0" fmla="*/ 284592 h 1374063"/>
              <a:gd name="connsiteX1" fmla="*/ 1554505 w 1554505"/>
              <a:gd name="connsiteY1" fmla="*/ 1374063 h 1374063"/>
              <a:gd name="connsiteX2" fmla="*/ 0 w 1554505"/>
              <a:gd name="connsiteY2" fmla="*/ 1374063 h 1374063"/>
              <a:gd name="connsiteX3" fmla="*/ 0 w 1554505"/>
              <a:gd name="connsiteY3" fmla="*/ 284592 h 1374063"/>
              <a:gd name="connsiteX4" fmla="*/ 924977 w 1554505"/>
              <a:gd name="connsiteY4" fmla="*/ 14772 h 1374063"/>
              <a:gd name="connsiteX0" fmla="*/ 1554505 w 1554505"/>
              <a:gd name="connsiteY0" fmla="*/ 0 h 1089471"/>
              <a:gd name="connsiteX1" fmla="*/ 1554505 w 1554505"/>
              <a:gd name="connsiteY1" fmla="*/ 1089471 h 1089471"/>
              <a:gd name="connsiteX2" fmla="*/ 0 w 1554505"/>
              <a:gd name="connsiteY2" fmla="*/ 1089471 h 1089471"/>
              <a:gd name="connsiteX3" fmla="*/ 0 w 1554505"/>
              <a:gd name="connsiteY3" fmla="*/ 0 h 1089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4505" h="1089471">
                <a:moveTo>
                  <a:pt x="1554505" y="0"/>
                </a:moveTo>
                <a:lnTo>
                  <a:pt x="1554505" y="1089471"/>
                </a:lnTo>
                <a:lnTo>
                  <a:pt x="0" y="1089471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8644AB62-960F-7165-2D2B-57379DED28FA}"/>
              </a:ext>
            </a:extLst>
          </p:cNvPr>
          <p:cNvSpPr/>
          <p:nvPr/>
        </p:nvSpPr>
        <p:spPr bwMode="auto">
          <a:xfrm>
            <a:off x="745181" y="5887484"/>
            <a:ext cx="800045" cy="994766"/>
          </a:xfrm>
          <a:custGeom>
            <a:avLst/>
            <a:gdLst>
              <a:gd name="connsiteX0" fmla="*/ 1076440 w 1984271"/>
              <a:gd name="connsiteY0" fmla="*/ 7 h 2467217"/>
              <a:gd name="connsiteX1" fmla="*/ 1213189 w 1984271"/>
              <a:gd name="connsiteY1" fmla="*/ 133932 h 2467217"/>
              <a:gd name="connsiteX2" fmla="*/ 1221916 w 1984271"/>
              <a:gd name="connsiteY2" fmla="*/ 970859 h 2467217"/>
              <a:gd name="connsiteX3" fmla="*/ 1266780 w 1984271"/>
              <a:gd name="connsiteY3" fmla="*/ 970391 h 2467217"/>
              <a:gd name="connsiteX4" fmla="*/ 1449313 w 1984271"/>
              <a:gd name="connsiteY4" fmla="*/ 259616 h 2467217"/>
              <a:gd name="connsiteX5" fmla="*/ 1560395 w 1984271"/>
              <a:gd name="connsiteY5" fmla="*/ 159387 h 2467217"/>
              <a:gd name="connsiteX6" fmla="*/ 1614066 w 1984271"/>
              <a:gd name="connsiteY6" fmla="*/ 162191 h 2467217"/>
              <a:gd name="connsiteX7" fmla="*/ 1711491 w 1984271"/>
              <a:gd name="connsiteY7" fmla="*/ 326947 h 2467217"/>
              <a:gd name="connsiteX8" fmla="*/ 1528218 w 1984271"/>
              <a:gd name="connsiteY8" fmla="*/ 1040616 h 2467217"/>
              <a:gd name="connsiteX9" fmla="*/ 1559948 w 1984271"/>
              <a:gd name="connsiteY9" fmla="*/ 1066247 h 2467217"/>
              <a:gd name="connsiteX10" fmla="*/ 1791130 w 1984271"/>
              <a:gd name="connsiteY10" fmla="*/ 656004 h 2467217"/>
              <a:gd name="connsiteX11" fmla="*/ 1892735 w 1984271"/>
              <a:gd name="connsiteY11" fmla="*/ 604100 h 2467217"/>
              <a:gd name="connsiteX12" fmla="*/ 1931711 w 1984271"/>
              <a:gd name="connsiteY12" fmla="*/ 616758 h 2467217"/>
              <a:gd name="connsiteX13" fmla="*/ 1980453 w 1984271"/>
              <a:gd name="connsiteY13" fmla="*/ 678921 h 2467217"/>
              <a:gd name="connsiteX14" fmla="*/ 1970956 w 1984271"/>
              <a:gd name="connsiteY14" fmla="*/ 757338 h 2467217"/>
              <a:gd name="connsiteX15" fmla="*/ 1684871 w 1984271"/>
              <a:gd name="connsiteY15" fmla="*/ 1339483 h 2467217"/>
              <a:gd name="connsiteX16" fmla="*/ 1686726 w 1984271"/>
              <a:gd name="connsiteY16" fmla="*/ 1517300 h 2467217"/>
              <a:gd name="connsiteX17" fmla="*/ 1448462 w 1984271"/>
              <a:gd name="connsiteY17" fmla="*/ 1976919 h 2467217"/>
              <a:gd name="connsiteX18" fmla="*/ 1363775 w 1984271"/>
              <a:gd name="connsiteY18" fmla="*/ 2024034 h 2467217"/>
              <a:gd name="connsiteX19" fmla="*/ 1397674 w 1984271"/>
              <a:gd name="connsiteY19" fmla="*/ 2467217 h 2467217"/>
              <a:gd name="connsiteX20" fmla="*/ 862491 w 1984271"/>
              <a:gd name="connsiteY20" fmla="*/ 2467217 h 2467217"/>
              <a:gd name="connsiteX21" fmla="*/ 874684 w 1984271"/>
              <a:gd name="connsiteY21" fmla="*/ 2028808 h 2467217"/>
              <a:gd name="connsiteX22" fmla="*/ 778724 w 1984271"/>
              <a:gd name="connsiteY22" fmla="*/ 1983903 h 2467217"/>
              <a:gd name="connsiteX23" fmla="*/ 576484 w 1984271"/>
              <a:gd name="connsiteY23" fmla="*/ 1743459 h 2467217"/>
              <a:gd name="connsiteX24" fmla="*/ 111078 w 1984271"/>
              <a:gd name="connsiteY24" fmla="*/ 1424434 h 2467217"/>
              <a:gd name="connsiteX25" fmla="*/ 15844 w 1984271"/>
              <a:gd name="connsiteY25" fmla="*/ 1194702 h 2467217"/>
              <a:gd name="connsiteX26" fmla="*/ 248851 w 1984271"/>
              <a:gd name="connsiteY26" fmla="*/ 1129072 h 2467217"/>
              <a:gd name="connsiteX27" fmla="*/ 521206 w 1984271"/>
              <a:gd name="connsiteY27" fmla="*/ 1295432 h 2467217"/>
              <a:gd name="connsiteX28" fmla="*/ 659972 w 1984271"/>
              <a:gd name="connsiteY28" fmla="*/ 1269367 h 2467217"/>
              <a:gd name="connsiteX29" fmla="*/ 457061 w 1984271"/>
              <a:gd name="connsiteY29" fmla="*/ 340024 h 2467217"/>
              <a:gd name="connsiteX30" fmla="*/ 503148 w 1984271"/>
              <a:gd name="connsiteY30" fmla="*/ 197683 h 2467217"/>
              <a:gd name="connsiteX31" fmla="*/ 551031 w 1984271"/>
              <a:gd name="connsiteY31" fmla="*/ 173271 h 2467217"/>
              <a:gd name="connsiteX32" fmla="*/ 717783 w 1984271"/>
              <a:gd name="connsiteY32" fmla="*/ 267245 h 2467217"/>
              <a:gd name="connsiteX33" fmla="*/ 915094 w 1984271"/>
              <a:gd name="connsiteY33" fmla="*/ 974058 h 2467217"/>
              <a:gd name="connsiteX34" fmla="*/ 951240 w 1984271"/>
              <a:gd name="connsiteY34" fmla="*/ 973680 h 2467217"/>
              <a:gd name="connsiteX35" fmla="*/ 942512 w 1984271"/>
              <a:gd name="connsiteY35" fmla="*/ 136757 h 2467217"/>
              <a:gd name="connsiteX36" fmla="*/ 1076440 w 1984271"/>
              <a:gd name="connsiteY36" fmla="*/ 7 h 2467217"/>
              <a:gd name="connsiteX0" fmla="*/ 1076440 w 1984271"/>
              <a:gd name="connsiteY0" fmla="*/ 7 h 2548612"/>
              <a:gd name="connsiteX1" fmla="*/ 1213189 w 1984271"/>
              <a:gd name="connsiteY1" fmla="*/ 133932 h 2548612"/>
              <a:gd name="connsiteX2" fmla="*/ 1221916 w 1984271"/>
              <a:gd name="connsiteY2" fmla="*/ 970859 h 2548612"/>
              <a:gd name="connsiteX3" fmla="*/ 1266780 w 1984271"/>
              <a:gd name="connsiteY3" fmla="*/ 970391 h 2548612"/>
              <a:gd name="connsiteX4" fmla="*/ 1449313 w 1984271"/>
              <a:gd name="connsiteY4" fmla="*/ 259616 h 2548612"/>
              <a:gd name="connsiteX5" fmla="*/ 1560395 w 1984271"/>
              <a:gd name="connsiteY5" fmla="*/ 159387 h 2548612"/>
              <a:gd name="connsiteX6" fmla="*/ 1614066 w 1984271"/>
              <a:gd name="connsiteY6" fmla="*/ 162191 h 2548612"/>
              <a:gd name="connsiteX7" fmla="*/ 1711491 w 1984271"/>
              <a:gd name="connsiteY7" fmla="*/ 326947 h 2548612"/>
              <a:gd name="connsiteX8" fmla="*/ 1528218 w 1984271"/>
              <a:gd name="connsiteY8" fmla="*/ 1040616 h 2548612"/>
              <a:gd name="connsiteX9" fmla="*/ 1559948 w 1984271"/>
              <a:gd name="connsiteY9" fmla="*/ 1066247 h 2548612"/>
              <a:gd name="connsiteX10" fmla="*/ 1791130 w 1984271"/>
              <a:gd name="connsiteY10" fmla="*/ 656004 h 2548612"/>
              <a:gd name="connsiteX11" fmla="*/ 1892735 w 1984271"/>
              <a:gd name="connsiteY11" fmla="*/ 604100 h 2548612"/>
              <a:gd name="connsiteX12" fmla="*/ 1931711 w 1984271"/>
              <a:gd name="connsiteY12" fmla="*/ 616758 h 2548612"/>
              <a:gd name="connsiteX13" fmla="*/ 1980453 w 1984271"/>
              <a:gd name="connsiteY13" fmla="*/ 678921 h 2548612"/>
              <a:gd name="connsiteX14" fmla="*/ 1970956 w 1984271"/>
              <a:gd name="connsiteY14" fmla="*/ 757338 h 2548612"/>
              <a:gd name="connsiteX15" fmla="*/ 1684871 w 1984271"/>
              <a:gd name="connsiteY15" fmla="*/ 1339483 h 2548612"/>
              <a:gd name="connsiteX16" fmla="*/ 1686726 w 1984271"/>
              <a:gd name="connsiteY16" fmla="*/ 1517300 h 2548612"/>
              <a:gd name="connsiteX17" fmla="*/ 1448462 w 1984271"/>
              <a:gd name="connsiteY17" fmla="*/ 1976919 h 2548612"/>
              <a:gd name="connsiteX18" fmla="*/ 1363775 w 1984271"/>
              <a:gd name="connsiteY18" fmla="*/ 2024034 h 2548612"/>
              <a:gd name="connsiteX19" fmla="*/ 1397674 w 1984271"/>
              <a:gd name="connsiteY19" fmla="*/ 2467217 h 2548612"/>
              <a:gd name="connsiteX20" fmla="*/ 1133761 w 1984271"/>
              <a:gd name="connsiteY20" fmla="*/ 2548612 h 2548612"/>
              <a:gd name="connsiteX21" fmla="*/ 862491 w 1984271"/>
              <a:gd name="connsiteY21" fmla="*/ 2467217 h 2548612"/>
              <a:gd name="connsiteX22" fmla="*/ 874684 w 1984271"/>
              <a:gd name="connsiteY22" fmla="*/ 2028808 h 2548612"/>
              <a:gd name="connsiteX23" fmla="*/ 778724 w 1984271"/>
              <a:gd name="connsiteY23" fmla="*/ 1983903 h 2548612"/>
              <a:gd name="connsiteX24" fmla="*/ 576484 w 1984271"/>
              <a:gd name="connsiteY24" fmla="*/ 1743459 h 2548612"/>
              <a:gd name="connsiteX25" fmla="*/ 111078 w 1984271"/>
              <a:gd name="connsiteY25" fmla="*/ 1424434 h 2548612"/>
              <a:gd name="connsiteX26" fmla="*/ 15844 w 1984271"/>
              <a:gd name="connsiteY26" fmla="*/ 1194702 h 2548612"/>
              <a:gd name="connsiteX27" fmla="*/ 248851 w 1984271"/>
              <a:gd name="connsiteY27" fmla="*/ 1129072 h 2548612"/>
              <a:gd name="connsiteX28" fmla="*/ 521206 w 1984271"/>
              <a:gd name="connsiteY28" fmla="*/ 1295432 h 2548612"/>
              <a:gd name="connsiteX29" fmla="*/ 659972 w 1984271"/>
              <a:gd name="connsiteY29" fmla="*/ 1269367 h 2548612"/>
              <a:gd name="connsiteX30" fmla="*/ 457061 w 1984271"/>
              <a:gd name="connsiteY30" fmla="*/ 340024 h 2548612"/>
              <a:gd name="connsiteX31" fmla="*/ 503148 w 1984271"/>
              <a:gd name="connsiteY31" fmla="*/ 197683 h 2548612"/>
              <a:gd name="connsiteX32" fmla="*/ 551031 w 1984271"/>
              <a:gd name="connsiteY32" fmla="*/ 173271 h 2548612"/>
              <a:gd name="connsiteX33" fmla="*/ 717783 w 1984271"/>
              <a:gd name="connsiteY33" fmla="*/ 267245 h 2548612"/>
              <a:gd name="connsiteX34" fmla="*/ 915094 w 1984271"/>
              <a:gd name="connsiteY34" fmla="*/ 974058 h 2548612"/>
              <a:gd name="connsiteX35" fmla="*/ 951240 w 1984271"/>
              <a:gd name="connsiteY35" fmla="*/ 973680 h 2548612"/>
              <a:gd name="connsiteX36" fmla="*/ 942512 w 1984271"/>
              <a:gd name="connsiteY36" fmla="*/ 136757 h 2548612"/>
              <a:gd name="connsiteX37" fmla="*/ 1076440 w 1984271"/>
              <a:gd name="connsiteY37" fmla="*/ 7 h 2548612"/>
              <a:gd name="connsiteX0" fmla="*/ 1133761 w 1984271"/>
              <a:gd name="connsiteY0" fmla="*/ 2548612 h 2604425"/>
              <a:gd name="connsiteX1" fmla="*/ 862491 w 1984271"/>
              <a:gd name="connsiteY1" fmla="*/ 2467217 h 2604425"/>
              <a:gd name="connsiteX2" fmla="*/ 874684 w 1984271"/>
              <a:gd name="connsiteY2" fmla="*/ 2028808 h 2604425"/>
              <a:gd name="connsiteX3" fmla="*/ 778724 w 1984271"/>
              <a:gd name="connsiteY3" fmla="*/ 1983903 h 2604425"/>
              <a:gd name="connsiteX4" fmla="*/ 576484 w 1984271"/>
              <a:gd name="connsiteY4" fmla="*/ 1743459 h 2604425"/>
              <a:gd name="connsiteX5" fmla="*/ 111078 w 1984271"/>
              <a:gd name="connsiteY5" fmla="*/ 1424434 h 2604425"/>
              <a:gd name="connsiteX6" fmla="*/ 15844 w 1984271"/>
              <a:gd name="connsiteY6" fmla="*/ 1194702 h 2604425"/>
              <a:gd name="connsiteX7" fmla="*/ 248851 w 1984271"/>
              <a:gd name="connsiteY7" fmla="*/ 1129072 h 2604425"/>
              <a:gd name="connsiteX8" fmla="*/ 521206 w 1984271"/>
              <a:gd name="connsiteY8" fmla="*/ 1295432 h 2604425"/>
              <a:gd name="connsiteX9" fmla="*/ 659972 w 1984271"/>
              <a:gd name="connsiteY9" fmla="*/ 1269367 h 2604425"/>
              <a:gd name="connsiteX10" fmla="*/ 457061 w 1984271"/>
              <a:gd name="connsiteY10" fmla="*/ 340024 h 2604425"/>
              <a:gd name="connsiteX11" fmla="*/ 503148 w 1984271"/>
              <a:gd name="connsiteY11" fmla="*/ 197683 h 2604425"/>
              <a:gd name="connsiteX12" fmla="*/ 551031 w 1984271"/>
              <a:gd name="connsiteY12" fmla="*/ 173271 h 2604425"/>
              <a:gd name="connsiteX13" fmla="*/ 717783 w 1984271"/>
              <a:gd name="connsiteY13" fmla="*/ 267245 h 2604425"/>
              <a:gd name="connsiteX14" fmla="*/ 915094 w 1984271"/>
              <a:gd name="connsiteY14" fmla="*/ 974058 h 2604425"/>
              <a:gd name="connsiteX15" fmla="*/ 951240 w 1984271"/>
              <a:gd name="connsiteY15" fmla="*/ 973680 h 2604425"/>
              <a:gd name="connsiteX16" fmla="*/ 942512 w 1984271"/>
              <a:gd name="connsiteY16" fmla="*/ 136757 h 2604425"/>
              <a:gd name="connsiteX17" fmla="*/ 1076440 w 1984271"/>
              <a:gd name="connsiteY17" fmla="*/ 7 h 2604425"/>
              <a:gd name="connsiteX18" fmla="*/ 1213189 w 1984271"/>
              <a:gd name="connsiteY18" fmla="*/ 133932 h 2604425"/>
              <a:gd name="connsiteX19" fmla="*/ 1221916 w 1984271"/>
              <a:gd name="connsiteY19" fmla="*/ 970859 h 2604425"/>
              <a:gd name="connsiteX20" fmla="*/ 1266780 w 1984271"/>
              <a:gd name="connsiteY20" fmla="*/ 970391 h 2604425"/>
              <a:gd name="connsiteX21" fmla="*/ 1449313 w 1984271"/>
              <a:gd name="connsiteY21" fmla="*/ 259616 h 2604425"/>
              <a:gd name="connsiteX22" fmla="*/ 1560395 w 1984271"/>
              <a:gd name="connsiteY22" fmla="*/ 159387 h 2604425"/>
              <a:gd name="connsiteX23" fmla="*/ 1614066 w 1984271"/>
              <a:gd name="connsiteY23" fmla="*/ 162191 h 2604425"/>
              <a:gd name="connsiteX24" fmla="*/ 1711491 w 1984271"/>
              <a:gd name="connsiteY24" fmla="*/ 326947 h 2604425"/>
              <a:gd name="connsiteX25" fmla="*/ 1528218 w 1984271"/>
              <a:gd name="connsiteY25" fmla="*/ 1040616 h 2604425"/>
              <a:gd name="connsiteX26" fmla="*/ 1559948 w 1984271"/>
              <a:gd name="connsiteY26" fmla="*/ 1066247 h 2604425"/>
              <a:gd name="connsiteX27" fmla="*/ 1791130 w 1984271"/>
              <a:gd name="connsiteY27" fmla="*/ 656004 h 2604425"/>
              <a:gd name="connsiteX28" fmla="*/ 1892735 w 1984271"/>
              <a:gd name="connsiteY28" fmla="*/ 604100 h 2604425"/>
              <a:gd name="connsiteX29" fmla="*/ 1931711 w 1984271"/>
              <a:gd name="connsiteY29" fmla="*/ 616758 h 2604425"/>
              <a:gd name="connsiteX30" fmla="*/ 1980453 w 1984271"/>
              <a:gd name="connsiteY30" fmla="*/ 678921 h 2604425"/>
              <a:gd name="connsiteX31" fmla="*/ 1970956 w 1984271"/>
              <a:gd name="connsiteY31" fmla="*/ 757338 h 2604425"/>
              <a:gd name="connsiteX32" fmla="*/ 1684871 w 1984271"/>
              <a:gd name="connsiteY32" fmla="*/ 1339483 h 2604425"/>
              <a:gd name="connsiteX33" fmla="*/ 1686726 w 1984271"/>
              <a:gd name="connsiteY33" fmla="*/ 1517300 h 2604425"/>
              <a:gd name="connsiteX34" fmla="*/ 1448462 w 1984271"/>
              <a:gd name="connsiteY34" fmla="*/ 1976919 h 2604425"/>
              <a:gd name="connsiteX35" fmla="*/ 1363775 w 1984271"/>
              <a:gd name="connsiteY35" fmla="*/ 2024034 h 2604425"/>
              <a:gd name="connsiteX36" fmla="*/ 1397674 w 1984271"/>
              <a:gd name="connsiteY36" fmla="*/ 2467217 h 2604425"/>
              <a:gd name="connsiteX37" fmla="*/ 1189574 w 1984271"/>
              <a:gd name="connsiteY37" fmla="*/ 2604425 h 2604425"/>
              <a:gd name="connsiteX0" fmla="*/ 862491 w 1984271"/>
              <a:gd name="connsiteY0" fmla="*/ 2467217 h 2604425"/>
              <a:gd name="connsiteX1" fmla="*/ 874684 w 1984271"/>
              <a:gd name="connsiteY1" fmla="*/ 2028808 h 2604425"/>
              <a:gd name="connsiteX2" fmla="*/ 778724 w 1984271"/>
              <a:gd name="connsiteY2" fmla="*/ 1983903 h 2604425"/>
              <a:gd name="connsiteX3" fmla="*/ 576484 w 1984271"/>
              <a:gd name="connsiteY3" fmla="*/ 1743459 h 2604425"/>
              <a:gd name="connsiteX4" fmla="*/ 111078 w 1984271"/>
              <a:gd name="connsiteY4" fmla="*/ 1424434 h 2604425"/>
              <a:gd name="connsiteX5" fmla="*/ 15844 w 1984271"/>
              <a:gd name="connsiteY5" fmla="*/ 1194702 h 2604425"/>
              <a:gd name="connsiteX6" fmla="*/ 248851 w 1984271"/>
              <a:gd name="connsiteY6" fmla="*/ 1129072 h 2604425"/>
              <a:gd name="connsiteX7" fmla="*/ 521206 w 1984271"/>
              <a:gd name="connsiteY7" fmla="*/ 1295432 h 2604425"/>
              <a:gd name="connsiteX8" fmla="*/ 659972 w 1984271"/>
              <a:gd name="connsiteY8" fmla="*/ 1269367 h 2604425"/>
              <a:gd name="connsiteX9" fmla="*/ 457061 w 1984271"/>
              <a:gd name="connsiteY9" fmla="*/ 340024 h 2604425"/>
              <a:gd name="connsiteX10" fmla="*/ 503148 w 1984271"/>
              <a:gd name="connsiteY10" fmla="*/ 197683 h 2604425"/>
              <a:gd name="connsiteX11" fmla="*/ 551031 w 1984271"/>
              <a:gd name="connsiteY11" fmla="*/ 173271 h 2604425"/>
              <a:gd name="connsiteX12" fmla="*/ 717783 w 1984271"/>
              <a:gd name="connsiteY12" fmla="*/ 267245 h 2604425"/>
              <a:gd name="connsiteX13" fmla="*/ 915094 w 1984271"/>
              <a:gd name="connsiteY13" fmla="*/ 974058 h 2604425"/>
              <a:gd name="connsiteX14" fmla="*/ 951240 w 1984271"/>
              <a:gd name="connsiteY14" fmla="*/ 973680 h 2604425"/>
              <a:gd name="connsiteX15" fmla="*/ 942512 w 1984271"/>
              <a:gd name="connsiteY15" fmla="*/ 136757 h 2604425"/>
              <a:gd name="connsiteX16" fmla="*/ 1076440 w 1984271"/>
              <a:gd name="connsiteY16" fmla="*/ 7 h 2604425"/>
              <a:gd name="connsiteX17" fmla="*/ 1213189 w 1984271"/>
              <a:gd name="connsiteY17" fmla="*/ 133932 h 2604425"/>
              <a:gd name="connsiteX18" fmla="*/ 1221916 w 1984271"/>
              <a:gd name="connsiteY18" fmla="*/ 970859 h 2604425"/>
              <a:gd name="connsiteX19" fmla="*/ 1266780 w 1984271"/>
              <a:gd name="connsiteY19" fmla="*/ 970391 h 2604425"/>
              <a:gd name="connsiteX20" fmla="*/ 1449313 w 1984271"/>
              <a:gd name="connsiteY20" fmla="*/ 259616 h 2604425"/>
              <a:gd name="connsiteX21" fmla="*/ 1560395 w 1984271"/>
              <a:gd name="connsiteY21" fmla="*/ 159387 h 2604425"/>
              <a:gd name="connsiteX22" fmla="*/ 1614066 w 1984271"/>
              <a:gd name="connsiteY22" fmla="*/ 162191 h 2604425"/>
              <a:gd name="connsiteX23" fmla="*/ 1711491 w 1984271"/>
              <a:gd name="connsiteY23" fmla="*/ 326947 h 2604425"/>
              <a:gd name="connsiteX24" fmla="*/ 1528218 w 1984271"/>
              <a:gd name="connsiteY24" fmla="*/ 1040616 h 2604425"/>
              <a:gd name="connsiteX25" fmla="*/ 1559948 w 1984271"/>
              <a:gd name="connsiteY25" fmla="*/ 1066247 h 2604425"/>
              <a:gd name="connsiteX26" fmla="*/ 1791130 w 1984271"/>
              <a:gd name="connsiteY26" fmla="*/ 656004 h 2604425"/>
              <a:gd name="connsiteX27" fmla="*/ 1892735 w 1984271"/>
              <a:gd name="connsiteY27" fmla="*/ 604100 h 2604425"/>
              <a:gd name="connsiteX28" fmla="*/ 1931711 w 1984271"/>
              <a:gd name="connsiteY28" fmla="*/ 616758 h 2604425"/>
              <a:gd name="connsiteX29" fmla="*/ 1980453 w 1984271"/>
              <a:gd name="connsiteY29" fmla="*/ 678921 h 2604425"/>
              <a:gd name="connsiteX30" fmla="*/ 1970956 w 1984271"/>
              <a:gd name="connsiteY30" fmla="*/ 757338 h 2604425"/>
              <a:gd name="connsiteX31" fmla="*/ 1684871 w 1984271"/>
              <a:gd name="connsiteY31" fmla="*/ 1339483 h 2604425"/>
              <a:gd name="connsiteX32" fmla="*/ 1686726 w 1984271"/>
              <a:gd name="connsiteY32" fmla="*/ 1517300 h 2604425"/>
              <a:gd name="connsiteX33" fmla="*/ 1448462 w 1984271"/>
              <a:gd name="connsiteY33" fmla="*/ 1976919 h 2604425"/>
              <a:gd name="connsiteX34" fmla="*/ 1363775 w 1984271"/>
              <a:gd name="connsiteY34" fmla="*/ 2024034 h 2604425"/>
              <a:gd name="connsiteX35" fmla="*/ 1397674 w 1984271"/>
              <a:gd name="connsiteY35" fmla="*/ 2467217 h 2604425"/>
              <a:gd name="connsiteX36" fmla="*/ 1189574 w 1984271"/>
              <a:gd name="connsiteY36" fmla="*/ 2604425 h 2604425"/>
              <a:gd name="connsiteX0" fmla="*/ 862491 w 1984271"/>
              <a:gd name="connsiteY0" fmla="*/ 2467217 h 2467217"/>
              <a:gd name="connsiteX1" fmla="*/ 874684 w 1984271"/>
              <a:gd name="connsiteY1" fmla="*/ 2028808 h 2467217"/>
              <a:gd name="connsiteX2" fmla="*/ 778724 w 1984271"/>
              <a:gd name="connsiteY2" fmla="*/ 1983903 h 2467217"/>
              <a:gd name="connsiteX3" fmla="*/ 576484 w 1984271"/>
              <a:gd name="connsiteY3" fmla="*/ 1743459 h 2467217"/>
              <a:gd name="connsiteX4" fmla="*/ 111078 w 1984271"/>
              <a:gd name="connsiteY4" fmla="*/ 1424434 h 2467217"/>
              <a:gd name="connsiteX5" fmla="*/ 15844 w 1984271"/>
              <a:gd name="connsiteY5" fmla="*/ 1194702 h 2467217"/>
              <a:gd name="connsiteX6" fmla="*/ 248851 w 1984271"/>
              <a:gd name="connsiteY6" fmla="*/ 1129072 h 2467217"/>
              <a:gd name="connsiteX7" fmla="*/ 521206 w 1984271"/>
              <a:gd name="connsiteY7" fmla="*/ 1295432 h 2467217"/>
              <a:gd name="connsiteX8" fmla="*/ 659972 w 1984271"/>
              <a:gd name="connsiteY8" fmla="*/ 1269367 h 2467217"/>
              <a:gd name="connsiteX9" fmla="*/ 457061 w 1984271"/>
              <a:gd name="connsiteY9" fmla="*/ 340024 h 2467217"/>
              <a:gd name="connsiteX10" fmla="*/ 503148 w 1984271"/>
              <a:gd name="connsiteY10" fmla="*/ 197683 h 2467217"/>
              <a:gd name="connsiteX11" fmla="*/ 551031 w 1984271"/>
              <a:gd name="connsiteY11" fmla="*/ 173271 h 2467217"/>
              <a:gd name="connsiteX12" fmla="*/ 717783 w 1984271"/>
              <a:gd name="connsiteY12" fmla="*/ 267245 h 2467217"/>
              <a:gd name="connsiteX13" fmla="*/ 915094 w 1984271"/>
              <a:gd name="connsiteY13" fmla="*/ 974058 h 2467217"/>
              <a:gd name="connsiteX14" fmla="*/ 951240 w 1984271"/>
              <a:gd name="connsiteY14" fmla="*/ 973680 h 2467217"/>
              <a:gd name="connsiteX15" fmla="*/ 942512 w 1984271"/>
              <a:gd name="connsiteY15" fmla="*/ 136757 h 2467217"/>
              <a:gd name="connsiteX16" fmla="*/ 1076440 w 1984271"/>
              <a:gd name="connsiteY16" fmla="*/ 7 h 2467217"/>
              <a:gd name="connsiteX17" fmla="*/ 1213189 w 1984271"/>
              <a:gd name="connsiteY17" fmla="*/ 133932 h 2467217"/>
              <a:gd name="connsiteX18" fmla="*/ 1221916 w 1984271"/>
              <a:gd name="connsiteY18" fmla="*/ 970859 h 2467217"/>
              <a:gd name="connsiteX19" fmla="*/ 1266780 w 1984271"/>
              <a:gd name="connsiteY19" fmla="*/ 970391 h 2467217"/>
              <a:gd name="connsiteX20" fmla="*/ 1449313 w 1984271"/>
              <a:gd name="connsiteY20" fmla="*/ 259616 h 2467217"/>
              <a:gd name="connsiteX21" fmla="*/ 1560395 w 1984271"/>
              <a:gd name="connsiteY21" fmla="*/ 159387 h 2467217"/>
              <a:gd name="connsiteX22" fmla="*/ 1614066 w 1984271"/>
              <a:gd name="connsiteY22" fmla="*/ 162191 h 2467217"/>
              <a:gd name="connsiteX23" fmla="*/ 1711491 w 1984271"/>
              <a:gd name="connsiteY23" fmla="*/ 326947 h 2467217"/>
              <a:gd name="connsiteX24" fmla="*/ 1528218 w 1984271"/>
              <a:gd name="connsiteY24" fmla="*/ 1040616 h 2467217"/>
              <a:gd name="connsiteX25" fmla="*/ 1559948 w 1984271"/>
              <a:gd name="connsiteY25" fmla="*/ 1066247 h 2467217"/>
              <a:gd name="connsiteX26" fmla="*/ 1791130 w 1984271"/>
              <a:gd name="connsiteY26" fmla="*/ 656004 h 2467217"/>
              <a:gd name="connsiteX27" fmla="*/ 1892735 w 1984271"/>
              <a:gd name="connsiteY27" fmla="*/ 604100 h 2467217"/>
              <a:gd name="connsiteX28" fmla="*/ 1931711 w 1984271"/>
              <a:gd name="connsiteY28" fmla="*/ 616758 h 2467217"/>
              <a:gd name="connsiteX29" fmla="*/ 1980453 w 1984271"/>
              <a:gd name="connsiteY29" fmla="*/ 678921 h 2467217"/>
              <a:gd name="connsiteX30" fmla="*/ 1970956 w 1984271"/>
              <a:gd name="connsiteY30" fmla="*/ 757338 h 2467217"/>
              <a:gd name="connsiteX31" fmla="*/ 1684871 w 1984271"/>
              <a:gd name="connsiteY31" fmla="*/ 1339483 h 2467217"/>
              <a:gd name="connsiteX32" fmla="*/ 1686726 w 1984271"/>
              <a:gd name="connsiteY32" fmla="*/ 1517300 h 2467217"/>
              <a:gd name="connsiteX33" fmla="*/ 1448462 w 1984271"/>
              <a:gd name="connsiteY33" fmla="*/ 1976919 h 2467217"/>
              <a:gd name="connsiteX34" fmla="*/ 1363775 w 1984271"/>
              <a:gd name="connsiteY34" fmla="*/ 2024034 h 2467217"/>
              <a:gd name="connsiteX35" fmla="*/ 1397674 w 1984271"/>
              <a:gd name="connsiteY35" fmla="*/ 2467217 h 2467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84271" h="2467217">
                <a:moveTo>
                  <a:pt x="862491" y="2467217"/>
                </a:moveTo>
                <a:lnTo>
                  <a:pt x="874684" y="2028808"/>
                </a:lnTo>
                <a:lnTo>
                  <a:pt x="778724" y="1983903"/>
                </a:lnTo>
                <a:cubicBezTo>
                  <a:pt x="690128" y="1925386"/>
                  <a:pt x="619354" y="1841947"/>
                  <a:pt x="576484" y="1743459"/>
                </a:cubicBezTo>
                <a:lnTo>
                  <a:pt x="111078" y="1424434"/>
                </a:lnTo>
                <a:cubicBezTo>
                  <a:pt x="31903" y="1379818"/>
                  <a:pt x="-30487" y="1276773"/>
                  <a:pt x="15844" y="1194702"/>
                </a:cubicBezTo>
                <a:cubicBezTo>
                  <a:pt x="62178" y="1112627"/>
                  <a:pt x="169673" y="1084455"/>
                  <a:pt x="248851" y="1129072"/>
                </a:cubicBezTo>
                <a:lnTo>
                  <a:pt x="521206" y="1295432"/>
                </a:lnTo>
                <a:cubicBezTo>
                  <a:pt x="551944" y="1314567"/>
                  <a:pt x="633891" y="1324467"/>
                  <a:pt x="659972" y="1269367"/>
                </a:cubicBezTo>
                <a:lnTo>
                  <a:pt x="457061" y="340024"/>
                </a:lnTo>
                <a:cubicBezTo>
                  <a:pt x="441989" y="286027"/>
                  <a:pt x="461884" y="230533"/>
                  <a:pt x="503148" y="197683"/>
                </a:cubicBezTo>
                <a:cubicBezTo>
                  <a:pt x="516903" y="186730"/>
                  <a:pt x="533031" y="178297"/>
                  <a:pt x="551031" y="173271"/>
                </a:cubicBezTo>
                <a:cubicBezTo>
                  <a:pt x="623028" y="153174"/>
                  <a:pt x="697682" y="195247"/>
                  <a:pt x="717783" y="267245"/>
                </a:cubicBezTo>
                <a:lnTo>
                  <a:pt x="915094" y="974058"/>
                </a:lnTo>
                <a:lnTo>
                  <a:pt x="951240" y="973680"/>
                </a:lnTo>
                <a:cubicBezTo>
                  <a:pt x="948331" y="694706"/>
                  <a:pt x="945421" y="415731"/>
                  <a:pt x="942512" y="136757"/>
                </a:cubicBezTo>
                <a:cubicBezTo>
                  <a:pt x="941734" y="62013"/>
                  <a:pt x="1001695" y="787"/>
                  <a:pt x="1076440" y="7"/>
                </a:cubicBezTo>
                <a:cubicBezTo>
                  <a:pt x="1151184" y="-773"/>
                  <a:pt x="1212409" y="59189"/>
                  <a:pt x="1213189" y="133932"/>
                </a:cubicBezTo>
                <a:lnTo>
                  <a:pt x="1221916" y="970859"/>
                </a:lnTo>
                <a:lnTo>
                  <a:pt x="1266780" y="970391"/>
                </a:lnTo>
                <a:lnTo>
                  <a:pt x="1449313" y="259616"/>
                </a:lnTo>
                <a:cubicBezTo>
                  <a:pt x="1463253" y="205315"/>
                  <a:pt x="1508231" y="167206"/>
                  <a:pt x="1560395" y="159387"/>
                </a:cubicBezTo>
                <a:cubicBezTo>
                  <a:pt x="1577782" y="156780"/>
                  <a:pt x="1595967" y="157540"/>
                  <a:pt x="1614066" y="162191"/>
                </a:cubicBezTo>
                <a:cubicBezTo>
                  <a:pt x="1686467" y="180782"/>
                  <a:pt x="1730088" y="254543"/>
                  <a:pt x="1711491" y="326947"/>
                </a:cubicBezTo>
                <a:lnTo>
                  <a:pt x="1528218" y="1040616"/>
                </a:lnTo>
                <a:lnTo>
                  <a:pt x="1559948" y="1066247"/>
                </a:lnTo>
                <a:lnTo>
                  <a:pt x="1791130" y="656004"/>
                </a:lnTo>
                <a:cubicBezTo>
                  <a:pt x="1812119" y="618762"/>
                  <a:pt x="1852769" y="599567"/>
                  <a:pt x="1892735" y="604100"/>
                </a:cubicBezTo>
                <a:cubicBezTo>
                  <a:pt x="1906057" y="605614"/>
                  <a:pt x="1919300" y="609764"/>
                  <a:pt x="1931711" y="616758"/>
                </a:cubicBezTo>
                <a:cubicBezTo>
                  <a:pt x="1956543" y="630749"/>
                  <a:pt x="1973348" y="653481"/>
                  <a:pt x="1980453" y="678921"/>
                </a:cubicBezTo>
                <a:cubicBezTo>
                  <a:pt x="1987555" y="704364"/>
                  <a:pt x="1984950" y="732511"/>
                  <a:pt x="1970956" y="757338"/>
                </a:cubicBezTo>
                <a:lnTo>
                  <a:pt x="1684871" y="1339483"/>
                </a:lnTo>
                <a:cubicBezTo>
                  <a:pt x="1685489" y="1398755"/>
                  <a:pt x="1686108" y="1458028"/>
                  <a:pt x="1686726" y="1517300"/>
                </a:cubicBezTo>
                <a:cubicBezTo>
                  <a:pt x="1688710" y="1707568"/>
                  <a:pt x="1594055" y="1876331"/>
                  <a:pt x="1448462" y="1976919"/>
                </a:cubicBezTo>
                <a:lnTo>
                  <a:pt x="1363775" y="2024034"/>
                </a:lnTo>
                <a:lnTo>
                  <a:pt x="1397674" y="2467217"/>
                </a:lnTo>
              </a:path>
            </a:pathLst>
          </a:custGeom>
          <a:solidFill>
            <a:srgbClr val="FFCC66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65A66A0E-DA66-57F9-87FF-45F45CA538BC}"/>
              </a:ext>
            </a:extLst>
          </p:cNvPr>
          <p:cNvGrpSpPr/>
          <p:nvPr/>
        </p:nvGrpSpPr>
        <p:grpSpPr>
          <a:xfrm rot="10800000">
            <a:off x="513280" y="2846761"/>
            <a:ext cx="3809055" cy="1738311"/>
            <a:chOff x="2394941" y="5298238"/>
            <a:chExt cx="3809055" cy="1738311"/>
          </a:xfrm>
        </p:grpSpPr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31B86DF2-E932-B82A-F1C4-EC30AD7F5992}"/>
                </a:ext>
              </a:extLst>
            </p:cNvPr>
            <p:cNvSpPr txBox="1"/>
            <p:nvPr/>
          </p:nvSpPr>
          <p:spPr>
            <a:xfrm>
              <a:off x="2411772" y="5298238"/>
              <a:ext cx="377539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お試しください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9F8180D5-76F1-886B-2DA0-99767D56A44A}"/>
                </a:ext>
              </a:extLst>
            </p:cNvPr>
            <p:cNvSpPr txBox="1"/>
            <p:nvPr/>
          </p:nvSpPr>
          <p:spPr>
            <a:xfrm>
              <a:off x="2394941" y="6574884"/>
              <a:ext cx="38090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try it</a:t>
              </a:r>
              <a:endParaRPr lang="en-US" altLang="ja-JP" sz="2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F8EC519-BC25-7571-CCBC-D94D31298C96}"/>
              </a:ext>
            </a:extLst>
          </p:cNvPr>
          <p:cNvGrpSpPr/>
          <p:nvPr/>
        </p:nvGrpSpPr>
        <p:grpSpPr>
          <a:xfrm>
            <a:off x="374107" y="5392776"/>
            <a:ext cx="1646586" cy="1646586"/>
            <a:chOff x="7907146" y="4000958"/>
            <a:chExt cx="2513538" cy="2513538"/>
          </a:xfrm>
        </p:grpSpPr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46C001DB-5CA9-DFCD-A0F9-2CEBEBD7947B}"/>
                </a:ext>
              </a:extLst>
            </p:cNvPr>
            <p:cNvSpPr/>
            <p:nvPr/>
          </p:nvSpPr>
          <p:spPr bwMode="auto">
            <a:xfrm>
              <a:off x="7907146" y="4000958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EDB16F65-1A23-DB6C-9CDB-2C021F58CFFA}"/>
                </a:ext>
              </a:extLst>
            </p:cNvPr>
            <p:cNvSpPr/>
            <p:nvPr/>
          </p:nvSpPr>
          <p:spPr bwMode="auto">
            <a:xfrm>
              <a:off x="8192176" y="4175791"/>
              <a:ext cx="1775782" cy="220798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63786B7F-DE60-3530-F012-4877B65D501D}"/>
              </a:ext>
            </a:extLst>
          </p:cNvPr>
          <p:cNvGrpSpPr/>
          <p:nvPr/>
        </p:nvGrpSpPr>
        <p:grpSpPr>
          <a:xfrm rot="10800000">
            <a:off x="4800634" y="2898958"/>
            <a:ext cx="1646586" cy="1646586"/>
            <a:chOff x="7907146" y="4000958"/>
            <a:chExt cx="2513538" cy="2513538"/>
          </a:xfrm>
        </p:grpSpPr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CF1E6415-BAEC-96A6-BFA7-A1E12B1698EB}"/>
                </a:ext>
              </a:extLst>
            </p:cNvPr>
            <p:cNvSpPr/>
            <p:nvPr/>
          </p:nvSpPr>
          <p:spPr bwMode="auto">
            <a:xfrm>
              <a:off x="7907146" y="4000958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6E8E8B5-18C0-A2F9-7A2B-4F96B1F62F04}"/>
                </a:ext>
              </a:extLst>
            </p:cNvPr>
            <p:cNvSpPr/>
            <p:nvPr/>
          </p:nvSpPr>
          <p:spPr bwMode="auto">
            <a:xfrm>
              <a:off x="8192176" y="4175791"/>
              <a:ext cx="1775782" cy="220798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9246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635168B-A2A5-43D5-EF93-6810766CDBB1}"/>
              </a:ext>
            </a:extLst>
          </p:cNvPr>
          <p:cNvGrpSpPr/>
          <p:nvPr/>
        </p:nvGrpSpPr>
        <p:grpSpPr>
          <a:xfrm>
            <a:off x="122274" y="5118353"/>
            <a:ext cx="6631804" cy="2147587"/>
            <a:chOff x="122274" y="7594853"/>
            <a:chExt cx="6631804" cy="214758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F996AE5-A060-236A-8877-FCAE74BE440C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B06DB78-28A0-45D3-938B-C7A57696B9AD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C9A7C5F-CABB-46A5-B42B-AEC0E97D5975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2955DC2-91D0-4836-ADF3-0BFD36FD10F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6BADDEC-51CD-4C90-8E9F-23872DF470F3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89B9C7F-243D-905F-27B5-D0280BF15A54}"/>
              </a:ext>
            </a:extLst>
          </p:cNvPr>
          <p:cNvGrpSpPr/>
          <p:nvPr/>
        </p:nvGrpSpPr>
        <p:grpSpPr>
          <a:xfrm>
            <a:off x="122274" y="2651378"/>
            <a:ext cx="6631804" cy="2147587"/>
            <a:chOff x="122274" y="7594853"/>
            <a:chExt cx="6631804" cy="214758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05CCD80-76F2-092E-0B0D-AD494FC89DF5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1021F84-774C-A861-E690-8FC68B1BE223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7DD06B8-5163-636D-4D2B-EA31E8CC764E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84D0818-34CF-CE9E-7255-8A7557B66C2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2853A66-D100-2045-BBCB-B4118B4BA4D4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D290F3-AEC1-33D3-78F0-C35A9CD1A1CF}"/>
              </a:ext>
            </a:extLst>
          </p:cNvPr>
          <p:cNvSpPr txBox="1"/>
          <p:nvPr/>
        </p:nvSpPr>
        <p:spPr>
          <a:xfrm>
            <a:off x="1182229" y="5448603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お試しください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CC84084-338F-B14E-0677-DD5B55344155}"/>
              </a:ext>
            </a:extLst>
          </p:cNvPr>
          <p:cNvSpPr txBox="1"/>
          <p:nvPr/>
        </p:nvSpPr>
        <p:spPr>
          <a:xfrm rot="10800000">
            <a:off x="1182229" y="2874920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お試しください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3334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671</TotalTime>
  <Words>72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std0136_ご自由にお試しください</dc:title>
  <dc:subject>std0136_ご自由にお試しください</dc:subject>
  <dc:creator>でじけろお</dc:creator>
  <cp:revision>1</cp:revision>
  <dcterms:created xsi:type="dcterms:W3CDTF">2018-05-20T00:31:01Z</dcterms:created>
  <dcterms:modified xsi:type="dcterms:W3CDTF">2025-01-01T10:21:37Z</dcterms:modified>
  <cp:version>1</cp:version>
</cp:coreProperties>
</file>