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64" r:id="rId3"/>
    <p:sldId id="256" r:id="rId4"/>
    <p:sldId id="259" r:id="rId5"/>
    <p:sldId id="265" r:id="rId6"/>
    <p:sldId id="266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785" autoAdjust="0"/>
    <p:restoredTop sz="94660"/>
  </p:normalViewPr>
  <p:slideViewPr>
    <p:cSldViewPr snapToGrid="0">
      <p:cViewPr>
        <p:scale>
          <a:sx n="50" d="100"/>
          <a:sy n="50" d="100"/>
        </p:scale>
        <p:origin x="1164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1/1/2025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1028342" y="5320676"/>
            <a:ext cx="4801314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6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6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ご覧ください</a:t>
            </a:r>
            <a:endParaRPr lang="en-US" altLang="ja-JP" sz="6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0D5F9BE-AADE-C0DE-4A86-A16F760C7487}"/>
              </a:ext>
            </a:extLst>
          </p:cNvPr>
          <p:cNvSpPr txBox="1"/>
          <p:nvPr/>
        </p:nvSpPr>
        <p:spPr>
          <a:xfrm rot="10800000">
            <a:off x="1028342" y="2660603"/>
            <a:ext cx="4801314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6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6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ご覧ください</a:t>
            </a:r>
            <a:endParaRPr lang="en-US" altLang="ja-JP" sz="6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054BC4E7-C941-B0B5-CE77-44C60BC3202F}"/>
              </a:ext>
            </a:extLst>
          </p:cNvPr>
          <p:cNvSpPr txBox="1"/>
          <p:nvPr/>
        </p:nvSpPr>
        <p:spPr>
          <a:xfrm>
            <a:off x="1028342" y="5320676"/>
            <a:ext cx="4801314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6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60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ご覧ください</a:t>
            </a:r>
            <a:endParaRPr lang="en-US" altLang="ja-JP" sz="60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0C91D28F-438D-777B-0C4B-AB56993F38A6}"/>
              </a:ext>
            </a:extLst>
          </p:cNvPr>
          <p:cNvSpPr txBox="1"/>
          <p:nvPr/>
        </p:nvSpPr>
        <p:spPr>
          <a:xfrm rot="10800000">
            <a:off x="1028342" y="2660603"/>
            <a:ext cx="4801314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6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60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6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ご覧ください</a:t>
            </a:r>
            <a:endParaRPr lang="en-US" altLang="ja-JP" sz="6000" b="1" i="0" dirty="0">
              <a:solidFill>
                <a:srgbClr val="FF000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435048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36E92C85-B5AE-CC34-8007-12777B533605}"/>
              </a:ext>
            </a:extLst>
          </p:cNvPr>
          <p:cNvGrpSpPr/>
          <p:nvPr/>
        </p:nvGrpSpPr>
        <p:grpSpPr>
          <a:xfrm>
            <a:off x="329241" y="5484585"/>
            <a:ext cx="6199519" cy="1395252"/>
            <a:chOff x="329241" y="5484585"/>
            <a:chExt cx="6199519" cy="1395252"/>
          </a:xfrm>
        </p:grpSpPr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ACB49D57-2170-B160-3C97-1DA41523BF9E}"/>
                </a:ext>
              </a:extLst>
            </p:cNvPr>
            <p:cNvSpPr txBox="1"/>
            <p:nvPr/>
          </p:nvSpPr>
          <p:spPr>
            <a:xfrm>
              <a:off x="329241" y="6295062"/>
              <a:ext cx="619951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32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Please feel free to have a look</a:t>
              </a:r>
              <a:endParaRPr lang="en-US" altLang="ja-JP" sz="32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58246DFE-6C99-8E32-C717-5135A89FB6C2}"/>
                </a:ext>
              </a:extLst>
            </p:cNvPr>
            <p:cNvSpPr txBox="1"/>
            <p:nvPr/>
          </p:nvSpPr>
          <p:spPr>
            <a:xfrm>
              <a:off x="515382" y="5484585"/>
              <a:ext cx="5827236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4400" b="1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ご自由にご覧ください</a:t>
              </a:r>
              <a:endParaRPr lang="en-US" altLang="ja-JP" sz="44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6155B556-6480-9CEC-D1A4-B420107599C4}"/>
              </a:ext>
            </a:extLst>
          </p:cNvPr>
          <p:cNvGrpSpPr/>
          <p:nvPr/>
        </p:nvGrpSpPr>
        <p:grpSpPr>
          <a:xfrm rot="10800000">
            <a:off x="329241" y="3026164"/>
            <a:ext cx="6199519" cy="1395252"/>
            <a:chOff x="329241" y="5484585"/>
            <a:chExt cx="6199519" cy="1395252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8642D085-D6F6-CB1A-C287-A98472476B89}"/>
                </a:ext>
              </a:extLst>
            </p:cNvPr>
            <p:cNvSpPr txBox="1"/>
            <p:nvPr/>
          </p:nvSpPr>
          <p:spPr>
            <a:xfrm>
              <a:off x="329241" y="6295062"/>
              <a:ext cx="6199519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32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Please feel free to have a look</a:t>
              </a:r>
              <a:endParaRPr lang="en-US" altLang="ja-JP" sz="32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4" name="テキスト ボックス 13">
              <a:extLst>
                <a:ext uri="{FF2B5EF4-FFF2-40B4-BE49-F238E27FC236}">
                  <a16:creationId xmlns:a16="http://schemas.microsoft.com/office/drawing/2014/main" id="{0EF4BC47-6043-ECBD-94AA-404EB2612241}"/>
                </a:ext>
              </a:extLst>
            </p:cNvPr>
            <p:cNvSpPr txBox="1"/>
            <p:nvPr/>
          </p:nvSpPr>
          <p:spPr>
            <a:xfrm>
              <a:off x="515383" y="5484585"/>
              <a:ext cx="5827236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4400" b="1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ご自由にご覧ください</a:t>
              </a:r>
              <a:endParaRPr lang="en-US" altLang="ja-JP" sz="44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2422823" y="5477114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48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ご覧ください</a:t>
            </a:r>
            <a:endParaRPr lang="en-US" altLang="ja-JP" sz="48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50A6E7B1-9A2C-736D-0D21-2C316FA5CC9B}"/>
              </a:ext>
            </a:extLst>
          </p:cNvPr>
          <p:cNvSpPr txBox="1"/>
          <p:nvPr/>
        </p:nvSpPr>
        <p:spPr>
          <a:xfrm rot="10800000">
            <a:off x="564183" y="2887848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48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ご覧ください</a:t>
            </a:r>
            <a:endParaRPr lang="en-US" altLang="ja-JP" sz="48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8" name="グループ化 67">
            <a:extLst>
              <a:ext uri="{FF2B5EF4-FFF2-40B4-BE49-F238E27FC236}">
                <a16:creationId xmlns:a16="http://schemas.microsoft.com/office/drawing/2014/main" id="{83AAB35A-31DE-BFA2-3723-4A0EDF36C5CD}"/>
              </a:ext>
            </a:extLst>
          </p:cNvPr>
          <p:cNvGrpSpPr/>
          <p:nvPr/>
        </p:nvGrpSpPr>
        <p:grpSpPr>
          <a:xfrm rot="10800000">
            <a:off x="4851884" y="2909304"/>
            <a:ext cx="1620485" cy="1620485"/>
            <a:chOff x="6612332" y="910205"/>
            <a:chExt cx="2507886" cy="2507886"/>
          </a:xfrm>
        </p:grpSpPr>
        <p:grpSp>
          <p:nvGrpSpPr>
            <p:cNvPr id="69" name="グループ化 68">
              <a:extLst>
                <a:ext uri="{FF2B5EF4-FFF2-40B4-BE49-F238E27FC236}">
                  <a16:creationId xmlns:a16="http://schemas.microsoft.com/office/drawing/2014/main" id="{BE55D8A1-79DB-B971-E81E-11B81A02DFD3}"/>
                </a:ext>
              </a:extLst>
            </p:cNvPr>
            <p:cNvGrpSpPr/>
            <p:nvPr/>
          </p:nvGrpSpPr>
          <p:grpSpPr>
            <a:xfrm>
              <a:off x="6612332" y="910205"/>
              <a:ext cx="2507886" cy="2507886"/>
              <a:chOff x="7923330" y="1094843"/>
              <a:chExt cx="2507886" cy="2507886"/>
            </a:xfrm>
          </p:grpSpPr>
          <p:grpSp>
            <p:nvGrpSpPr>
              <p:cNvPr id="82" name="グループ化 81">
                <a:extLst>
                  <a:ext uri="{FF2B5EF4-FFF2-40B4-BE49-F238E27FC236}">
                    <a16:creationId xmlns:a16="http://schemas.microsoft.com/office/drawing/2014/main" id="{F9606CEC-C392-6EFA-8FEE-CD0FD0D2D723}"/>
                  </a:ext>
                </a:extLst>
              </p:cNvPr>
              <p:cNvGrpSpPr/>
              <p:nvPr/>
            </p:nvGrpSpPr>
            <p:grpSpPr>
              <a:xfrm>
                <a:off x="7923330" y="1094843"/>
                <a:ext cx="2507886" cy="2507886"/>
                <a:chOff x="8680856" y="742940"/>
                <a:chExt cx="2735056" cy="2735056"/>
              </a:xfrm>
            </p:grpSpPr>
            <p:sp>
              <p:nvSpPr>
                <p:cNvPr id="84" name="四角形: 角を丸くする 83">
                  <a:extLst>
                    <a:ext uri="{FF2B5EF4-FFF2-40B4-BE49-F238E27FC236}">
                      <a16:creationId xmlns:a16="http://schemas.microsoft.com/office/drawing/2014/main" id="{AE20B4D8-E520-A7C5-EB07-7CC5AC24EFB3}"/>
                    </a:ext>
                  </a:extLst>
                </p:cNvPr>
                <p:cNvSpPr/>
                <p:nvPr/>
              </p:nvSpPr>
              <p:spPr bwMode="auto">
                <a:xfrm>
                  <a:off x="8680856" y="74294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5" name="四角形: 角を丸くする 84">
                  <a:extLst>
                    <a:ext uri="{FF2B5EF4-FFF2-40B4-BE49-F238E27FC236}">
                      <a16:creationId xmlns:a16="http://schemas.microsoft.com/office/drawing/2014/main" id="{3F6283AD-D5A3-3399-1B63-193845A71E66}"/>
                    </a:ext>
                  </a:extLst>
                </p:cNvPr>
                <p:cNvSpPr/>
                <p:nvPr/>
              </p:nvSpPr>
              <p:spPr bwMode="auto">
                <a:xfrm>
                  <a:off x="8868435" y="93051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83" name="フリーフォーム: 図形 82">
                <a:extLst>
                  <a:ext uri="{FF2B5EF4-FFF2-40B4-BE49-F238E27FC236}">
                    <a16:creationId xmlns:a16="http://schemas.microsoft.com/office/drawing/2014/main" id="{7CF6BF67-782A-7EFD-E62F-9F6A554DA5AC}"/>
                  </a:ext>
                </a:extLst>
              </p:cNvPr>
              <p:cNvSpPr/>
              <p:nvPr/>
            </p:nvSpPr>
            <p:spPr bwMode="auto">
              <a:xfrm>
                <a:off x="7995734" y="1167247"/>
                <a:ext cx="2363079" cy="2363079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B0BB9DBB-ADA4-FB1E-9912-7F71206458D8}"/>
                </a:ext>
              </a:extLst>
            </p:cNvPr>
            <p:cNvGrpSpPr/>
            <p:nvPr/>
          </p:nvGrpSpPr>
          <p:grpSpPr>
            <a:xfrm>
              <a:off x="7032806" y="1471520"/>
              <a:ext cx="1681891" cy="1212308"/>
              <a:chOff x="7032806" y="1424415"/>
              <a:chExt cx="1681891" cy="1212308"/>
            </a:xfrm>
          </p:grpSpPr>
          <p:sp>
            <p:nvSpPr>
              <p:cNvPr id="71" name="二等辺三角形 70">
                <a:extLst>
                  <a:ext uri="{FF2B5EF4-FFF2-40B4-BE49-F238E27FC236}">
                    <a16:creationId xmlns:a16="http://schemas.microsoft.com/office/drawing/2014/main" id="{457F0782-8F1B-1C52-D817-D6041BCF4270}"/>
                  </a:ext>
                </a:extLst>
              </p:cNvPr>
              <p:cNvSpPr/>
              <p:nvPr/>
            </p:nvSpPr>
            <p:spPr bwMode="auto">
              <a:xfrm>
                <a:off x="7792563" y="1424415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2" name="二等辺三角形 71">
                <a:extLst>
                  <a:ext uri="{FF2B5EF4-FFF2-40B4-BE49-F238E27FC236}">
                    <a16:creationId xmlns:a16="http://schemas.microsoft.com/office/drawing/2014/main" id="{76257E65-657B-7F06-035E-0289CDE2CE89}"/>
                  </a:ext>
                </a:extLst>
              </p:cNvPr>
              <p:cNvSpPr/>
              <p:nvPr/>
            </p:nvSpPr>
            <p:spPr bwMode="auto">
              <a:xfrm rot="20700000">
                <a:off x="7449662" y="1491091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3" name="二等辺三角形 72">
                <a:extLst>
                  <a:ext uri="{FF2B5EF4-FFF2-40B4-BE49-F238E27FC236}">
                    <a16:creationId xmlns:a16="http://schemas.microsoft.com/office/drawing/2014/main" id="{05585628-AB24-979D-19DB-81E591BD4855}"/>
                  </a:ext>
                </a:extLst>
              </p:cNvPr>
              <p:cNvSpPr/>
              <p:nvPr/>
            </p:nvSpPr>
            <p:spPr bwMode="auto">
              <a:xfrm rot="19800000">
                <a:off x="7151819" y="1637296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4" name="二等辺三角形 73">
                <a:extLst>
                  <a:ext uri="{FF2B5EF4-FFF2-40B4-BE49-F238E27FC236}">
                    <a16:creationId xmlns:a16="http://schemas.microsoft.com/office/drawing/2014/main" id="{10C59FC4-B2F2-0207-4EDF-2CF4ED73F257}"/>
                  </a:ext>
                </a:extLst>
              </p:cNvPr>
              <p:cNvSpPr/>
              <p:nvPr/>
            </p:nvSpPr>
            <p:spPr bwMode="auto">
              <a:xfrm rot="900000" flipH="1">
                <a:off x="8151973" y="1491092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5" name="二等辺三角形 74">
                <a:extLst>
                  <a:ext uri="{FF2B5EF4-FFF2-40B4-BE49-F238E27FC236}">
                    <a16:creationId xmlns:a16="http://schemas.microsoft.com/office/drawing/2014/main" id="{3DC573F7-AE08-FC56-3DB2-F304AB3E2F8E}"/>
                  </a:ext>
                </a:extLst>
              </p:cNvPr>
              <p:cNvSpPr/>
              <p:nvPr/>
            </p:nvSpPr>
            <p:spPr bwMode="auto">
              <a:xfrm rot="1800000" flipH="1">
                <a:off x="8460667" y="1637297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6" name="フリーフォーム: 図形 75">
                <a:extLst>
                  <a:ext uri="{FF2B5EF4-FFF2-40B4-BE49-F238E27FC236}">
                    <a16:creationId xmlns:a16="http://schemas.microsoft.com/office/drawing/2014/main" id="{FFD1EDEA-FBD9-4519-BB39-F234A5A3898C}"/>
                  </a:ext>
                </a:extLst>
              </p:cNvPr>
              <p:cNvSpPr/>
              <p:nvPr/>
            </p:nvSpPr>
            <p:spPr bwMode="auto">
              <a:xfrm>
                <a:off x="7032806" y="1696879"/>
                <a:ext cx="1681891" cy="502235"/>
              </a:xfrm>
              <a:custGeom>
                <a:avLst/>
                <a:gdLst>
                  <a:gd name="connsiteX0" fmla="*/ 840945 w 1681891"/>
                  <a:gd name="connsiteY0" fmla="*/ 0 h 474740"/>
                  <a:gd name="connsiteX1" fmla="*/ 1670311 w 1681891"/>
                  <a:gd name="connsiteY1" fmla="*/ 439793 h 474740"/>
                  <a:gd name="connsiteX2" fmla="*/ 1681891 w 1681891"/>
                  <a:gd name="connsiteY2" fmla="*/ 465103 h 474740"/>
                  <a:gd name="connsiteX3" fmla="*/ 1677482 w 1681891"/>
                  <a:gd name="connsiteY3" fmla="*/ 474740 h 474740"/>
                  <a:gd name="connsiteX4" fmla="*/ 1609684 w 1681891"/>
                  <a:gd name="connsiteY4" fmla="*/ 429952 h 474740"/>
                  <a:gd name="connsiteX5" fmla="*/ 840946 w 1681891"/>
                  <a:gd name="connsiteY5" fmla="*/ 242888 h 474740"/>
                  <a:gd name="connsiteX6" fmla="*/ 72207 w 1681891"/>
                  <a:gd name="connsiteY6" fmla="*/ 429952 h 474740"/>
                  <a:gd name="connsiteX7" fmla="*/ 4409 w 1681891"/>
                  <a:gd name="connsiteY7" fmla="*/ 474740 h 474740"/>
                  <a:gd name="connsiteX8" fmla="*/ 0 w 1681891"/>
                  <a:gd name="connsiteY8" fmla="*/ 465103 h 474740"/>
                  <a:gd name="connsiteX9" fmla="*/ 11580 w 1681891"/>
                  <a:gd name="connsiteY9" fmla="*/ 439793 h 474740"/>
                  <a:gd name="connsiteX10" fmla="*/ 840945 w 1681891"/>
                  <a:gd name="connsiteY10" fmla="*/ 0 h 474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81891" h="474740">
                    <a:moveTo>
                      <a:pt x="840945" y="0"/>
                    </a:moveTo>
                    <a:cubicBezTo>
                      <a:pt x="1213779" y="0"/>
                      <a:pt x="1533668" y="181345"/>
                      <a:pt x="1670311" y="439793"/>
                    </a:cubicBezTo>
                    <a:lnTo>
                      <a:pt x="1681891" y="465103"/>
                    </a:lnTo>
                    <a:lnTo>
                      <a:pt x="1677482" y="474740"/>
                    </a:lnTo>
                    <a:lnTo>
                      <a:pt x="1609684" y="429952"/>
                    </a:lnTo>
                    <a:cubicBezTo>
                      <a:pt x="1406646" y="313726"/>
                      <a:pt x="1136931" y="242888"/>
                      <a:pt x="840946" y="242888"/>
                    </a:cubicBezTo>
                    <a:cubicBezTo>
                      <a:pt x="544960" y="242888"/>
                      <a:pt x="275245" y="313726"/>
                      <a:pt x="72207" y="429952"/>
                    </a:cubicBezTo>
                    <a:lnTo>
                      <a:pt x="4409" y="474740"/>
                    </a:lnTo>
                    <a:lnTo>
                      <a:pt x="0" y="465103"/>
                    </a:lnTo>
                    <a:lnTo>
                      <a:pt x="11580" y="439793"/>
                    </a:lnTo>
                    <a:cubicBezTo>
                      <a:pt x="148222" y="181345"/>
                      <a:pt x="468111" y="0"/>
                      <a:pt x="840945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7" name="フリーフォーム: 図形 76">
                <a:extLst>
                  <a:ext uri="{FF2B5EF4-FFF2-40B4-BE49-F238E27FC236}">
                    <a16:creationId xmlns:a16="http://schemas.microsoft.com/office/drawing/2014/main" id="{4AFD81F8-ED28-36F6-EFFD-7DA6E1D314AA}"/>
                  </a:ext>
                </a:extLst>
              </p:cNvPr>
              <p:cNvSpPr/>
              <p:nvPr/>
            </p:nvSpPr>
            <p:spPr bwMode="auto">
              <a:xfrm>
                <a:off x="7032806" y="1785953"/>
                <a:ext cx="1681891" cy="850770"/>
              </a:xfrm>
              <a:custGeom>
                <a:avLst/>
                <a:gdLst>
                  <a:gd name="connsiteX0" fmla="*/ 840945 w 1681891"/>
                  <a:gd name="connsiteY0" fmla="*/ 0 h 930206"/>
                  <a:gd name="connsiteX1" fmla="*/ 1670311 w 1681891"/>
                  <a:gd name="connsiteY1" fmla="*/ 439793 h 930206"/>
                  <a:gd name="connsiteX2" fmla="*/ 1681891 w 1681891"/>
                  <a:gd name="connsiteY2" fmla="*/ 465103 h 930206"/>
                  <a:gd name="connsiteX3" fmla="*/ 1670311 w 1681891"/>
                  <a:gd name="connsiteY3" fmla="*/ 490414 h 930206"/>
                  <a:gd name="connsiteX4" fmla="*/ 840945 w 1681891"/>
                  <a:gd name="connsiteY4" fmla="*/ 930206 h 930206"/>
                  <a:gd name="connsiteX5" fmla="*/ 11580 w 1681891"/>
                  <a:gd name="connsiteY5" fmla="*/ 490414 h 930206"/>
                  <a:gd name="connsiteX6" fmla="*/ 0 w 1681891"/>
                  <a:gd name="connsiteY6" fmla="*/ 465103 h 930206"/>
                  <a:gd name="connsiteX7" fmla="*/ 11580 w 1681891"/>
                  <a:gd name="connsiteY7" fmla="*/ 439793 h 930206"/>
                  <a:gd name="connsiteX8" fmla="*/ 840945 w 1681891"/>
                  <a:gd name="connsiteY8" fmla="*/ 0 h 930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81891" h="930206">
                    <a:moveTo>
                      <a:pt x="840945" y="0"/>
                    </a:moveTo>
                    <a:cubicBezTo>
                      <a:pt x="1213779" y="0"/>
                      <a:pt x="1533668" y="181345"/>
                      <a:pt x="1670311" y="439793"/>
                    </a:cubicBezTo>
                    <a:lnTo>
                      <a:pt x="1681891" y="465103"/>
                    </a:lnTo>
                    <a:lnTo>
                      <a:pt x="1670311" y="490414"/>
                    </a:lnTo>
                    <a:cubicBezTo>
                      <a:pt x="1533668" y="748861"/>
                      <a:pt x="1213779" y="930206"/>
                      <a:pt x="840945" y="930206"/>
                    </a:cubicBezTo>
                    <a:cubicBezTo>
                      <a:pt x="468111" y="930206"/>
                      <a:pt x="148222" y="748861"/>
                      <a:pt x="11580" y="490414"/>
                    </a:cubicBezTo>
                    <a:lnTo>
                      <a:pt x="0" y="465103"/>
                    </a:lnTo>
                    <a:lnTo>
                      <a:pt x="11580" y="439793"/>
                    </a:lnTo>
                    <a:cubicBezTo>
                      <a:pt x="148222" y="181345"/>
                      <a:pt x="468111" y="0"/>
                      <a:pt x="840945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8" name="楕円 77">
                <a:extLst>
                  <a:ext uri="{FF2B5EF4-FFF2-40B4-BE49-F238E27FC236}">
                    <a16:creationId xmlns:a16="http://schemas.microsoft.com/office/drawing/2014/main" id="{3C095FA5-8B87-B859-98BE-0E480556ED16}"/>
                  </a:ext>
                </a:extLst>
              </p:cNvPr>
              <p:cNvSpPr/>
              <p:nvPr/>
            </p:nvSpPr>
            <p:spPr bwMode="auto">
              <a:xfrm>
                <a:off x="7520880" y="1845206"/>
                <a:ext cx="705742" cy="705742"/>
              </a:xfrm>
              <a:prstGeom prst="ellipse">
                <a:avLst/>
              </a:pr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6A4CB2E1-FE38-43FE-A708-B702F4565159}"/>
                  </a:ext>
                </a:extLst>
              </p:cNvPr>
              <p:cNvSpPr/>
              <p:nvPr/>
            </p:nvSpPr>
            <p:spPr bwMode="auto">
              <a:xfrm>
                <a:off x="7653300" y="1977626"/>
                <a:ext cx="440902" cy="44090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0" name="楕円 79">
                <a:extLst>
                  <a:ext uri="{FF2B5EF4-FFF2-40B4-BE49-F238E27FC236}">
                    <a16:creationId xmlns:a16="http://schemas.microsoft.com/office/drawing/2014/main" id="{0183769A-E8E2-1747-B7AB-4307DA4827DE}"/>
                  </a:ext>
                </a:extLst>
              </p:cNvPr>
              <p:cNvSpPr/>
              <p:nvPr/>
            </p:nvSpPr>
            <p:spPr bwMode="auto">
              <a:xfrm>
                <a:off x="7703639" y="1887855"/>
                <a:ext cx="340224" cy="34022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81" name="楕円 80">
                <a:extLst>
                  <a:ext uri="{FF2B5EF4-FFF2-40B4-BE49-F238E27FC236}">
                    <a16:creationId xmlns:a16="http://schemas.microsoft.com/office/drawing/2014/main" id="{EF19D4B0-4DA6-A553-CC78-37E598AD2518}"/>
                  </a:ext>
                </a:extLst>
              </p:cNvPr>
              <p:cNvSpPr/>
              <p:nvPr/>
            </p:nvSpPr>
            <p:spPr bwMode="auto">
              <a:xfrm>
                <a:off x="7775077" y="2306188"/>
                <a:ext cx="197348" cy="19734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3B82FE05-375F-8566-4B34-2F1AA8CE1ED8}"/>
              </a:ext>
            </a:extLst>
          </p:cNvPr>
          <p:cNvGrpSpPr/>
          <p:nvPr/>
        </p:nvGrpSpPr>
        <p:grpSpPr>
          <a:xfrm>
            <a:off x="380006" y="5408379"/>
            <a:ext cx="1620485" cy="1620485"/>
            <a:chOff x="6612332" y="910205"/>
            <a:chExt cx="2507886" cy="2507886"/>
          </a:xfrm>
        </p:grpSpPr>
        <p:grpSp>
          <p:nvGrpSpPr>
            <p:cNvPr id="87" name="グループ化 86">
              <a:extLst>
                <a:ext uri="{FF2B5EF4-FFF2-40B4-BE49-F238E27FC236}">
                  <a16:creationId xmlns:a16="http://schemas.microsoft.com/office/drawing/2014/main" id="{F914950B-8FF5-17B0-C59C-CAD8AC5BC4FB}"/>
                </a:ext>
              </a:extLst>
            </p:cNvPr>
            <p:cNvGrpSpPr/>
            <p:nvPr/>
          </p:nvGrpSpPr>
          <p:grpSpPr>
            <a:xfrm>
              <a:off x="6612332" y="910205"/>
              <a:ext cx="2507886" cy="2507886"/>
              <a:chOff x="7923330" y="1094843"/>
              <a:chExt cx="2507886" cy="2507886"/>
            </a:xfrm>
          </p:grpSpPr>
          <p:grpSp>
            <p:nvGrpSpPr>
              <p:cNvPr id="100" name="グループ化 99">
                <a:extLst>
                  <a:ext uri="{FF2B5EF4-FFF2-40B4-BE49-F238E27FC236}">
                    <a16:creationId xmlns:a16="http://schemas.microsoft.com/office/drawing/2014/main" id="{63C057CE-C109-9254-C302-8AA9B477AA34}"/>
                  </a:ext>
                </a:extLst>
              </p:cNvPr>
              <p:cNvGrpSpPr/>
              <p:nvPr/>
            </p:nvGrpSpPr>
            <p:grpSpPr>
              <a:xfrm>
                <a:off x="7923330" y="1094843"/>
                <a:ext cx="2507886" cy="2507886"/>
                <a:chOff x="8680856" y="742940"/>
                <a:chExt cx="2735056" cy="2735056"/>
              </a:xfrm>
            </p:grpSpPr>
            <p:sp>
              <p:nvSpPr>
                <p:cNvPr id="102" name="四角形: 角を丸くする 101">
                  <a:extLst>
                    <a:ext uri="{FF2B5EF4-FFF2-40B4-BE49-F238E27FC236}">
                      <a16:creationId xmlns:a16="http://schemas.microsoft.com/office/drawing/2014/main" id="{D5779635-4845-0B36-7789-A0CC63286C09}"/>
                    </a:ext>
                  </a:extLst>
                </p:cNvPr>
                <p:cNvSpPr/>
                <p:nvPr/>
              </p:nvSpPr>
              <p:spPr bwMode="auto">
                <a:xfrm>
                  <a:off x="8680856" y="742940"/>
                  <a:ext cx="2735056" cy="2735056"/>
                </a:xfrm>
                <a:prstGeom prst="roundRect">
                  <a:avLst>
                    <a:gd name="adj" fmla="val 8810"/>
                  </a:avLst>
                </a:prstGeom>
                <a:solidFill>
                  <a:schemeClr val="bg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3" name="四角形: 角を丸くする 102">
                  <a:extLst>
                    <a:ext uri="{FF2B5EF4-FFF2-40B4-BE49-F238E27FC236}">
                      <a16:creationId xmlns:a16="http://schemas.microsoft.com/office/drawing/2014/main" id="{677251A4-10B0-CB50-CDB2-2B453AAD6360}"/>
                    </a:ext>
                  </a:extLst>
                </p:cNvPr>
                <p:cNvSpPr/>
                <p:nvPr/>
              </p:nvSpPr>
              <p:spPr bwMode="auto">
                <a:xfrm>
                  <a:off x="8868435" y="930519"/>
                  <a:ext cx="2359898" cy="2359898"/>
                </a:xfrm>
                <a:prstGeom prst="roundRect">
                  <a:avLst>
                    <a:gd name="adj" fmla="val 3020"/>
                  </a:avLst>
                </a:prstGeom>
                <a:solidFill>
                  <a:srgbClr val="FFFF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01" name="フリーフォーム: 図形 100">
                <a:extLst>
                  <a:ext uri="{FF2B5EF4-FFF2-40B4-BE49-F238E27FC236}">
                    <a16:creationId xmlns:a16="http://schemas.microsoft.com/office/drawing/2014/main" id="{AFEC41CD-7EBD-141F-9166-DD7DCC7746F2}"/>
                  </a:ext>
                </a:extLst>
              </p:cNvPr>
              <p:cNvSpPr/>
              <p:nvPr/>
            </p:nvSpPr>
            <p:spPr bwMode="auto">
              <a:xfrm>
                <a:off x="7995734" y="1167247"/>
                <a:ext cx="2363079" cy="2363079"/>
              </a:xfrm>
              <a:custGeom>
                <a:avLst/>
                <a:gdLst>
                  <a:gd name="connsiteX0" fmla="*/ 243929 w 2577132"/>
                  <a:gd name="connsiteY0" fmla="*/ 154017 h 2577132"/>
                  <a:gd name="connsiteX1" fmla="*/ 160953 w 2577132"/>
                  <a:gd name="connsiteY1" fmla="*/ 236993 h 2577132"/>
                  <a:gd name="connsiteX2" fmla="*/ 160953 w 2577132"/>
                  <a:gd name="connsiteY2" fmla="*/ 2325359 h 2577132"/>
                  <a:gd name="connsiteX3" fmla="*/ 243929 w 2577132"/>
                  <a:gd name="connsiteY3" fmla="*/ 2408335 h 2577132"/>
                  <a:gd name="connsiteX4" fmla="*/ 2324227 w 2577132"/>
                  <a:gd name="connsiteY4" fmla="*/ 2408335 h 2577132"/>
                  <a:gd name="connsiteX5" fmla="*/ 2407203 w 2577132"/>
                  <a:gd name="connsiteY5" fmla="*/ 2325359 h 2577132"/>
                  <a:gd name="connsiteX6" fmla="*/ 2407203 w 2577132"/>
                  <a:gd name="connsiteY6" fmla="*/ 236993 h 2577132"/>
                  <a:gd name="connsiteX7" fmla="*/ 2324227 w 2577132"/>
                  <a:gd name="connsiteY7" fmla="*/ 154017 h 2577132"/>
                  <a:gd name="connsiteX8" fmla="*/ 160298 w 2577132"/>
                  <a:gd name="connsiteY8" fmla="*/ 0 h 2577132"/>
                  <a:gd name="connsiteX9" fmla="*/ 2416834 w 2577132"/>
                  <a:gd name="connsiteY9" fmla="*/ 0 h 2577132"/>
                  <a:gd name="connsiteX10" fmla="*/ 2577132 w 2577132"/>
                  <a:gd name="connsiteY10" fmla="*/ 160298 h 2577132"/>
                  <a:gd name="connsiteX11" fmla="*/ 2577132 w 2577132"/>
                  <a:gd name="connsiteY11" fmla="*/ 2416834 h 2577132"/>
                  <a:gd name="connsiteX12" fmla="*/ 2416834 w 2577132"/>
                  <a:gd name="connsiteY12" fmla="*/ 2577132 h 2577132"/>
                  <a:gd name="connsiteX13" fmla="*/ 160298 w 2577132"/>
                  <a:gd name="connsiteY13" fmla="*/ 2577132 h 2577132"/>
                  <a:gd name="connsiteX14" fmla="*/ 0 w 2577132"/>
                  <a:gd name="connsiteY14" fmla="*/ 2416834 h 2577132"/>
                  <a:gd name="connsiteX15" fmla="*/ 0 w 2577132"/>
                  <a:gd name="connsiteY15" fmla="*/ 160298 h 2577132"/>
                  <a:gd name="connsiteX16" fmla="*/ 160298 w 2577132"/>
                  <a:gd name="connsiteY16" fmla="*/ 0 h 257713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577132" h="2577132">
                    <a:moveTo>
                      <a:pt x="243929" y="154017"/>
                    </a:moveTo>
                    <a:cubicBezTo>
                      <a:pt x="198103" y="154017"/>
                      <a:pt x="160953" y="191167"/>
                      <a:pt x="160953" y="236993"/>
                    </a:cubicBezTo>
                    <a:lnTo>
                      <a:pt x="160953" y="2325359"/>
                    </a:lnTo>
                    <a:cubicBezTo>
                      <a:pt x="160953" y="2371185"/>
                      <a:pt x="198103" y="2408335"/>
                      <a:pt x="243929" y="2408335"/>
                    </a:cubicBezTo>
                    <a:lnTo>
                      <a:pt x="2324227" y="2408335"/>
                    </a:lnTo>
                    <a:cubicBezTo>
                      <a:pt x="2370053" y="2408335"/>
                      <a:pt x="2407203" y="2371185"/>
                      <a:pt x="2407203" y="2325359"/>
                    </a:cubicBezTo>
                    <a:lnTo>
                      <a:pt x="2407203" y="236993"/>
                    </a:lnTo>
                    <a:cubicBezTo>
                      <a:pt x="2407203" y="191167"/>
                      <a:pt x="2370053" y="154017"/>
                      <a:pt x="2324227" y="154017"/>
                    </a:cubicBezTo>
                    <a:close/>
                    <a:moveTo>
                      <a:pt x="160298" y="0"/>
                    </a:moveTo>
                    <a:lnTo>
                      <a:pt x="2416834" y="0"/>
                    </a:lnTo>
                    <a:cubicBezTo>
                      <a:pt x="2505364" y="0"/>
                      <a:pt x="2577132" y="71768"/>
                      <a:pt x="2577132" y="160298"/>
                    </a:cubicBezTo>
                    <a:lnTo>
                      <a:pt x="2577132" y="2416834"/>
                    </a:lnTo>
                    <a:cubicBezTo>
                      <a:pt x="2577132" y="2505364"/>
                      <a:pt x="2505364" y="2577132"/>
                      <a:pt x="2416834" y="2577132"/>
                    </a:cubicBezTo>
                    <a:lnTo>
                      <a:pt x="160298" y="2577132"/>
                    </a:lnTo>
                    <a:cubicBezTo>
                      <a:pt x="71768" y="2577132"/>
                      <a:pt x="0" y="2505364"/>
                      <a:pt x="0" y="2416834"/>
                    </a:cubicBezTo>
                    <a:lnTo>
                      <a:pt x="0" y="160298"/>
                    </a:lnTo>
                    <a:cubicBezTo>
                      <a:pt x="0" y="71768"/>
                      <a:pt x="71768" y="0"/>
                      <a:pt x="160298" y="0"/>
                    </a:cubicBez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 dirty="0"/>
              </a:p>
            </p:txBody>
          </p:sp>
        </p:grpSp>
        <p:grpSp>
          <p:nvGrpSpPr>
            <p:cNvPr id="88" name="グループ化 87">
              <a:extLst>
                <a:ext uri="{FF2B5EF4-FFF2-40B4-BE49-F238E27FC236}">
                  <a16:creationId xmlns:a16="http://schemas.microsoft.com/office/drawing/2014/main" id="{0B19D688-9BA5-A5C8-67D3-011BF1C84E53}"/>
                </a:ext>
              </a:extLst>
            </p:cNvPr>
            <p:cNvGrpSpPr/>
            <p:nvPr/>
          </p:nvGrpSpPr>
          <p:grpSpPr>
            <a:xfrm>
              <a:off x="7032806" y="1471520"/>
              <a:ext cx="1681891" cy="1212308"/>
              <a:chOff x="7032806" y="1424415"/>
              <a:chExt cx="1681891" cy="1212308"/>
            </a:xfrm>
          </p:grpSpPr>
          <p:sp>
            <p:nvSpPr>
              <p:cNvPr id="89" name="二等辺三角形 88">
                <a:extLst>
                  <a:ext uri="{FF2B5EF4-FFF2-40B4-BE49-F238E27FC236}">
                    <a16:creationId xmlns:a16="http://schemas.microsoft.com/office/drawing/2014/main" id="{602CB4FF-313E-ACA1-DFE7-988EBFD4CFB2}"/>
                  </a:ext>
                </a:extLst>
              </p:cNvPr>
              <p:cNvSpPr/>
              <p:nvPr/>
            </p:nvSpPr>
            <p:spPr bwMode="auto">
              <a:xfrm>
                <a:off x="7792563" y="1424415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0" name="二等辺三角形 89">
                <a:extLst>
                  <a:ext uri="{FF2B5EF4-FFF2-40B4-BE49-F238E27FC236}">
                    <a16:creationId xmlns:a16="http://schemas.microsoft.com/office/drawing/2014/main" id="{69845D53-3934-6432-23A2-0B4C83095994}"/>
                  </a:ext>
                </a:extLst>
              </p:cNvPr>
              <p:cNvSpPr/>
              <p:nvPr/>
            </p:nvSpPr>
            <p:spPr bwMode="auto">
              <a:xfrm rot="20700000">
                <a:off x="7449662" y="1491091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1" name="二等辺三角形 90">
                <a:extLst>
                  <a:ext uri="{FF2B5EF4-FFF2-40B4-BE49-F238E27FC236}">
                    <a16:creationId xmlns:a16="http://schemas.microsoft.com/office/drawing/2014/main" id="{9C0AE2C4-887A-D1D4-A9D5-B0D7246028CE}"/>
                  </a:ext>
                </a:extLst>
              </p:cNvPr>
              <p:cNvSpPr/>
              <p:nvPr/>
            </p:nvSpPr>
            <p:spPr bwMode="auto">
              <a:xfrm rot="19800000">
                <a:off x="7151819" y="1637296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2" name="二等辺三角形 91">
                <a:extLst>
                  <a:ext uri="{FF2B5EF4-FFF2-40B4-BE49-F238E27FC236}">
                    <a16:creationId xmlns:a16="http://schemas.microsoft.com/office/drawing/2014/main" id="{7D395133-4289-EBAE-63AC-9BB8C66FB976}"/>
                  </a:ext>
                </a:extLst>
              </p:cNvPr>
              <p:cNvSpPr/>
              <p:nvPr/>
            </p:nvSpPr>
            <p:spPr bwMode="auto">
              <a:xfrm rot="900000" flipH="1">
                <a:off x="8151973" y="1491092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3" name="二等辺三角形 92">
                <a:extLst>
                  <a:ext uri="{FF2B5EF4-FFF2-40B4-BE49-F238E27FC236}">
                    <a16:creationId xmlns:a16="http://schemas.microsoft.com/office/drawing/2014/main" id="{C6FB4160-4E99-3C0A-2E9C-290E46AC318A}"/>
                  </a:ext>
                </a:extLst>
              </p:cNvPr>
              <p:cNvSpPr/>
              <p:nvPr/>
            </p:nvSpPr>
            <p:spPr bwMode="auto">
              <a:xfrm rot="1800000" flipH="1">
                <a:off x="8460667" y="1637297"/>
                <a:ext cx="135015" cy="296830"/>
              </a:xfrm>
              <a:prstGeom prst="triangl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4" name="フリーフォーム: 図形 93">
                <a:extLst>
                  <a:ext uri="{FF2B5EF4-FFF2-40B4-BE49-F238E27FC236}">
                    <a16:creationId xmlns:a16="http://schemas.microsoft.com/office/drawing/2014/main" id="{B567F28B-2B50-AE95-5273-F5E1B833A6AC}"/>
                  </a:ext>
                </a:extLst>
              </p:cNvPr>
              <p:cNvSpPr/>
              <p:nvPr/>
            </p:nvSpPr>
            <p:spPr bwMode="auto">
              <a:xfrm>
                <a:off x="7032806" y="1696879"/>
                <a:ext cx="1681891" cy="502235"/>
              </a:xfrm>
              <a:custGeom>
                <a:avLst/>
                <a:gdLst>
                  <a:gd name="connsiteX0" fmla="*/ 840945 w 1681891"/>
                  <a:gd name="connsiteY0" fmla="*/ 0 h 474740"/>
                  <a:gd name="connsiteX1" fmla="*/ 1670311 w 1681891"/>
                  <a:gd name="connsiteY1" fmla="*/ 439793 h 474740"/>
                  <a:gd name="connsiteX2" fmla="*/ 1681891 w 1681891"/>
                  <a:gd name="connsiteY2" fmla="*/ 465103 h 474740"/>
                  <a:gd name="connsiteX3" fmla="*/ 1677482 w 1681891"/>
                  <a:gd name="connsiteY3" fmla="*/ 474740 h 474740"/>
                  <a:gd name="connsiteX4" fmla="*/ 1609684 w 1681891"/>
                  <a:gd name="connsiteY4" fmla="*/ 429952 h 474740"/>
                  <a:gd name="connsiteX5" fmla="*/ 840946 w 1681891"/>
                  <a:gd name="connsiteY5" fmla="*/ 242888 h 474740"/>
                  <a:gd name="connsiteX6" fmla="*/ 72207 w 1681891"/>
                  <a:gd name="connsiteY6" fmla="*/ 429952 h 474740"/>
                  <a:gd name="connsiteX7" fmla="*/ 4409 w 1681891"/>
                  <a:gd name="connsiteY7" fmla="*/ 474740 h 474740"/>
                  <a:gd name="connsiteX8" fmla="*/ 0 w 1681891"/>
                  <a:gd name="connsiteY8" fmla="*/ 465103 h 474740"/>
                  <a:gd name="connsiteX9" fmla="*/ 11580 w 1681891"/>
                  <a:gd name="connsiteY9" fmla="*/ 439793 h 474740"/>
                  <a:gd name="connsiteX10" fmla="*/ 840945 w 1681891"/>
                  <a:gd name="connsiteY10" fmla="*/ 0 h 474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81891" h="474740">
                    <a:moveTo>
                      <a:pt x="840945" y="0"/>
                    </a:moveTo>
                    <a:cubicBezTo>
                      <a:pt x="1213779" y="0"/>
                      <a:pt x="1533668" y="181345"/>
                      <a:pt x="1670311" y="439793"/>
                    </a:cubicBezTo>
                    <a:lnTo>
                      <a:pt x="1681891" y="465103"/>
                    </a:lnTo>
                    <a:lnTo>
                      <a:pt x="1677482" y="474740"/>
                    </a:lnTo>
                    <a:lnTo>
                      <a:pt x="1609684" y="429952"/>
                    </a:lnTo>
                    <a:cubicBezTo>
                      <a:pt x="1406646" y="313726"/>
                      <a:pt x="1136931" y="242888"/>
                      <a:pt x="840946" y="242888"/>
                    </a:cubicBezTo>
                    <a:cubicBezTo>
                      <a:pt x="544960" y="242888"/>
                      <a:pt x="275245" y="313726"/>
                      <a:pt x="72207" y="429952"/>
                    </a:cubicBezTo>
                    <a:lnTo>
                      <a:pt x="4409" y="474740"/>
                    </a:lnTo>
                    <a:lnTo>
                      <a:pt x="0" y="465103"/>
                    </a:lnTo>
                    <a:lnTo>
                      <a:pt x="11580" y="439793"/>
                    </a:lnTo>
                    <a:cubicBezTo>
                      <a:pt x="148222" y="181345"/>
                      <a:pt x="468111" y="0"/>
                      <a:pt x="840945" y="0"/>
                    </a:cubicBez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5" name="フリーフォーム: 図形 94">
                <a:extLst>
                  <a:ext uri="{FF2B5EF4-FFF2-40B4-BE49-F238E27FC236}">
                    <a16:creationId xmlns:a16="http://schemas.microsoft.com/office/drawing/2014/main" id="{AE9539C1-993B-6C25-1B01-0E98FC4C801B}"/>
                  </a:ext>
                </a:extLst>
              </p:cNvPr>
              <p:cNvSpPr/>
              <p:nvPr/>
            </p:nvSpPr>
            <p:spPr bwMode="auto">
              <a:xfrm>
                <a:off x="7032806" y="1785953"/>
                <a:ext cx="1681891" cy="850770"/>
              </a:xfrm>
              <a:custGeom>
                <a:avLst/>
                <a:gdLst>
                  <a:gd name="connsiteX0" fmla="*/ 840945 w 1681891"/>
                  <a:gd name="connsiteY0" fmla="*/ 0 h 930206"/>
                  <a:gd name="connsiteX1" fmla="*/ 1670311 w 1681891"/>
                  <a:gd name="connsiteY1" fmla="*/ 439793 h 930206"/>
                  <a:gd name="connsiteX2" fmla="*/ 1681891 w 1681891"/>
                  <a:gd name="connsiteY2" fmla="*/ 465103 h 930206"/>
                  <a:gd name="connsiteX3" fmla="*/ 1670311 w 1681891"/>
                  <a:gd name="connsiteY3" fmla="*/ 490414 h 930206"/>
                  <a:gd name="connsiteX4" fmla="*/ 840945 w 1681891"/>
                  <a:gd name="connsiteY4" fmla="*/ 930206 h 930206"/>
                  <a:gd name="connsiteX5" fmla="*/ 11580 w 1681891"/>
                  <a:gd name="connsiteY5" fmla="*/ 490414 h 930206"/>
                  <a:gd name="connsiteX6" fmla="*/ 0 w 1681891"/>
                  <a:gd name="connsiteY6" fmla="*/ 465103 h 930206"/>
                  <a:gd name="connsiteX7" fmla="*/ 11580 w 1681891"/>
                  <a:gd name="connsiteY7" fmla="*/ 439793 h 930206"/>
                  <a:gd name="connsiteX8" fmla="*/ 840945 w 1681891"/>
                  <a:gd name="connsiteY8" fmla="*/ 0 h 930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81891" h="930206">
                    <a:moveTo>
                      <a:pt x="840945" y="0"/>
                    </a:moveTo>
                    <a:cubicBezTo>
                      <a:pt x="1213779" y="0"/>
                      <a:pt x="1533668" y="181345"/>
                      <a:pt x="1670311" y="439793"/>
                    </a:cubicBezTo>
                    <a:lnTo>
                      <a:pt x="1681891" y="465103"/>
                    </a:lnTo>
                    <a:lnTo>
                      <a:pt x="1670311" y="490414"/>
                    </a:lnTo>
                    <a:cubicBezTo>
                      <a:pt x="1533668" y="748861"/>
                      <a:pt x="1213779" y="930206"/>
                      <a:pt x="840945" y="930206"/>
                    </a:cubicBezTo>
                    <a:cubicBezTo>
                      <a:pt x="468111" y="930206"/>
                      <a:pt x="148222" y="748861"/>
                      <a:pt x="11580" y="490414"/>
                    </a:cubicBezTo>
                    <a:lnTo>
                      <a:pt x="0" y="465103"/>
                    </a:lnTo>
                    <a:lnTo>
                      <a:pt x="11580" y="439793"/>
                    </a:lnTo>
                    <a:cubicBezTo>
                      <a:pt x="148222" y="181345"/>
                      <a:pt x="468111" y="0"/>
                      <a:pt x="840945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6" name="楕円 95">
                <a:extLst>
                  <a:ext uri="{FF2B5EF4-FFF2-40B4-BE49-F238E27FC236}">
                    <a16:creationId xmlns:a16="http://schemas.microsoft.com/office/drawing/2014/main" id="{0CDF5BFC-DEB3-76AB-A150-5BEC6FAA3572}"/>
                  </a:ext>
                </a:extLst>
              </p:cNvPr>
              <p:cNvSpPr/>
              <p:nvPr/>
            </p:nvSpPr>
            <p:spPr bwMode="auto">
              <a:xfrm>
                <a:off x="7520880" y="1845206"/>
                <a:ext cx="705742" cy="705742"/>
              </a:xfrm>
              <a:prstGeom prst="ellipse">
                <a:avLst/>
              </a:prstGeom>
              <a:solidFill>
                <a:srgbClr val="9933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7" name="楕円 96">
                <a:extLst>
                  <a:ext uri="{FF2B5EF4-FFF2-40B4-BE49-F238E27FC236}">
                    <a16:creationId xmlns:a16="http://schemas.microsoft.com/office/drawing/2014/main" id="{0370E144-3378-41F5-21B8-6C68EF7CE3BB}"/>
                  </a:ext>
                </a:extLst>
              </p:cNvPr>
              <p:cNvSpPr/>
              <p:nvPr/>
            </p:nvSpPr>
            <p:spPr bwMode="auto">
              <a:xfrm>
                <a:off x="7653300" y="1977626"/>
                <a:ext cx="440902" cy="44090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8" name="楕円 97">
                <a:extLst>
                  <a:ext uri="{FF2B5EF4-FFF2-40B4-BE49-F238E27FC236}">
                    <a16:creationId xmlns:a16="http://schemas.microsoft.com/office/drawing/2014/main" id="{B7AD7F85-5D06-DE5E-76BC-122B37C9E330}"/>
                  </a:ext>
                </a:extLst>
              </p:cNvPr>
              <p:cNvSpPr/>
              <p:nvPr/>
            </p:nvSpPr>
            <p:spPr bwMode="auto">
              <a:xfrm>
                <a:off x="7703639" y="1887855"/>
                <a:ext cx="340224" cy="340224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9" name="楕円 98">
                <a:extLst>
                  <a:ext uri="{FF2B5EF4-FFF2-40B4-BE49-F238E27FC236}">
                    <a16:creationId xmlns:a16="http://schemas.microsoft.com/office/drawing/2014/main" id="{9879BA88-3E15-6192-EFAD-FD6902A66CA4}"/>
                  </a:ext>
                </a:extLst>
              </p:cNvPr>
              <p:cNvSpPr/>
              <p:nvPr/>
            </p:nvSpPr>
            <p:spPr bwMode="auto">
              <a:xfrm>
                <a:off x="7775077" y="2306188"/>
                <a:ext cx="197348" cy="19734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4348917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85692B65-7A64-231D-1904-8C2CE7CC2A8A}"/>
              </a:ext>
            </a:extLst>
          </p:cNvPr>
          <p:cNvGrpSpPr/>
          <p:nvPr/>
        </p:nvGrpSpPr>
        <p:grpSpPr>
          <a:xfrm>
            <a:off x="2395545" y="5358724"/>
            <a:ext cx="3936783" cy="1676756"/>
            <a:chOff x="2331077" y="5298238"/>
            <a:chExt cx="3936783" cy="1676756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2F13DB8F-CC48-CA08-4948-5701E8CD5504}"/>
                </a:ext>
              </a:extLst>
            </p:cNvPr>
            <p:cNvSpPr txBox="1"/>
            <p:nvPr/>
          </p:nvSpPr>
          <p:spPr>
            <a:xfrm>
              <a:off x="2668252" y="5298238"/>
              <a:ext cx="3262432" cy="13234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4000" b="1" i="0" dirty="0"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ご自由に</a:t>
              </a:r>
              <a:endParaRPr lang="en-US" altLang="ja-JP" sz="4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lang="ja-JP" altLang="en-US" sz="4000" b="1" i="0" dirty="0"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ご覧ください</a:t>
              </a:r>
              <a:endParaRPr lang="en-US" altLang="ja-JP" sz="4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EA628D40-52EE-BF8E-56CA-92F11C2C7EA4}"/>
                </a:ext>
              </a:extLst>
            </p:cNvPr>
            <p:cNvSpPr txBox="1"/>
            <p:nvPr/>
          </p:nvSpPr>
          <p:spPr>
            <a:xfrm>
              <a:off x="2331077" y="6574884"/>
              <a:ext cx="393678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20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Please feel free to have a look</a:t>
              </a:r>
              <a:endParaRPr lang="en-US" altLang="ja-JP" sz="20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65A66A0E-DA66-57F9-87FF-45F45CA538BC}"/>
              </a:ext>
            </a:extLst>
          </p:cNvPr>
          <p:cNvGrpSpPr/>
          <p:nvPr/>
        </p:nvGrpSpPr>
        <p:grpSpPr>
          <a:xfrm rot="10800000">
            <a:off x="449416" y="2877538"/>
            <a:ext cx="3936783" cy="1707534"/>
            <a:chOff x="2331077" y="5298238"/>
            <a:chExt cx="3936783" cy="1707534"/>
          </a:xfrm>
        </p:grpSpPr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31B86DF2-E932-B82A-F1C4-EC30AD7F5992}"/>
                </a:ext>
              </a:extLst>
            </p:cNvPr>
            <p:cNvSpPr txBox="1"/>
            <p:nvPr/>
          </p:nvSpPr>
          <p:spPr>
            <a:xfrm>
              <a:off x="2668253" y="5298238"/>
              <a:ext cx="3262432" cy="13234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4000" b="1" i="0" dirty="0"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ご自由に</a:t>
              </a:r>
              <a:endParaRPr lang="en-US" altLang="ja-JP" sz="4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pPr algn="ctr"/>
              <a:r>
                <a:rPr lang="ja-JP" altLang="en-US" sz="4000" b="1" i="0" dirty="0">
                  <a:solidFill>
                    <a:srgbClr val="FF000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ご覧ください</a:t>
              </a:r>
              <a:endParaRPr lang="en-US" altLang="ja-JP" sz="4000" b="1" i="0" dirty="0">
                <a:solidFill>
                  <a:srgbClr val="FF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9F8180D5-76F1-886B-2DA0-99767D56A44A}"/>
                </a:ext>
              </a:extLst>
            </p:cNvPr>
            <p:cNvSpPr txBox="1"/>
            <p:nvPr/>
          </p:nvSpPr>
          <p:spPr>
            <a:xfrm>
              <a:off x="2331077" y="6605662"/>
              <a:ext cx="3936783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2000" dirty="0">
                  <a:solidFill>
                    <a:srgbClr val="0F111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Please feel free to have a look</a:t>
              </a:r>
              <a:endParaRPr lang="en-US" altLang="ja-JP" sz="20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ED518F4-058E-4132-FCD9-A4049B4EED14}"/>
              </a:ext>
            </a:extLst>
          </p:cNvPr>
          <p:cNvGrpSpPr/>
          <p:nvPr/>
        </p:nvGrpSpPr>
        <p:grpSpPr>
          <a:xfrm>
            <a:off x="374171" y="5404727"/>
            <a:ext cx="1624137" cy="1624137"/>
            <a:chOff x="6596148" y="3816320"/>
            <a:chExt cx="2513538" cy="2513538"/>
          </a:xfrm>
        </p:grpSpPr>
        <p:sp>
          <p:nvSpPr>
            <p:cNvPr id="3" name="四角形: 角を丸くする 2">
              <a:extLst>
                <a:ext uri="{FF2B5EF4-FFF2-40B4-BE49-F238E27FC236}">
                  <a16:creationId xmlns:a16="http://schemas.microsoft.com/office/drawing/2014/main" id="{5B27D343-E694-2CA8-2103-458DB231CF93}"/>
                </a:ext>
              </a:extLst>
            </p:cNvPr>
            <p:cNvSpPr/>
            <p:nvPr/>
          </p:nvSpPr>
          <p:spPr bwMode="auto">
            <a:xfrm>
              <a:off x="6596148" y="3816320"/>
              <a:ext cx="2513538" cy="2513538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EDD074E8-79E5-72AC-17BB-A5286B380DF8}"/>
                </a:ext>
              </a:extLst>
            </p:cNvPr>
            <p:cNvGrpSpPr/>
            <p:nvPr/>
          </p:nvGrpSpPr>
          <p:grpSpPr>
            <a:xfrm>
              <a:off x="6832675" y="4211955"/>
              <a:ext cx="2082154" cy="1500818"/>
              <a:chOff x="7032806" y="1424415"/>
              <a:chExt cx="1681891" cy="1212308"/>
            </a:xfrm>
          </p:grpSpPr>
          <p:sp>
            <p:nvSpPr>
              <p:cNvPr id="5" name="二等辺三角形 4">
                <a:extLst>
                  <a:ext uri="{FF2B5EF4-FFF2-40B4-BE49-F238E27FC236}">
                    <a16:creationId xmlns:a16="http://schemas.microsoft.com/office/drawing/2014/main" id="{162E7AF1-FF4C-CAA7-39C6-27D61B02CAA4}"/>
                  </a:ext>
                </a:extLst>
              </p:cNvPr>
              <p:cNvSpPr/>
              <p:nvPr/>
            </p:nvSpPr>
            <p:spPr bwMode="auto">
              <a:xfrm>
                <a:off x="7792563" y="1424415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6" name="二等辺三角形 5">
                <a:extLst>
                  <a:ext uri="{FF2B5EF4-FFF2-40B4-BE49-F238E27FC236}">
                    <a16:creationId xmlns:a16="http://schemas.microsoft.com/office/drawing/2014/main" id="{D49B3738-57F8-ED28-238B-0DE16AE2E9ED}"/>
                  </a:ext>
                </a:extLst>
              </p:cNvPr>
              <p:cNvSpPr/>
              <p:nvPr/>
            </p:nvSpPr>
            <p:spPr bwMode="auto">
              <a:xfrm rot="20700000">
                <a:off x="7449662" y="1491091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7" name="二等辺三角形 6">
                <a:extLst>
                  <a:ext uri="{FF2B5EF4-FFF2-40B4-BE49-F238E27FC236}">
                    <a16:creationId xmlns:a16="http://schemas.microsoft.com/office/drawing/2014/main" id="{9AC50709-6715-C764-531F-530E7D15C7ED}"/>
                  </a:ext>
                </a:extLst>
              </p:cNvPr>
              <p:cNvSpPr/>
              <p:nvPr/>
            </p:nvSpPr>
            <p:spPr bwMode="auto">
              <a:xfrm rot="19800000">
                <a:off x="7151819" y="1637296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9" name="二等辺三角形 8">
                <a:extLst>
                  <a:ext uri="{FF2B5EF4-FFF2-40B4-BE49-F238E27FC236}">
                    <a16:creationId xmlns:a16="http://schemas.microsoft.com/office/drawing/2014/main" id="{0EE725D2-3D08-3F3E-1664-F5B0F92A563F}"/>
                  </a:ext>
                </a:extLst>
              </p:cNvPr>
              <p:cNvSpPr/>
              <p:nvPr/>
            </p:nvSpPr>
            <p:spPr bwMode="auto">
              <a:xfrm rot="900000" flipH="1">
                <a:off x="8151973" y="1491092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二等辺三角形 14">
                <a:extLst>
                  <a:ext uri="{FF2B5EF4-FFF2-40B4-BE49-F238E27FC236}">
                    <a16:creationId xmlns:a16="http://schemas.microsoft.com/office/drawing/2014/main" id="{E17EC3DD-B653-AD8A-2D31-4DBF4F97F560}"/>
                  </a:ext>
                </a:extLst>
              </p:cNvPr>
              <p:cNvSpPr/>
              <p:nvPr/>
            </p:nvSpPr>
            <p:spPr bwMode="auto">
              <a:xfrm rot="1800000" flipH="1">
                <a:off x="8460667" y="1637297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6" name="フリーフォーム: 図形 15">
                <a:extLst>
                  <a:ext uri="{FF2B5EF4-FFF2-40B4-BE49-F238E27FC236}">
                    <a16:creationId xmlns:a16="http://schemas.microsoft.com/office/drawing/2014/main" id="{A60A9247-99B0-AE00-6B22-FFAC46933EAD}"/>
                  </a:ext>
                </a:extLst>
              </p:cNvPr>
              <p:cNvSpPr/>
              <p:nvPr/>
            </p:nvSpPr>
            <p:spPr bwMode="auto">
              <a:xfrm>
                <a:off x="7032806" y="1696879"/>
                <a:ext cx="1681891" cy="502235"/>
              </a:xfrm>
              <a:custGeom>
                <a:avLst/>
                <a:gdLst>
                  <a:gd name="connsiteX0" fmla="*/ 840945 w 1681891"/>
                  <a:gd name="connsiteY0" fmla="*/ 0 h 474740"/>
                  <a:gd name="connsiteX1" fmla="*/ 1670311 w 1681891"/>
                  <a:gd name="connsiteY1" fmla="*/ 439793 h 474740"/>
                  <a:gd name="connsiteX2" fmla="*/ 1681891 w 1681891"/>
                  <a:gd name="connsiteY2" fmla="*/ 465103 h 474740"/>
                  <a:gd name="connsiteX3" fmla="*/ 1677482 w 1681891"/>
                  <a:gd name="connsiteY3" fmla="*/ 474740 h 474740"/>
                  <a:gd name="connsiteX4" fmla="*/ 1609684 w 1681891"/>
                  <a:gd name="connsiteY4" fmla="*/ 429952 h 474740"/>
                  <a:gd name="connsiteX5" fmla="*/ 840946 w 1681891"/>
                  <a:gd name="connsiteY5" fmla="*/ 242888 h 474740"/>
                  <a:gd name="connsiteX6" fmla="*/ 72207 w 1681891"/>
                  <a:gd name="connsiteY6" fmla="*/ 429952 h 474740"/>
                  <a:gd name="connsiteX7" fmla="*/ 4409 w 1681891"/>
                  <a:gd name="connsiteY7" fmla="*/ 474740 h 474740"/>
                  <a:gd name="connsiteX8" fmla="*/ 0 w 1681891"/>
                  <a:gd name="connsiteY8" fmla="*/ 465103 h 474740"/>
                  <a:gd name="connsiteX9" fmla="*/ 11580 w 1681891"/>
                  <a:gd name="connsiteY9" fmla="*/ 439793 h 474740"/>
                  <a:gd name="connsiteX10" fmla="*/ 840945 w 1681891"/>
                  <a:gd name="connsiteY10" fmla="*/ 0 h 474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81891" h="474740">
                    <a:moveTo>
                      <a:pt x="840945" y="0"/>
                    </a:moveTo>
                    <a:cubicBezTo>
                      <a:pt x="1213779" y="0"/>
                      <a:pt x="1533668" y="181345"/>
                      <a:pt x="1670311" y="439793"/>
                    </a:cubicBezTo>
                    <a:lnTo>
                      <a:pt x="1681891" y="465103"/>
                    </a:lnTo>
                    <a:lnTo>
                      <a:pt x="1677482" y="474740"/>
                    </a:lnTo>
                    <a:lnTo>
                      <a:pt x="1609684" y="429952"/>
                    </a:lnTo>
                    <a:cubicBezTo>
                      <a:pt x="1406646" y="313726"/>
                      <a:pt x="1136931" y="242888"/>
                      <a:pt x="840946" y="242888"/>
                    </a:cubicBezTo>
                    <a:cubicBezTo>
                      <a:pt x="544960" y="242888"/>
                      <a:pt x="275245" y="313726"/>
                      <a:pt x="72207" y="429952"/>
                    </a:cubicBezTo>
                    <a:lnTo>
                      <a:pt x="4409" y="474740"/>
                    </a:lnTo>
                    <a:lnTo>
                      <a:pt x="0" y="465103"/>
                    </a:lnTo>
                    <a:lnTo>
                      <a:pt x="11580" y="439793"/>
                    </a:lnTo>
                    <a:cubicBezTo>
                      <a:pt x="148222" y="181345"/>
                      <a:pt x="468111" y="0"/>
                      <a:pt x="840945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5C764D1C-CA8C-F3E6-D455-B0CED38300AF}"/>
                  </a:ext>
                </a:extLst>
              </p:cNvPr>
              <p:cNvSpPr/>
              <p:nvPr/>
            </p:nvSpPr>
            <p:spPr bwMode="auto">
              <a:xfrm>
                <a:off x="7032806" y="1785953"/>
                <a:ext cx="1681891" cy="850770"/>
              </a:xfrm>
              <a:custGeom>
                <a:avLst/>
                <a:gdLst>
                  <a:gd name="connsiteX0" fmla="*/ 840945 w 1681891"/>
                  <a:gd name="connsiteY0" fmla="*/ 0 h 930206"/>
                  <a:gd name="connsiteX1" fmla="*/ 1670311 w 1681891"/>
                  <a:gd name="connsiteY1" fmla="*/ 439793 h 930206"/>
                  <a:gd name="connsiteX2" fmla="*/ 1681891 w 1681891"/>
                  <a:gd name="connsiteY2" fmla="*/ 465103 h 930206"/>
                  <a:gd name="connsiteX3" fmla="*/ 1670311 w 1681891"/>
                  <a:gd name="connsiteY3" fmla="*/ 490414 h 930206"/>
                  <a:gd name="connsiteX4" fmla="*/ 840945 w 1681891"/>
                  <a:gd name="connsiteY4" fmla="*/ 930206 h 930206"/>
                  <a:gd name="connsiteX5" fmla="*/ 11580 w 1681891"/>
                  <a:gd name="connsiteY5" fmla="*/ 490414 h 930206"/>
                  <a:gd name="connsiteX6" fmla="*/ 0 w 1681891"/>
                  <a:gd name="connsiteY6" fmla="*/ 465103 h 930206"/>
                  <a:gd name="connsiteX7" fmla="*/ 11580 w 1681891"/>
                  <a:gd name="connsiteY7" fmla="*/ 439793 h 930206"/>
                  <a:gd name="connsiteX8" fmla="*/ 840945 w 1681891"/>
                  <a:gd name="connsiteY8" fmla="*/ 0 h 930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81891" h="930206">
                    <a:moveTo>
                      <a:pt x="840945" y="0"/>
                    </a:moveTo>
                    <a:cubicBezTo>
                      <a:pt x="1213779" y="0"/>
                      <a:pt x="1533668" y="181345"/>
                      <a:pt x="1670311" y="439793"/>
                    </a:cubicBezTo>
                    <a:lnTo>
                      <a:pt x="1681891" y="465103"/>
                    </a:lnTo>
                    <a:lnTo>
                      <a:pt x="1670311" y="490414"/>
                    </a:lnTo>
                    <a:cubicBezTo>
                      <a:pt x="1533668" y="748861"/>
                      <a:pt x="1213779" y="930206"/>
                      <a:pt x="840945" y="930206"/>
                    </a:cubicBezTo>
                    <a:cubicBezTo>
                      <a:pt x="468111" y="930206"/>
                      <a:pt x="148222" y="748861"/>
                      <a:pt x="11580" y="490414"/>
                    </a:cubicBezTo>
                    <a:lnTo>
                      <a:pt x="0" y="465103"/>
                    </a:lnTo>
                    <a:lnTo>
                      <a:pt x="11580" y="439793"/>
                    </a:lnTo>
                    <a:cubicBezTo>
                      <a:pt x="148222" y="181345"/>
                      <a:pt x="468111" y="0"/>
                      <a:pt x="840945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5" name="楕円 24">
                <a:extLst>
                  <a:ext uri="{FF2B5EF4-FFF2-40B4-BE49-F238E27FC236}">
                    <a16:creationId xmlns:a16="http://schemas.microsoft.com/office/drawing/2014/main" id="{97FE84CE-9965-6F88-FEF7-7CC71FDC6B2B}"/>
                  </a:ext>
                </a:extLst>
              </p:cNvPr>
              <p:cNvSpPr/>
              <p:nvPr/>
            </p:nvSpPr>
            <p:spPr bwMode="auto">
              <a:xfrm>
                <a:off x="7520880" y="1845206"/>
                <a:ext cx="705742" cy="705742"/>
              </a:xfrm>
              <a:prstGeom prst="ellipse">
                <a:avLst/>
              </a:pr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6" name="楕円 25">
                <a:extLst>
                  <a:ext uri="{FF2B5EF4-FFF2-40B4-BE49-F238E27FC236}">
                    <a16:creationId xmlns:a16="http://schemas.microsoft.com/office/drawing/2014/main" id="{06804017-55AA-FA87-40C2-9CC2BF0401E6}"/>
                  </a:ext>
                </a:extLst>
              </p:cNvPr>
              <p:cNvSpPr/>
              <p:nvPr/>
            </p:nvSpPr>
            <p:spPr bwMode="auto">
              <a:xfrm>
                <a:off x="7703639" y="1887855"/>
                <a:ext cx="340224" cy="340224"/>
              </a:xfrm>
              <a:prstGeom prst="ellipse">
                <a:avLst/>
              </a:pr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71CFFA38-AEED-45D1-3EA3-4F89AFD48EAA}"/>
                  </a:ext>
                </a:extLst>
              </p:cNvPr>
              <p:cNvSpPr/>
              <p:nvPr/>
            </p:nvSpPr>
            <p:spPr bwMode="auto">
              <a:xfrm>
                <a:off x="7775077" y="2306188"/>
                <a:ext cx="197348" cy="197348"/>
              </a:xfrm>
              <a:prstGeom prst="ellipse">
                <a:avLst/>
              </a:pr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C3E3AB74-F8A4-8E3F-A655-581DDB6222DD}"/>
              </a:ext>
            </a:extLst>
          </p:cNvPr>
          <p:cNvGrpSpPr/>
          <p:nvPr/>
        </p:nvGrpSpPr>
        <p:grpSpPr>
          <a:xfrm rot="10800000">
            <a:off x="4854067" y="2926454"/>
            <a:ext cx="1624137" cy="1624137"/>
            <a:chOff x="6596148" y="3816320"/>
            <a:chExt cx="2513538" cy="2513538"/>
          </a:xfrm>
        </p:grpSpPr>
        <p:sp>
          <p:nvSpPr>
            <p:cNvPr id="33" name="四角形: 角を丸くする 32">
              <a:extLst>
                <a:ext uri="{FF2B5EF4-FFF2-40B4-BE49-F238E27FC236}">
                  <a16:creationId xmlns:a16="http://schemas.microsoft.com/office/drawing/2014/main" id="{70BF899C-440D-8840-52DC-31240BDDAC2B}"/>
                </a:ext>
              </a:extLst>
            </p:cNvPr>
            <p:cNvSpPr/>
            <p:nvPr/>
          </p:nvSpPr>
          <p:spPr bwMode="auto">
            <a:xfrm>
              <a:off x="6596148" y="3816320"/>
              <a:ext cx="2513538" cy="2513538"/>
            </a:xfrm>
            <a:prstGeom prst="roundRect">
              <a:avLst>
                <a:gd name="adj" fmla="val 3331"/>
              </a:avLst>
            </a:pr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4" name="グループ化 33">
              <a:extLst>
                <a:ext uri="{FF2B5EF4-FFF2-40B4-BE49-F238E27FC236}">
                  <a16:creationId xmlns:a16="http://schemas.microsoft.com/office/drawing/2014/main" id="{B9522329-DB10-5F85-C194-803B520BCBD4}"/>
                </a:ext>
              </a:extLst>
            </p:cNvPr>
            <p:cNvGrpSpPr/>
            <p:nvPr/>
          </p:nvGrpSpPr>
          <p:grpSpPr>
            <a:xfrm>
              <a:off x="6832675" y="4211955"/>
              <a:ext cx="2082154" cy="1500818"/>
              <a:chOff x="7032806" y="1424415"/>
              <a:chExt cx="1681891" cy="1212308"/>
            </a:xfrm>
          </p:grpSpPr>
          <p:sp>
            <p:nvSpPr>
              <p:cNvPr id="35" name="二等辺三角形 34">
                <a:extLst>
                  <a:ext uri="{FF2B5EF4-FFF2-40B4-BE49-F238E27FC236}">
                    <a16:creationId xmlns:a16="http://schemas.microsoft.com/office/drawing/2014/main" id="{A9DA96BB-AE9A-2008-96EE-2CDBE5116970}"/>
                  </a:ext>
                </a:extLst>
              </p:cNvPr>
              <p:cNvSpPr/>
              <p:nvPr/>
            </p:nvSpPr>
            <p:spPr bwMode="auto">
              <a:xfrm>
                <a:off x="7792563" y="1424415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6" name="二等辺三角形 35">
                <a:extLst>
                  <a:ext uri="{FF2B5EF4-FFF2-40B4-BE49-F238E27FC236}">
                    <a16:creationId xmlns:a16="http://schemas.microsoft.com/office/drawing/2014/main" id="{D6D34C61-9E0E-8DC8-7895-839A26BF870D}"/>
                  </a:ext>
                </a:extLst>
              </p:cNvPr>
              <p:cNvSpPr/>
              <p:nvPr/>
            </p:nvSpPr>
            <p:spPr bwMode="auto">
              <a:xfrm rot="20700000">
                <a:off x="7449662" y="1491091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" name="二等辺三角形 36">
                <a:extLst>
                  <a:ext uri="{FF2B5EF4-FFF2-40B4-BE49-F238E27FC236}">
                    <a16:creationId xmlns:a16="http://schemas.microsoft.com/office/drawing/2014/main" id="{9ED44269-0467-AE56-D192-FCE4287C8430}"/>
                  </a:ext>
                </a:extLst>
              </p:cNvPr>
              <p:cNvSpPr/>
              <p:nvPr/>
            </p:nvSpPr>
            <p:spPr bwMode="auto">
              <a:xfrm rot="19800000">
                <a:off x="7151819" y="1637296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二等辺三角形 37">
                <a:extLst>
                  <a:ext uri="{FF2B5EF4-FFF2-40B4-BE49-F238E27FC236}">
                    <a16:creationId xmlns:a16="http://schemas.microsoft.com/office/drawing/2014/main" id="{16068FF6-BC41-9120-AD08-1AFE5F006BDB}"/>
                  </a:ext>
                </a:extLst>
              </p:cNvPr>
              <p:cNvSpPr/>
              <p:nvPr/>
            </p:nvSpPr>
            <p:spPr bwMode="auto">
              <a:xfrm rot="900000" flipH="1">
                <a:off x="8151973" y="1491092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9" name="二等辺三角形 38">
                <a:extLst>
                  <a:ext uri="{FF2B5EF4-FFF2-40B4-BE49-F238E27FC236}">
                    <a16:creationId xmlns:a16="http://schemas.microsoft.com/office/drawing/2014/main" id="{95C142FE-3A72-0EE2-956A-09B4FE110CAD}"/>
                  </a:ext>
                </a:extLst>
              </p:cNvPr>
              <p:cNvSpPr/>
              <p:nvPr/>
            </p:nvSpPr>
            <p:spPr bwMode="auto">
              <a:xfrm rot="1800000" flipH="1">
                <a:off x="8460667" y="1637297"/>
                <a:ext cx="135015" cy="296830"/>
              </a:xfrm>
              <a:prstGeom prst="triangl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288C0D04-8B77-6958-74DF-6802510F4D7A}"/>
                  </a:ext>
                </a:extLst>
              </p:cNvPr>
              <p:cNvSpPr/>
              <p:nvPr/>
            </p:nvSpPr>
            <p:spPr bwMode="auto">
              <a:xfrm>
                <a:off x="7032806" y="1696879"/>
                <a:ext cx="1681891" cy="502235"/>
              </a:xfrm>
              <a:custGeom>
                <a:avLst/>
                <a:gdLst>
                  <a:gd name="connsiteX0" fmla="*/ 840945 w 1681891"/>
                  <a:gd name="connsiteY0" fmla="*/ 0 h 474740"/>
                  <a:gd name="connsiteX1" fmla="*/ 1670311 w 1681891"/>
                  <a:gd name="connsiteY1" fmla="*/ 439793 h 474740"/>
                  <a:gd name="connsiteX2" fmla="*/ 1681891 w 1681891"/>
                  <a:gd name="connsiteY2" fmla="*/ 465103 h 474740"/>
                  <a:gd name="connsiteX3" fmla="*/ 1677482 w 1681891"/>
                  <a:gd name="connsiteY3" fmla="*/ 474740 h 474740"/>
                  <a:gd name="connsiteX4" fmla="*/ 1609684 w 1681891"/>
                  <a:gd name="connsiteY4" fmla="*/ 429952 h 474740"/>
                  <a:gd name="connsiteX5" fmla="*/ 840946 w 1681891"/>
                  <a:gd name="connsiteY5" fmla="*/ 242888 h 474740"/>
                  <a:gd name="connsiteX6" fmla="*/ 72207 w 1681891"/>
                  <a:gd name="connsiteY6" fmla="*/ 429952 h 474740"/>
                  <a:gd name="connsiteX7" fmla="*/ 4409 w 1681891"/>
                  <a:gd name="connsiteY7" fmla="*/ 474740 h 474740"/>
                  <a:gd name="connsiteX8" fmla="*/ 0 w 1681891"/>
                  <a:gd name="connsiteY8" fmla="*/ 465103 h 474740"/>
                  <a:gd name="connsiteX9" fmla="*/ 11580 w 1681891"/>
                  <a:gd name="connsiteY9" fmla="*/ 439793 h 474740"/>
                  <a:gd name="connsiteX10" fmla="*/ 840945 w 1681891"/>
                  <a:gd name="connsiteY10" fmla="*/ 0 h 4747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681891" h="474740">
                    <a:moveTo>
                      <a:pt x="840945" y="0"/>
                    </a:moveTo>
                    <a:cubicBezTo>
                      <a:pt x="1213779" y="0"/>
                      <a:pt x="1533668" y="181345"/>
                      <a:pt x="1670311" y="439793"/>
                    </a:cubicBezTo>
                    <a:lnTo>
                      <a:pt x="1681891" y="465103"/>
                    </a:lnTo>
                    <a:lnTo>
                      <a:pt x="1677482" y="474740"/>
                    </a:lnTo>
                    <a:lnTo>
                      <a:pt x="1609684" y="429952"/>
                    </a:lnTo>
                    <a:cubicBezTo>
                      <a:pt x="1406646" y="313726"/>
                      <a:pt x="1136931" y="242888"/>
                      <a:pt x="840946" y="242888"/>
                    </a:cubicBezTo>
                    <a:cubicBezTo>
                      <a:pt x="544960" y="242888"/>
                      <a:pt x="275245" y="313726"/>
                      <a:pt x="72207" y="429952"/>
                    </a:cubicBezTo>
                    <a:lnTo>
                      <a:pt x="4409" y="474740"/>
                    </a:lnTo>
                    <a:lnTo>
                      <a:pt x="0" y="465103"/>
                    </a:lnTo>
                    <a:lnTo>
                      <a:pt x="11580" y="439793"/>
                    </a:lnTo>
                    <a:cubicBezTo>
                      <a:pt x="148222" y="181345"/>
                      <a:pt x="468111" y="0"/>
                      <a:pt x="840945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4FBE3A56-1B70-6CA2-0D96-92F08ACF5AC6}"/>
                  </a:ext>
                </a:extLst>
              </p:cNvPr>
              <p:cNvSpPr/>
              <p:nvPr/>
            </p:nvSpPr>
            <p:spPr bwMode="auto">
              <a:xfrm>
                <a:off x="7032806" y="1785953"/>
                <a:ext cx="1681891" cy="850770"/>
              </a:xfrm>
              <a:custGeom>
                <a:avLst/>
                <a:gdLst>
                  <a:gd name="connsiteX0" fmla="*/ 840945 w 1681891"/>
                  <a:gd name="connsiteY0" fmla="*/ 0 h 930206"/>
                  <a:gd name="connsiteX1" fmla="*/ 1670311 w 1681891"/>
                  <a:gd name="connsiteY1" fmla="*/ 439793 h 930206"/>
                  <a:gd name="connsiteX2" fmla="*/ 1681891 w 1681891"/>
                  <a:gd name="connsiteY2" fmla="*/ 465103 h 930206"/>
                  <a:gd name="connsiteX3" fmla="*/ 1670311 w 1681891"/>
                  <a:gd name="connsiteY3" fmla="*/ 490414 h 930206"/>
                  <a:gd name="connsiteX4" fmla="*/ 840945 w 1681891"/>
                  <a:gd name="connsiteY4" fmla="*/ 930206 h 930206"/>
                  <a:gd name="connsiteX5" fmla="*/ 11580 w 1681891"/>
                  <a:gd name="connsiteY5" fmla="*/ 490414 h 930206"/>
                  <a:gd name="connsiteX6" fmla="*/ 0 w 1681891"/>
                  <a:gd name="connsiteY6" fmla="*/ 465103 h 930206"/>
                  <a:gd name="connsiteX7" fmla="*/ 11580 w 1681891"/>
                  <a:gd name="connsiteY7" fmla="*/ 439793 h 930206"/>
                  <a:gd name="connsiteX8" fmla="*/ 840945 w 1681891"/>
                  <a:gd name="connsiteY8" fmla="*/ 0 h 93020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681891" h="930206">
                    <a:moveTo>
                      <a:pt x="840945" y="0"/>
                    </a:moveTo>
                    <a:cubicBezTo>
                      <a:pt x="1213779" y="0"/>
                      <a:pt x="1533668" y="181345"/>
                      <a:pt x="1670311" y="439793"/>
                    </a:cubicBezTo>
                    <a:lnTo>
                      <a:pt x="1681891" y="465103"/>
                    </a:lnTo>
                    <a:lnTo>
                      <a:pt x="1670311" y="490414"/>
                    </a:lnTo>
                    <a:cubicBezTo>
                      <a:pt x="1533668" y="748861"/>
                      <a:pt x="1213779" y="930206"/>
                      <a:pt x="840945" y="930206"/>
                    </a:cubicBezTo>
                    <a:cubicBezTo>
                      <a:pt x="468111" y="930206"/>
                      <a:pt x="148222" y="748861"/>
                      <a:pt x="11580" y="490414"/>
                    </a:cubicBezTo>
                    <a:lnTo>
                      <a:pt x="0" y="465103"/>
                    </a:lnTo>
                    <a:lnTo>
                      <a:pt x="11580" y="439793"/>
                    </a:lnTo>
                    <a:cubicBezTo>
                      <a:pt x="148222" y="181345"/>
                      <a:pt x="468111" y="0"/>
                      <a:pt x="840945" y="0"/>
                    </a:cubicBezTo>
                    <a:close/>
                  </a:path>
                </a:pathLst>
              </a:cu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2" name="楕円 41">
                <a:extLst>
                  <a:ext uri="{FF2B5EF4-FFF2-40B4-BE49-F238E27FC236}">
                    <a16:creationId xmlns:a16="http://schemas.microsoft.com/office/drawing/2014/main" id="{41B5C223-3CE8-EFB9-3554-B725EF0AE0BB}"/>
                  </a:ext>
                </a:extLst>
              </p:cNvPr>
              <p:cNvSpPr/>
              <p:nvPr/>
            </p:nvSpPr>
            <p:spPr bwMode="auto">
              <a:xfrm>
                <a:off x="7520880" y="1845206"/>
                <a:ext cx="705742" cy="705742"/>
              </a:xfrm>
              <a:prstGeom prst="ellipse">
                <a:avLst/>
              </a:pr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3" name="楕円 42">
                <a:extLst>
                  <a:ext uri="{FF2B5EF4-FFF2-40B4-BE49-F238E27FC236}">
                    <a16:creationId xmlns:a16="http://schemas.microsoft.com/office/drawing/2014/main" id="{F67E330E-7082-3644-D7ED-C58FDC28DB25}"/>
                  </a:ext>
                </a:extLst>
              </p:cNvPr>
              <p:cNvSpPr/>
              <p:nvPr/>
            </p:nvSpPr>
            <p:spPr bwMode="auto">
              <a:xfrm>
                <a:off x="7703639" y="1887855"/>
                <a:ext cx="340224" cy="340224"/>
              </a:xfrm>
              <a:prstGeom prst="ellipse">
                <a:avLst/>
              </a:pr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4" name="楕円 43">
                <a:extLst>
                  <a:ext uri="{FF2B5EF4-FFF2-40B4-BE49-F238E27FC236}">
                    <a16:creationId xmlns:a16="http://schemas.microsoft.com/office/drawing/2014/main" id="{D61D1B3C-FEF0-BB90-8547-10B2E1713DCD}"/>
                  </a:ext>
                </a:extLst>
              </p:cNvPr>
              <p:cNvSpPr/>
              <p:nvPr/>
            </p:nvSpPr>
            <p:spPr bwMode="auto">
              <a:xfrm>
                <a:off x="7775077" y="2306188"/>
                <a:ext cx="197348" cy="197348"/>
              </a:xfrm>
              <a:prstGeom prst="ellipse">
                <a:avLst/>
              </a:prstGeom>
              <a:solidFill>
                <a:srgbClr val="0070C0"/>
              </a:solidFill>
              <a:ln w="57150">
                <a:solidFill>
                  <a:schemeClr val="bg1"/>
                </a:solidFill>
                <a:round/>
                <a:headEnd/>
                <a:tailEnd/>
              </a:ln>
              <a:effectLst/>
            </p:spPr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31924611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F635168B-A2A5-43D5-EF93-6810766CDBB1}"/>
              </a:ext>
            </a:extLst>
          </p:cNvPr>
          <p:cNvGrpSpPr/>
          <p:nvPr/>
        </p:nvGrpSpPr>
        <p:grpSpPr>
          <a:xfrm>
            <a:off x="122274" y="5118353"/>
            <a:ext cx="6631804" cy="2147587"/>
            <a:chOff x="122274" y="7594853"/>
            <a:chExt cx="6631804" cy="2147587"/>
          </a:xfrm>
        </p:grpSpPr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AF996AE5-A060-236A-8877-FCAE74BE440C}"/>
                </a:ext>
              </a:extLst>
            </p:cNvPr>
            <p:cNvSpPr/>
            <p:nvPr/>
          </p:nvSpPr>
          <p:spPr>
            <a:xfrm>
              <a:off x="260350" y="7659893"/>
              <a:ext cx="6341857" cy="2017507"/>
            </a:xfrm>
            <a:custGeom>
              <a:avLst/>
              <a:gdLst>
                <a:gd name="connsiteX0" fmla="*/ 273712 w 6341857"/>
                <a:gd name="connsiteY0" fmla="*/ 0 h 2017507"/>
                <a:gd name="connsiteX1" fmla="*/ 1423062 w 6341857"/>
                <a:gd name="connsiteY1" fmla="*/ 0 h 2017507"/>
                <a:gd name="connsiteX2" fmla="*/ 2734396 w 6341857"/>
                <a:gd name="connsiteY2" fmla="*/ 0 h 2017507"/>
                <a:gd name="connsiteX3" fmla="*/ 3607462 w 6341857"/>
                <a:gd name="connsiteY3" fmla="*/ 0 h 2017507"/>
                <a:gd name="connsiteX4" fmla="*/ 3883746 w 6341857"/>
                <a:gd name="connsiteY4" fmla="*/ 0 h 2017507"/>
                <a:gd name="connsiteX5" fmla="*/ 6068146 w 6341857"/>
                <a:gd name="connsiteY5" fmla="*/ 0 h 2017507"/>
                <a:gd name="connsiteX6" fmla="*/ 6070951 w 6341857"/>
                <a:gd name="connsiteY6" fmla="*/ 10912 h 2017507"/>
                <a:gd name="connsiteX7" fmla="*/ 6331487 w 6341857"/>
                <a:gd name="connsiteY7" fmla="*/ 271447 h 2017507"/>
                <a:gd name="connsiteX8" fmla="*/ 6341857 w 6341857"/>
                <a:gd name="connsiteY8" fmla="*/ 274114 h 2017507"/>
                <a:gd name="connsiteX9" fmla="*/ 6341857 w 6341857"/>
                <a:gd name="connsiteY9" fmla="*/ 1743393 h 2017507"/>
                <a:gd name="connsiteX10" fmla="*/ 6331487 w 6341857"/>
                <a:gd name="connsiteY10" fmla="*/ 1746060 h 2017507"/>
                <a:gd name="connsiteX11" fmla="*/ 6070951 w 6341857"/>
                <a:gd name="connsiteY11" fmla="*/ 2006595 h 2017507"/>
                <a:gd name="connsiteX12" fmla="*/ 6068146 w 6341857"/>
                <a:gd name="connsiteY12" fmla="*/ 2017507 h 2017507"/>
                <a:gd name="connsiteX13" fmla="*/ 3883746 w 6341857"/>
                <a:gd name="connsiteY13" fmla="*/ 2017507 h 2017507"/>
                <a:gd name="connsiteX14" fmla="*/ 3607461 w 6341857"/>
                <a:gd name="connsiteY14" fmla="*/ 2017507 h 2017507"/>
                <a:gd name="connsiteX15" fmla="*/ 2734396 w 6341857"/>
                <a:gd name="connsiteY15" fmla="*/ 2017507 h 2017507"/>
                <a:gd name="connsiteX16" fmla="*/ 1423062 w 6341857"/>
                <a:gd name="connsiteY16" fmla="*/ 2017507 h 2017507"/>
                <a:gd name="connsiteX17" fmla="*/ 273711 w 6341857"/>
                <a:gd name="connsiteY17" fmla="*/ 2017507 h 2017507"/>
                <a:gd name="connsiteX18" fmla="*/ 270905 w 6341857"/>
                <a:gd name="connsiteY18" fmla="*/ 2006595 h 2017507"/>
                <a:gd name="connsiteX19" fmla="*/ 10370 w 6341857"/>
                <a:gd name="connsiteY19" fmla="*/ 1746060 h 2017507"/>
                <a:gd name="connsiteX20" fmla="*/ 0 w 6341857"/>
                <a:gd name="connsiteY20" fmla="*/ 1743393 h 2017507"/>
                <a:gd name="connsiteX21" fmla="*/ 0 w 6341857"/>
                <a:gd name="connsiteY21" fmla="*/ 274114 h 2017507"/>
                <a:gd name="connsiteX22" fmla="*/ 10370 w 6341857"/>
                <a:gd name="connsiteY22" fmla="*/ 271447 h 2017507"/>
                <a:gd name="connsiteX23" fmla="*/ 270906 w 6341857"/>
                <a:gd name="connsiteY23" fmla="*/ 10912 h 2017507"/>
                <a:gd name="connsiteX0" fmla="*/ 273712 w 6341857"/>
                <a:gd name="connsiteY0" fmla="*/ 0 h 2017507"/>
                <a:gd name="connsiteX1" fmla="*/ 2734396 w 6341857"/>
                <a:gd name="connsiteY1" fmla="*/ 0 h 2017507"/>
                <a:gd name="connsiteX2" fmla="*/ 3607462 w 6341857"/>
                <a:gd name="connsiteY2" fmla="*/ 0 h 2017507"/>
                <a:gd name="connsiteX3" fmla="*/ 3883746 w 6341857"/>
                <a:gd name="connsiteY3" fmla="*/ 0 h 2017507"/>
                <a:gd name="connsiteX4" fmla="*/ 6068146 w 6341857"/>
                <a:gd name="connsiteY4" fmla="*/ 0 h 2017507"/>
                <a:gd name="connsiteX5" fmla="*/ 6070951 w 6341857"/>
                <a:gd name="connsiteY5" fmla="*/ 10912 h 2017507"/>
                <a:gd name="connsiteX6" fmla="*/ 6331487 w 6341857"/>
                <a:gd name="connsiteY6" fmla="*/ 271447 h 2017507"/>
                <a:gd name="connsiteX7" fmla="*/ 6341857 w 6341857"/>
                <a:gd name="connsiteY7" fmla="*/ 274114 h 2017507"/>
                <a:gd name="connsiteX8" fmla="*/ 6341857 w 6341857"/>
                <a:gd name="connsiteY8" fmla="*/ 1743393 h 2017507"/>
                <a:gd name="connsiteX9" fmla="*/ 6331487 w 6341857"/>
                <a:gd name="connsiteY9" fmla="*/ 1746060 h 2017507"/>
                <a:gd name="connsiteX10" fmla="*/ 6070951 w 6341857"/>
                <a:gd name="connsiteY10" fmla="*/ 2006595 h 2017507"/>
                <a:gd name="connsiteX11" fmla="*/ 6068146 w 6341857"/>
                <a:gd name="connsiteY11" fmla="*/ 2017507 h 2017507"/>
                <a:gd name="connsiteX12" fmla="*/ 3883746 w 6341857"/>
                <a:gd name="connsiteY12" fmla="*/ 2017507 h 2017507"/>
                <a:gd name="connsiteX13" fmla="*/ 3607461 w 6341857"/>
                <a:gd name="connsiteY13" fmla="*/ 2017507 h 2017507"/>
                <a:gd name="connsiteX14" fmla="*/ 2734396 w 6341857"/>
                <a:gd name="connsiteY14" fmla="*/ 2017507 h 2017507"/>
                <a:gd name="connsiteX15" fmla="*/ 1423062 w 6341857"/>
                <a:gd name="connsiteY15" fmla="*/ 2017507 h 2017507"/>
                <a:gd name="connsiteX16" fmla="*/ 273711 w 6341857"/>
                <a:gd name="connsiteY16" fmla="*/ 2017507 h 2017507"/>
                <a:gd name="connsiteX17" fmla="*/ 270905 w 6341857"/>
                <a:gd name="connsiteY17" fmla="*/ 2006595 h 2017507"/>
                <a:gd name="connsiteX18" fmla="*/ 10370 w 6341857"/>
                <a:gd name="connsiteY18" fmla="*/ 1746060 h 2017507"/>
                <a:gd name="connsiteX19" fmla="*/ 0 w 6341857"/>
                <a:gd name="connsiteY19" fmla="*/ 1743393 h 2017507"/>
                <a:gd name="connsiteX20" fmla="*/ 0 w 6341857"/>
                <a:gd name="connsiteY20" fmla="*/ 274114 h 2017507"/>
                <a:gd name="connsiteX21" fmla="*/ 10370 w 6341857"/>
                <a:gd name="connsiteY21" fmla="*/ 271447 h 2017507"/>
                <a:gd name="connsiteX22" fmla="*/ 270906 w 6341857"/>
                <a:gd name="connsiteY22" fmla="*/ 10912 h 2017507"/>
                <a:gd name="connsiteX23" fmla="*/ 273712 w 6341857"/>
                <a:gd name="connsiteY23" fmla="*/ 0 h 2017507"/>
                <a:gd name="connsiteX0" fmla="*/ 273712 w 6341857"/>
                <a:gd name="connsiteY0" fmla="*/ 0 h 2017507"/>
                <a:gd name="connsiteX1" fmla="*/ 3607462 w 6341857"/>
                <a:gd name="connsiteY1" fmla="*/ 0 h 2017507"/>
                <a:gd name="connsiteX2" fmla="*/ 3883746 w 6341857"/>
                <a:gd name="connsiteY2" fmla="*/ 0 h 2017507"/>
                <a:gd name="connsiteX3" fmla="*/ 6068146 w 6341857"/>
                <a:gd name="connsiteY3" fmla="*/ 0 h 2017507"/>
                <a:gd name="connsiteX4" fmla="*/ 6070951 w 6341857"/>
                <a:gd name="connsiteY4" fmla="*/ 10912 h 2017507"/>
                <a:gd name="connsiteX5" fmla="*/ 6331487 w 6341857"/>
                <a:gd name="connsiteY5" fmla="*/ 271447 h 2017507"/>
                <a:gd name="connsiteX6" fmla="*/ 6341857 w 6341857"/>
                <a:gd name="connsiteY6" fmla="*/ 274114 h 2017507"/>
                <a:gd name="connsiteX7" fmla="*/ 6341857 w 6341857"/>
                <a:gd name="connsiteY7" fmla="*/ 1743393 h 2017507"/>
                <a:gd name="connsiteX8" fmla="*/ 6331487 w 6341857"/>
                <a:gd name="connsiteY8" fmla="*/ 1746060 h 2017507"/>
                <a:gd name="connsiteX9" fmla="*/ 6070951 w 6341857"/>
                <a:gd name="connsiteY9" fmla="*/ 2006595 h 2017507"/>
                <a:gd name="connsiteX10" fmla="*/ 6068146 w 6341857"/>
                <a:gd name="connsiteY10" fmla="*/ 2017507 h 2017507"/>
                <a:gd name="connsiteX11" fmla="*/ 3883746 w 6341857"/>
                <a:gd name="connsiteY11" fmla="*/ 2017507 h 2017507"/>
                <a:gd name="connsiteX12" fmla="*/ 3607461 w 6341857"/>
                <a:gd name="connsiteY12" fmla="*/ 2017507 h 2017507"/>
                <a:gd name="connsiteX13" fmla="*/ 2734396 w 6341857"/>
                <a:gd name="connsiteY13" fmla="*/ 2017507 h 2017507"/>
                <a:gd name="connsiteX14" fmla="*/ 1423062 w 6341857"/>
                <a:gd name="connsiteY14" fmla="*/ 2017507 h 2017507"/>
                <a:gd name="connsiteX15" fmla="*/ 273711 w 6341857"/>
                <a:gd name="connsiteY15" fmla="*/ 2017507 h 2017507"/>
                <a:gd name="connsiteX16" fmla="*/ 270905 w 6341857"/>
                <a:gd name="connsiteY16" fmla="*/ 2006595 h 2017507"/>
                <a:gd name="connsiteX17" fmla="*/ 10370 w 6341857"/>
                <a:gd name="connsiteY17" fmla="*/ 1746060 h 2017507"/>
                <a:gd name="connsiteX18" fmla="*/ 0 w 6341857"/>
                <a:gd name="connsiteY18" fmla="*/ 1743393 h 2017507"/>
                <a:gd name="connsiteX19" fmla="*/ 0 w 6341857"/>
                <a:gd name="connsiteY19" fmla="*/ 274114 h 2017507"/>
                <a:gd name="connsiteX20" fmla="*/ 10370 w 6341857"/>
                <a:gd name="connsiteY20" fmla="*/ 271447 h 2017507"/>
                <a:gd name="connsiteX21" fmla="*/ 270906 w 6341857"/>
                <a:gd name="connsiteY21" fmla="*/ 10912 h 2017507"/>
                <a:gd name="connsiteX22" fmla="*/ 273712 w 6341857"/>
                <a:gd name="connsiteY22" fmla="*/ 0 h 2017507"/>
                <a:gd name="connsiteX0" fmla="*/ 273712 w 6341857"/>
                <a:gd name="connsiteY0" fmla="*/ 0 h 2017507"/>
                <a:gd name="connsiteX1" fmla="*/ 3883746 w 6341857"/>
                <a:gd name="connsiteY1" fmla="*/ 0 h 2017507"/>
                <a:gd name="connsiteX2" fmla="*/ 6068146 w 6341857"/>
                <a:gd name="connsiteY2" fmla="*/ 0 h 2017507"/>
                <a:gd name="connsiteX3" fmla="*/ 6070951 w 6341857"/>
                <a:gd name="connsiteY3" fmla="*/ 10912 h 2017507"/>
                <a:gd name="connsiteX4" fmla="*/ 6331487 w 6341857"/>
                <a:gd name="connsiteY4" fmla="*/ 271447 h 2017507"/>
                <a:gd name="connsiteX5" fmla="*/ 6341857 w 6341857"/>
                <a:gd name="connsiteY5" fmla="*/ 274114 h 2017507"/>
                <a:gd name="connsiteX6" fmla="*/ 6341857 w 6341857"/>
                <a:gd name="connsiteY6" fmla="*/ 1743393 h 2017507"/>
                <a:gd name="connsiteX7" fmla="*/ 6331487 w 6341857"/>
                <a:gd name="connsiteY7" fmla="*/ 1746060 h 2017507"/>
                <a:gd name="connsiteX8" fmla="*/ 6070951 w 6341857"/>
                <a:gd name="connsiteY8" fmla="*/ 2006595 h 2017507"/>
                <a:gd name="connsiteX9" fmla="*/ 6068146 w 6341857"/>
                <a:gd name="connsiteY9" fmla="*/ 2017507 h 2017507"/>
                <a:gd name="connsiteX10" fmla="*/ 3883746 w 6341857"/>
                <a:gd name="connsiteY10" fmla="*/ 2017507 h 2017507"/>
                <a:gd name="connsiteX11" fmla="*/ 3607461 w 6341857"/>
                <a:gd name="connsiteY11" fmla="*/ 2017507 h 2017507"/>
                <a:gd name="connsiteX12" fmla="*/ 2734396 w 6341857"/>
                <a:gd name="connsiteY12" fmla="*/ 2017507 h 2017507"/>
                <a:gd name="connsiteX13" fmla="*/ 1423062 w 6341857"/>
                <a:gd name="connsiteY13" fmla="*/ 2017507 h 2017507"/>
                <a:gd name="connsiteX14" fmla="*/ 273711 w 6341857"/>
                <a:gd name="connsiteY14" fmla="*/ 2017507 h 2017507"/>
                <a:gd name="connsiteX15" fmla="*/ 270905 w 6341857"/>
                <a:gd name="connsiteY15" fmla="*/ 2006595 h 2017507"/>
                <a:gd name="connsiteX16" fmla="*/ 10370 w 6341857"/>
                <a:gd name="connsiteY16" fmla="*/ 1746060 h 2017507"/>
                <a:gd name="connsiteX17" fmla="*/ 0 w 6341857"/>
                <a:gd name="connsiteY17" fmla="*/ 1743393 h 2017507"/>
                <a:gd name="connsiteX18" fmla="*/ 0 w 6341857"/>
                <a:gd name="connsiteY18" fmla="*/ 274114 h 2017507"/>
                <a:gd name="connsiteX19" fmla="*/ 10370 w 6341857"/>
                <a:gd name="connsiteY19" fmla="*/ 271447 h 2017507"/>
                <a:gd name="connsiteX20" fmla="*/ 270906 w 6341857"/>
                <a:gd name="connsiteY20" fmla="*/ 10912 h 2017507"/>
                <a:gd name="connsiteX21" fmla="*/ 273712 w 6341857"/>
                <a:gd name="connsiteY21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3607461 w 6341857"/>
                <a:gd name="connsiteY10" fmla="*/ 2017507 h 2017507"/>
                <a:gd name="connsiteX11" fmla="*/ 2734396 w 6341857"/>
                <a:gd name="connsiteY11" fmla="*/ 2017507 h 2017507"/>
                <a:gd name="connsiteX12" fmla="*/ 1423062 w 6341857"/>
                <a:gd name="connsiteY12" fmla="*/ 2017507 h 2017507"/>
                <a:gd name="connsiteX13" fmla="*/ 273711 w 6341857"/>
                <a:gd name="connsiteY13" fmla="*/ 2017507 h 2017507"/>
                <a:gd name="connsiteX14" fmla="*/ 270905 w 6341857"/>
                <a:gd name="connsiteY14" fmla="*/ 2006595 h 2017507"/>
                <a:gd name="connsiteX15" fmla="*/ 10370 w 6341857"/>
                <a:gd name="connsiteY15" fmla="*/ 1746060 h 2017507"/>
                <a:gd name="connsiteX16" fmla="*/ 0 w 6341857"/>
                <a:gd name="connsiteY16" fmla="*/ 1743393 h 2017507"/>
                <a:gd name="connsiteX17" fmla="*/ 0 w 6341857"/>
                <a:gd name="connsiteY17" fmla="*/ 274114 h 2017507"/>
                <a:gd name="connsiteX18" fmla="*/ 10370 w 6341857"/>
                <a:gd name="connsiteY18" fmla="*/ 271447 h 2017507"/>
                <a:gd name="connsiteX19" fmla="*/ 270906 w 6341857"/>
                <a:gd name="connsiteY19" fmla="*/ 10912 h 2017507"/>
                <a:gd name="connsiteX20" fmla="*/ 273712 w 6341857"/>
                <a:gd name="connsiteY20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2734396 w 6341857"/>
                <a:gd name="connsiteY10" fmla="*/ 2017507 h 2017507"/>
                <a:gd name="connsiteX11" fmla="*/ 1423062 w 6341857"/>
                <a:gd name="connsiteY11" fmla="*/ 2017507 h 2017507"/>
                <a:gd name="connsiteX12" fmla="*/ 273711 w 6341857"/>
                <a:gd name="connsiteY12" fmla="*/ 2017507 h 2017507"/>
                <a:gd name="connsiteX13" fmla="*/ 270905 w 6341857"/>
                <a:gd name="connsiteY13" fmla="*/ 2006595 h 2017507"/>
                <a:gd name="connsiteX14" fmla="*/ 10370 w 6341857"/>
                <a:gd name="connsiteY14" fmla="*/ 1746060 h 2017507"/>
                <a:gd name="connsiteX15" fmla="*/ 0 w 6341857"/>
                <a:gd name="connsiteY15" fmla="*/ 1743393 h 2017507"/>
                <a:gd name="connsiteX16" fmla="*/ 0 w 6341857"/>
                <a:gd name="connsiteY16" fmla="*/ 274114 h 2017507"/>
                <a:gd name="connsiteX17" fmla="*/ 10370 w 6341857"/>
                <a:gd name="connsiteY17" fmla="*/ 271447 h 2017507"/>
                <a:gd name="connsiteX18" fmla="*/ 270906 w 6341857"/>
                <a:gd name="connsiteY18" fmla="*/ 10912 h 2017507"/>
                <a:gd name="connsiteX19" fmla="*/ 273712 w 6341857"/>
                <a:gd name="connsiteY19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4396 w 6341857"/>
                <a:gd name="connsiteY9" fmla="*/ 2017507 h 2017507"/>
                <a:gd name="connsiteX10" fmla="*/ 1423062 w 6341857"/>
                <a:gd name="connsiteY10" fmla="*/ 2017507 h 2017507"/>
                <a:gd name="connsiteX11" fmla="*/ 273711 w 6341857"/>
                <a:gd name="connsiteY11" fmla="*/ 2017507 h 2017507"/>
                <a:gd name="connsiteX12" fmla="*/ 270905 w 6341857"/>
                <a:gd name="connsiteY12" fmla="*/ 2006595 h 2017507"/>
                <a:gd name="connsiteX13" fmla="*/ 10370 w 6341857"/>
                <a:gd name="connsiteY13" fmla="*/ 1746060 h 2017507"/>
                <a:gd name="connsiteX14" fmla="*/ 0 w 6341857"/>
                <a:gd name="connsiteY14" fmla="*/ 1743393 h 2017507"/>
                <a:gd name="connsiteX15" fmla="*/ 0 w 6341857"/>
                <a:gd name="connsiteY15" fmla="*/ 274114 h 2017507"/>
                <a:gd name="connsiteX16" fmla="*/ 10370 w 6341857"/>
                <a:gd name="connsiteY16" fmla="*/ 271447 h 2017507"/>
                <a:gd name="connsiteX17" fmla="*/ 270906 w 6341857"/>
                <a:gd name="connsiteY17" fmla="*/ 10912 h 2017507"/>
                <a:gd name="connsiteX18" fmla="*/ 273712 w 6341857"/>
                <a:gd name="connsiteY18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1423062 w 6341857"/>
                <a:gd name="connsiteY9" fmla="*/ 2017507 h 2017507"/>
                <a:gd name="connsiteX10" fmla="*/ 273711 w 6341857"/>
                <a:gd name="connsiteY10" fmla="*/ 2017507 h 2017507"/>
                <a:gd name="connsiteX11" fmla="*/ 270905 w 6341857"/>
                <a:gd name="connsiteY11" fmla="*/ 2006595 h 2017507"/>
                <a:gd name="connsiteX12" fmla="*/ 10370 w 6341857"/>
                <a:gd name="connsiteY12" fmla="*/ 1746060 h 2017507"/>
                <a:gd name="connsiteX13" fmla="*/ 0 w 6341857"/>
                <a:gd name="connsiteY13" fmla="*/ 1743393 h 2017507"/>
                <a:gd name="connsiteX14" fmla="*/ 0 w 6341857"/>
                <a:gd name="connsiteY14" fmla="*/ 274114 h 2017507"/>
                <a:gd name="connsiteX15" fmla="*/ 10370 w 6341857"/>
                <a:gd name="connsiteY15" fmla="*/ 271447 h 2017507"/>
                <a:gd name="connsiteX16" fmla="*/ 270906 w 6341857"/>
                <a:gd name="connsiteY16" fmla="*/ 10912 h 2017507"/>
                <a:gd name="connsiteX17" fmla="*/ 273712 w 6341857"/>
                <a:gd name="connsiteY17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711 w 6341857"/>
                <a:gd name="connsiteY9" fmla="*/ 2017507 h 2017507"/>
                <a:gd name="connsiteX10" fmla="*/ 270905 w 6341857"/>
                <a:gd name="connsiteY10" fmla="*/ 2006595 h 2017507"/>
                <a:gd name="connsiteX11" fmla="*/ 10370 w 6341857"/>
                <a:gd name="connsiteY11" fmla="*/ 1746060 h 2017507"/>
                <a:gd name="connsiteX12" fmla="*/ 0 w 6341857"/>
                <a:gd name="connsiteY12" fmla="*/ 1743393 h 2017507"/>
                <a:gd name="connsiteX13" fmla="*/ 0 w 6341857"/>
                <a:gd name="connsiteY13" fmla="*/ 274114 h 2017507"/>
                <a:gd name="connsiteX14" fmla="*/ 10370 w 6341857"/>
                <a:gd name="connsiteY14" fmla="*/ 271447 h 2017507"/>
                <a:gd name="connsiteX15" fmla="*/ 270906 w 6341857"/>
                <a:gd name="connsiteY15" fmla="*/ 10912 h 2017507"/>
                <a:gd name="connsiteX16" fmla="*/ 273712 w 6341857"/>
                <a:gd name="connsiteY16" fmla="*/ 0 h 20175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341857" h="2017507">
                  <a:moveTo>
                    <a:pt x="273712" y="0"/>
                  </a:moveTo>
                  <a:lnTo>
                    <a:pt x="6068146" y="0"/>
                  </a:lnTo>
                  <a:lnTo>
                    <a:pt x="6070951" y="10912"/>
                  </a:lnTo>
                  <a:cubicBezTo>
                    <a:pt x="6109534" y="134958"/>
                    <a:pt x="6207441" y="232865"/>
                    <a:pt x="6331487" y="271447"/>
                  </a:cubicBezTo>
                  <a:lnTo>
                    <a:pt x="6341857" y="274114"/>
                  </a:lnTo>
                  <a:lnTo>
                    <a:pt x="6341857" y="1743393"/>
                  </a:lnTo>
                  <a:lnTo>
                    <a:pt x="6331487" y="1746060"/>
                  </a:lnTo>
                  <a:cubicBezTo>
                    <a:pt x="6207441" y="1784642"/>
                    <a:pt x="6109534" y="1882549"/>
                    <a:pt x="6070951" y="2006595"/>
                  </a:cubicBezTo>
                  <a:lnTo>
                    <a:pt x="6068146" y="2017507"/>
                  </a:lnTo>
                  <a:lnTo>
                    <a:pt x="273711" y="2017507"/>
                  </a:lnTo>
                  <a:lnTo>
                    <a:pt x="270905" y="2006595"/>
                  </a:lnTo>
                  <a:cubicBezTo>
                    <a:pt x="232324" y="1882549"/>
                    <a:pt x="134416" y="1784642"/>
                    <a:pt x="10370" y="1746060"/>
                  </a:cubicBezTo>
                  <a:lnTo>
                    <a:pt x="0" y="1743393"/>
                  </a:lnTo>
                  <a:lnTo>
                    <a:pt x="0" y="274114"/>
                  </a:lnTo>
                  <a:lnTo>
                    <a:pt x="10370" y="271447"/>
                  </a:lnTo>
                  <a:cubicBezTo>
                    <a:pt x="134416" y="232865"/>
                    <a:pt x="232324" y="134958"/>
                    <a:pt x="270906" y="10912"/>
                  </a:cubicBezTo>
                  <a:lnTo>
                    <a:pt x="273712" y="0"/>
                  </a:lnTo>
                  <a:close/>
                </a:path>
              </a:pathLst>
            </a:custGeom>
            <a:solidFill>
              <a:schemeClr val="bg1"/>
            </a:solidFill>
            <a:ln w="76200" cmpd="thinThick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 dirty="0"/>
            </a:p>
          </p:txBody>
        </p: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5B06DB78-28A0-45D3-938B-C7A57696B9AD}"/>
                </a:ext>
              </a:extLst>
            </p:cNvPr>
            <p:cNvSpPr/>
            <p:nvPr/>
          </p:nvSpPr>
          <p:spPr>
            <a:xfrm>
              <a:off x="122274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C9A7C5F-CABB-46A5-B42B-AEC0E97D5975}"/>
                </a:ext>
              </a:extLst>
            </p:cNvPr>
            <p:cNvSpPr/>
            <p:nvPr/>
          </p:nvSpPr>
          <p:spPr>
            <a:xfrm flipH="1">
              <a:off x="6436240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C2955DC2-91D0-4836-ADF3-0BFD36FD10F6}"/>
                </a:ext>
              </a:extLst>
            </p:cNvPr>
            <p:cNvSpPr/>
            <p:nvPr/>
          </p:nvSpPr>
          <p:spPr>
            <a:xfrm flipV="1">
              <a:off x="122274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16BADDEC-51CD-4C90-8E9F-23872DF470F3}"/>
                </a:ext>
              </a:extLst>
            </p:cNvPr>
            <p:cNvSpPr/>
            <p:nvPr/>
          </p:nvSpPr>
          <p:spPr>
            <a:xfrm flipH="1" flipV="1">
              <a:off x="6436240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C89B9C7F-243D-905F-27B5-D0280BF15A54}"/>
              </a:ext>
            </a:extLst>
          </p:cNvPr>
          <p:cNvGrpSpPr/>
          <p:nvPr/>
        </p:nvGrpSpPr>
        <p:grpSpPr>
          <a:xfrm>
            <a:off x="122274" y="2651378"/>
            <a:ext cx="6631804" cy="2147587"/>
            <a:chOff x="122274" y="7594853"/>
            <a:chExt cx="6631804" cy="2147587"/>
          </a:xfrm>
        </p:grpSpPr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005CCD80-76F2-092E-0B0D-AD494FC89DF5}"/>
                </a:ext>
              </a:extLst>
            </p:cNvPr>
            <p:cNvSpPr/>
            <p:nvPr/>
          </p:nvSpPr>
          <p:spPr>
            <a:xfrm>
              <a:off x="260350" y="7659893"/>
              <a:ext cx="6341857" cy="2017507"/>
            </a:xfrm>
            <a:custGeom>
              <a:avLst/>
              <a:gdLst>
                <a:gd name="connsiteX0" fmla="*/ 273712 w 6341857"/>
                <a:gd name="connsiteY0" fmla="*/ 0 h 2017507"/>
                <a:gd name="connsiteX1" fmla="*/ 1423062 w 6341857"/>
                <a:gd name="connsiteY1" fmla="*/ 0 h 2017507"/>
                <a:gd name="connsiteX2" fmla="*/ 2734396 w 6341857"/>
                <a:gd name="connsiteY2" fmla="*/ 0 h 2017507"/>
                <a:gd name="connsiteX3" fmla="*/ 3607462 w 6341857"/>
                <a:gd name="connsiteY3" fmla="*/ 0 h 2017507"/>
                <a:gd name="connsiteX4" fmla="*/ 3883746 w 6341857"/>
                <a:gd name="connsiteY4" fmla="*/ 0 h 2017507"/>
                <a:gd name="connsiteX5" fmla="*/ 6068146 w 6341857"/>
                <a:gd name="connsiteY5" fmla="*/ 0 h 2017507"/>
                <a:gd name="connsiteX6" fmla="*/ 6070951 w 6341857"/>
                <a:gd name="connsiteY6" fmla="*/ 10912 h 2017507"/>
                <a:gd name="connsiteX7" fmla="*/ 6331487 w 6341857"/>
                <a:gd name="connsiteY7" fmla="*/ 271447 h 2017507"/>
                <a:gd name="connsiteX8" fmla="*/ 6341857 w 6341857"/>
                <a:gd name="connsiteY8" fmla="*/ 274114 h 2017507"/>
                <a:gd name="connsiteX9" fmla="*/ 6341857 w 6341857"/>
                <a:gd name="connsiteY9" fmla="*/ 1743393 h 2017507"/>
                <a:gd name="connsiteX10" fmla="*/ 6331487 w 6341857"/>
                <a:gd name="connsiteY10" fmla="*/ 1746060 h 2017507"/>
                <a:gd name="connsiteX11" fmla="*/ 6070951 w 6341857"/>
                <a:gd name="connsiteY11" fmla="*/ 2006595 h 2017507"/>
                <a:gd name="connsiteX12" fmla="*/ 6068146 w 6341857"/>
                <a:gd name="connsiteY12" fmla="*/ 2017507 h 2017507"/>
                <a:gd name="connsiteX13" fmla="*/ 3883746 w 6341857"/>
                <a:gd name="connsiteY13" fmla="*/ 2017507 h 2017507"/>
                <a:gd name="connsiteX14" fmla="*/ 3607461 w 6341857"/>
                <a:gd name="connsiteY14" fmla="*/ 2017507 h 2017507"/>
                <a:gd name="connsiteX15" fmla="*/ 2734396 w 6341857"/>
                <a:gd name="connsiteY15" fmla="*/ 2017507 h 2017507"/>
                <a:gd name="connsiteX16" fmla="*/ 1423062 w 6341857"/>
                <a:gd name="connsiteY16" fmla="*/ 2017507 h 2017507"/>
                <a:gd name="connsiteX17" fmla="*/ 273711 w 6341857"/>
                <a:gd name="connsiteY17" fmla="*/ 2017507 h 2017507"/>
                <a:gd name="connsiteX18" fmla="*/ 270905 w 6341857"/>
                <a:gd name="connsiteY18" fmla="*/ 2006595 h 2017507"/>
                <a:gd name="connsiteX19" fmla="*/ 10370 w 6341857"/>
                <a:gd name="connsiteY19" fmla="*/ 1746060 h 2017507"/>
                <a:gd name="connsiteX20" fmla="*/ 0 w 6341857"/>
                <a:gd name="connsiteY20" fmla="*/ 1743393 h 2017507"/>
                <a:gd name="connsiteX21" fmla="*/ 0 w 6341857"/>
                <a:gd name="connsiteY21" fmla="*/ 274114 h 2017507"/>
                <a:gd name="connsiteX22" fmla="*/ 10370 w 6341857"/>
                <a:gd name="connsiteY22" fmla="*/ 271447 h 2017507"/>
                <a:gd name="connsiteX23" fmla="*/ 270906 w 6341857"/>
                <a:gd name="connsiteY23" fmla="*/ 10912 h 2017507"/>
                <a:gd name="connsiteX0" fmla="*/ 273712 w 6341857"/>
                <a:gd name="connsiteY0" fmla="*/ 0 h 2017507"/>
                <a:gd name="connsiteX1" fmla="*/ 2734396 w 6341857"/>
                <a:gd name="connsiteY1" fmla="*/ 0 h 2017507"/>
                <a:gd name="connsiteX2" fmla="*/ 3607462 w 6341857"/>
                <a:gd name="connsiteY2" fmla="*/ 0 h 2017507"/>
                <a:gd name="connsiteX3" fmla="*/ 3883746 w 6341857"/>
                <a:gd name="connsiteY3" fmla="*/ 0 h 2017507"/>
                <a:gd name="connsiteX4" fmla="*/ 6068146 w 6341857"/>
                <a:gd name="connsiteY4" fmla="*/ 0 h 2017507"/>
                <a:gd name="connsiteX5" fmla="*/ 6070951 w 6341857"/>
                <a:gd name="connsiteY5" fmla="*/ 10912 h 2017507"/>
                <a:gd name="connsiteX6" fmla="*/ 6331487 w 6341857"/>
                <a:gd name="connsiteY6" fmla="*/ 271447 h 2017507"/>
                <a:gd name="connsiteX7" fmla="*/ 6341857 w 6341857"/>
                <a:gd name="connsiteY7" fmla="*/ 274114 h 2017507"/>
                <a:gd name="connsiteX8" fmla="*/ 6341857 w 6341857"/>
                <a:gd name="connsiteY8" fmla="*/ 1743393 h 2017507"/>
                <a:gd name="connsiteX9" fmla="*/ 6331487 w 6341857"/>
                <a:gd name="connsiteY9" fmla="*/ 1746060 h 2017507"/>
                <a:gd name="connsiteX10" fmla="*/ 6070951 w 6341857"/>
                <a:gd name="connsiteY10" fmla="*/ 2006595 h 2017507"/>
                <a:gd name="connsiteX11" fmla="*/ 6068146 w 6341857"/>
                <a:gd name="connsiteY11" fmla="*/ 2017507 h 2017507"/>
                <a:gd name="connsiteX12" fmla="*/ 3883746 w 6341857"/>
                <a:gd name="connsiteY12" fmla="*/ 2017507 h 2017507"/>
                <a:gd name="connsiteX13" fmla="*/ 3607461 w 6341857"/>
                <a:gd name="connsiteY13" fmla="*/ 2017507 h 2017507"/>
                <a:gd name="connsiteX14" fmla="*/ 2734396 w 6341857"/>
                <a:gd name="connsiteY14" fmla="*/ 2017507 h 2017507"/>
                <a:gd name="connsiteX15" fmla="*/ 1423062 w 6341857"/>
                <a:gd name="connsiteY15" fmla="*/ 2017507 h 2017507"/>
                <a:gd name="connsiteX16" fmla="*/ 273711 w 6341857"/>
                <a:gd name="connsiteY16" fmla="*/ 2017507 h 2017507"/>
                <a:gd name="connsiteX17" fmla="*/ 270905 w 6341857"/>
                <a:gd name="connsiteY17" fmla="*/ 2006595 h 2017507"/>
                <a:gd name="connsiteX18" fmla="*/ 10370 w 6341857"/>
                <a:gd name="connsiteY18" fmla="*/ 1746060 h 2017507"/>
                <a:gd name="connsiteX19" fmla="*/ 0 w 6341857"/>
                <a:gd name="connsiteY19" fmla="*/ 1743393 h 2017507"/>
                <a:gd name="connsiteX20" fmla="*/ 0 w 6341857"/>
                <a:gd name="connsiteY20" fmla="*/ 274114 h 2017507"/>
                <a:gd name="connsiteX21" fmla="*/ 10370 w 6341857"/>
                <a:gd name="connsiteY21" fmla="*/ 271447 h 2017507"/>
                <a:gd name="connsiteX22" fmla="*/ 270906 w 6341857"/>
                <a:gd name="connsiteY22" fmla="*/ 10912 h 2017507"/>
                <a:gd name="connsiteX23" fmla="*/ 273712 w 6341857"/>
                <a:gd name="connsiteY23" fmla="*/ 0 h 2017507"/>
                <a:gd name="connsiteX0" fmla="*/ 273712 w 6341857"/>
                <a:gd name="connsiteY0" fmla="*/ 0 h 2017507"/>
                <a:gd name="connsiteX1" fmla="*/ 3607462 w 6341857"/>
                <a:gd name="connsiteY1" fmla="*/ 0 h 2017507"/>
                <a:gd name="connsiteX2" fmla="*/ 3883746 w 6341857"/>
                <a:gd name="connsiteY2" fmla="*/ 0 h 2017507"/>
                <a:gd name="connsiteX3" fmla="*/ 6068146 w 6341857"/>
                <a:gd name="connsiteY3" fmla="*/ 0 h 2017507"/>
                <a:gd name="connsiteX4" fmla="*/ 6070951 w 6341857"/>
                <a:gd name="connsiteY4" fmla="*/ 10912 h 2017507"/>
                <a:gd name="connsiteX5" fmla="*/ 6331487 w 6341857"/>
                <a:gd name="connsiteY5" fmla="*/ 271447 h 2017507"/>
                <a:gd name="connsiteX6" fmla="*/ 6341857 w 6341857"/>
                <a:gd name="connsiteY6" fmla="*/ 274114 h 2017507"/>
                <a:gd name="connsiteX7" fmla="*/ 6341857 w 6341857"/>
                <a:gd name="connsiteY7" fmla="*/ 1743393 h 2017507"/>
                <a:gd name="connsiteX8" fmla="*/ 6331487 w 6341857"/>
                <a:gd name="connsiteY8" fmla="*/ 1746060 h 2017507"/>
                <a:gd name="connsiteX9" fmla="*/ 6070951 w 6341857"/>
                <a:gd name="connsiteY9" fmla="*/ 2006595 h 2017507"/>
                <a:gd name="connsiteX10" fmla="*/ 6068146 w 6341857"/>
                <a:gd name="connsiteY10" fmla="*/ 2017507 h 2017507"/>
                <a:gd name="connsiteX11" fmla="*/ 3883746 w 6341857"/>
                <a:gd name="connsiteY11" fmla="*/ 2017507 h 2017507"/>
                <a:gd name="connsiteX12" fmla="*/ 3607461 w 6341857"/>
                <a:gd name="connsiteY12" fmla="*/ 2017507 h 2017507"/>
                <a:gd name="connsiteX13" fmla="*/ 2734396 w 6341857"/>
                <a:gd name="connsiteY13" fmla="*/ 2017507 h 2017507"/>
                <a:gd name="connsiteX14" fmla="*/ 1423062 w 6341857"/>
                <a:gd name="connsiteY14" fmla="*/ 2017507 h 2017507"/>
                <a:gd name="connsiteX15" fmla="*/ 273711 w 6341857"/>
                <a:gd name="connsiteY15" fmla="*/ 2017507 h 2017507"/>
                <a:gd name="connsiteX16" fmla="*/ 270905 w 6341857"/>
                <a:gd name="connsiteY16" fmla="*/ 2006595 h 2017507"/>
                <a:gd name="connsiteX17" fmla="*/ 10370 w 6341857"/>
                <a:gd name="connsiteY17" fmla="*/ 1746060 h 2017507"/>
                <a:gd name="connsiteX18" fmla="*/ 0 w 6341857"/>
                <a:gd name="connsiteY18" fmla="*/ 1743393 h 2017507"/>
                <a:gd name="connsiteX19" fmla="*/ 0 w 6341857"/>
                <a:gd name="connsiteY19" fmla="*/ 274114 h 2017507"/>
                <a:gd name="connsiteX20" fmla="*/ 10370 w 6341857"/>
                <a:gd name="connsiteY20" fmla="*/ 271447 h 2017507"/>
                <a:gd name="connsiteX21" fmla="*/ 270906 w 6341857"/>
                <a:gd name="connsiteY21" fmla="*/ 10912 h 2017507"/>
                <a:gd name="connsiteX22" fmla="*/ 273712 w 6341857"/>
                <a:gd name="connsiteY22" fmla="*/ 0 h 2017507"/>
                <a:gd name="connsiteX0" fmla="*/ 273712 w 6341857"/>
                <a:gd name="connsiteY0" fmla="*/ 0 h 2017507"/>
                <a:gd name="connsiteX1" fmla="*/ 3883746 w 6341857"/>
                <a:gd name="connsiteY1" fmla="*/ 0 h 2017507"/>
                <a:gd name="connsiteX2" fmla="*/ 6068146 w 6341857"/>
                <a:gd name="connsiteY2" fmla="*/ 0 h 2017507"/>
                <a:gd name="connsiteX3" fmla="*/ 6070951 w 6341857"/>
                <a:gd name="connsiteY3" fmla="*/ 10912 h 2017507"/>
                <a:gd name="connsiteX4" fmla="*/ 6331487 w 6341857"/>
                <a:gd name="connsiteY4" fmla="*/ 271447 h 2017507"/>
                <a:gd name="connsiteX5" fmla="*/ 6341857 w 6341857"/>
                <a:gd name="connsiteY5" fmla="*/ 274114 h 2017507"/>
                <a:gd name="connsiteX6" fmla="*/ 6341857 w 6341857"/>
                <a:gd name="connsiteY6" fmla="*/ 1743393 h 2017507"/>
                <a:gd name="connsiteX7" fmla="*/ 6331487 w 6341857"/>
                <a:gd name="connsiteY7" fmla="*/ 1746060 h 2017507"/>
                <a:gd name="connsiteX8" fmla="*/ 6070951 w 6341857"/>
                <a:gd name="connsiteY8" fmla="*/ 2006595 h 2017507"/>
                <a:gd name="connsiteX9" fmla="*/ 6068146 w 6341857"/>
                <a:gd name="connsiteY9" fmla="*/ 2017507 h 2017507"/>
                <a:gd name="connsiteX10" fmla="*/ 3883746 w 6341857"/>
                <a:gd name="connsiteY10" fmla="*/ 2017507 h 2017507"/>
                <a:gd name="connsiteX11" fmla="*/ 3607461 w 6341857"/>
                <a:gd name="connsiteY11" fmla="*/ 2017507 h 2017507"/>
                <a:gd name="connsiteX12" fmla="*/ 2734396 w 6341857"/>
                <a:gd name="connsiteY12" fmla="*/ 2017507 h 2017507"/>
                <a:gd name="connsiteX13" fmla="*/ 1423062 w 6341857"/>
                <a:gd name="connsiteY13" fmla="*/ 2017507 h 2017507"/>
                <a:gd name="connsiteX14" fmla="*/ 273711 w 6341857"/>
                <a:gd name="connsiteY14" fmla="*/ 2017507 h 2017507"/>
                <a:gd name="connsiteX15" fmla="*/ 270905 w 6341857"/>
                <a:gd name="connsiteY15" fmla="*/ 2006595 h 2017507"/>
                <a:gd name="connsiteX16" fmla="*/ 10370 w 6341857"/>
                <a:gd name="connsiteY16" fmla="*/ 1746060 h 2017507"/>
                <a:gd name="connsiteX17" fmla="*/ 0 w 6341857"/>
                <a:gd name="connsiteY17" fmla="*/ 1743393 h 2017507"/>
                <a:gd name="connsiteX18" fmla="*/ 0 w 6341857"/>
                <a:gd name="connsiteY18" fmla="*/ 274114 h 2017507"/>
                <a:gd name="connsiteX19" fmla="*/ 10370 w 6341857"/>
                <a:gd name="connsiteY19" fmla="*/ 271447 h 2017507"/>
                <a:gd name="connsiteX20" fmla="*/ 270906 w 6341857"/>
                <a:gd name="connsiteY20" fmla="*/ 10912 h 2017507"/>
                <a:gd name="connsiteX21" fmla="*/ 273712 w 6341857"/>
                <a:gd name="connsiteY21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3607461 w 6341857"/>
                <a:gd name="connsiteY10" fmla="*/ 2017507 h 2017507"/>
                <a:gd name="connsiteX11" fmla="*/ 2734396 w 6341857"/>
                <a:gd name="connsiteY11" fmla="*/ 2017507 h 2017507"/>
                <a:gd name="connsiteX12" fmla="*/ 1423062 w 6341857"/>
                <a:gd name="connsiteY12" fmla="*/ 2017507 h 2017507"/>
                <a:gd name="connsiteX13" fmla="*/ 273711 w 6341857"/>
                <a:gd name="connsiteY13" fmla="*/ 2017507 h 2017507"/>
                <a:gd name="connsiteX14" fmla="*/ 270905 w 6341857"/>
                <a:gd name="connsiteY14" fmla="*/ 2006595 h 2017507"/>
                <a:gd name="connsiteX15" fmla="*/ 10370 w 6341857"/>
                <a:gd name="connsiteY15" fmla="*/ 1746060 h 2017507"/>
                <a:gd name="connsiteX16" fmla="*/ 0 w 6341857"/>
                <a:gd name="connsiteY16" fmla="*/ 1743393 h 2017507"/>
                <a:gd name="connsiteX17" fmla="*/ 0 w 6341857"/>
                <a:gd name="connsiteY17" fmla="*/ 274114 h 2017507"/>
                <a:gd name="connsiteX18" fmla="*/ 10370 w 6341857"/>
                <a:gd name="connsiteY18" fmla="*/ 271447 h 2017507"/>
                <a:gd name="connsiteX19" fmla="*/ 270906 w 6341857"/>
                <a:gd name="connsiteY19" fmla="*/ 10912 h 2017507"/>
                <a:gd name="connsiteX20" fmla="*/ 273712 w 6341857"/>
                <a:gd name="connsiteY20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3883746 w 6341857"/>
                <a:gd name="connsiteY9" fmla="*/ 2017507 h 2017507"/>
                <a:gd name="connsiteX10" fmla="*/ 2734396 w 6341857"/>
                <a:gd name="connsiteY10" fmla="*/ 2017507 h 2017507"/>
                <a:gd name="connsiteX11" fmla="*/ 1423062 w 6341857"/>
                <a:gd name="connsiteY11" fmla="*/ 2017507 h 2017507"/>
                <a:gd name="connsiteX12" fmla="*/ 273711 w 6341857"/>
                <a:gd name="connsiteY12" fmla="*/ 2017507 h 2017507"/>
                <a:gd name="connsiteX13" fmla="*/ 270905 w 6341857"/>
                <a:gd name="connsiteY13" fmla="*/ 2006595 h 2017507"/>
                <a:gd name="connsiteX14" fmla="*/ 10370 w 6341857"/>
                <a:gd name="connsiteY14" fmla="*/ 1746060 h 2017507"/>
                <a:gd name="connsiteX15" fmla="*/ 0 w 6341857"/>
                <a:gd name="connsiteY15" fmla="*/ 1743393 h 2017507"/>
                <a:gd name="connsiteX16" fmla="*/ 0 w 6341857"/>
                <a:gd name="connsiteY16" fmla="*/ 274114 h 2017507"/>
                <a:gd name="connsiteX17" fmla="*/ 10370 w 6341857"/>
                <a:gd name="connsiteY17" fmla="*/ 271447 h 2017507"/>
                <a:gd name="connsiteX18" fmla="*/ 270906 w 6341857"/>
                <a:gd name="connsiteY18" fmla="*/ 10912 h 2017507"/>
                <a:gd name="connsiteX19" fmla="*/ 273712 w 6341857"/>
                <a:gd name="connsiteY19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4396 w 6341857"/>
                <a:gd name="connsiteY9" fmla="*/ 2017507 h 2017507"/>
                <a:gd name="connsiteX10" fmla="*/ 1423062 w 6341857"/>
                <a:gd name="connsiteY10" fmla="*/ 2017507 h 2017507"/>
                <a:gd name="connsiteX11" fmla="*/ 273711 w 6341857"/>
                <a:gd name="connsiteY11" fmla="*/ 2017507 h 2017507"/>
                <a:gd name="connsiteX12" fmla="*/ 270905 w 6341857"/>
                <a:gd name="connsiteY12" fmla="*/ 2006595 h 2017507"/>
                <a:gd name="connsiteX13" fmla="*/ 10370 w 6341857"/>
                <a:gd name="connsiteY13" fmla="*/ 1746060 h 2017507"/>
                <a:gd name="connsiteX14" fmla="*/ 0 w 6341857"/>
                <a:gd name="connsiteY14" fmla="*/ 1743393 h 2017507"/>
                <a:gd name="connsiteX15" fmla="*/ 0 w 6341857"/>
                <a:gd name="connsiteY15" fmla="*/ 274114 h 2017507"/>
                <a:gd name="connsiteX16" fmla="*/ 10370 w 6341857"/>
                <a:gd name="connsiteY16" fmla="*/ 271447 h 2017507"/>
                <a:gd name="connsiteX17" fmla="*/ 270906 w 6341857"/>
                <a:gd name="connsiteY17" fmla="*/ 10912 h 2017507"/>
                <a:gd name="connsiteX18" fmla="*/ 273712 w 6341857"/>
                <a:gd name="connsiteY18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1423062 w 6341857"/>
                <a:gd name="connsiteY9" fmla="*/ 2017507 h 2017507"/>
                <a:gd name="connsiteX10" fmla="*/ 273711 w 6341857"/>
                <a:gd name="connsiteY10" fmla="*/ 2017507 h 2017507"/>
                <a:gd name="connsiteX11" fmla="*/ 270905 w 6341857"/>
                <a:gd name="connsiteY11" fmla="*/ 2006595 h 2017507"/>
                <a:gd name="connsiteX12" fmla="*/ 10370 w 6341857"/>
                <a:gd name="connsiteY12" fmla="*/ 1746060 h 2017507"/>
                <a:gd name="connsiteX13" fmla="*/ 0 w 6341857"/>
                <a:gd name="connsiteY13" fmla="*/ 1743393 h 2017507"/>
                <a:gd name="connsiteX14" fmla="*/ 0 w 6341857"/>
                <a:gd name="connsiteY14" fmla="*/ 274114 h 2017507"/>
                <a:gd name="connsiteX15" fmla="*/ 10370 w 6341857"/>
                <a:gd name="connsiteY15" fmla="*/ 271447 h 2017507"/>
                <a:gd name="connsiteX16" fmla="*/ 270906 w 6341857"/>
                <a:gd name="connsiteY16" fmla="*/ 10912 h 2017507"/>
                <a:gd name="connsiteX17" fmla="*/ 273712 w 6341857"/>
                <a:gd name="connsiteY17" fmla="*/ 0 h 2017507"/>
                <a:gd name="connsiteX0" fmla="*/ 273712 w 6341857"/>
                <a:gd name="connsiteY0" fmla="*/ 0 h 2017507"/>
                <a:gd name="connsiteX1" fmla="*/ 6068146 w 6341857"/>
                <a:gd name="connsiteY1" fmla="*/ 0 h 2017507"/>
                <a:gd name="connsiteX2" fmla="*/ 6070951 w 6341857"/>
                <a:gd name="connsiteY2" fmla="*/ 10912 h 2017507"/>
                <a:gd name="connsiteX3" fmla="*/ 6331487 w 6341857"/>
                <a:gd name="connsiteY3" fmla="*/ 271447 h 2017507"/>
                <a:gd name="connsiteX4" fmla="*/ 6341857 w 6341857"/>
                <a:gd name="connsiteY4" fmla="*/ 274114 h 2017507"/>
                <a:gd name="connsiteX5" fmla="*/ 6341857 w 6341857"/>
                <a:gd name="connsiteY5" fmla="*/ 1743393 h 2017507"/>
                <a:gd name="connsiteX6" fmla="*/ 6331487 w 6341857"/>
                <a:gd name="connsiteY6" fmla="*/ 1746060 h 2017507"/>
                <a:gd name="connsiteX7" fmla="*/ 6070951 w 6341857"/>
                <a:gd name="connsiteY7" fmla="*/ 2006595 h 2017507"/>
                <a:gd name="connsiteX8" fmla="*/ 6068146 w 6341857"/>
                <a:gd name="connsiteY8" fmla="*/ 2017507 h 2017507"/>
                <a:gd name="connsiteX9" fmla="*/ 273711 w 6341857"/>
                <a:gd name="connsiteY9" fmla="*/ 2017507 h 2017507"/>
                <a:gd name="connsiteX10" fmla="*/ 270905 w 6341857"/>
                <a:gd name="connsiteY10" fmla="*/ 2006595 h 2017507"/>
                <a:gd name="connsiteX11" fmla="*/ 10370 w 6341857"/>
                <a:gd name="connsiteY11" fmla="*/ 1746060 h 2017507"/>
                <a:gd name="connsiteX12" fmla="*/ 0 w 6341857"/>
                <a:gd name="connsiteY12" fmla="*/ 1743393 h 2017507"/>
                <a:gd name="connsiteX13" fmla="*/ 0 w 6341857"/>
                <a:gd name="connsiteY13" fmla="*/ 274114 h 2017507"/>
                <a:gd name="connsiteX14" fmla="*/ 10370 w 6341857"/>
                <a:gd name="connsiteY14" fmla="*/ 271447 h 2017507"/>
                <a:gd name="connsiteX15" fmla="*/ 270906 w 6341857"/>
                <a:gd name="connsiteY15" fmla="*/ 10912 h 2017507"/>
                <a:gd name="connsiteX16" fmla="*/ 273712 w 6341857"/>
                <a:gd name="connsiteY16" fmla="*/ 0 h 20175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6341857" h="2017507">
                  <a:moveTo>
                    <a:pt x="273712" y="0"/>
                  </a:moveTo>
                  <a:lnTo>
                    <a:pt x="6068146" y="0"/>
                  </a:lnTo>
                  <a:lnTo>
                    <a:pt x="6070951" y="10912"/>
                  </a:lnTo>
                  <a:cubicBezTo>
                    <a:pt x="6109534" y="134958"/>
                    <a:pt x="6207441" y="232865"/>
                    <a:pt x="6331487" y="271447"/>
                  </a:cubicBezTo>
                  <a:lnTo>
                    <a:pt x="6341857" y="274114"/>
                  </a:lnTo>
                  <a:lnTo>
                    <a:pt x="6341857" y="1743393"/>
                  </a:lnTo>
                  <a:lnTo>
                    <a:pt x="6331487" y="1746060"/>
                  </a:lnTo>
                  <a:cubicBezTo>
                    <a:pt x="6207441" y="1784642"/>
                    <a:pt x="6109534" y="1882549"/>
                    <a:pt x="6070951" y="2006595"/>
                  </a:cubicBezTo>
                  <a:lnTo>
                    <a:pt x="6068146" y="2017507"/>
                  </a:lnTo>
                  <a:lnTo>
                    <a:pt x="273711" y="2017507"/>
                  </a:lnTo>
                  <a:lnTo>
                    <a:pt x="270905" y="2006595"/>
                  </a:lnTo>
                  <a:cubicBezTo>
                    <a:pt x="232324" y="1882549"/>
                    <a:pt x="134416" y="1784642"/>
                    <a:pt x="10370" y="1746060"/>
                  </a:cubicBezTo>
                  <a:lnTo>
                    <a:pt x="0" y="1743393"/>
                  </a:lnTo>
                  <a:lnTo>
                    <a:pt x="0" y="274114"/>
                  </a:lnTo>
                  <a:lnTo>
                    <a:pt x="10370" y="271447"/>
                  </a:lnTo>
                  <a:cubicBezTo>
                    <a:pt x="134416" y="232865"/>
                    <a:pt x="232324" y="134958"/>
                    <a:pt x="270906" y="10912"/>
                  </a:cubicBezTo>
                  <a:lnTo>
                    <a:pt x="273712" y="0"/>
                  </a:lnTo>
                  <a:close/>
                </a:path>
              </a:pathLst>
            </a:custGeom>
            <a:solidFill>
              <a:schemeClr val="bg1"/>
            </a:solidFill>
            <a:ln w="76200" cmpd="thinThick"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 dirty="0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31021F84-774C-A861-E690-8FC68B1BE223}"/>
                </a:ext>
              </a:extLst>
            </p:cNvPr>
            <p:cNvSpPr/>
            <p:nvPr/>
          </p:nvSpPr>
          <p:spPr>
            <a:xfrm>
              <a:off x="122274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A7DD06B8-5163-636D-4D2B-EA31E8CC764E}"/>
                </a:ext>
              </a:extLst>
            </p:cNvPr>
            <p:cNvSpPr/>
            <p:nvPr/>
          </p:nvSpPr>
          <p:spPr>
            <a:xfrm flipH="1">
              <a:off x="6436240" y="7594853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B84D0818-34CF-CE9E-7255-8A7557B66C26}"/>
                </a:ext>
              </a:extLst>
            </p:cNvPr>
            <p:cNvSpPr/>
            <p:nvPr/>
          </p:nvSpPr>
          <p:spPr>
            <a:xfrm flipV="1">
              <a:off x="122274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42853A66-D100-2045-BBCB-B4118B4BA4D4}"/>
                </a:ext>
              </a:extLst>
            </p:cNvPr>
            <p:cNvSpPr/>
            <p:nvPr/>
          </p:nvSpPr>
          <p:spPr>
            <a:xfrm flipH="1" flipV="1">
              <a:off x="6436240" y="9439340"/>
              <a:ext cx="317838" cy="303100"/>
            </a:xfrm>
            <a:custGeom>
              <a:avLst/>
              <a:gdLst>
                <a:gd name="connsiteX0" fmla="*/ 1911960 w 2294675"/>
                <a:gd name="connsiteY0" fmla="*/ 1136 h 2188263"/>
                <a:gd name="connsiteX1" fmla="*/ 1964852 w 2294675"/>
                <a:gd name="connsiteY1" fmla="*/ 29506 h 2188263"/>
                <a:gd name="connsiteX2" fmla="*/ 1835621 w 2294675"/>
                <a:gd name="connsiteY2" fmla="*/ 124298 h 2188263"/>
                <a:gd name="connsiteX3" fmla="*/ 1831193 w 2294675"/>
                <a:gd name="connsiteY3" fmla="*/ 125119 h 2188263"/>
                <a:gd name="connsiteX4" fmla="*/ 1835152 w 2294675"/>
                <a:gd name="connsiteY4" fmla="*/ 126609 h 2188263"/>
                <a:gd name="connsiteX5" fmla="*/ 1850138 w 2294675"/>
                <a:gd name="connsiteY5" fmla="*/ 146012 h 2188263"/>
                <a:gd name="connsiteX6" fmla="*/ 1793025 w 2294675"/>
                <a:gd name="connsiteY6" fmla="*/ 216752 h 2188263"/>
                <a:gd name="connsiteX7" fmla="*/ 1782590 w 2294675"/>
                <a:gd name="connsiteY7" fmla="*/ 220668 h 2188263"/>
                <a:gd name="connsiteX8" fmla="*/ 1796579 w 2294675"/>
                <a:gd name="connsiteY8" fmla="*/ 238779 h 2188263"/>
                <a:gd name="connsiteX9" fmla="*/ 1739466 w 2294675"/>
                <a:gd name="connsiteY9" fmla="*/ 309519 h 2188263"/>
                <a:gd name="connsiteX10" fmla="*/ 1725554 w 2294675"/>
                <a:gd name="connsiteY10" fmla="*/ 314739 h 2188263"/>
                <a:gd name="connsiteX11" fmla="*/ 1726360 w 2294675"/>
                <a:gd name="connsiteY11" fmla="*/ 315042 h 2188263"/>
                <a:gd name="connsiteX12" fmla="*/ 1741346 w 2294675"/>
                <a:gd name="connsiteY12" fmla="*/ 334445 h 2188263"/>
                <a:gd name="connsiteX13" fmla="*/ 1640182 w 2294675"/>
                <a:gd name="connsiteY13" fmla="*/ 421716 h 2188263"/>
                <a:gd name="connsiteX14" fmla="*/ 1611310 w 2294675"/>
                <a:gd name="connsiteY14" fmla="*/ 423576 h 2188263"/>
                <a:gd name="connsiteX15" fmla="*/ 1593133 w 2294675"/>
                <a:gd name="connsiteY15" fmla="*/ 445127 h 2188263"/>
                <a:gd name="connsiteX16" fmla="*/ 1646861 w 2294675"/>
                <a:gd name="connsiteY16" fmla="*/ 436533 h 2188263"/>
                <a:gd name="connsiteX17" fmla="*/ 1770132 w 2294675"/>
                <a:gd name="connsiteY17" fmla="*/ 434200 h 2188263"/>
                <a:gd name="connsiteX18" fmla="*/ 1769990 w 2294675"/>
                <a:gd name="connsiteY18" fmla="*/ 436979 h 2188263"/>
                <a:gd name="connsiteX19" fmla="*/ 1893993 w 2294675"/>
                <a:gd name="connsiteY19" fmla="*/ 448788 h 2188263"/>
                <a:gd name="connsiteX20" fmla="*/ 2216902 w 2294675"/>
                <a:gd name="connsiteY20" fmla="*/ 680122 h 2188263"/>
                <a:gd name="connsiteX21" fmla="*/ 2231845 w 2294675"/>
                <a:gd name="connsiteY21" fmla="*/ 1200151 h 2188263"/>
                <a:gd name="connsiteX22" fmla="*/ 1922752 w 2294675"/>
                <a:gd name="connsiteY22" fmla="*/ 1449646 h 2188263"/>
                <a:gd name="connsiteX23" fmla="*/ 1814906 w 2294675"/>
                <a:gd name="connsiteY23" fmla="*/ 1466210 h 2188263"/>
                <a:gd name="connsiteX24" fmla="*/ 1815166 w 2294675"/>
                <a:gd name="connsiteY24" fmla="*/ 1468252 h 2188263"/>
                <a:gd name="connsiteX25" fmla="*/ 1802367 w 2294675"/>
                <a:gd name="connsiteY25" fmla="*/ 1468135 h 2188263"/>
                <a:gd name="connsiteX26" fmla="*/ 1787329 w 2294675"/>
                <a:gd name="connsiteY26" fmla="*/ 1470445 h 2188263"/>
                <a:gd name="connsiteX27" fmla="*/ 1787281 w 2294675"/>
                <a:gd name="connsiteY27" fmla="*/ 1467998 h 2188263"/>
                <a:gd name="connsiteX28" fmla="*/ 1738724 w 2294675"/>
                <a:gd name="connsiteY28" fmla="*/ 1467555 h 2188263"/>
                <a:gd name="connsiteX29" fmla="*/ 1550256 w 2294675"/>
                <a:gd name="connsiteY29" fmla="*/ 1350924 h 2188263"/>
                <a:gd name="connsiteX30" fmla="*/ 1527805 w 2294675"/>
                <a:gd name="connsiteY30" fmla="*/ 1062896 h 2188263"/>
                <a:gd name="connsiteX31" fmla="*/ 1695559 w 2294675"/>
                <a:gd name="connsiteY31" fmla="*/ 918171 h 2188263"/>
                <a:gd name="connsiteX32" fmla="*/ 1766550 w 2294675"/>
                <a:gd name="connsiteY32" fmla="*/ 906101 h 2188263"/>
                <a:gd name="connsiteX33" fmla="*/ 1774223 w 2294675"/>
                <a:gd name="connsiteY33" fmla="*/ 903044 h 2188263"/>
                <a:gd name="connsiteX34" fmla="*/ 1957346 w 2294675"/>
                <a:gd name="connsiteY34" fmla="*/ 973068 h 2188263"/>
                <a:gd name="connsiteX35" fmla="*/ 1827337 w 2294675"/>
                <a:gd name="connsiteY35" fmla="*/ 1119816 h 2188263"/>
                <a:gd name="connsiteX36" fmla="*/ 1666855 w 2294675"/>
                <a:gd name="connsiteY36" fmla="*/ 1088966 h 2188263"/>
                <a:gd name="connsiteX37" fmla="*/ 1644991 w 2294675"/>
                <a:gd name="connsiteY37" fmla="*/ 1051135 h 2188263"/>
                <a:gd name="connsiteX38" fmla="*/ 1636424 w 2294675"/>
                <a:gd name="connsiteY38" fmla="*/ 1058525 h 2188263"/>
                <a:gd name="connsiteX39" fmla="*/ 1607200 w 2294675"/>
                <a:gd name="connsiteY39" fmla="*/ 1102328 h 2188263"/>
                <a:gd name="connsiteX40" fmla="*/ 1622498 w 2294675"/>
                <a:gd name="connsiteY40" fmla="*/ 1299547 h 2188263"/>
                <a:gd name="connsiteX41" fmla="*/ 1751585 w 2294675"/>
                <a:gd name="connsiteY41" fmla="*/ 1379846 h 2188263"/>
                <a:gd name="connsiteX42" fmla="*/ 1800025 w 2294675"/>
                <a:gd name="connsiteY42" fmla="*/ 1380281 h 2188263"/>
                <a:gd name="connsiteX43" fmla="*/ 1898000 w 2294675"/>
                <a:gd name="connsiteY43" fmla="*/ 1365234 h 2188263"/>
                <a:gd name="connsiteX44" fmla="*/ 2154558 w 2294675"/>
                <a:gd name="connsiteY44" fmla="*/ 1158143 h 2188263"/>
                <a:gd name="connsiteX45" fmla="*/ 2142155 w 2294675"/>
                <a:gd name="connsiteY45" fmla="*/ 726499 h 2188263"/>
                <a:gd name="connsiteX46" fmla="*/ 1760915 w 2294675"/>
                <a:gd name="connsiteY46" fmla="*/ 523701 h 2188263"/>
                <a:gd name="connsiteX47" fmla="*/ 1760899 w 2294675"/>
                <a:gd name="connsiteY47" fmla="*/ 523266 h 2188263"/>
                <a:gd name="connsiteX48" fmla="*/ 1654815 w 2294675"/>
                <a:gd name="connsiteY48" fmla="*/ 525273 h 2188263"/>
                <a:gd name="connsiteX49" fmla="*/ 1039193 w 2294675"/>
                <a:gd name="connsiteY49" fmla="*/ 921906 h 2188263"/>
                <a:gd name="connsiteX50" fmla="*/ 1070410 w 2294675"/>
                <a:gd name="connsiteY50" fmla="*/ 1749938 h 2188263"/>
                <a:gd name="connsiteX51" fmla="*/ 1138420 w 2294675"/>
                <a:gd name="connsiteY51" fmla="*/ 1837380 h 2188263"/>
                <a:gd name="connsiteX52" fmla="*/ 1177250 w 2294675"/>
                <a:gd name="connsiteY52" fmla="*/ 1875036 h 2188263"/>
                <a:gd name="connsiteX53" fmla="*/ 1171597 w 2294675"/>
                <a:gd name="connsiteY53" fmla="*/ 1862113 h 2188263"/>
                <a:gd name="connsiteX54" fmla="*/ 1153177 w 2294675"/>
                <a:gd name="connsiteY54" fmla="*/ 1711334 h 2188263"/>
                <a:gd name="connsiteX55" fmla="*/ 1191587 w 2294675"/>
                <a:gd name="connsiteY55" fmla="*/ 1514857 h 2188263"/>
                <a:gd name="connsiteX56" fmla="*/ 1195912 w 2294675"/>
                <a:gd name="connsiteY56" fmla="*/ 1511896 h 2188263"/>
                <a:gd name="connsiteX57" fmla="*/ 1209520 w 2294675"/>
                <a:gd name="connsiteY57" fmla="*/ 1488611 h 2188263"/>
                <a:gd name="connsiteX58" fmla="*/ 1239892 w 2294675"/>
                <a:gd name="connsiteY58" fmla="*/ 1453059 h 2188263"/>
                <a:gd name="connsiteX59" fmla="*/ 1357525 w 2294675"/>
                <a:gd name="connsiteY59" fmla="*/ 1401324 h 2188263"/>
                <a:gd name="connsiteX60" fmla="*/ 1305790 w 2294675"/>
                <a:gd name="connsiteY60" fmla="*/ 1518957 h 2188263"/>
                <a:gd name="connsiteX61" fmla="*/ 1303045 w 2294675"/>
                <a:gd name="connsiteY61" fmla="*/ 1521302 h 2188263"/>
                <a:gd name="connsiteX62" fmla="*/ 1306391 w 2294675"/>
                <a:gd name="connsiteY62" fmla="*/ 1520749 h 2188263"/>
                <a:gd name="connsiteX63" fmla="*/ 1324576 w 2294675"/>
                <a:gd name="connsiteY63" fmla="*/ 1528214 h 2188263"/>
                <a:gd name="connsiteX64" fmla="*/ 1313278 w 2294675"/>
                <a:gd name="connsiteY64" fmla="*/ 1600233 h 2188263"/>
                <a:gd name="connsiteX65" fmla="*/ 1307602 w 2294675"/>
                <a:gd name="connsiteY65" fmla="*/ 1607135 h 2188263"/>
                <a:gd name="connsiteX66" fmla="*/ 1324576 w 2294675"/>
                <a:gd name="connsiteY66" fmla="*/ 1614103 h 2188263"/>
                <a:gd name="connsiteX67" fmla="*/ 1313278 w 2294675"/>
                <a:gd name="connsiteY67" fmla="*/ 1686121 h 2188263"/>
                <a:gd name="connsiteX68" fmla="*/ 1305710 w 2294675"/>
                <a:gd name="connsiteY68" fmla="*/ 1695323 h 2188263"/>
                <a:gd name="connsiteX69" fmla="*/ 1306391 w 2294675"/>
                <a:gd name="connsiteY69" fmla="*/ 1695211 h 2188263"/>
                <a:gd name="connsiteX70" fmla="*/ 1324576 w 2294675"/>
                <a:gd name="connsiteY70" fmla="*/ 1702676 h 2188263"/>
                <a:gd name="connsiteX71" fmla="*/ 1289317 w 2294675"/>
                <a:gd name="connsiteY71" fmla="*/ 1803833 h 2188263"/>
                <a:gd name="connsiteX72" fmla="*/ 1270014 w 2294675"/>
                <a:gd name="connsiteY72" fmla="*/ 1816699 h 2188263"/>
                <a:gd name="connsiteX73" fmla="*/ 1264597 w 2294675"/>
                <a:gd name="connsiteY73" fmla="*/ 1846971 h 2188263"/>
                <a:gd name="connsiteX74" fmla="*/ 1230271 w 2294675"/>
                <a:gd name="connsiteY74" fmla="*/ 1919108 h 2188263"/>
                <a:gd name="connsiteX75" fmla="*/ 1226561 w 2294675"/>
                <a:gd name="connsiteY75" fmla="*/ 1920534 h 2188263"/>
                <a:gd name="connsiteX76" fmla="*/ 1304093 w 2294675"/>
                <a:gd name="connsiteY76" fmla="*/ 1977292 h 2188263"/>
                <a:gd name="connsiteX77" fmla="*/ 1824749 w 2294675"/>
                <a:gd name="connsiteY77" fmla="*/ 2092843 h 2188263"/>
                <a:gd name="connsiteX78" fmla="*/ 1835997 w 2294675"/>
                <a:gd name="connsiteY78" fmla="*/ 2181224 h 2188263"/>
                <a:gd name="connsiteX79" fmla="*/ 996424 w 2294675"/>
                <a:gd name="connsiteY79" fmla="*/ 1799574 h 2188263"/>
                <a:gd name="connsiteX80" fmla="*/ 922263 w 2294675"/>
                <a:gd name="connsiteY80" fmla="*/ 1664908 h 2188263"/>
                <a:gd name="connsiteX81" fmla="*/ 894772 w 2294675"/>
                <a:gd name="connsiteY81" fmla="*/ 1584441 h 2188263"/>
                <a:gd name="connsiteX82" fmla="*/ 894763 w 2294675"/>
                <a:gd name="connsiteY82" fmla="*/ 1584449 h 2188263"/>
                <a:gd name="connsiteX83" fmla="*/ 741988 w 2294675"/>
                <a:gd name="connsiteY83" fmla="*/ 1573930 h 2188263"/>
                <a:gd name="connsiteX84" fmla="*/ 604421 w 2294675"/>
                <a:gd name="connsiteY84" fmla="*/ 1506652 h 2188263"/>
                <a:gd name="connsiteX85" fmla="*/ 603090 w 2294675"/>
                <a:gd name="connsiteY85" fmla="*/ 1502870 h 2188263"/>
                <a:gd name="connsiteX86" fmla="*/ 588579 w 2294675"/>
                <a:gd name="connsiteY86" fmla="*/ 1488206 h 2188263"/>
                <a:gd name="connsiteX87" fmla="*/ 568324 w 2294675"/>
                <a:gd name="connsiteY87" fmla="*/ 1458726 h 2188263"/>
                <a:gd name="connsiteX88" fmla="*/ 553388 w 2294675"/>
                <a:gd name="connsiteY88" fmla="*/ 1361568 h 2188263"/>
                <a:gd name="connsiteX89" fmla="*/ 630060 w 2294675"/>
                <a:gd name="connsiteY89" fmla="*/ 1423082 h 2188263"/>
                <a:gd name="connsiteX90" fmla="*/ 631250 w 2294675"/>
                <a:gd name="connsiteY90" fmla="*/ 1425575 h 2188263"/>
                <a:gd name="connsiteX91" fmla="*/ 631504 w 2294675"/>
                <a:gd name="connsiteY91" fmla="*/ 1422993 h 2188263"/>
                <a:gd name="connsiteX92" fmla="*/ 640620 w 2294675"/>
                <a:gd name="connsiteY92" fmla="*/ 1411035 h 2188263"/>
                <a:gd name="connsiteX93" fmla="*/ 691595 w 2294675"/>
                <a:gd name="connsiteY93" fmla="*/ 1433641 h 2188263"/>
                <a:gd name="connsiteX94" fmla="*/ 695571 w 2294675"/>
                <a:gd name="connsiteY94" fmla="*/ 1439201 h 2188263"/>
                <a:gd name="connsiteX95" fmla="*/ 704080 w 2294675"/>
                <a:gd name="connsiteY95" fmla="*/ 1428039 h 2188263"/>
                <a:gd name="connsiteX96" fmla="*/ 755056 w 2294675"/>
                <a:gd name="connsiteY96" fmla="*/ 1450645 h 2188263"/>
                <a:gd name="connsiteX97" fmla="*/ 760356 w 2294675"/>
                <a:gd name="connsiteY97" fmla="*/ 1458058 h 2188263"/>
                <a:gd name="connsiteX98" fmla="*/ 760408 w 2294675"/>
                <a:gd name="connsiteY98" fmla="*/ 1457533 h 2188263"/>
                <a:gd name="connsiteX99" fmla="*/ 769524 w 2294675"/>
                <a:gd name="connsiteY99" fmla="*/ 1445574 h 2188263"/>
                <a:gd name="connsiteX100" fmla="*/ 837285 w 2294675"/>
                <a:gd name="connsiteY100" fmla="*/ 1491654 h 2188263"/>
                <a:gd name="connsiteX101" fmla="*/ 842970 w 2294675"/>
                <a:gd name="connsiteY101" fmla="*/ 1508463 h 2188263"/>
                <a:gd name="connsiteX102" fmla="*/ 864265 w 2294675"/>
                <a:gd name="connsiteY102" fmla="*/ 1518459 h 2188263"/>
                <a:gd name="connsiteX103" fmla="*/ 874809 w 2294675"/>
                <a:gd name="connsiteY103" fmla="*/ 1526008 h 2188263"/>
                <a:gd name="connsiteX104" fmla="*/ 873371 w 2294675"/>
                <a:gd name="connsiteY104" fmla="*/ 1521799 h 2188263"/>
                <a:gd name="connsiteX105" fmla="*/ 851904 w 2294675"/>
                <a:gd name="connsiteY105" fmla="*/ 1223851 h 2188263"/>
                <a:gd name="connsiteX106" fmla="*/ 868662 w 2294675"/>
                <a:gd name="connsiteY106" fmla="*/ 1124792 h 2188263"/>
                <a:gd name="connsiteX107" fmla="*/ 865718 w 2294675"/>
                <a:gd name="connsiteY107" fmla="*/ 1124792 h 2188263"/>
                <a:gd name="connsiteX108" fmla="*/ 875402 w 2294675"/>
                <a:gd name="connsiteY108" fmla="*/ 1067015 h 2188263"/>
                <a:gd name="connsiteX109" fmla="*/ 864342 w 2294675"/>
                <a:gd name="connsiteY109" fmla="*/ 953830 h 2188263"/>
                <a:gd name="connsiteX110" fmla="*/ 567893 w 2294675"/>
                <a:gd name="connsiteY110" fmla="*/ 639841 h 2188263"/>
                <a:gd name="connsiteX111" fmla="*/ 240044 w 2294675"/>
                <a:gd name="connsiteY111" fmla="*/ 674819 h 2188263"/>
                <a:gd name="connsiteX112" fmla="*/ 160126 w 2294675"/>
                <a:gd name="connsiteY112" fmla="*/ 733458 h 2188263"/>
                <a:gd name="connsiteX113" fmla="*/ 126181 w 2294675"/>
                <a:gd name="connsiteY113" fmla="*/ 768018 h 2188263"/>
                <a:gd name="connsiteX114" fmla="*/ 91683 w 2294675"/>
                <a:gd name="connsiteY114" fmla="*/ 916076 h 2188263"/>
                <a:gd name="connsiteX115" fmla="*/ 220320 w 2294675"/>
                <a:gd name="connsiteY115" fmla="*/ 1066349 h 2188263"/>
                <a:gd name="connsiteX116" fmla="*/ 271958 w 2294675"/>
                <a:gd name="connsiteY116" fmla="*/ 1076658 h 2188263"/>
                <a:gd name="connsiteX117" fmla="*/ 304203 w 2294675"/>
                <a:gd name="connsiteY117" fmla="*/ 1074281 h 2188263"/>
                <a:gd name="connsiteX118" fmla="*/ 292223 w 2294675"/>
                <a:gd name="connsiteY118" fmla="*/ 1042131 h 2188263"/>
                <a:gd name="connsiteX119" fmla="*/ 359495 w 2294675"/>
                <a:gd name="connsiteY119" fmla="*/ 915190 h 2188263"/>
                <a:gd name="connsiteX120" fmla="*/ 534369 w 2294675"/>
                <a:gd name="connsiteY120" fmla="*/ 921444 h 2188263"/>
                <a:gd name="connsiteX121" fmla="*/ 482013 w 2294675"/>
                <a:gd name="connsiteY121" fmla="*/ 1088413 h 2188263"/>
                <a:gd name="connsiteX122" fmla="*/ 466472 w 2294675"/>
                <a:gd name="connsiteY122" fmla="*/ 1096169 h 2188263"/>
                <a:gd name="connsiteX123" fmla="*/ 413018 w 2294675"/>
                <a:gd name="connsiteY123" fmla="*/ 1134088 h 2188263"/>
                <a:gd name="connsiteX124" fmla="*/ 192062 w 2294675"/>
                <a:gd name="connsiteY124" fmla="*/ 1150372 h 2188263"/>
                <a:gd name="connsiteX125" fmla="*/ 4271 w 2294675"/>
                <a:gd name="connsiteY125" fmla="*/ 930830 h 2188263"/>
                <a:gd name="connsiteX126" fmla="*/ 55067 w 2294675"/>
                <a:gd name="connsiteY126" fmla="*/ 715093 h 2188263"/>
                <a:gd name="connsiteX127" fmla="*/ 89089 w 2294675"/>
                <a:gd name="connsiteY127" fmla="*/ 680444 h 2188263"/>
                <a:gd name="connsiteX128" fmla="*/ 87393 w 2294675"/>
                <a:gd name="connsiteY128" fmla="*/ 678680 h 2188263"/>
                <a:gd name="connsiteX129" fmla="*/ 99659 w 2294675"/>
                <a:gd name="connsiteY129" fmla="*/ 669680 h 2188263"/>
                <a:gd name="connsiteX130" fmla="*/ 108627 w 2294675"/>
                <a:gd name="connsiteY130" fmla="*/ 660547 h 2188263"/>
                <a:gd name="connsiteX131" fmla="*/ 109887 w 2294675"/>
                <a:gd name="connsiteY131" fmla="*/ 662175 h 2188263"/>
                <a:gd name="connsiteX132" fmla="*/ 197858 w 2294675"/>
                <a:gd name="connsiteY132" fmla="*/ 597629 h 2188263"/>
                <a:gd name="connsiteX133" fmla="*/ 339943 w 2294675"/>
                <a:gd name="connsiteY133" fmla="*/ 545237 h 2188263"/>
                <a:gd name="connsiteX134" fmla="*/ 345389 w 2294675"/>
                <a:gd name="connsiteY134" fmla="*/ 544507 h 2188263"/>
                <a:gd name="connsiteX135" fmla="*/ 330056 w 2294675"/>
                <a:gd name="connsiteY135" fmla="*/ 533828 h 2188263"/>
                <a:gd name="connsiteX136" fmla="*/ 309363 w 2294675"/>
                <a:gd name="connsiteY136" fmla="*/ 537969 h 2188263"/>
                <a:gd name="connsiteX137" fmla="*/ 221612 w 2294675"/>
                <a:gd name="connsiteY137" fmla="*/ 495579 h 2188263"/>
                <a:gd name="connsiteX138" fmla="*/ 228507 w 2294675"/>
                <a:gd name="connsiteY138" fmla="*/ 479080 h 2188263"/>
                <a:gd name="connsiteX139" fmla="*/ 229018 w 2294675"/>
                <a:gd name="connsiteY139" fmla="*/ 478714 h 2188263"/>
                <a:gd name="connsiteX140" fmla="*/ 218231 w 2294675"/>
                <a:gd name="connsiteY140" fmla="*/ 477663 h 2188263"/>
                <a:gd name="connsiteX141" fmla="*/ 164637 w 2294675"/>
                <a:gd name="connsiteY141" fmla="*/ 438604 h 2188263"/>
                <a:gd name="connsiteX142" fmla="*/ 171073 w 2294675"/>
                <a:gd name="connsiteY142" fmla="*/ 423203 h 2188263"/>
                <a:gd name="connsiteX143" fmla="*/ 162983 w 2294675"/>
                <a:gd name="connsiteY143" fmla="*/ 422414 h 2188263"/>
                <a:gd name="connsiteX144" fmla="*/ 109388 w 2294675"/>
                <a:gd name="connsiteY144" fmla="*/ 383355 h 2188263"/>
                <a:gd name="connsiteX145" fmla="*/ 116284 w 2294675"/>
                <a:gd name="connsiteY145" fmla="*/ 366856 h 2188263"/>
                <a:gd name="connsiteX146" fmla="*/ 118792 w 2294675"/>
                <a:gd name="connsiteY146" fmla="*/ 365059 h 2188263"/>
                <a:gd name="connsiteX147" fmla="*/ 115517 w 2294675"/>
                <a:gd name="connsiteY147" fmla="*/ 365316 h 2188263"/>
                <a:gd name="connsiteX148" fmla="*/ 6571 w 2294675"/>
                <a:gd name="connsiteY148" fmla="*/ 322927 h 2188263"/>
                <a:gd name="connsiteX149" fmla="*/ 115517 w 2294675"/>
                <a:gd name="connsiteY149" fmla="*/ 280538 h 2188263"/>
                <a:gd name="connsiteX150" fmla="*/ 157923 w 2294675"/>
                <a:gd name="connsiteY150" fmla="*/ 283869 h 2188263"/>
                <a:gd name="connsiteX151" fmla="*/ 181655 w 2294675"/>
                <a:gd name="connsiteY151" fmla="*/ 290095 h 2188263"/>
                <a:gd name="connsiteX152" fmla="*/ 186341 w 2294675"/>
                <a:gd name="connsiteY152" fmla="*/ 289217 h 2188263"/>
                <a:gd name="connsiteX153" fmla="*/ 337435 w 2294675"/>
                <a:gd name="connsiteY153" fmla="*/ 390895 h 2188263"/>
                <a:gd name="connsiteX154" fmla="*/ 422576 w 2294675"/>
                <a:gd name="connsiteY154" fmla="*/ 499734 h 2188263"/>
                <a:gd name="connsiteX155" fmla="*/ 436556 w 2294675"/>
                <a:gd name="connsiteY155" fmla="*/ 535456 h 2188263"/>
                <a:gd name="connsiteX156" fmla="*/ 491447 w 2294675"/>
                <a:gd name="connsiteY156" fmla="*/ 536220 h 2188263"/>
                <a:gd name="connsiteX157" fmla="*/ 592839 w 2294675"/>
                <a:gd name="connsiteY157" fmla="*/ 555487 h 2188263"/>
                <a:gd name="connsiteX158" fmla="*/ 929780 w 2294675"/>
                <a:gd name="connsiteY158" fmla="*/ 867679 h 2188263"/>
                <a:gd name="connsiteX159" fmla="*/ 944155 w 2294675"/>
                <a:gd name="connsiteY159" fmla="*/ 914689 h 2188263"/>
                <a:gd name="connsiteX160" fmla="*/ 961679 w 2294675"/>
                <a:gd name="connsiteY160" fmla="*/ 877982 h 2188263"/>
                <a:gd name="connsiteX161" fmla="*/ 1411724 w 2294675"/>
                <a:gd name="connsiteY161" fmla="*/ 490938 h 2188263"/>
                <a:gd name="connsiteX162" fmla="*/ 1469831 w 2294675"/>
                <a:gd name="connsiteY162" fmla="*/ 473170 h 2188263"/>
                <a:gd name="connsiteX163" fmla="*/ 1469787 w 2294675"/>
                <a:gd name="connsiteY163" fmla="*/ 473079 h 2188263"/>
                <a:gd name="connsiteX164" fmla="*/ 1550821 w 2294675"/>
                <a:gd name="connsiteY164" fmla="*/ 236914 h 2188263"/>
                <a:gd name="connsiteX165" fmla="*/ 1714829 w 2294675"/>
                <a:gd name="connsiteY165" fmla="*/ 48654 h 2188263"/>
                <a:gd name="connsiteX166" fmla="*/ 1721345 w 2294675"/>
                <a:gd name="connsiteY166" fmla="*/ 48153 h 2188263"/>
                <a:gd name="connsiteX167" fmla="*/ 1750564 w 2294675"/>
                <a:gd name="connsiteY167" fmla="*/ 31489 h 2188263"/>
                <a:gd name="connsiteX168" fmla="*/ 1805539 w 2294675"/>
                <a:gd name="connsiteY168" fmla="*/ 12030 h 2188263"/>
                <a:gd name="connsiteX169" fmla="*/ 1911960 w 2294675"/>
                <a:gd name="connsiteY169" fmla="*/ 1136 h 218826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  <a:cxn ang="0">
                  <a:pos x="connsiteX104" y="connsiteY104"/>
                </a:cxn>
                <a:cxn ang="0">
                  <a:pos x="connsiteX105" y="connsiteY105"/>
                </a:cxn>
                <a:cxn ang="0">
                  <a:pos x="connsiteX106" y="connsiteY106"/>
                </a:cxn>
                <a:cxn ang="0">
                  <a:pos x="connsiteX107" y="connsiteY107"/>
                </a:cxn>
                <a:cxn ang="0">
                  <a:pos x="connsiteX108" y="connsiteY108"/>
                </a:cxn>
                <a:cxn ang="0">
                  <a:pos x="connsiteX109" y="connsiteY109"/>
                </a:cxn>
                <a:cxn ang="0">
                  <a:pos x="connsiteX110" y="connsiteY110"/>
                </a:cxn>
                <a:cxn ang="0">
                  <a:pos x="connsiteX111" y="connsiteY111"/>
                </a:cxn>
                <a:cxn ang="0">
                  <a:pos x="connsiteX112" y="connsiteY112"/>
                </a:cxn>
                <a:cxn ang="0">
                  <a:pos x="connsiteX113" y="connsiteY113"/>
                </a:cxn>
                <a:cxn ang="0">
                  <a:pos x="connsiteX114" y="connsiteY114"/>
                </a:cxn>
                <a:cxn ang="0">
                  <a:pos x="connsiteX115" y="connsiteY115"/>
                </a:cxn>
                <a:cxn ang="0">
                  <a:pos x="connsiteX116" y="connsiteY116"/>
                </a:cxn>
                <a:cxn ang="0">
                  <a:pos x="connsiteX117" y="connsiteY117"/>
                </a:cxn>
                <a:cxn ang="0">
                  <a:pos x="connsiteX118" y="connsiteY118"/>
                </a:cxn>
                <a:cxn ang="0">
                  <a:pos x="connsiteX119" y="connsiteY119"/>
                </a:cxn>
                <a:cxn ang="0">
                  <a:pos x="connsiteX120" y="connsiteY120"/>
                </a:cxn>
                <a:cxn ang="0">
                  <a:pos x="connsiteX121" y="connsiteY121"/>
                </a:cxn>
                <a:cxn ang="0">
                  <a:pos x="connsiteX122" y="connsiteY122"/>
                </a:cxn>
                <a:cxn ang="0">
                  <a:pos x="connsiteX123" y="connsiteY123"/>
                </a:cxn>
                <a:cxn ang="0">
                  <a:pos x="connsiteX124" y="connsiteY124"/>
                </a:cxn>
                <a:cxn ang="0">
                  <a:pos x="connsiteX125" y="connsiteY125"/>
                </a:cxn>
                <a:cxn ang="0">
                  <a:pos x="connsiteX126" y="connsiteY126"/>
                </a:cxn>
                <a:cxn ang="0">
                  <a:pos x="connsiteX127" y="connsiteY127"/>
                </a:cxn>
                <a:cxn ang="0">
                  <a:pos x="connsiteX128" y="connsiteY128"/>
                </a:cxn>
                <a:cxn ang="0">
                  <a:pos x="connsiteX129" y="connsiteY129"/>
                </a:cxn>
                <a:cxn ang="0">
                  <a:pos x="connsiteX130" y="connsiteY130"/>
                </a:cxn>
                <a:cxn ang="0">
                  <a:pos x="connsiteX131" y="connsiteY131"/>
                </a:cxn>
                <a:cxn ang="0">
                  <a:pos x="connsiteX132" y="connsiteY132"/>
                </a:cxn>
                <a:cxn ang="0">
                  <a:pos x="connsiteX133" y="connsiteY133"/>
                </a:cxn>
                <a:cxn ang="0">
                  <a:pos x="connsiteX134" y="connsiteY134"/>
                </a:cxn>
                <a:cxn ang="0">
                  <a:pos x="connsiteX135" y="connsiteY135"/>
                </a:cxn>
                <a:cxn ang="0">
                  <a:pos x="connsiteX136" y="connsiteY136"/>
                </a:cxn>
                <a:cxn ang="0">
                  <a:pos x="connsiteX137" y="connsiteY137"/>
                </a:cxn>
                <a:cxn ang="0">
                  <a:pos x="connsiteX138" y="connsiteY138"/>
                </a:cxn>
                <a:cxn ang="0">
                  <a:pos x="connsiteX139" y="connsiteY139"/>
                </a:cxn>
                <a:cxn ang="0">
                  <a:pos x="connsiteX140" y="connsiteY140"/>
                </a:cxn>
                <a:cxn ang="0">
                  <a:pos x="connsiteX141" y="connsiteY141"/>
                </a:cxn>
                <a:cxn ang="0">
                  <a:pos x="connsiteX142" y="connsiteY142"/>
                </a:cxn>
                <a:cxn ang="0">
                  <a:pos x="connsiteX143" y="connsiteY143"/>
                </a:cxn>
                <a:cxn ang="0">
                  <a:pos x="connsiteX144" y="connsiteY144"/>
                </a:cxn>
                <a:cxn ang="0">
                  <a:pos x="connsiteX145" y="connsiteY145"/>
                </a:cxn>
                <a:cxn ang="0">
                  <a:pos x="connsiteX146" y="connsiteY146"/>
                </a:cxn>
                <a:cxn ang="0">
                  <a:pos x="connsiteX147" y="connsiteY147"/>
                </a:cxn>
                <a:cxn ang="0">
                  <a:pos x="connsiteX148" y="connsiteY148"/>
                </a:cxn>
                <a:cxn ang="0">
                  <a:pos x="connsiteX149" y="connsiteY149"/>
                </a:cxn>
                <a:cxn ang="0">
                  <a:pos x="connsiteX150" y="connsiteY150"/>
                </a:cxn>
                <a:cxn ang="0">
                  <a:pos x="connsiteX151" y="connsiteY151"/>
                </a:cxn>
                <a:cxn ang="0">
                  <a:pos x="connsiteX152" y="connsiteY152"/>
                </a:cxn>
                <a:cxn ang="0">
                  <a:pos x="connsiteX153" y="connsiteY153"/>
                </a:cxn>
                <a:cxn ang="0">
                  <a:pos x="connsiteX154" y="connsiteY154"/>
                </a:cxn>
                <a:cxn ang="0">
                  <a:pos x="connsiteX155" y="connsiteY155"/>
                </a:cxn>
                <a:cxn ang="0">
                  <a:pos x="connsiteX156" y="connsiteY156"/>
                </a:cxn>
                <a:cxn ang="0">
                  <a:pos x="connsiteX157" y="connsiteY157"/>
                </a:cxn>
                <a:cxn ang="0">
                  <a:pos x="connsiteX158" y="connsiteY158"/>
                </a:cxn>
                <a:cxn ang="0">
                  <a:pos x="connsiteX159" y="connsiteY159"/>
                </a:cxn>
                <a:cxn ang="0">
                  <a:pos x="connsiteX160" y="connsiteY160"/>
                </a:cxn>
                <a:cxn ang="0">
                  <a:pos x="connsiteX161" y="connsiteY161"/>
                </a:cxn>
                <a:cxn ang="0">
                  <a:pos x="connsiteX162" y="connsiteY162"/>
                </a:cxn>
                <a:cxn ang="0">
                  <a:pos x="connsiteX163" y="connsiteY163"/>
                </a:cxn>
                <a:cxn ang="0">
                  <a:pos x="connsiteX164" y="connsiteY164"/>
                </a:cxn>
                <a:cxn ang="0">
                  <a:pos x="connsiteX165" y="connsiteY165"/>
                </a:cxn>
                <a:cxn ang="0">
                  <a:pos x="connsiteX166" y="connsiteY166"/>
                </a:cxn>
                <a:cxn ang="0">
                  <a:pos x="connsiteX167" y="connsiteY167"/>
                </a:cxn>
                <a:cxn ang="0">
                  <a:pos x="connsiteX168" y="connsiteY168"/>
                </a:cxn>
                <a:cxn ang="0">
                  <a:pos x="connsiteX169" y="connsiteY169"/>
                </a:cxn>
              </a:cxnLst>
              <a:rect l="l" t="t" r="r" b="b"/>
              <a:pathLst>
                <a:path w="2294675" h="2188263">
                  <a:moveTo>
                    <a:pt x="1911960" y="1136"/>
                  </a:moveTo>
                  <a:cubicBezTo>
                    <a:pt x="1940790" y="4299"/>
                    <a:pt x="1960699" y="14005"/>
                    <a:pt x="1964852" y="29506"/>
                  </a:cubicBezTo>
                  <a:cubicBezTo>
                    <a:pt x="1973159" y="60508"/>
                    <a:pt x="1915300" y="102948"/>
                    <a:pt x="1835621" y="124298"/>
                  </a:cubicBezTo>
                  <a:lnTo>
                    <a:pt x="1831193" y="125119"/>
                  </a:lnTo>
                  <a:lnTo>
                    <a:pt x="1835152" y="126609"/>
                  </a:lnTo>
                  <a:cubicBezTo>
                    <a:pt x="1842832" y="131749"/>
                    <a:pt x="1848061" y="138262"/>
                    <a:pt x="1850138" y="146012"/>
                  </a:cubicBezTo>
                  <a:cubicBezTo>
                    <a:pt x="1856368" y="169264"/>
                    <a:pt x="1832449" y="197054"/>
                    <a:pt x="1793025" y="216752"/>
                  </a:cubicBezTo>
                  <a:lnTo>
                    <a:pt x="1782590" y="220668"/>
                  </a:lnTo>
                  <a:lnTo>
                    <a:pt x="1796579" y="238779"/>
                  </a:lnTo>
                  <a:cubicBezTo>
                    <a:pt x="1802809" y="262031"/>
                    <a:pt x="1778890" y="289821"/>
                    <a:pt x="1739466" y="309519"/>
                  </a:cubicBezTo>
                  <a:lnTo>
                    <a:pt x="1725554" y="314739"/>
                  </a:lnTo>
                  <a:lnTo>
                    <a:pt x="1726360" y="315042"/>
                  </a:lnTo>
                  <a:cubicBezTo>
                    <a:pt x="1734040" y="320182"/>
                    <a:pt x="1739269" y="326695"/>
                    <a:pt x="1741346" y="334445"/>
                  </a:cubicBezTo>
                  <a:cubicBezTo>
                    <a:pt x="1749653" y="365447"/>
                    <a:pt x="1704360" y="404520"/>
                    <a:pt x="1640182" y="421716"/>
                  </a:cubicBezTo>
                  <a:lnTo>
                    <a:pt x="1611310" y="423576"/>
                  </a:lnTo>
                  <a:lnTo>
                    <a:pt x="1593133" y="445127"/>
                  </a:lnTo>
                  <a:lnTo>
                    <a:pt x="1646861" y="436533"/>
                  </a:lnTo>
                  <a:cubicBezTo>
                    <a:pt x="1687487" y="432899"/>
                    <a:pt x="1728663" y="432074"/>
                    <a:pt x="1770132" y="434200"/>
                  </a:cubicBezTo>
                  <a:lnTo>
                    <a:pt x="1769990" y="436979"/>
                  </a:lnTo>
                  <a:lnTo>
                    <a:pt x="1893993" y="448788"/>
                  </a:lnTo>
                  <a:cubicBezTo>
                    <a:pt x="2026326" y="479471"/>
                    <a:pt x="2143349" y="561576"/>
                    <a:pt x="2216902" y="680122"/>
                  </a:cubicBezTo>
                  <a:cubicBezTo>
                    <a:pt x="2314973" y="838185"/>
                    <a:pt x="2320677" y="1036718"/>
                    <a:pt x="2231845" y="1200151"/>
                  </a:cubicBezTo>
                  <a:cubicBezTo>
                    <a:pt x="2165220" y="1322726"/>
                    <a:pt x="2053105" y="1411415"/>
                    <a:pt x="1922752" y="1449646"/>
                  </a:cubicBezTo>
                  <a:lnTo>
                    <a:pt x="1814906" y="1466210"/>
                  </a:lnTo>
                  <a:lnTo>
                    <a:pt x="1815166" y="1468252"/>
                  </a:lnTo>
                  <a:lnTo>
                    <a:pt x="1802367" y="1468135"/>
                  </a:lnTo>
                  <a:lnTo>
                    <a:pt x="1787329" y="1470445"/>
                  </a:lnTo>
                  <a:lnTo>
                    <a:pt x="1787281" y="1467998"/>
                  </a:lnTo>
                  <a:lnTo>
                    <a:pt x="1738724" y="1467555"/>
                  </a:lnTo>
                  <a:cubicBezTo>
                    <a:pt x="1663771" y="1456465"/>
                    <a:pt x="1595203" y="1415044"/>
                    <a:pt x="1550256" y="1350924"/>
                  </a:cubicBezTo>
                  <a:cubicBezTo>
                    <a:pt x="1490944" y="1266311"/>
                    <a:pt x="1482329" y="1155797"/>
                    <a:pt x="1527805" y="1062896"/>
                  </a:cubicBezTo>
                  <a:cubicBezTo>
                    <a:pt x="1562211" y="992611"/>
                    <a:pt x="1623382" y="940964"/>
                    <a:pt x="1695559" y="918171"/>
                  </a:cubicBezTo>
                  <a:lnTo>
                    <a:pt x="1766550" y="906101"/>
                  </a:lnTo>
                  <a:lnTo>
                    <a:pt x="1774223" y="903044"/>
                  </a:lnTo>
                  <a:cubicBezTo>
                    <a:pt x="1860693" y="881857"/>
                    <a:pt x="1942679" y="913208"/>
                    <a:pt x="1957346" y="973068"/>
                  </a:cubicBezTo>
                  <a:cubicBezTo>
                    <a:pt x="1972013" y="1032928"/>
                    <a:pt x="1913806" y="1098629"/>
                    <a:pt x="1827337" y="1119816"/>
                  </a:cubicBezTo>
                  <a:cubicBezTo>
                    <a:pt x="1762485" y="1135706"/>
                    <a:pt x="1700155" y="1122044"/>
                    <a:pt x="1666855" y="1088966"/>
                  </a:cubicBezTo>
                  <a:lnTo>
                    <a:pt x="1644991" y="1051135"/>
                  </a:lnTo>
                  <a:lnTo>
                    <a:pt x="1636424" y="1058525"/>
                  </a:lnTo>
                  <a:cubicBezTo>
                    <a:pt x="1624909" y="1071530"/>
                    <a:pt x="1615034" y="1086218"/>
                    <a:pt x="1607200" y="1102328"/>
                  </a:cubicBezTo>
                  <a:cubicBezTo>
                    <a:pt x="1576261" y="1165954"/>
                    <a:pt x="1582126" y="1241570"/>
                    <a:pt x="1622498" y="1299547"/>
                  </a:cubicBezTo>
                  <a:cubicBezTo>
                    <a:pt x="1653237" y="1343691"/>
                    <a:pt x="1700217" y="1372216"/>
                    <a:pt x="1751585" y="1379846"/>
                  </a:cubicBezTo>
                  <a:lnTo>
                    <a:pt x="1800025" y="1380281"/>
                  </a:lnTo>
                  <a:lnTo>
                    <a:pt x="1898000" y="1365234"/>
                  </a:lnTo>
                  <a:cubicBezTo>
                    <a:pt x="2006198" y="1333500"/>
                    <a:pt x="2099257" y="1259885"/>
                    <a:pt x="2154558" y="1158143"/>
                  </a:cubicBezTo>
                  <a:cubicBezTo>
                    <a:pt x="2228292" y="1022487"/>
                    <a:pt x="2223557" y="857697"/>
                    <a:pt x="2142155" y="726499"/>
                  </a:cubicBezTo>
                  <a:cubicBezTo>
                    <a:pt x="2060753" y="595301"/>
                    <a:pt x="1915205" y="517878"/>
                    <a:pt x="1760915" y="523701"/>
                  </a:cubicBezTo>
                  <a:lnTo>
                    <a:pt x="1760899" y="523266"/>
                  </a:lnTo>
                  <a:lnTo>
                    <a:pt x="1654815" y="525273"/>
                  </a:lnTo>
                  <a:cubicBezTo>
                    <a:pt x="1399301" y="548129"/>
                    <a:pt x="1167948" y="694692"/>
                    <a:pt x="1039193" y="921906"/>
                  </a:cubicBezTo>
                  <a:cubicBezTo>
                    <a:pt x="892045" y="1181580"/>
                    <a:pt x="904128" y="1502081"/>
                    <a:pt x="1070410" y="1749938"/>
                  </a:cubicBezTo>
                  <a:cubicBezTo>
                    <a:pt x="1091195" y="1780920"/>
                    <a:pt x="1113945" y="1810103"/>
                    <a:pt x="1138420" y="1837380"/>
                  </a:cubicBezTo>
                  <a:lnTo>
                    <a:pt x="1177250" y="1875036"/>
                  </a:lnTo>
                  <a:lnTo>
                    <a:pt x="1171597" y="1862113"/>
                  </a:lnTo>
                  <a:cubicBezTo>
                    <a:pt x="1160216" y="1823525"/>
                    <a:pt x="1153177" y="1770217"/>
                    <a:pt x="1153177" y="1711334"/>
                  </a:cubicBezTo>
                  <a:cubicBezTo>
                    <a:pt x="1153177" y="1623009"/>
                    <a:pt x="1169015" y="1547227"/>
                    <a:pt x="1191587" y="1514857"/>
                  </a:cubicBezTo>
                  <a:lnTo>
                    <a:pt x="1195912" y="1511896"/>
                  </a:lnTo>
                  <a:lnTo>
                    <a:pt x="1209520" y="1488611"/>
                  </a:lnTo>
                  <a:cubicBezTo>
                    <a:pt x="1217983" y="1476812"/>
                    <a:pt x="1228200" y="1464751"/>
                    <a:pt x="1239892" y="1453059"/>
                  </a:cubicBezTo>
                  <a:cubicBezTo>
                    <a:pt x="1286662" y="1406290"/>
                    <a:pt x="1339328" y="1383128"/>
                    <a:pt x="1357525" y="1401324"/>
                  </a:cubicBezTo>
                  <a:cubicBezTo>
                    <a:pt x="1375721" y="1419522"/>
                    <a:pt x="1352560" y="1472187"/>
                    <a:pt x="1305790" y="1518957"/>
                  </a:cubicBezTo>
                  <a:lnTo>
                    <a:pt x="1303045" y="1521302"/>
                  </a:lnTo>
                  <a:lnTo>
                    <a:pt x="1306391" y="1520749"/>
                  </a:lnTo>
                  <a:cubicBezTo>
                    <a:pt x="1313785" y="1521240"/>
                    <a:pt x="1320027" y="1523665"/>
                    <a:pt x="1324576" y="1528214"/>
                  </a:cubicBezTo>
                  <a:cubicBezTo>
                    <a:pt x="1338224" y="1541862"/>
                    <a:pt x="1332756" y="1570750"/>
                    <a:pt x="1313278" y="1600233"/>
                  </a:cubicBezTo>
                  <a:lnTo>
                    <a:pt x="1307602" y="1607135"/>
                  </a:lnTo>
                  <a:lnTo>
                    <a:pt x="1324576" y="1614103"/>
                  </a:lnTo>
                  <a:cubicBezTo>
                    <a:pt x="1338224" y="1627751"/>
                    <a:pt x="1332756" y="1656638"/>
                    <a:pt x="1313278" y="1686121"/>
                  </a:cubicBezTo>
                  <a:lnTo>
                    <a:pt x="1305710" y="1695323"/>
                  </a:lnTo>
                  <a:lnTo>
                    <a:pt x="1306391" y="1695211"/>
                  </a:lnTo>
                  <a:cubicBezTo>
                    <a:pt x="1313785" y="1695701"/>
                    <a:pt x="1320027" y="1698126"/>
                    <a:pt x="1324576" y="1702676"/>
                  </a:cubicBezTo>
                  <a:cubicBezTo>
                    <a:pt x="1342773" y="1720873"/>
                    <a:pt x="1326987" y="1766163"/>
                    <a:pt x="1289317" y="1803833"/>
                  </a:cubicBezTo>
                  <a:lnTo>
                    <a:pt x="1270014" y="1816699"/>
                  </a:lnTo>
                  <a:lnTo>
                    <a:pt x="1264597" y="1846971"/>
                  </a:lnTo>
                  <a:cubicBezTo>
                    <a:pt x="1255946" y="1882514"/>
                    <a:pt x="1243964" y="1908391"/>
                    <a:pt x="1230271" y="1919108"/>
                  </a:cubicBezTo>
                  <a:lnTo>
                    <a:pt x="1226561" y="1920534"/>
                  </a:lnTo>
                  <a:lnTo>
                    <a:pt x="1304093" y="1977292"/>
                  </a:lnTo>
                  <a:cubicBezTo>
                    <a:pt x="1456252" y="2073377"/>
                    <a:pt x="1639699" y="2116392"/>
                    <a:pt x="1824749" y="2092843"/>
                  </a:cubicBezTo>
                  <a:lnTo>
                    <a:pt x="1835997" y="2181224"/>
                  </a:lnTo>
                  <a:cubicBezTo>
                    <a:pt x="1506463" y="2223160"/>
                    <a:pt x="1181495" y="2075437"/>
                    <a:pt x="996424" y="1799574"/>
                  </a:cubicBezTo>
                  <a:cubicBezTo>
                    <a:pt x="967507" y="1756470"/>
                    <a:pt x="942779" y="1711393"/>
                    <a:pt x="922263" y="1664908"/>
                  </a:cubicBezTo>
                  <a:lnTo>
                    <a:pt x="894772" y="1584441"/>
                  </a:lnTo>
                  <a:lnTo>
                    <a:pt x="894763" y="1584449"/>
                  </a:lnTo>
                  <a:cubicBezTo>
                    <a:pt x="866377" y="1594718"/>
                    <a:pt x="807248" y="1591417"/>
                    <a:pt x="741988" y="1573930"/>
                  </a:cubicBezTo>
                  <a:cubicBezTo>
                    <a:pt x="676727" y="1556444"/>
                    <a:pt x="623870" y="1529738"/>
                    <a:pt x="604421" y="1506652"/>
                  </a:cubicBezTo>
                  <a:lnTo>
                    <a:pt x="603090" y="1502870"/>
                  </a:lnTo>
                  <a:lnTo>
                    <a:pt x="588579" y="1488206"/>
                  </a:lnTo>
                  <a:cubicBezTo>
                    <a:pt x="581537" y="1479616"/>
                    <a:pt x="574648" y="1469679"/>
                    <a:pt x="568324" y="1458726"/>
                  </a:cubicBezTo>
                  <a:cubicBezTo>
                    <a:pt x="543027" y="1414910"/>
                    <a:pt x="536340" y="1371411"/>
                    <a:pt x="553388" y="1361568"/>
                  </a:cubicBezTo>
                  <a:cubicBezTo>
                    <a:pt x="570436" y="1351726"/>
                    <a:pt x="604763" y="1379266"/>
                    <a:pt x="630060" y="1423082"/>
                  </a:cubicBezTo>
                  <a:lnTo>
                    <a:pt x="631250" y="1425575"/>
                  </a:lnTo>
                  <a:lnTo>
                    <a:pt x="631504" y="1422993"/>
                  </a:lnTo>
                  <a:cubicBezTo>
                    <a:pt x="633330" y="1417627"/>
                    <a:pt x="636358" y="1413495"/>
                    <a:pt x="640620" y="1411035"/>
                  </a:cubicBezTo>
                  <a:cubicBezTo>
                    <a:pt x="653406" y="1403652"/>
                    <a:pt x="673667" y="1413412"/>
                    <a:pt x="691595" y="1433641"/>
                  </a:cubicBezTo>
                  <a:lnTo>
                    <a:pt x="695571" y="1439201"/>
                  </a:lnTo>
                  <a:lnTo>
                    <a:pt x="704080" y="1428039"/>
                  </a:lnTo>
                  <a:cubicBezTo>
                    <a:pt x="716866" y="1420657"/>
                    <a:pt x="737128" y="1430416"/>
                    <a:pt x="755056" y="1450645"/>
                  </a:cubicBezTo>
                  <a:lnTo>
                    <a:pt x="760356" y="1458058"/>
                  </a:lnTo>
                  <a:lnTo>
                    <a:pt x="760408" y="1457533"/>
                  </a:lnTo>
                  <a:cubicBezTo>
                    <a:pt x="762234" y="1452167"/>
                    <a:pt x="765262" y="1448035"/>
                    <a:pt x="769524" y="1445574"/>
                  </a:cubicBezTo>
                  <a:cubicBezTo>
                    <a:pt x="786572" y="1435732"/>
                    <a:pt x="816910" y="1456362"/>
                    <a:pt x="837285" y="1491654"/>
                  </a:cubicBezTo>
                  <a:lnTo>
                    <a:pt x="842970" y="1508463"/>
                  </a:lnTo>
                  <a:lnTo>
                    <a:pt x="864265" y="1518459"/>
                  </a:lnTo>
                  <a:lnTo>
                    <a:pt x="874809" y="1526008"/>
                  </a:lnTo>
                  <a:lnTo>
                    <a:pt x="873371" y="1521799"/>
                  </a:lnTo>
                  <a:cubicBezTo>
                    <a:pt x="849227" y="1424334"/>
                    <a:pt x="842015" y="1323507"/>
                    <a:pt x="851904" y="1223851"/>
                  </a:cubicBezTo>
                  <a:lnTo>
                    <a:pt x="868662" y="1124792"/>
                  </a:lnTo>
                  <a:lnTo>
                    <a:pt x="865718" y="1124792"/>
                  </a:lnTo>
                  <a:lnTo>
                    <a:pt x="875402" y="1067015"/>
                  </a:lnTo>
                  <a:cubicBezTo>
                    <a:pt x="876736" y="1029453"/>
                    <a:pt x="873144" y="991413"/>
                    <a:pt x="864342" y="953830"/>
                  </a:cubicBezTo>
                  <a:cubicBezTo>
                    <a:pt x="829130" y="803499"/>
                    <a:pt x="715954" y="683626"/>
                    <a:pt x="567893" y="639841"/>
                  </a:cubicBezTo>
                  <a:cubicBezTo>
                    <a:pt x="456847" y="607002"/>
                    <a:pt x="338991" y="620751"/>
                    <a:pt x="240044" y="674819"/>
                  </a:cubicBezTo>
                  <a:lnTo>
                    <a:pt x="160126" y="733458"/>
                  </a:lnTo>
                  <a:lnTo>
                    <a:pt x="126181" y="768018"/>
                  </a:lnTo>
                  <a:cubicBezTo>
                    <a:pt x="95254" y="809736"/>
                    <a:pt x="82204" y="863126"/>
                    <a:pt x="91683" y="916076"/>
                  </a:cubicBezTo>
                  <a:cubicBezTo>
                    <a:pt x="104131" y="985620"/>
                    <a:pt x="153453" y="1043235"/>
                    <a:pt x="220320" y="1066349"/>
                  </a:cubicBezTo>
                  <a:cubicBezTo>
                    <a:pt x="237251" y="1072201"/>
                    <a:pt x="254620" y="1075605"/>
                    <a:pt x="271958" y="1076658"/>
                  </a:cubicBezTo>
                  <a:lnTo>
                    <a:pt x="304203" y="1074281"/>
                  </a:lnTo>
                  <a:lnTo>
                    <a:pt x="292223" y="1042131"/>
                  </a:lnTo>
                  <a:cubicBezTo>
                    <a:pt x="287484" y="998846"/>
                    <a:pt x="312435" y="948475"/>
                    <a:pt x="359495" y="915190"/>
                  </a:cubicBezTo>
                  <a:cubicBezTo>
                    <a:pt x="422243" y="870810"/>
                    <a:pt x="500537" y="873609"/>
                    <a:pt x="534369" y="921444"/>
                  </a:cubicBezTo>
                  <a:cubicBezTo>
                    <a:pt x="568202" y="969278"/>
                    <a:pt x="544761" y="1044033"/>
                    <a:pt x="482013" y="1088413"/>
                  </a:cubicBezTo>
                  <a:lnTo>
                    <a:pt x="466472" y="1096169"/>
                  </a:lnTo>
                  <a:lnTo>
                    <a:pt x="413018" y="1134088"/>
                  </a:lnTo>
                  <a:cubicBezTo>
                    <a:pt x="345864" y="1169008"/>
                    <a:pt x="266090" y="1175743"/>
                    <a:pt x="192062" y="1150372"/>
                  </a:cubicBezTo>
                  <a:cubicBezTo>
                    <a:pt x="94215" y="1116837"/>
                    <a:pt x="22161" y="1032601"/>
                    <a:pt x="4271" y="930830"/>
                  </a:cubicBezTo>
                  <a:cubicBezTo>
                    <a:pt x="-9287" y="853708"/>
                    <a:pt x="9909" y="775934"/>
                    <a:pt x="55067" y="715093"/>
                  </a:cubicBezTo>
                  <a:lnTo>
                    <a:pt x="89089" y="680444"/>
                  </a:lnTo>
                  <a:lnTo>
                    <a:pt x="87393" y="678680"/>
                  </a:lnTo>
                  <a:lnTo>
                    <a:pt x="99659" y="669680"/>
                  </a:lnTo>
                  <a:lnTo>
                    <a:pt x="108627" y="660547"/>
                  </a:lnTo>
                  <a:lnTo>
                    <a:pt x="109887" y="662175"/>
                  </a:lnTo>
                  <a:lnTo>
                    <a:pt x="197858" y="597629"/>
                  </a:lnTo>
                  <a:cubicBezTo>
                    <a:pt x="242561" y="573201"/>
                    <a:pt x="290467" y="555604"/>
                    <a:pt x="339943" y="545237"/>
                  </a:cubicBezTo>
                  <a:lnTo>
                    <a:pt x="345389" y="544507"/>
                  </a:lnTo>
                  <a:lnTo>
                    <a:pt x="330056" y="533828"/>
                  </a:lnTo>
                  <a:lnTo>
                    <a:pt x="309363" y="537969"/>
                  </a:lnTo>
                  <a:cubicBezTo>
                    <a:pt x="260899" y="537969"/>
                    <a:pt x="221612" y="518990"/>
                    <a:pt x="221612" y="495579"/>
                  </a:cubicBezTo>
                  <a:cubicBezTo>
                    <a:pt x="221612" y="489727"/>
                    <a:pt x="224067" y="484151"/>
                    <a:pt x="228507" y="479080"/>
                  </a:cubicBezTo>
                  <a:lnTo>
                    <a:pt x="229018" y="478714"/>
                  </a:lnTo>
                  <a:lnTo>
                    <a:pt x="218231" y="477663"/>
                  </a:lnTo>
                  <a:cubicBezTo>
                    <a:pt x="186736" y="471227"/>
                    <a:pt x="164637" y="456163"/>
                    <a:pt x="164637" y="438604"/>
                  </a:cubicBezTo>
                  <a:lnTo>
                    <a:pt x="171073" y="423203"/>
                  </a:lnTo>
                  <a:lnTo>
                    <a:pt x="162983" y="422414"/>
                  </a:lnTo>
                  <a:cubicBezTo>
                    <a:pt x="131487" y="415978"/>
                    <a:pt x="109388" y="400914"/>
                    <a:pt x="109388" y="383355"/>
                  </a:cubicBezTo>
                  <a:cubicBezTo>
                    <a:pt x="109388" y="377503"/>
                    <a:pt x="111843" y="371927"/>
                    <a:pt x="116284" y="366856"/>
                  </a:cubicBezTo>
                  <a:lnTo>
                    <a:pt x="118792" y="365059"/>
                  </a:lnTo>
                  <a:lnTo>
                    <a:pt x="115517" y="365316"/>
                  </a:lnTo>
                  <a:cubicBezTo>
                    <a:pt x="55348" y="365316"/>
                    <a:pt x="6571" y="346337"/>
                    <a:pt x="6571" y="322927"/>
                  </a:cubicBezTo>
                  <a:cubicBezTo>
                    <a:pt x="6571" y="299516"/>
                    <a:pt x="55348" y="280538"/>
                    <a:pt x="115517" y="280538"/>
                  </a:cubicBezTo>
                  <a:cubicBezTo>
                    <a:pt x="130559" y="280538"/>
                    <a:pt x="144889" y="281724"/>
                    <a:pt x="157923" y="283869"/>
                  </a:cubicBezTo>
                  <a:lnTo>
                    <a:pt x="181655" y="290095"/>
                  </a:lnTo>
                  <a:lnTo>
                    <a:pt x="186341" y="289217"/>
                  </a:lnTo>
                  <a:cubicBezTo>
                    <a:pt x="221684" y="295520"/>
                    <a:pt x="280619" y="334079"/>
                    <a:pt x="337435" y="390895"/>
                  </a:cubicBezTo>
                  <a:cubicBezTo>
                    <a:pt x="375312" y="428772"/>
                    <a:pt x="405075" y="467592"/>
                    <a:pt x="422576" y="499734"/>
                  </a:cubicBezTo>
                  <a:lnTo>
                    <a:pt x="436556" y="535456"/>
                  </a:lnTo>
                  <a:lnTo>
                    <a:pt x="491447" y="536220"/>
                  </a:lnTo>
                  <a:cubicBezTo>
                    <a:pt x="525434" y="539213"/>
                    <a:pt x="559393" y="545596"/>
                    <a:pt x="592839" y="555487"/>
                  </a:cubicBezTo>
                  <a:cubicBezTo>
                    <a:pt x="748920" y="601644"/>
                    <a:pt x="872824" y="717983"/>
                    <a:pt x="929780" y="867679"/>
                  </a:cubicBezTo>
                  <a:lnTo>
                    <a:pt x="944155" y="914689"/>
                  </a:lnTo>
                  <a:lnTo>
                    <a:pt x="961679" y="877982"/>
                  </a:lnTo>
                  <a:cubicBezTo>
                    <a:pt x="1064038" y="697348"/>
                    <a:pt x="1224658" y="562512"/>
                    <a:pt x="1411724" y="490938"/>
                  </a:cubicBezTo>
                  <a:lnTo>
                    <a:pt x="1469831" y="473170"/>
                  </a:lnTo>
                  <a:lnTo>
                    <a:pt x="1469787" y="473079"/>
                  </a:lnTo>
                  <a:cubicBezTo>
                    <a:pt x="1465593" y="424040"/>
                    <a:pt x="1495743" y="332313"/>
                    <a:pt x="1550821" y="236914"/>
                  </a:cubicBezTo>
                  <a:cubicBezTo>
                    <a:pt x="1605900" y="141516"/>
                    <a:pt x="1670263" y="69541"/>
                    <a:pt x="1714829" y="48654"/>
                  </a:cubicBezTo>
                  <a:lnTo>
                    <a:pt x="1721345" y="48153"/>
                  </a:lnTo>
                  <a:lnTo>
                    <a:pt x="1750564" y="31489"/>
                  </a:lnTo>
                  <a:cubicBezTo>
                    <a:pt x="1767063" y="24023"/>
                    <a:pt x="1785619" y="17367"/>
                    <a:pt x="1805539" y="12030"/>
                  </a:cubicBezTo>
                  <a:cubicBezTo>
                    <a:pt x="1845378" y="1355"/>
                    <a:pt x="1883130" y="-2027"/>
                    <a:pt x="1911960" y="1136"/>
                  </a:cubicBezTo>
                  <a:close/>
                </a:path>
              </a:pathLst>
            </a:cu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>
              <a:defPPr>
                <a:defRPr lang="ja-JP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umimoji="1"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AD290F3-AEC1-33D3-78F0-C35A9CD1A1CF}"/>
              </a:ext>
            </a:extLst>
          </p:cNvPr>
          <p:cNvSpPr txBox="1"/>
          <p:nvPr/>
        </p:nvSpPr>
        <p:spPr>
          <a:xfrm>
            <a:off x="1490005" y="5448603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4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ご覧ください</a:t>
            </a:r>
            <a:endParaRPr lang="en-US" altLang="ja-JP" sz="4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3CC84084-338F-B14E-0677-DD5B55344155}"/>
              </a:ext>
            </a:extLst>
          </p:cNvPr>
          <p:cNvSpPr txBox="1"/>
          <p:nvPr/>
        </p:nvSpPr>
        <p:spPr>
          <a:xfrm rot="10800000">
            <a:off x="1490005" y="2874920"/>
            <a:ext cx="3877985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4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ご自由に</a:t>
            </a:r>
            <a:endParaRPr lang="en-US" altLang="ja-JP" sz="4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4800" b="1" i="0" dirty="0">
                <a:solidFill>
                  <a:srgbClr val="00B05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ご覧ください</a:t>
            </a:r>
            <a:endParaRPr lang="en-US" altLang="ja-JP" sz="4800" b="1" i="0" dirty="0">
              <a:solidFill>
                <a:srgbClr val="00B050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0033341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718</TotalTime>
  <Words>76</Words>
  <Application>Microsoft Office PowerPoint</Application>
  <PresentationFormat>A4 210 x 297 mm</PresentationFormat>
  <Paragraphs>26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std0137_ご自由にご覧ください</dc:title>
  <dc:subject>std0137_ご自由にご覧ください</dc:subject>
  <dc:creator>でじけろお</dc:creator>
  <cp:revision>1</cp:revision>
  <dcterms:created xsi:type="dcterms:W3CDTF">2018-05-20T00:31:01Z</dcterms:created>
  <dcterms:modified xsi:type="dcterms:W3CDTF">2025-01-01T11:54:42Z</dcterms:modified>
  <cp:version>1</cp:version>
</cp:coreProperties>
</file>

<file path=docProps/thumbnail.jpeg>
</file>