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6" r:id="rId4"/>
    <p:sldId id="259" r:id="rId5"/>
    <p:sldId id="265" r:id="rId6"/>
    <p:sldId id="26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46" d="100"/>
          <a:sy n="46" d="100"/>
        </p:scale>
        <p:origin x="2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20428" y="5320676"/>
            <a:ext cx="64171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お持ち帰りください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D5F9BE-AADE-C0DE-4A86-A16F760C7487}"/>
              </a:ext>
            </a:extLst>
          </p:cNvPr>
          <p:cNvSpPr txBox="1"/>
          <p:nvPr/>
        </p:nvSpPr>
        <p:spPr>
          <a:xfrm rot="10800000">
            <a:off x="220428" y="2752936"/>
            <a:ext cx="64171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お持ち帰りください</a:t>
            </a:r>
            <a:endParaRPr lang="en-US" altLang="ja-JP" sz="54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4BC4E7-C941-B0B5-CE77-44C60BC3202F}"/>
              </a:ext>
            </a:extLst>
          </p:cNvPr>
          <p:cNvSpPr txBox="1"/>
          <p:nvPr/>
        </p:nvSpPr>
        <p:spPr>
          <a:xfrm>
            <a:off x="220428" y="5320676"/>
            <a:ext cx="64171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お持ち帰りください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91D28F-438D-777B-0C4B-AB56993F38A6}"/>
              </a:ext>
            </a:extLst>
          </p:cNvPr>
          <p:cNvSpPr txBox="1"/>
          <p:nvPr/>
        </p:nvSpPr>
        <p:spPr>
          <a:xfrm rot="10800000">
            <a:off x="220428" y="2752936"/>
            <a:ext cx="64171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お持ち帰りください</a:t>
            </a:r>
            <a:endParaRPr lang="en-US" altLang="ja-JP" sz="54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50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E92C85-B5AE-CC34-8007-12777B533605}"/>
              </a:ext>
            </a:extLst>
          </p:cNvPr>
          <p:cNvGrpSpPr/>
          <p:nvPr/>
        </p:nvGrpSpPr>
        <p:grpSpPr>
          <a:xfrm>
            <a:off x="335846" y="5484585"/>
            <a:ext cx="6186309" cy="1333697"/>
            <a:chOff x="335846" y="5484585"/>
            <a:chExt cx="6186309" cy="1333697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163764" y="6295062"/>
              <a:ext cx="45304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take it</a:t>
              </a:r>
              <a:endParaRPr lang="en-US" altLang="ja-JP" sz="28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8246DFE-6C99-8E32-C717-5135A89FB6C2}"/>
                </a:ext>
              </a:extLst>
            </p:cNvPr>
            <p:cNvSpPr txBox="1"/>
            <p:nvPr/>
          </p:nvSpPr>
          <p:spPr>
            <a:xfrm>
              <a:off x="335846" y="5484585"/>
              <a:ext cx="61863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ご自由にお持ち帰りください</a:t>
              </a:r>
              <a:endParaRPr lang="en-US" altLang="ja-JP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155B556-6480-9CEC-D1A4-B420107599C4}"/>
              </a:ext>
            </a:extLst>
          </p:cNvPr>
          <p:cNvGrpSpPr/>
          <p:nvPr/>
        </p:nvGrpSpPr>
        <p:grpSpPr>
          <a:xfrm rot="10800000">
            <a:off x="335846" y="3056941"/>
            <a:ext cx="6186309" cy="1302919"/>
            <a:chOff x="335846" y="5546141"/>
            <a:chExt cx="6186309" cy="1302919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642D085-D6F6-CB1A-C287-A98472476B89}"/>
                </a:ext>
              </a:extLst>
            </p:cNvPr>
            <p:cNvSpPr txBox="1"/>
            <p:nvPr/>
          </p:nvSpPr>
          <p:spPr>
            <a:xfrm>
              <a:off x="1163766" y="6325840"/>
              <a:ext cx="45304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8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feel free to take it</a:t>
              </a:r>
              <a:endParaRPr lang="en-US" altLang="ja-JP" sz="28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EF4BC47-6043-ECBD-94AA-404EB2612241}"/>
                </a:ext>
              </a:extLst>
            </p:cNvPr>
            <p:cNvSpPr txBox="1"/>
            <p:nvPr/>
          </p:nvSpPr>
          <p:spPr>
            <a:xfrm>
              <a:off x="335846" y="5546141"/>
              <a:ext cx="61863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ご自由にお持ち帰りください</a:t>
              </a:r>
              <a:endParaRPr lang="en-US" altLang="ja-JP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191990" y="5477114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3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お持ち帰りください</a:t>
            </a:r>
            <a:endParaRPr lang="en-US" altLang="ja-JP" sz="3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A6E7B1-9A2C-736D-0D21-2C316FA5CC9B}"/>
              </a:ext>
            </a:extLst>
          </p:cNvPr>
          <p:cNvSpPr txBox="1"/>
          <p:nvPr/>
        </p:nvSpPr>
        <p:spPr>
          <a:xfrm rot="10800000">
            <a:off x="333350" y="3072513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3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お持ち帰りください</a:t>
            </a:r>
            <a:endParaRPr lang="en-US" altLang="ja-JP" sz="3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D0609C4-D901-40B0-809D-69A73B80AB1D}"/>
              </a:ext>
            </a:extLst>
          </p:cNvPr>
          <p:cNvGrpSpPr/>
          <p:nvPr/>
        </p:nvGrpSpPr>
        <p:grpSpPr>
          <a:xfrm>
            <a:off x="374107" y="5430572"/>
            <a:ext cx="1594617" cy="1594617"/>
            <a:chOff x="3649325" y="910205"/>
            <a:chExt cx="2507886" cy="250788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9A0A041-A67A-A893-AA93-1392AB522872}"/>
                </a:ext>
              </a:extLst>
            </p:cNvPr>
            <p:cNvGrpSpPr/>
            <p:nvPr/>
          </p:nvGrpSpPr>
          <p:grpSpPr>
            <a:xfrm>
              <a:off x="3649325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5C777F65-53D5-5913-5477-A96E4294CEE3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463DF228-4FDE-AA9D-9B87-DE0E8935AF61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65300E28-A080-8692-F0E3-E99391E63F39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2EAEF4C-2AC1-6591-38E4-6DC8FC24033A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7" name="正方形/長方形 19">
              <a:extLst>
                <a:ext uri="{FF2B5EF4-FFF2-40B4-BE49-F238E27FC236}">
                  <a16:creationId xmlns:a16="http://schemas.microsoft.com/office/drawing/2014/main" id="{79914B8B-7555-7CCE-5193-54171B247D2F}"/>
                </a:ext>
              </a:extLst>
            </p:cNvPr>
            <p:cNvSpPr/>
            <p:nvPr/>
          </p:nvSpPr>
          <p:spPr bwMode="auto">
            <a:xfrm>
              <a:off x="4142909" y="1108606"/>
              <a:ext cx="1554505" cy="1089471"/>
            </a:xfrm>
            <a:custGeom>
              <a:avLst/>
              <a:gdLst>
                <a:gd name="connsiteX0" fmla="*/ 0 w 1554505"/>
                <a:gd name="connsiteY0" fmla="*/ 0 h 1089471"/>
                <a:gd name="connsiteX1" fmla="*/ 1554505 w 1554505"/>
                <a:gd name="connsiteY1" fmla="*/ 0 h 1089471"/>
                <a:gd name="connsiteX2" fmla="*/ 1554505 w 1554505"/>
                <a:gd name="connsiteY2" fmla="*/ 1089471 h 1089471"/>
                <a:gd name="connsiteX3" fmla="*/ 0 w 1554505"/>
                <a:gd name="connsiteY3" fmla="*/ 1089471 h 1089471"/>
                <a:gd name="connsiteX4" fmla="*/ 0 w 1554505"/>
                <a:gd name="connsiteY4" fmla="*/ 0 h 1089471"/>
                <a:gd name="connsiteX0" fmla="*/ 0 w 1554505"/>
                <a:gd name="connsiteY0" fmla="*/ 361260 h 1450731"/>
                <a:gd name="connsiteX1" fmla="*/ 833537 w 1554505"/>
                <a:gd name="connsiteY1" fmla="*/ 0 h 1450731"/>
                <a:gd name="connsiteX2" fmla="*/ 1554505 w 1554505"/>
                <a:gd name="connsiteY2" fmla="*/ 361260 h 1450731"/>
                <a:gd name="connsiteX3" fmla="*/ 1554505 w 1554505"/>
                <a:gd name="connsiteY3" fmla="*/ 1450731 h 1450731"/>
                <a:gd name="connsiteX4" fmla="*/ 0 w 1554505"/>
                <a:gd name="connsiteY4" fmla="*/ 1450731 h 1450731"/>
                <a:gd name="connsiteX5" fmla="*/ 0 w 1554505"/>
                <a:gd name="connsiteY5" fmla="*/ 361260 h 1450731"/>
                <a:gd name="connsiteX0" fmla="*/ 833537 w 1554505"/>
                <a:gd name="connsiteY0" fmla="*/ 0 h 1450731"/>
                <a:gd name="connsiteX1" fmla="*/ 1554505 w 1554505"/>
                <a:gd name="connsiteY1" fmla="*/ 361260 h 1450731"/>
                <a:gd name="connsiteX2" fmla="*/ 1554505 w 1554505"/>
                <a:gd name="connsiteY2" fmla="*/ 1450731 h 1450731"/>
                <a:gd name="connsiteX3" fmla="*/ 0 w 1554505"/>
                <a:gd name="connsiteY3" fmla="*/ 1450731 h 1450731"/>
                <a:gd name="connsiteX4" fmla="*/ 0 w 1554505"/>
                <a:gd name="connsiteY4" fmla="*/ 361260 h 1450731"/>
                <a:gd name="connsiteX5" fmla="*/ 924977 w 1554505"/>
                <a:gd name="connsiteY5" fmla="*/ 91440 h 1450731"/>
                <a:gd name="connsiteX0" fmla="*/ 1554505 w 1554505"/>
                <a:gd name="connsiteY0" fmla="*/ 284592 h 1374063"/>
                <a:gd name="connsiteX1" fmla="*/ 1554505 w 1554505"/>
                <a:gd name="connsiteY1" fmla="*/ 1374063 h 1374063"/>
                <a:gd name="connsiteX2" fmla="*/ 0 w 1554505"/>
                <a:gd name="connsiteY2" fmla="*/ 1374063 h 1374063"/>
                <a:gd name="connsiteX3" fmla="*/ 0 w 1554505"/>
                <a:gd name="connsiteY3" fmla="*/ 284592 h 1374063"/>
                <a:gd name="connsiteX4" fmla="*/ 924977 w 1554505"/>
                <a:gd name="connsiteY4" fmla="*/ 14772 h 1374063"/>
                <a:gd name="connsiteX0" fmla="*/ 1554505 w 1554505"/>
                <a:gd name="connsiteY0" fmla="*/ 0 h 1089471"/>
                <a:gd name="connsiteX1" fmla="*/ 1554505 w 1554505"/>
                <a:gd name="connsiteY1" fmla="*/ 1089471 h 1089471"/>
                <a:gd name="connsiteX2" fmla="*/ 0 w 1554505"/>
                <a:gd name="connsiteY2" fmla="*/ 1089471 h 1089471"/>
                <a:gd name="connsiteX3" fmla="*/ 0 w 1554505"/>
                <a:gd name="connsiteY3" fmla="*/ 0 h 108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4505" h="1089471">
                  <a:moveTo>
                    <a:pt x="1554505" y="0"/>
                  </a:moveTo>
                  <a:lnTo>
                    <a:pt x="1554505" y="1089471"/>
                  </a:lnTo>
                  <a:lnTo>
                    <a:pt x="0" y="108947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971477E-D282-5647-89F2-E09CB6B19C5E}"/>
                </a:ext>
              </a:extLst>
            </p:cNvPr>
            <p:cNvSpPr/>
            <p:nvPr/>
          </p:nvSpPr>
          <p:spPr bwMode="auto">
            <a:xfrm>
              <a:off x="4232920" y="1628800"/>
              <a:ext cx="1258247" cy="156448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52AF259-684A-77F9-E071-05AEEE60B4F5}"/>
              </a:ext>
            </a:extLst>
          </p:cNvPr>
          <p:cNvGrpSpPr/>
          <p:nvPr/>
        </p:nvGrpSpPr>
        <p:grpSpPr>
          <a:xfrm rot="10800000">
            <a:off x="4882285" y="2938521"/>
            <a:ext cx="1594617" cy="1594617"/>
            <a:chOff x="3649325" y="910205"/>
            <a:chExt cx="2507886" cy="2507886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D19EFE18-34E8-AABE-4C1E-4693D409F21B}"/>
                </a:ext>
              </a:extLst>
            </p:cNvPr>
            <p:cNvGrpSpPr/>
            <p:nvPr/>
          </p:nvGrpSpPr>
          <p:grpSpPr>
            <a:xfrm>
              <a:off x="3649325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0880110D-EEAD-AF90-E810-3CCF746313C0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874008F5-1736-8B8C-3EE8-3DC580048FDA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19291D5B-0EE9-8C3F-D002-061C9996C320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447CBAE-98E7-613A-7532-D6FE9469E7E2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3" name="正方形/長方形 19">
              <a:extLst>
                <a:ext uri="{FF2B5EF4-FFF2-40B4-BE49-F238E27FC236}">
                  <a16:creationId xmlns:a16="http://schemas.microsoft.com/office/drawing/2014/main" id="{11BA48C0-FCE0-AE18-6F9C-4BA1BA430F14}"/>
                </a:ext>
              </a:extLst>
            </p:cNvPr>
            <p:cNvSpPr/>
            <p:nvPr/>
          </p:nvSpPr>
          <p:spPr bwMode="auto">
            <a:xfrm>
              <a:off x="4142909" y="1108606"/>
              <a:ext cx="1554505" cy="1089471"/>
            </a:xfrm>
            <a:custGeom>
              <a:avLst/>
              <a:gdLst>
                <a:gd name="connsiteX0" fmla="*/ 0 w 1554505"/>
                <a:gd name="connsiteY0" fmla="*/ 0 h 1089471"/>
                <a:gd name="connsiteX1" fmla="*/ 1554505 w 1554505"/>
                <a:gd name="connsiteY1" fmla="*/ 0 h 1089471"/>
                <a:gd name="connsiteX2" fmla="*/ 1554505 w 1554505"/>
                <a:gd name="connsiteY2" fmla="*/ 1089471 h 1089471"/>
                <a:gd name="connsiteX3" fmla="*/ 0 w 1554505"/>
                <a:gd name="connsiteY3" fmla="*/ 1089471 h 1089471"/>
                <a:gd name="connsiteX4" fmla="*/ 0 w 1554505"/>
                <a:gd name="connsiteY4" fmla="*/ 0 h 1089471"/>
                <a:gd name="connsiteX0" fmla="*/ 0 w 1554505"/>
                <a:gd name="connsiteY0" fmla="*/ 361260 h 1450731"/>
                <a:gd name="connsiteX1" fmla="*/ 833537 w 1554505"/>
                <a:gd name="connsiteY1" fmla="*/ 0 h 1450731"/>
                <a:gd name="connsiteX2" fmla="*/ 1554505 w 1554505"/>
                <a:gd name="connsiteY2" fmla="*/ 361260 h 1450731"/>
                <a:gd name="connsiteX3" fmla="*/ 1554505 w 1554505"/>
                <a:gd name="connsiteY3" fmla="*/ 1450731 h 1450731"/>
                <a:gd name="connsiteX4" fmla="*/ 0 w 1554505"/>
                <a:gd name="connsiteY4" fmla="*/ 1450731 h 1450731"/>
                <a:gd name="connsiteX5" fmla="*/ 0 w 1554505"/>
                <a:gd name="connsiteY5" fmla="*/ 361260 h 1450731"/>
                <a:gd name="connsiteX0" fmla="*/ 833537 w 1554505"/>
                <a:gd name="connsiteY0" fmla="*/ 0 h 1450731"/>
                <a:gd name="connsiteX1" fmla="*/ 1554505 w 1554505"/>
                <a:gd name="connsiteY1" fmla="*/ 361260 h 1450731"/>
                <a:gd name="connsiteX2" fmla="*/ 1554505 w 1554505"/>
                <a:gd name="connsiteY2" fmla="*/ 1450731 h 1450731"/>
                <a:gd name="connsiteX3" fmla="*/ 0 w 1554505"/>
                <a:gd name="connsiteY3" fmla="*/ 1450731 h 1450731"/>
                <a:gd name="connsiteX4" fmla="*/ 0 w 1554505"/>
                <a:gd name="connsiteY4" fmla="*/ 361260 h 1450731"/>
                <a:gd name="connsiteX5" fmla="*/ 924977 w 1554505"/>
                <a:gd name="connsiteY5" fmla="*/ 91440 h 1450731"/>
                <a:gd name="connsiteX0" fmla="*/ 1554505 w 1554505"/>
                <a:gd name="connsiteY0" fmla="*/ 284592 h 1374063"/>
                <a:gd name="connsiteX1" fmla="*/ 1554505 w 1554505"/>
                <a:gd name="connsiteY1" fmla="*/ 1374063 h 1374063"/>
                <a:gd name="connsiteX2" fmla="*/ 0 w 1554505"/>
                <a:gd name="connsiteY2" fmla="*/ 1374063 h 1374063"/>
                <a:gd name="connsiteX3" fmla="*/ 0 w 1554505"/>
                <a:gd name="connsiteY3" fmla="*/ 284592 h 1374063"/>
                <a:gd name="connsiteX4" fmla="*/ 924977 w 1554505"/>
                <a:gd name="connsiteY4" fmla="*/ 14772 h 1374063"/>
                <a:gd name="connsiteX0" fmla="*/ 1554505 w 1554505"/>
                <a:gd name="connsiteY0" fmla="*/ 0 h 1089471"/>
                <a:gd name="connsiteX1" fmla="*/ 1554505 w 1554505"/>
                <a:gd name="connsiteY1" fmla="*/ 1089471 h 1089471"/>
                <a:gd name="connsiteX2" fmla="*/ 0 w 1554505"/>
                <a:gd name="connsiteY2" fmla="*/ 1089471 h 1089471"/>
                <a:gd name="connsiteX3" fmla="*/ 0 w 1554505"/>
                <a:gd name="connsiteY3" fmla="*/ 0 h 108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4505" h="1089471">
                  <a:moveTo>
                    <a:pt x="1554505" y="0"/>
                  </a:moveTo>
                  <a:lnTo>
                    <a:pt x="1554505" y="1089471"/>
                  </a:lnTo>
                  <a:lnTo>
                    <a:pt x="0" y="108947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5F7D6D1-32B0-4E96-C699-1F69979DF8C8}"/>
                </a:ext>
              </a:extLst>
            </p:cNvPr>
            <p:cNvSpPr/>
            <p:nvPr/>
          </p:nvSpPr>
          <p:spPr bwMode="auto">
            <a:xfrm>
              <a:off x="4232920" y="1628800"/>
              <a:ext cx="1258247" cy="156448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5692B65-7A64-231D-1904-8C2CE7CC2A8A}"/>
              </a:ext>
            </a:extLst>
          </p:cNvPr>
          <p:cNvGrpSpPr/>
          <p:nvPr/>
        </p:nvGrpSpPr>
        <p:grpSpPr>
          <a:xfrm>
            <a:off x="2194112" y="5358724"/>
            <a:ext cx="4339650" cy="1738311"/>
            <a:chOff x="2129644" y="5298238"/>
            <a:chExt cx="4339650" cy="1738311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129644" y="5298238"/>
              <a:ext cx="433965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3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3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3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お持ち帰りください</a:t>
              </a:r>
              <a:endParaRPr lang="en-US" altLang="ja-JP" sz="3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A628D40-52EE-BF8E-56CA-92F11C2C7EA4}"/>
                </a:ext>
              </a:extLst>
            </p:cNvPr>
            <p:cNvSpPr txBox="1"/>
            <p:nvPr/>
          </p:nvSpPr>
          <p:spPr>
            <a:xfrm>
              <a:off x="2255768" y="6574884"/>
              <a:ext cx="40874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pick up a free copy</a:t>
              </a:r>
              <a:endParaRPr lang="en-US" altLang="ja-JP" sz="2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5718009-4FC0-2E85-AFE5-1582F72AA198}"/>
              </a:ext>
            </a:extLst>
          </p:cNvPr>
          <p:cNvGrpSpPr/>
          <p:nvPr/>
        </p:nvGrpSpPr>
        <p:grpSpPr>
          <a:xfrm>
            <a:off x="374107" y="5430572"/>
            <a:ext cx="1594617" cy="1594617"/>
            <a:chOff x="3649325" y="910205"/>
            <a:chExt cx="2507886" cy="250788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8A03541-072C-579B-EA85-703B7AD12E87}"/>
                </a:ext>
              </a:extLst>
            </p:cNvPr>
            <p:cNvGrpSpPr/>
            <p:nvPr/>
          </p:nvGrpSpPr>
          <p:grpSpPr>
            <a:xfrm>
              <a:off x="3649325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7235693-47D7-E7C5-B177-BAD3BDEED78A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D2644045-F42A-48AF-C741-CD9BE9E90CD5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6A7DB508-4382-AE0A-6498-58926BE3A00F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F1059A2-7240-A18A-E44C-FC8A6E343AA8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3" name="正方形/長方形 19">
              <a:extLst>
                <a:ext uri="{FF2B5EF4-FFF2-40B4-BE49-F238E27FC236}">
                  <a16:creationId xmlns:a16="http://schemas.microsoft.com/office/drawing/2014/main" id="{78F4228B-1BD3-4F68-C96C-FE39063BE98D}"/>
                </a:ext>
              </a:extLst>
            </p:cNvPr>
            <p:cNvSpPr/>
            <p:nvPr/>
          </p:nvSpPr>
          <p:spPr bwMode="auto">
            <a:xfrm>
              <a:off x="4142909" y="1108606"/>
              <a:ext cx="1554505" cy="1089471"/>
            </a:xfrm>
            <a:custGeom>
              <a:avLst/>
              <a:gdLst>
                <a:gd name="connsiteX0" fmla="*/ 0 w 1554505"/>
                <a:gd name="connsiteY0" fmla="*/ 0 h 1089471"/>
                <a:gd name="connsiteX1" fmla="*/ 1554505 w 1554505"/>
                <a:gd name="connsiteY1" fmla="*/ 0 h 1089471"/>
                <a:gd name="connsiteX2" fmla="*/ 1554505 w 1554505"/>
                <a:gd name="connsiteY2" fmla="*/ 1089471 h 1089471"/>
                <a:gd name="connsiteX3" fmla="*/ 0 w 1554505"/>
                <a:gd name="connsiteY3" fmla="*/ 1089471 h 1089471"/>
                <a:gd name="connsiteX4" fmla="*/ 0 w 1554505"/>
                <a:gd name="connsiteY4" fmla="*/ 0 h 1089471"/>
                <a:gd name="connsiteX0" fmla="*/ 0 w 1554505"/>
                <a:gd name="connsiteY0" fmla="*/ 361260 h 1450731"/>
                <a:gd name="connsiteX1" fmla="*/ 833537 w 1554505"/>
                <a:gd name="connsiteY1" fmla="*/ 0 h 1450731"/>
                <a:gd name="connsiteX2" fmla="*/ 1554505 w 1554505"/>
                <a:gd name="connsiteY2" fmla="*/ 361260 h 1450731"/>
                <a:gd name="connsiteX3" fmla="*/ 1554505 w 1554505"/>
                <a:gd name="connsiteY3" fmla="*/ 1450731 h 1450731"/>
                <a:gd name="connsiteX4" fmla="*/ 0 w 1554505"/>
                <a:gd name="connsiteY4" fmla="*/ 1450731 h 1450731"/>
                <a:gd name="connsiteX5" fmla="*/ 0 w 1554505"/>
                <a:gd name="connsiteY5" fmla="*/ 361260 h 1450731"/>
                <a:gd name="connsiteX0" fmla="*/ 833537 w 1554505"/>
                <a:gd name="connsiteY0" fmla="*/ 0 h 1450731"/>
                <a:gd name="connsiteX1" fmla="*/ 1554505 w 1554505"/>
                <a:gd name="connsiteY1" fmla="*/ 361260 h 1450731"/>
                <a:gd name="connsiteX2" fmla="*/ 1554505 w 1554505"/>
                <a:gd name="connsiteY2" fmla="*/ 1450731 h 1450731"/>
                <a:gd name="connsiteX3" fmla="*/ 0 w 1554505"/>
                <a:gd name="connsiteY3" fmla="*/ 1450731 h 1450731"/>
                <a:gd name="connsiteX4" fmla="*/ 0 w 1554505"/>
                <a:gd name="connsiteY4" fmla="*/ 361260 h 1450731"/>
                <a:gd name="connsiteX5" fmla="*/ 924977 w 1554505"/>
                <a:gd name="connsiteY5" fmla="*/ 91440 h 1450731"/>
                <a:gd name="connsiteX0" fmla="*/ 1554505 w 1554505"/>
                <a:gd name="connsiteY0" fmla="*/ 284592 h 1374063"/>
                <a:gd name="connsiteX1" fmla="*/ 1554505 w 1554505"/>
                <a:gd name="connsiteY1" fmla="*/ 1374063 h 1374063"/>
                <a:gd name="connsiteX2" fmla="*/ 0 w 1554505"/>
                <a:gd name="connsiteY2" fmla="*/ 1374063 h 1374063"/>
                <a:gd name="connsiteX3" fmla="*/ 0 w 1554505"/>
                <a:gd name="connsiteY3" fmla="*/ 284592 h 1374063"/>
                <a:gd name="connsiteX4" fmla="*/ 924977 w 1554505"/>
                <a:gd name="connsiteY4" fmla="*/ 14772 h 1374063"/>
                <a:gd name="connsiteX0" fmla="*/ 1554505 w 1554505"/>
                <a:gd name="connsiteY0" fmla="*/ 0 h 1089471"/>
                <a:gd name="connsiteX1" fmla="*/ 1554505 w 1554505"/>
                <a:gd name="connsiteY1" fmla="*/ 1089471 h 1089471"/>
                <a:gd name="connsiteX2" fmla="*/ 0 w 1554505"/>
                <a:gd name="connsiteY2" fmla="*/ 1089471 h 1089471"/>
                <a:gd name="connsiteX3" fmla="*/ 0 w 1554505"/>
                <a:gd name="connsiteY3" fmla="*/ 0 h 108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4505" h="1089471">
                  <a:moveTo>
                    <a:pt x="1554505" y="0"/>
                  </a:moveTo>
                  <a:lnTo>
                    <a:pt x="1554505" y="1089471"/>
                  </a:lnTo>
                  <a:lnTo>
                    <a:pt x="0" y="108947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644AB62-960F-7165-2D2B-57379DED28FA}"/>
                </a:ext>
              </a:extLst>
            </p:cNvPr>
            <p:cNvSpPr/>
            <p:nvPr/>
          </p:nvSpPr>
          <p:spPr bwMode="auto">
            <a:xfrm>
              <a:off x="4232920" y="1628800"/>
              <a:ext cx="1258247" cy="156448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90E7FBDB-A6C7-8C00-C225-B97B59B850AA}"/>
              </a:ext>
            </a:extLst>
          </p:cNvPr>
          <p:cNvGrpSpPr/>
          <p:nvPr/>
        </p:nvGrpSpPr>
        <p:grpSpPr>
          <a:xfrm rot="10800000">
            <a:off x="247983" y="2846761"/>
            <a:ext cx="6159654" cy="1676756"/>
            <a:chOff x="374107" y="3968850"/>
            <a:chExt cx="6159654" cy="1676756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65A66A0E-DA66-57F9-87FF-45F45CA538BC}"/>
                </a:ext>
              </a:extLst>
            </p:cNvPr>
            <p:cNvGrpSpPr/>
            <p:nvPr/>
          </p:nvGrpSpPr>
          <p:grpSpPr>
            <a:xfrm>
              <a:off x="2194111" y="3968850"/>
              <a:ext cx="4339650" cy="1676756"/>
              <a:chOff x="2129643" y="5359793"/>
              <a:chExt cx="4339650" cy="1676756"/>
            </a:xfrm>
          </p:grpSpPr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31B86DF2-E932-B82A-F1C4-EC30AD7F5992}"/>
                  </a:ext>
                </a:extLst>
              </p:cNvPr>
              <p:cNvSpPr txBox="1"/>
              <p:nvPr/>
            </p:nvSpPr>
            <p:spPr>
              <a:xfrm>
                <a:off x="2129643" y="5359793"/>
                <a:ext cx="433965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36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ご自由に</a:t>
                </a:r>
                <a:endParaRPr lang="en-US" altLang="ja-JP" sz="3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sz="36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お持ち帰りください</a:t>
                </a:r>
                <a:endParaRPr lang="en-US" altLang="ja-JP" sz="36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9F8180D5-76F1-886B-2DA0-99767D56A44A}"/>
                  </a:ext>
                </a:extLst>
              </p:cNvPr>
              <p:cNvSpPr txBox="1"/>
              <p:nvPr/>
            </p:nvSpPr>
            <p:spPr>
              <a:xfrm>
                <a:off x="2255768" y="6574884"/>
                <a:ext cx="40874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400" dirty="0">
                    <a:solidFill>
                      <a:srgbClr val="0F111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Please pick up a free copy</a:t>
                </a:r>
                <a:endParaRPr lang="en-US" altLang="ja-JP" sz="2400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BE51999-AF51-F6FE-609C-677EDBB44D95}"/>
                </a:ext>
              </a:extLst>
            </p:cNvPr>
            <p:cNvGrpSpPr/>
            <p:nvPr/>
          </p:nvGrpSpPr>
          <p:grpSpPr>
            <a:xfrm>
              <a:off x="374107" y="3979143"/>
              <a:ext cx="1594617" cy="1594617"/>
              <a:chOff x="3649325" y="910205"/>
              <a:chExt cx="2507886" cy="2507886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A7F13B13-A104-BAE0-D189-1FF91005EDBF}"/>
                  </a:ext>
                </a:extLst>
              </p:cNvPr>
              <p:cNvGrpSpPr/>
              <p:nvPr/>
            </p:nvGrpSpPr>
            <p:grpSpPr>
              <a:xfrm>
                <a:off x="3649325" y="910205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1082F6E9-59D8-75C3-8C2B-35FA507E2ADD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C87928E0-2B98-9336-33AD-05707AC29E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2FBD24EC-68CC-477F-EA46-A6054AAE5F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5536C69C-1311-F005-C81D-F517020E3701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5" name="正方形/長方形 19">
                <a:extLst>
                  <a:ext uri="{FF2B5EF4-FFF2-40B4-BE49-F238E27FC236}">
                    <a16:creationId xmlns:a16="http://schemas.microsoft.com/office/drawing/2014/main" id="{CC37721A-4412-5DC1-E9AD-32AF854E4B65}"/>
                  </a:ext>
                </a:extLst>
              </p:cNvPr>
              <p:cNvSpPr/>
              <p:nvPr/>
            </p:nvSpPr>
            <p:spPr bwMode="auto">
              <a:xfrm>
                <a:off x="4142909" y="1108606"/>
                <a:ext cx="1554505" cy="1089471"/>
              </a:xfrm>
              <a:custGeom>
                <a:avLst/>
                <a:gdLst>
                  <a:gd name="connsiteX0" fmla="*/ 0 w 1554505"/>
                  <a:gd name="connsiteY0" fmla="*/ 0 h 1089471"/>
                  <a:gd name="connsiteX1" fmla="*/ 1554505 w 1554505"/>
                  <a:gd name="connsiteY1" fmla="*/ 0 h 1089471"/>
                  <a:gd name="connsiteX2" fmla="*/ 1554505 w 1554505"/>
                  <a:gd name="connsiteY2" fmla="*/ 1089471 h 1089471"/>
                  <a:gd name="connsiteX3" fmla="*/ 0 w 1554505"/>
                  <a:gd name="connsiteY3" fmla="*/ 1089471 h 1089471"/>
                  <a:gd name="connsiteX4" fmla="*/ 0 w 1554505"/>
                  <a:gd name="connsiteY4" fmla="*/ 0 h 1089471"/>
                  <a:gd name="connsiteX0" fmla="*/ 0 w 1554505"/>
                  <a:gd name="connsiteY0" fmla="*/ 361260 h 1450731"/>
                  <a:gd name="connsiteX1" fmla="*/ 833537 w 1554505"/>
                  <a:gd name="connsiteY1" fmla="*/ 0 h 1450731"/>
                  <a:gd name="connsiteX2" fmla="*/ 1554505 w 1554505"/>
                  <a:gd name="connsiteY2" fmla="*/ 361260 h 1450731"/>
                  <a:gd name="connsiteX3" fmla="*/ 1554505 w 1554505"/>
                  <a:gd name="connsiteY3" fmla="*/ 1450731 h 1450731"/>
                  <a:gd name="connsiteX4" fmla="*/ 0 w 1554505"/>
                  <a:gd name="connsiteY4" fmla="*/ 1450731 h 1450731"/>
                  <a:gd name="connsiteX5" fmla="*/ 0 w 1554505"/>
                  <a:gd name="connsiteY5" fmla="*/ 361260 h 1450731"/>
                  <a:gd name="connsiteX0" fmla="*/ 833537 w 1554505"/>
                  <a:gd name="connsiteY0" fmla="*/ 0 h 1450731"/>
                  <a:gd name="connsiteX1" fmla="*/ 1554505 w 1554505"/>
                  <a:gd name="connsiteY1" fmla="*/ 361260 h 1450731"/>
                  <a:gd name="connsiteX2" fmla="*/ 1554505 w 1554505"/>
                  <a:gd name="connsiteY2" fmla="*/ 1450731 h 1450731"/>
                  <a:gd name="connsiteX3" fmla="*/ 0 w 1554505"/>
                  <a:gd name="connsiteY3" fmla="*/ 1450731 h 1450731"/>
                  <a:gd name="connsiteX4" fmla="*/ 0 w 1554505"/>
                  <a:gd name="connsiteY4" fmla="*/ 361260 h 1450731"/>
                  <a:gd name="connsiteX5" fmla="*/ 924977 w 1554505"/>
                  <a:gd name="connsiteY5" fmla="*/ 91440 h 1450731"/>
                  <a:gd name="connsiteX0" fmla="*/ 1554505 w 1554505"/>
                  <a:gd name="connsiteY0" fmla="*/ 284592 h 1374063"/>
                  <a:gd name="connsiteX1" fmla="*/ 1554505 w 1554505"/>
                  <a:gd name="connsiteY1" fmla="*/ 1374063 h 1374063"/>
                  <a:gd name="connsiteX2" fmla="*/ 0 w 1554505"/>
                  <a:gd name="connsiteY2" fmla="*/ 1374063 h 1374063"/>
                  <a:gd name="connsiteX3" fmla="*/ 0 w 1554505"/>
                  <a:gd name="connsiteY3" fmla="*/ 284592 h 1374063"/>
                  <a:gd name="connsiteX4" fmla="*/ 924977 w 1554505"/>
                  <a:gd name="connsiteY4" fmla="*/ 14772 h 1374063"/>
                  <a:gd name="connsiteX0" fmla="*/ 1554505 w 1554505"/>
                  <a:gd name="connsiteY0" fmla="*/ 0 h 1089471"/>
                  <a:gd name="connsiteX1" fmla="*/ 1554505 w 1554505"/>
                  <a:gd name="connsiteY1" fmla="*/ 1089471 h 1089471"/>
                  <a:gd name="connsiteX2" fmla="*/ 0 w 1554505"/>
                  <a:gd name="connsiteY2" fmla="*/ 1089471 h 1089471"/>
                  <a:gd name="connsiteX3" fmla="*/ 0 w 1554505"/>
                  <a:gd name="connsiteY3" fmla="*/ 0 h 108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4505" h="1089471">
                    <a:moveTo>
                      <a:pt x="1554505" y="0"/>
                    </a:moveTo>
                    <a:lnTo>
                      <a:pt x="1554505" y="1089471"/>
                    </a:lnTo>
                    <a:lnTo>
                      <a:pt x="0" y="108947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0C5A733-8429-31B0-307C-95C34FD4A5AD}"/>
                  </a:ext>
                </a:extLst>
              </p:cNvPr>
              <p:cNvSpPr/>
              <p:nvPr/>
            </p:nvSpPr>
            <p:spPr bwMode="auto">
              <a:xfrm>
                <a:off x="4232920" y="1628800"/>
                <a:ext cx="1258247" cy="1564488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924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D290F3-AEC1-33D3-78F0-C35A9CD1A1CF}"/>
              </a:ext>
            </a:extLst>
          </p:cNvPr>
          <p:cNvSpPr txBox="1"/>
          <p:nvPr/>
        </p:nvSpPr>
        <p:spPr>
          <a:xfrm>
            <a:off x="566676" y="5448603"/>
            <a:ext cx="57246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C84084-338F-B14E-0677-DD5B55344155}"/>
              </a:ext>
            </a:extLst>
          </p:cNvPr>
          <p:cNvSpPr txBox="1"/>
          <p:nvPr/>
        </p:nvSpPr>
        <p:spPr>
          <a:xfrm rot="10800000">
            <a:off x="566676" y="2874920"/>
            <a:ext cx="57246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680</TotalTime>
  <Words>72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std0138_ご自由にお持ち帰りください</dc:title>
  <dc:subject>std0138_ご自由にお持ち帰りください</dc:subject>
  <dc:creator>でじけろお</dc:creator>
  <cp:revision>1</cp:revision>
  <dcterms:created xsi:type="dcterms:W3CDTF">2018-05-20T00:31:01Z</dcterms:created>
  <dcterms:modified xsi:type="dcterms:W3CDTF">2025-01-01T12:11:19Z</dcterms:modified>
  <cp:version>1</cp:version>
</cp:coreProperties>
</file>