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4" r:id="rId3"/>
    <p:sldId id="256" r:id="rId4"/>
    <p:sldId id="259" r:id="rId5"/>
    <p:sldId id="265" r:id="rId6"/>
    <p:sldId id="266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85" autoAdjust="0"/>
    <p:restoredTop sz="94660"/>
  </p:normalViewPr>
  <p:slideViewPr>
    <p:cSldViewPr snapToGrid="0">
      <p:cViewPr varScale="1">
        <p:scale>
          <a:sx n="46" d="100"/>
          <a:sy n="46" d="100"/>
        </p:scale>
        <p:origin x="125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643621" y="5320676"/>
            <a:ext cx="557075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0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ご自由に</a:t>
            </a:r>
            <a:endParaRPr lang="en-US" altLang="ja-JP" sz="60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60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ご視聴ください</a:t>
            </a:r>
            <a:endParaRPr lang="en-US" altLang="ja-JP" sz="60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0D5F9BE-AADE-C0DE-4A86-A16F760C7487}"/>
              </a:ext>
            </a:extLst>
          </p:cNvPr>
          <p:cNvSpPr txBox="1"/>
          <p:nvPr/>
        </p:nvSpPr>
        <p:spPr>
          <a:xfrm rot="10800000">
            <a:off x="643621" y="2660603"/>
            <a:ext cx="557075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0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ご自由に</a:t>
            </a:r>
            <a:endParaRPr lang="en-US" altLang="ja-JP" sz="60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60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ご視聴ください</a:t>
            </a:r>
            <a:endParaRPr lang="en-US" altLang="ja-JP" sz="60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54BC4E7-C941-B0B5-CE77-44C60BC3202F}"/>
              </a:ext>
            </a:extLst>
          </p:cNvPr>
          <p:cNvSpPr txBox="1"/>
          <p:nvPr/>
        </p:nvSpPr>
        <p:spPr>
          <a:xfrm>
            <a:off x="643621" y="5320676"/>
            <a:ext cx="557075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ご自由に</a:t>
            </a:r>
            <a:endParaRPr lang="en-US" altLang="ja-JP" sz="60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6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ご視聴ください</a:t>
            </a:r>
            <a:endParaRPr lang="en-US" altLang="ja-JP" sz="60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C91D28F-438D-777B-0C4B-AB56993F38A6}"/>
              </a:ext>
            </a:extLst>
          </p:cNvPr>
          <p:cNvSpPr txBox="1"/>
          <p:nvPr/>
        </p:nvSpPr>
        <p:spPr>
          <a:xfrm rot="10800000">
            <a:off x="643621" y="2660603"/>
            <a:ext cx="557075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ご自由に</a:t>
            </a:r>
            <a:endParaRPr lang="en-US" altLang="ja-JP" sz="60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6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ご視聴ください</a:t>
            </a:r>
            <a:endParaRPr lang="en-US" altLang="ja-JP" sz="60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3504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6E92C85-B5AE-CC34-8007-12777B533605}"/>
              </a:ext>
            </a:extLst>
          </p:cNvPr>
          <p:cNvGrpSpPr/>
          <p:nvPr/>
        </p:nvGrpSpPr>
        <p:grpSpPr>
          <a:xfrm>
            <a:off x="233254" y="5484585"/>
            <a:ext cx="6391493" cy="1395252"/>
            <a:chOff x="233254" y="5484585"/>
            <a:chExt cx="6391493" cy="1395252"/>
          </a:xfrm>
        </p:grpSpPr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CB49D57-2170-B160-3C97-1DA41523BF9E}"/>
                </a:ext>
              </a:extLst>
            </p:cNvPr>
            <p:cNvSpPr txBox="1"/>
            <p:nvPr/>
          </p:nvSpPr>
          <p:spPr>
            <a:xfrm>
              <a:off x="329241" y="6295062"/>
              <a:ext cx="619951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32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Please feel free to have a look</a:t>
              </a:r>
              <a:endParaRPr lang="en-US" altLang="ja-JP" sz="32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58246DFE-6C99-8E32-C717-5135A89FB6C2}"/>
                </a:ext>
              </a:extLst>
            </p:cNvPr>
            <p:cNvSpPr txBox="1"/>
            <p:nvPr/>
          </p:nvSpPr>
          <p:spPr>
            <a:xfrm>
              <a:off x="233254" y="5484585"/>
              <a:ext cx="639149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400" b="1" i="0" dirty="0">
                  <a:solidFill>
                    <a:srgbClr val="0F111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ご自由にご視聴ください</a:t>
              </a:r>
              <a:endParaRPr lang="en-US" altLang="ja-JP" sz="44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6155B556-6480-9CEC-D1A4-B420107599C4}"/>
              </a:ext>
            </a:extLst>
          </p:cNvPr>
          <p:cNvGrpSpPr/>
          <p:nvPr/>
        </p:nvGrpSpPr>
        <p:grpSpPr>
          <a:xfrm rot="10800000">
            <a:off x="233254" y="3026164"/>
            <a:ext cx="6391493" cy="1395252"/>
            <a:chOff x="233254" y="5484585"/>
            <a:chExt cx="6391493" cy="1395252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8642D085-D6F6-CB1A-C287-A98472476B89}"/>
                </a:ext>
              </a:extLst>
            </p:cNvPr>
            <p:cNvSpPr txBox="1"/>
            <p:nvPr/>
          </p:nvSpPr>
          <p:spPr>
            <a:xfrm>
              <a:off x="329241" y="6295062"/>
              <a:ext cx="619951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32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Please feel free to have a look</a:t>
              </a:r>
              <a:endParaRPr lang="en-US" altLang="ja-JP" sz="32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0EF4BC47-6043-ECBD-94AA-404EB2612241}"/>
                </a:ext>
              </a:extLst>
            </p:cNvPr>
            <p:cNvSpPr txBox="1"/>
            <p:nvPr/>
          </p:nvSpPr>
          <p:spPr>
            <a:xfrm>
              <a:off x="233254" y="5484585"/>
              <a:ext cx="639149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400" b="1" i="0" dirty="0">
                  <a:solidFill>
                    <a:srgbClr val="0F111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ご自由にご視聴ください</a:t>
              </a:r>
              <a:endParaRPr lang="en-US" altLang="ja-JP" sz="44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115047" y="5477114"/>
            <a:ext cx="449353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ご自由に</a:t>
            </a:r>
            <a:endParaRPr lang="en-US" altLang="ja-JP" sz="4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8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ご視聴ください</a:t>
            </a:r>
            <a:endParaRPr lang="en-US" altLang="ja-JP" sz="4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0A6E7B1-9A2C-736D-0D21-2C316FA5CC9B}"/>
              </a:ext>
            </a:extLst>
          </p:cNvPr>
          <p:cNvSpPr txBox="1"/>
          <p:nvPr/>
        </p:nvSpPr>
        <p:spPr>
          <a:xfrm rot="10800000">
            <a:off x="256407" y="2887848"/>
            <a:ext cx="449353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ご自由に</a:t>
            </a:r>
            <a:endParaRPr lang="en-US" altLang="ja-JP" sz="4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8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ご視聴ください</a:t>
            </a:r>
            <a:endParaRPr lang="en-US" altLang="ja-JP" sz="4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83AAB35A-31DE-BFA2-3723-4A0EDF36C5CD}"/>
              </a:ext>
            </a:extLst>
          </p:cNvPr>
          <p:cNvGrpSpPr/>
          <p:nvPr/>
        </p:nvGrpSpPr>
        <p:grpSpPr>
          <a:xfrm rot="10800000">
            <a:off x="4851884" y="2909304"/>
            <a:ext cx="1620485" cy="1620485"/>
            <a:chOff x="6612332" y="910205"/>
            <a:chExt cx="2507886" cy="2507886"/>
          </a:xfrm>
        </p:grpSpPr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BE55D8A1-79DB-B971-E81E-11B81A02DFD3}"/>
                </a:ext>
              </a:extLst>
            </p:cNvPr>
            <p:cNvGrpSpPr/>
            <p:nvPr/>
          </p:nvGrpSpPr>
          <p:grpSpPr>
            <a:xfrm>
              <a:off x="6612332" y="910205"/>
              <a:ext cx="2507886" cy="2507886"/>
              <a:chOff x="7923330" y="1094843"/>
              <a:chExt cx="2507886" cy="2507886"/>
            </a:xfrm>
          </p:grpSpPr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F9606CEC-C392-6EFA-8FEE-CD0FD0D2D723}"/>
                  </a:ext>
                </a:extLst>
              </p:cNvPr>
              <p:cNvGrpSpPr/>
              <p:nvPr/>
            </p:nvGrpSpPr>
            <p:grpSpPr>
              <a:xfrm>
                <a:off x="7923330" y="1094843"/>
                <a:ext cx="2507886" cy="2507886"/>
                <a:chOff x="8680856" y="742940"/>
                <a:chExt cx="2735056" cy="2735056"/>
              </a:xfrm>
            </p:grpSpPr>
            <p:sp>
              <p:nvSpPr>
                <p:cNvPr id="84" name="四角形: 角を丸くする 83">
                  <a:extLst>
                    <a:ext uri="{FF2B5EF4-FFF2-40B4-BE49-F238E27FC236}">
                      <a16:creationId xmlns:a16="http://schemas.microsoft.com/office/drawing/2014/main" id="{AE20B4D8-E520-A7C5-EB07-7CC5AC24EFB3}"/>
                    </a:ext>
                  </a:extLst>
                </p:cNvPr>
                <p:cNvSpPr/>
                <p:nvPr/>
              </p:nvSpPr>
              <p:spPr bwMode="auto">
                <a:xfrm>
                  <a:off x="8680856" y="74294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5" name="四角形: 角を丸くする 84">
                  <a:extLst>
                    <a:ext uri="{FF2B5EF4-FFF2-40B4-BE49-F238E27FC236}">
                      <a16:creationId xmlns:a16="http://schemas.microsoft.com/office/drawing/2014/main" id="{3F6283AD-D5A3-3399-1B63-193845A71E66}"/>
                    </a:ext>
                  </a:extLst>
                </p:cNvPr>
                <p:cNvSpPr/>
                <p:nvPr/>
              </p:nvSpPr>
              <p:spPr bwMode="auto">
                <a:xfrm>
                  <a:off x="8868435" y="93051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7CF6BF67-782A-7EFD-E62F-9F6A554DA5AC}"/>
                  </a:ext>
                </a:extLst>
              </p:cNvPr>
              <p:cNvSpPr/>
              <p:nvPr/>
            </p:nvSpPr>
            <p:spPr bwMode="auto">
              <a:xfrm>
                <a:off x="7995734" y="1167247"/>
                <a:ext cx="2363079" cy="2363079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B0BB9DBB-ADA4-FB1E-9912-7F71206458D8}"/>
                </a:ext>
              </a:extLst>
            </p:cNvPr>
            <p:cNvGrpSpPr/>
            <p:nvPr/>
          </p:nvGrpSpPr>
          <p:grpSpPr>
            <a:xfrm>
              <a:off x="7032806" y="1471520"/>
              <a:ext cx="1681891" cy="1212308"/>
              <a:chOff x="7032806" y="1424415"/>
              <a:chExt cx="1681891" cy="1212308"/>
            </a:xfrm>
          </p:grpSpPr>
          <p:sp>
            <p:nvSpPr>
              <p:cNvPr id="71" name="二等辺三角形 70">
                <a:extLst>
                  <a:ext uri="{FF2B5EF4-FFF2-40B4-BE49-F238E27FC236}">
                    <a16:creationId xmlns:a16="http://schemas.microsoft.com/office/drawing/2014/main" id="{457F0782-8F1B-1C52-D817-D6041BCF4270}"/>
                  </a:ext>
                </a:extLst>
              </p:cNvPr>
              <p:cNvSpPr/>
              <p:nvPr/>
            </p:nvSpPr>
            <p:spPr bwMode="auto">
              <a:xfrm>
                <a:off x="7792563" y="1424415"/>
                <a:ext cx="135015" cy="296830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" name="二等辺三角形 71">
                <a:extLst>
                  <a:ext uri="{FF2B5EF4-FFF2-40B4-BE49-F238E27FC236}">
                    <a16:creationId xmlns:a16="http://schemas.microsoft.com/office/drawing/2014/main" id="{76257E65-657B-7F06-035E-0289CDE2CE89}"/>
                  </a:ext>
                </a:extLst>
              </p:cNvPr>
              <p:cNvSpPr/>
              <p:nvPr/>
            </p:nvSpPr>
            <p:spPr bwMode="auto">
              <a:xfrm rot="20700000">
                <a:off x="7449662" y="1491091"/>
                <a:ext cx="135015" cy="296830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" name="二等辺三角形 72">
                <a:extLst>
                  <a:ext uri="{FF2B5EF4-FFF2-40B4-BE49-F238E27FC236}">
                    <a16:creationId xmlns:a16="http://schemas.microsoft.com/office/drawing/2014/main" id="{05585628-AB24-979D-19DB-81E591BD4855}"/>
                  </a:ext>
                </a:extLst>
              </p:cNvPr>
              <p:cNvSpPr/>
              <p:nvPr/>
            </p:nvSpPr>
            <p:spPr bwMode="auto">
              <a:xfrm rot="19800000">
                <a:off x="7151819" y="1637296"/>
                <a:ext cx="135015" cy="296830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" name="二等辺三角形 73">
                <a:extLst>
                  <a:ext uri="{FF2B5EF4-FFF2-40B4-BE49-F238E27FC236}">
                    <a16:creationId xmlns:a16="http://schemas.microsoft.com/office/drawing/2014/main" id="{10C59FC4-B2F2-0207-4EDF-2CF4ED73F257}"/>
                  </a:ext>
                </a:extLst>
              </p:cNvPr>
              <p:cNvSpPr/>
              <p:nvPr/>
            </p:nvSpPr>
            <p:spPr bwMode="auto">
              <a:xfrm rot="900000" flipH="1">
                <a:off x="8151973" y="1491092"/>
                <a:ext cx="135015" cy="296830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5" name="二等辺三角形 74">
                <a:extLst>
                  <a:ext uri="{FF2B5EF4-FFF2-40B4-BE49-F238E27FC236}">
                    <a16:creationId xmlns:a16="http://schemas.microsoft.com/office/drawing/2014/main" id="{3DC573F7-AE08-FC56-3DB2-F304AB3E2F8E}"/>
                  </a:ext>
                </a:extLst>
              </p:cNvPr>
              <p:cNvSpPr/>
              <p:nvPr/>
            </p:nvSpPr>
            <p:spPr bwMode="auto">
              <a:xfrm rot="1800000" flipH="1">
                <a:off x="8460667" y="1637297"/>
                <a:ext cx="135015" cy="296830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FFD1EDEA-FBD9-4519-BB39-F234A5A3898C}"/>
                  </a:ext>
                </a:extLst>
              </p:cNvPr>
              <p:cNvSpPr/>
              <p:nvPr/>
            </p:nvSpPr>
            <p:spPr bwMode="auto">
              <a:xfrm>
                <a:off x="7032806" y="1696879"/>
                <a:ext cx="1681891" cy="502235"/>
              </a:xfrm>
              <a:custGeom>
                <a:avLst/>
                <a:gdLst>
                  <a:gd name="connsiteX0" fmla="*/ 840945 w 1681891"/>
                  <a:gd name="connsiteY0" fmla="*/ 0 h 474740"/>
                  <a:gd name="connsiteX1" fmla="*/ 1670311 w 1681891"/>
                  <a:gd name="connsiteY1" fmla="*/ 439793 h 474740"/>
                  <a:gd name="connsiteX2" fmla="*/ 1681891 w 1681891"/>
                  <a:gd name="connsiteY2" fmla="*/ 465103 h 474740"/>
                  <a:gd name="connsiteX3" fmla="*/ 1677482 w 1681891"/>
                  <a:gd name="connsiteY3" fmla="*/ 474740 h 474740"/>
                  <a:gd name="connsiteX4" fmla="*/ 1609684 w 1681891"/>
                  <a:gd name="connsiteY4" fmla="*/ 429952 h 474740"/>
                  <a:gd name="connsiteX5" fmla="*/ 840946 w 1681891"/>
                  <a:gd name="connsiteY5" fmla="*/ 242888 h 474740"/>
                  <a:gd name="connsiteX6" fmla="*/ 72207 w 1681891"/>
                  <a:gd name="connsiteY6" fmla="*/ 429952 h 474740"/>
                  <a:gd name="connsiteX7" fmla="*/ 4409 w 1681891"/>
                  <a:gd name="connsiteY7" fmla="*/ 474740 h 474740"/>
                  <a:gd name="connsiteX8" fmla="*/ 0 w 1681891"/>
                  <a:gd name="connsiteY8" fmla="*/ 465103 h 474740"/>
                  <a:gd name="connsiteX9" fmla="*/ 11580 w 1681891"/>
                  <a:gd name="connsiteY9" fmla="*/ 439793 h 474740"/>
                  <a:gd name="connsiteX10" fmla="*/ 840945 w 1681891"/>
                  <a:gd name="connsiteY10" fmla="*/ 0 h 474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81891" h="474740">
                    <a:moveTo>
                      <a:pt x="840945" y="0"/>
                    </a:moveTo>
                    <a:cubicBezTo>
                      <a:pt x="1213779" y="0"/>
                      <a:pt x="1533668" y="181345"/>
                      <a:pt x="1670311" y="439793"/>
                    </a:cubicBezTo>
                    <a:lnTo>
                      <a:pt x="1681891" y="465103"/>
                    </a:lnTo>
                    <a:lnTo>
                      <a:pt x="1677482" y="474740"/>
                    </a:lnTo>
                    <a:lnTo>
                      <a:pt x="1609684" y="429952"/>
                    </a:lnTo>
                    <a:cubicBezTo>
                      <a:pt x="1406646" y="313726"/>
                      <a:pt x="1136931" y="242888"/>
                      <a:pt x="840946" y="242888"/>
                    </a:cubicBezTo>
                    <a:cubicBezTo>
                      <a:pt x="544960" y="242888"/>
                      <a:pt x="275245" y="313726"/>
                      <a:pt x="72207" y="429952"/>
                    </a:cubicBezTo>
                    <a:lnTo>
                      <a:pt x="4409" y="474740"/>
                    </a:lnTo>
                    <a:lnTo>
                      <a:pt x="0" y="465103"/>
                    </a:lnTo>
                    <a:lnTo>
                      <a:pt x="11580" y="439793"/>
                    </a:lnTo>
                    <a:cubicBezTo>
                      <a:pt x="148222" y="181345"/>
                      <a:pt x="468111" y="0"/>
                      <a:pt x="840945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4AFD81F8-ED28-36F6-EFFD-7DA6E1D314AA}"/>
                  </a:ext>
                </a:extLst>
              </p:cNvPr>
              <p:cNvSpPr/>
              <p:nvPr/>
            </p:nvSpPr>
            <p:spPr bwMode="auto">
              <a:xfrm>
                <a:off x="7032806" y="1785953"/>
                <a:ext cx="1681891" cy="850770"/>
              </a:xfrm>
              <a:custGeom>
                <a:avLst/>
                <a:gdLst>
                  <a:gd name="connsiteX0" fmla="*/ 840945 w 1681891"/>
                  <a:gd name="connsiteY0" fmla="*/ 0 h 930206"/>
                  <a:gd name="connsiteX1" fmla="*/ 1670311 w 1681891"/>
                  <a:gd name="connsiteY1" fmla="*/ 439793 h 930206"/>
                  <a:gd name="connsiteX2" fmla="*/ 1681891 w 1681891"/>
                  <a:gd name="connsiteY2" fmla="*/ 465103 h 930206"/>
                  <a:gd name="connsiteX3" fmla="*/ 1670311 w 1681891"/>
                  <a:gd name="connsiteY3" fmla="*/ 490414 h 930206"/>
                  <a:gd name="connsiteX4" fmla="*/ 840945 w 1681891"/>
                  <a:gd name="connsiteY4" fmla="*/ 930206 h 930206"/>
                  <a:gd name="connsiteX5" fmla="*/ 11580 w 1681891"/>
                  <a:gd name="connsiteY5" fmla="*/ 490414 h 930206"/>
                  <a:gd name="connsiteX6" fmla="*/ 0 w 1681891"/>
                  <a:gd name="connsiteY6" fmla="*/ 465103 h 930206"/>
                  <a:gd name="connsiteX7" fmla="*/ 11580 w 1681891"/>
                  <a:gd name="connsiteY7" fmla="*/ 439793 h 930206"/>
                  <a:gd name="connsiteX8" fmla="*/ 840945 w 1681891"/>
                  <a:gd name="connsiteY8" fmla="*/ 0 h 930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81891" h="930206">
                    <a:moveTo>
                      <a:pt x="840945" y="0"/>
                    </a:moveTo>
                    <a:cubicBezTo>
                      <a:pt x="1213779" y="0"/>
                      <a:pt x="1533668" y="181345"/>
                      <a:pt x="1670311" y="439793"/>
                    </a:cubicBezTo>
                    <a:lnTo>
                      <a:pt x="1681891" y="465103"/>
                    </a:lnTo>
                    <a:lnTo>
                      <a:pt x="1670311" y="490414"/>
                    </a:lnTo>
                    <a:cubicBezTo>
                      <a:pt x="1533668" y="748861"/>
                      <a:pt x="1213779" y="930206"/>
                      <a:pt x="840945" y="930206"/>
                    </a:cubicBezTo>
                    <a:cubicBezTo>
                      <a:pt x="468111" y="930206"/>
                      <a:pt x="148222" y="748861"/>
                      <a:pt x="11580" y="490414"/>
                    </a:cubicBezTo>
                    <a:lnTo>
                      <a:pt x="0" y="465103"/>
                    </a:lnTo>
                    <a:lnTo>
                      <a:pt x="11580" y="439793"/>
                    </a:lnTo>
                    <a:cubicBezTo>
                      <a:pt x="148222" y="181345"/>
                      <a:pt x="468111" y="0"/>
                      <a:pt x="84094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3C095FA5-8B87-B859-98BE-0E480556ED16}"/>
                  </a:ext>
                </a:extLst>
              </p:cNvPr>
              <p:cNvSpPr/>
              <p:nvPr/>
            </p:nvSpPr>
            <p:spPr bwMode="auto">
              <a:xfrm>
                <a:off x="7520880" y="1845206"/>
                <a:ext cx="705742" cy="705742"/>
              </a:xfrm>
              <a:prstGeom prst="ellipse">
                <a:avLst/>
              </a:pr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6A4CB2E1-FE38-43FE-A708-B702F4565159}"/>
                  </a:ext>
                </a:extLst>
              </p:cNvPr>
              <p:cNvSpPr/>
              <p:nvPr/>
            </p:nvSpPr>
            <p:spPr bwMode="auto">
              <a:xfrm>
                <a:off x="7653300" y="1977626"/>
                <a:ext cx="440902" cy="44090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0183769A-E8E2-1747-B7AB-4307DA4827DE}"/>
                  </a:ext>
                </a:extLst>
              </p:cNvPr>
              <p:cNvSpPr/>
              <p:nvPr/>
            </p:nvSpPr>
            <p:spPr bwMode="auto">
              <a:xfrm>
                <a:off x="7703639" y="1887855"/>
                <a:ext cx="340224" cy="34022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" name="楕円 80">
                <a:extLst>
                  <a:ext uri="{FF2B5EF4-FFF2-40B4-BE49-F238E27FC236}">
                    <a16:creationId xmlns:a16="http://schemas.microsoft.com/office/drawing/2014/main" id="{EF19D4B0-4DA6-A553-CC78-37E598AD2518}"/>
                  </a:ext>
                </a:extLst>
              </p:cNvPr>
              <p:cNvSpPr/>
              <p:nvPr/>
            </p:nvSpPr>
            <p:spPr bwMode="auto">
              <a:xfrm>
                <a:off x="7775077" y="2306188"/>
                <a:ext cx="197348" cy="1973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3B82FE05-375F-8566-4B34-2F1AA8CE1ED8}"/>
              </a:ext>
            </a:extLst>
          </p:cNvPr>
          <p:cNvGrpSpPr/>
          <p:nvPr/>
        </p:nvGrpSpPr>
        <p:grpSpPr>
          <a:xfrm>
            <a:off x="380006" y="5408379"/>
            <a:ext cx="1620485" cy="1620485"/>
            <a:chOff x="6612332" y="910205"/>
            <a:chExt cx="2507886" cy="2507886"/>
          </a:xfrm>
        </p:grpSpPr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F914950B-8FF5-17B0-C59C-CAD8AC5BC4FB}"/>
                </a:ext>
              </a:extLst>
            </p:cNvPr>
            <p:cNvGrpSpPr/>
            <p:nvPr/>
          </p:nvGrpSpPr>
          <p:grpSpPr>
            <a:xfrm>
              <a:off x="6612332" y="910205"/>
              <a:ext cx="2507886" cy="2507886"/>
              <a:chOff x="7923330" y="1094843"/>
              <a:chExt cx="2507886" cy="2507886"/>
            </a:xfrm>
          </p:grpSpPr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63C057CE-C109-9254-C302-8AA9B477AA34}"/>
                  </a:ext>
                </a:extLst>
              </p:cNvPr>
              <p:cNvGrpSpPr/>
              <p:nvPr/>
            </p:nvGrpSpPr>
            <p:grpSpPr>
              <a:xfrm>
                <a:off x="7923330" y="1094843"/>
                <a:ext cx="2507886" cy="2507886"/>
                <a:chOff x="8680856" y="742940"/>
                <a:chExt cx="2735056" cy="2735056"/>
              </a:xfrm>
            </p:grpSpPr>
            <p:sp>
              <p:nvSpPr>
                <p:cNvPr id="102" name="四角形: 角を丸くする 101">
                  <a:extLst>
                    <a:ext uri="{FF2B5EF4-FFF2-40B4-BE49-F238E27FC236}">
                      <a16:creationId xmlns:a16="http://schemas.microsoft.com/office/drawing/2014/main" id="{D5779635-4845-0B36-7789-A0CC63286C09}"/>
                    </a:ext>
                  </a:extLst>
                </p:cNvPr>
                <p:cNvSpPr/>
                <p:nvPr/>
              </p:nvSpPr>
              <p:spPr bwMode="auto">
                <a:xfrm>
                  <a:off x="8680856" y="74294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3" name="四角形: 角を丸くする 102">
                  <a:extLst>
                    <a:ext uri="{FF2B5EF4-FFF2-40B4-BE49-F238E27FC236}">
                      <a16:creationId xmlns:a16="http://schemas.microsoft.com/office/drawing/2014/main" id="{677251A4-10B0-CB50-CDB2-2B453AAD6360}"/>
                    </a:ext>
                  </a:extLst>
                </p:cNvPr>
                <p:cNvSpPr/>
                <p:nvPr/>
              </p:nvSpPr>
              <p:spPr bwMode="auto">
                <a:xfrm>
                  <a:off x="8868435" y="93051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AFEC41CD-7EBD-141F-9166-DD7DCC7746F2}"/>
                  </a:ext>
                </a:extLst>
              </p:cNvPr>
              <p:cNvSpPr/>
              <p:nvPr/>
            </p:nvSpPr>
            <p:spPr bwMode="auto">
              <a:xfrm>
                <a:off x="7995734" y="1167247"/>
                <a:ext cx="2363079" cy="2363079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0B19D688-9BA5-A5C8-67D3-011BF1C84E53}"/>
                </a:ext>
              </a:extLst>
            </p:cNvPr>
            <p:cNvGrpSpPr/>
            <p:nvPr/>
          </p:nvGrpSpPr>
          <p:grpSpPr>
            <a:xfrm>
              <a:off x="7032806" y="1471520"/>
              <a:ext cx="1681891" cy="1212308"/>
              <a:chOff x="7032806" y="1424415"/>
              <a:chExt cx="1681891" cy="1212308"/>
            </a:xfrm>
          </p:grpSpPr>
          <p:sp>
            <p:nvSpPr>
              <p:cNvPr id="89" name="二等辺三角形 88">
                <a:extLst>
                  <a:ext uri="{FF2B5EF4-FFF2-40B4-BE49-F238E27FC236}">
                    <a16:creationId xmlns:a16="http://schemas.microsoft.com/office/drawing/2014/main" id="{602CB4FF-313E-ACA1-DFE7-988EBFD4CFB2}"/>
                  </a:ext>
                </a:extLst>
              </p:cNvPr>
              <p:cNvSpPr/>
              <p:nvPr/>
            </p:nvSpPr>
            <p:spPr bwMode="auto">
              <a:xfrm>
                <a:off x="7792563" y="1424415"/>
                <a:ext cx="135015" cy="296830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" name="二等辺三角形 89">
                <a:extLst>
                  <a:ext uri="{FF2B5EF4-FFF2-40B4-BE49-F238E27FC236}">
                    <a16:creationId xmlns:a16="http://schemas.microsoft.com/office/drawing/2014/main" id="{69845D53-3934-6432-23A2-0B4C83095994}"/>
                  </a:ext>
                </a:extLst>
              </p:cNvPr>
              <p:cNvSpPr/>
              <p:nvPr/>
            </p:nvSpPr>
            <p:spPr bwMode="auto">
              <a:xfrm rot="20700000">
                <a:off x="7449662" y="1491091"/>
                <a:ext cx="135015" cy="296830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1" name="二等辺三角形 90">
                <a:extLst>
                  <a:ext uri="{FF2B5EF4-FFF2-40B4-BE49-F238E27FC236}">
                    <a16:creationId xmlns:a16="http://schemas.microsoft.com/office/drawing/2014/main" id="{9C0AE2C4-887A-D1D4-A9D5-B0D7246028CE}"/>
                  </a:ext>
                </a:extLst>
              </p:cNvPr>
              <p:cNvSpPr/>
              <p:nvPr/>
            </p:nvSpPr>
            <p:spPr bwMode="auto">
              <a:xfrm rot="19800000">
                <a:off x="7151819" y="1637296"/>
                <a:ext cx="135015" cy="296830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2" name="二等辺三角形 91">
                <a:extLst>
                  <a:ext uri="{FF2B5EF4-FFF2-40B4-BE49-F238E27FC236}">
                    <a16:creationId xmlns:a16="http://schemas.microsoft.com/office/drawing/2014/main" id="{7D395133-4289-EBAE-63AC-9BB8C66FB976}"/>
                  </a:ext>
                </a:extLst>
              </p:cNvPr>
              <p:cNvSpPr/>
              <p:nvPr/>
            </p:nvSpPr>
            <p:spPr bwMode="auto">
              <a:xfrm rot="900000" flipH="1">
                <a:off x="8151973" y="1491092"/>
                <a:ext cx="135015" cy="296830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" name="二等辺三角形 92">
                <a:extLst>
                  <a:ext uri="{FF2B5EF4-FFF2-40B4-BE49-F238E27FC236}">
                    <a16:creationId xmlns:a16="http://schemas.microsoft.com/office/drawing/2014/main" id="{C6FB4160-4E99-3C0A-2E9C-290E46AC318A}"/>
                  </a:ext>
                </a:extLst>
              </p:cNvPr>
              <p:cNvSpPr/>
              <p:nvPr/>
            </p:nvSpPr>
            <p:spPr bwMode="auto">
              <a:xfrm rot="1800000" flipH="1">
                <a:off x="8460667" y="1637297"/>
                <a:ext cx="135015" cy="296830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B567F28B-2B50-AE95-5273-F5E1B833A6AC}"/>
                  </a:ext>
                </a:extLst>
              </p:cNvPr>
              <p:cNvSpPr/>
              <p:nvPr/>
            </p:nvSpPr>
            <p:spPr bwMode="auto">
              <a:xfrm>
                <a:off x="7032806" y="1696879"/>
                <a:ext cx="1681891" cy="502235"/>
              </a:xfrm>
              <a:custGeom>
                <a:avLst/>
                <a:gdLst>
                  <a:gd name="connsiteX0" fmla="*/ 840945 w 1681891"/>
                  <a:gd name="connsiteY0" fmla="*/ 0 h 474740"/>
                  <a:gd name="connsiteX1" fmla="*/ 1670311 w 1681891"/>
                  <a:gd name="connsiteY1" fmla="*/ 439793 h 474740"/>
                  <a:gd name="connsiteX2" fmla="*/ 1681891 w 1681891"/>
                  <a:gd name="connsiteY2" fmla="*/ 465103 h 474740"/>
                  <a:gd name="connsiteX3" fmla="*/ 1677482 w 1681891"/>
                  <a:gd name="connsiteY3" fmla="*/ 474740 h 474740"/>
                  <a:gd name="connsiteX4" fmla="*/ 1609684 w 1681891"/>
                  <a:gd name="connsiteY4" fmla="*/ 429952 h 474740"/>
                  <a:gd name="connsiteX5" fmla="*/ 840946 w 1681891"/>
                  <a:gd name="connsiteY5" fmla="*/ 242888 h 474740"/>
                  <a:gd name="connsiteX6" fmla="*/ 72207 w 1681891"/>
                  <a:gd name="connsiteY6" fmla="*/ 429952 h 474740"/>
                  <a:gd name="connsiteX7" fmla="*/ 4409 w 1681891"/>
                  <a:gd name="connsiteY7" fmla="*/ 474740 h 474740"/>
                  <a:gd name="connsiteX8" fmla="*/ 0 w 1681891"/>
                  <a:gd name="connsiteY8" fmla="*/ 465103 h 474740"/>
                  <a:gd name="connsiteX9" fmla="*/ 11580 w 1681891"/>
                  <a:gd name="connsiteY9" fmla="*/ 439793 h 474740"/>
                  <a:gd name="connsiteX10" fmla="*/ 840945 w 1681891"/>
                  <a:gd name="connsiteY10" fmla="*/ 0 h 474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81891" h="474740">
                    <a:moveTo>
                      <a:pt x="840945" y="0"/>
                    </a:moveTo>
                    <a:cubicBezTo>
                      <a:pt x="1213779" y="0"/>
                      <a:pt x="1533668" y="181345"/>
                      <a:pt x="1670311" y="439793"/>
                    </a:cubicBezTo>
                    <a:lnTo>
                      <a:pt x="1681891" y="465103"/>
                    </a:lnTo>
                    <a:lnTo>
                      <a:pt x="1677482" y="474740"/>
                    </a:lnTo>
                    <a:lnTo>
                      <a:pt x="1609684" y="429952"/>
                    </a:lnTo>
                    <a:cubicBezTo>
                      <a:pt x="1406646" y="313726"/>
                      <a:pt x="1136931" y="242888"/>
                      <a:pt x="840946" y="242888"/>
                    </a:cubicBezTo>
                    <a:cubicBezTo>
                      <a:pt x="544960" y="242888"/>
                      <a:pt x="275245" y="313726"/>
                      <a:pt x="72207" y="429952"/>
                    </a:cubicBezTo>
                    <a:lnTo>
                      <a:pt x="4409" y="474740"/>
                    </a:lnTo>
                    <a:lnTo>
                      <a:pt x="0" y="465103"/>
                    </a:lnTo>
                    <a:lnTo>
                      <a:pt x="11580" y="439793"/>
                    </a:lnTo>
                    <a:cubicBezTo>
                      <a:pt x="148222" y="181345"/>
                      <a:pt x="468111" y="0"/>
                      <a:pt x="840945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AE9539C1-993B-6C25-1B01-0E98FC4C801B}"/>
                  </a:ext>
                </a:extLst>
              </p:cNvPr>
              <p:cNvSpPr/>
              <p:nvPr/>
            </p:nvSpPr>
            <p:spPr bwMode="auto">
              <a:xfrm>
                <a:off x="7032806" y="1785953"/>
                <a:ext cx="1681891" cy="850770"/>
              </a:xfrm>
              <a:custGeom>
                <a:avLst/>
                <a:gdLst>
                  <a:gd name="connsiteX0" fmla="*/ 840945 w 1681891"/>
                  <a:gd name="connsiteY0" fmla="*/ 0 h 930206"/>
                  <a:gd name="connsiteX1" fmla="*/ 1670311 w 1681891"/>
                  <a:gd name="connsiteY1" fmla="*/ 439793 h 930206"/>
                  <a:gd name="connsiteX2" fmla="*/ 1681891 w 1681891"/>
                  <a:gd name="connsiteY2" fmla="*/ 465103 h 930206"/>
                  <a:gd name="connsiteX3" fmla="*/ 1670311 w 1681891"/>
                  <a:gd name="connsiteY3" fmla="*/ 490414 h 930206"/>
                  <a:gd name="connsiteX4" fmla="*/ 840945 w 1681891"/>
                  <a:gd name="connsiteY4" fmla="*/ 930206 h 930206"/>
                  <a:gd name="connsiteX5" fmla="*/ 11580 w 1681891"/>
                  <a:gd name="connsiteY5" fmla="*/ 490414 h 930206"/>
                  <a:gd name="connsiteX6" fmla="*/ 0 w 1681891"/>
                  <a:gd name="connsiteY6" fmla="*/ 465103 h 930206"/>
                  <a:gd name="connsiteX7" fmla="*/ 11580 w 1681891"/>
                  <a:gd name="connsiteY7" fmla="*/ 439793 h 930206"/>
                  <a:gd name="connsiteX8" fmla="*/ 840945 w 1681891"/>
                  <a:gd name="connsiteY8" fmla="*/ 0 h 930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81891" h="930206">
                    <a:moveTo>
                      <a:pt x="840945" y="0"/>
                    </a:moveTo>
                    <a:cubicBezTo>
                      <a:pt x="1213779" y="0"/>
                      <a:pt x="1533668" y="181345"/>
                      <a:pt x="1670311" y="439793"/>
                    </a:cubicBezTo>
                    <a:lnTo>
                      <a:pt x="1681891" y="465103"/>
                    </a:lnTo>
                    <a:lnTo>
                      <a:pt x="1670311" y="490414"/>
                    </a:lnTo>
                    <a:cubicBezTo>
                      <a:pt x="1533668" y="748861"/>
                      <a:pt x="1213779" y="930206"/>
                      <a:pt x="840945" y="930206"/>
                    </a:cubicBezTo>
                    <a:cubicBezTo>
                      <a:pt x="468111" y="930206"/>
                      <a:pt x="148222" y="748861"/>
                      <a:pt x="11580" y="490414"/>
                    </a:cubicBezTo>
                    <a:lnTo>
                      <a:pt x="0" y="465103"/>
                    </a:lnTo>
                    <a:lnTo>
                      <a:pt x="11580" y="439793"/>
                    </a:lnTo>
                    <a:cubicBezTo>
                      <a:pt x="148222" y="181345"/>
                      <a:pt x="468111" y="0"/>
                      <a:pt x="84094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6" name="楕円 95">
                <a:extLst>
                  <a:ext uri="{FF2B5EF4-FFF2-40B4-BE49-F238E27FC236}">
                    <a16:creationId xmlns:a16="http://schemas.microsoft.com/office/drawing/2014/main" id="{0CDF5BFC-DEB3-76AB-A150-5BEC6FAA3572}"/>
                  </a:ext>
                </a:extLst>
              </p:cNvPr>
              <p:cNvSpPr/>
              <p:nvPr/>
            </p:nvSpPr>
            <p:spPr bwMode="auto">
              <a:xfrm>
                <a:off x="7520880" y="1845206"/>
                <a:ext cx="705742" cy="705742"/>
              </a:xfrm>
              <a:prstGeom prst="ellipse">
                <a:avLst/>
              </a:pr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7" name="楕円 96">
                <a:extLst>
                  <a:ext uri="{FF2B5EF4-FFF2-40B4-BE49-F238E27FC236}">
                    <a16:creationId xmlns:a16="http://schemas.microsoft.com/office/drawing/2014/main" id="{0370E144-3378-41F5-21B8-6C68EF7CE3BB}"/>
                  </a:ext>
                </a:extLst>
              </p:cNvPr>
              <p:cNvSpPr/>
              <p:nvPr/>
            </p:nvSpPr>
            <p:spPr bwMode="auto">
              <a:xfrm>
                <a:off x="7653300" y="1977626"/>
                <a:ext cx="440902" cy="44090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8" name="楕円 97">
                <a:extLst>
                  <a:ext uri="{FF2B5EF4-FFF2-40B4-BE49-F238E27FC236}">
                    <a16:creationId xmlns:a16="http://schemas.microsoft.com/office/drawing/2014/main" id="{B7AD7F85-5D06-DE5E-76BC-122B37C9E330}"/>
                  </a:ext>
                </a:extLst>
              </p:cNvPr>
              <p:cNvSpPr/>
              <p:nvPr/>
            </p:nvSpPr>
            <p:spPr bwMode="auto">
              <a:xfrm>
                <a:off x="7703639" y="1887855"/>
                <a:ext cx="340224" cy="34022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9" name="楕円 98">
                <a:extLst>
                  <a:ext uri="{FF2B5EF4-FFF2-40B4-BE49-F238E27FC236}">
                    <a16:creationId xmlns:a16="http://schemas.microsoft.com/office/drawing/2014/main" id="{9879BA88-3E15-6192-EFAD-FD6902A66CA4}"/>
                  </a:ext>
                </a:extLst>
              </p:cNvPr>
              <p:cNvSpPr/>
              <p:nvPr/>
            </p:nvSpPr>
            <p:spPr bwMode="auto">
              <a:xfrm>
                <a:off x="7775077" y="2306188"/>
                <a:ext cx="197348" cy="1973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85692B65-7A64-231D-1904-8C2CE7CC2A8A}"/>
              </a:ext>
            </a:extLst>
          </p:cNvPr>
          <p:cNvGrpSpPr/>
          <p:nvPr/>
        </p:nvGrpSpPr>
        <p:grpSpPr>
          <a:xfrm>
            <a:off x="2395545" y="5358724"/>
            <a:ext cx="3936783" cy="1676756"/>
            <a:chOff x="2331077" y="5298238"/>
            <a:chExt cx="3936783" cy="1676756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2F13DB8F-CC48-CA08-4948-5701E8CD5504}"/>
                </a:ext>
              </a:extLst>
            </p:cNvPr>
            <p:cNvSpPr txBox="1"/>
            <p:nvPr/>
          </p:nvSpPr>
          <p:spPr>
            <a:xfrm>
              <a:off x="2411772" y="5298238"/>
              <a:ext cx="3775393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0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ご自由に</a:t>
              </a:r>
              <a:endParaRPr lang="en-US" altLang="ja-JP" sz="4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40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ご視聴ください</a:t>
              </a:r>
              <a:endParaRPr lang="en-US" altLang="ja-JP" sz="4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EA628D40-52EE-BF8E-56CA-92F11C2C7EA4}"/>
                </a:ext>
              </a:extLst>
            </p:cNvPr>
            <p:cNvSpPr txBox="1"/>
            <p:nvPr/>
          </p:nvSpPr>
          <p:spPr>
            <a:xfrm>
              <a:off x="2331077" y="6574884"/>
              <a:ext cx="393678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Please feel free to have a look</a:t>
              </a:r>
              <a:endParaRPr lang="en-US" altLang="ja-JP" sz="20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65A66A0E-DA66-57F9-87FF-45F45CA538BC}"/>
              </a:ext>
            </a:extLst>
          </p:cNvPr>
          <p:cNvGrpSpPr/>
          <p:nvPr/>
        </p:nvGrpSpPr>
        <p:grpSpPr>
          <a:xfrm rot="10800000">
            <a:off x="449416" y="2877538"/>
            <a:ext cx="3936783" cy="1707534"/>
            <a:chOff x="2331077" y="5298238"/>
            <a:chExt cx="3936783" cy="1707534"/>
          </a:xfrm>
        </p:grpSpPr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31B86DF2-E932-B82A-F1C4-EC30AD7F5992}"/>
                </a:ext>
              </a:extLst>
            </p:cNvPr>
            <p:cNvSpPr txBox="1"/>
            <p:nvPr/>
          </p:nvSpPr>
          <p:spPr>
            <a:xfrm>
              <a:off x="2411772" y="5298238"/>
              <a:ext cx="3775393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0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ご自由に</a:t>
              </a:r>
              <a:endParaRPr lang="en-US" altLang="ja-JP" sz="4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40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ご視聴ください</a:t>
              </a:r>
              <a:endParaRPr lang="en-US" altLang="ja-JP" sz="4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9F8180D5-76F1-886B-2DA0-99767D56A44A}"/>
                </a:ext>
              </a:extLst>
            </p:cNvPr>
            <p:cNvSpPr txBox="1"/>
            <p:nvPr/>
          </p:nvSpPr>
          <p:spPr>
            <a:xfrm>
              <a:off x="2331077" y="6605662"/>
              <a:ext cx="393678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Please feel free to have a look</a:t>
              </a:r>
              <a:endParaRPr lang="en-US" altLang="ja-JP" sz="20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ED518F4-058E-4132-FCD9-A4049B4EED14}"/>
              </a:ext>
            </a:extLst>
          </p:cNvPr>
          <p:cNvGrpSpPr/>
          <p:nvPr/>
        </p:nvGrpSpPr>
        <p:grpSpPr>
          <a:xfrm>
            <a:off x="374171" y="5404727"/>
            <a:ext cx="1624137" cy="1624137"/>
            <a:chOff x="6596148" y="3816320"/>
            <a:chExt cx="2513538" cy="2513538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5B27D343-E694-2CA8-2103-458DB231CF93}"/>
                </a:ext>
              </a:extLst>
            </p:cNvPr>
            <p:cNvSpPr/>
            <p:nvPr/>
          </p:nvSpPr>
          <p:spPr bwMode="auto">
            <a:xfrm>
              <a:off x="6596148" y="3816320"/>
              <a:ext cx="2513538" cy="2513538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EDD074E8-79E5-72AC-17BB-A5286B380DF8}"/>
                </a:ext>
              </a:extLst>
            </p:cNvPr>
            <p:cNvGrpSpPr/>
            <p:nvPr/>
          </p:nvGrpSpPr>
          <p:grpSpPr>
            <a:xfrm>
              <a:off x="6832675" y="4211955"/>
              <a:ext cx="2082154" cy="1500818"/>
              <a:chOff x="7032806" y="1424415"/>
              <a:chExt cx="1681891" cy="1212308"/>
            </a:xfrm>
          </p:grpSpPr>
          <p:sp>
            <p:nvSpPr>
              <p:cNvPr id="5" name="二等辺三角形 4">
                <a:extLst>
                  <a:ext uri="{FF2B5EF4-FFF2-40B4-BE49-F238E27FC236}">
                    <a16:creationId xmlns:a16="http://schemas.microsoft.com/office/drawing/2014/main" id="{162E7AF1-FF4C-CAA7-39C6-27D61B02CAA4}"/>
                  </a:ext>
                </a:extLst>
              </p:cNvPr>
              <p:cNvSpPr/>
              <p:nvPr/>
            </p:nvSpPr>
            <p:spPr bwMode="auto">
              <a:xfrm>
                <a:off x="7792563" y="1424415"/>
                <a:ext cx="135015" cy="296830"/>
              </a:xfrm>
              <a:prstGeom prst="triangle">
                <a:avLst/>
              </a:prstGeom>
              <a:solidFill>
                <a:schemeClr val="bg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" name="二等辺三角形 5">
                <a:extLst>
                  <a:ext uri="{FF2B5EF4-FFF2-40B4-BE49-F238E27FC236}">
                    <a16:creationId xmlns:a16="http://schemas.microsoft.com/office/drawing/2014/main" id="{D49B3738-57F8-ED28-238B-0DE16AE2E9ED}"/>
                  </a:ext>
                </a:extLst>
              </p:cNvPr>
              <p:cNvSpPr/>
              <p:nvPr/>
            </p:nvSpPr>
            <p:spPr bwMode="auto">
              <a:xfrm rot="20700000">
                <a:off x="7449662" y="1491091"/>
                <a:ext cx="135015" cy="296830"/>
              </a:xfrm>
              <a:prstGeom prst="triangle">
                <a:avLst/>
              </a:prstGeom>
              <a:solidFill>
                <a:schemeClr val="bg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" name="二等辺三角形 6">
                <a:extLst>
                  <a:ext uri="{FF2B5EF4-FFF2-40B4-BE49-F238E27FC236}">
                    <a16:creationId xmlns:a16="http://schemas.microsoft.com/office/drawing/2014/main" id="{9AC50709-6715-C764-531F-530E7D15C7ED}"/>
                  </a:ext>
                </a:extLst>
              </p:cNvPr>
              <p:cNvSpPr/>
              <p:nvPr/>
            </p:nvSpPr>
            <p:spPr bwMode="auto">
              <a:xfrm rot="19800000">
                <a:off x="7151819" y="1637296"/>
                <a:ext cx="135015" cy="296830"/>
              </a:xfrm>
              <a:prstGeom prst="triangle">
                <a:avLst/>
              </a:prstGeom>
              <a:solidFill>
                <a:schemeClr val="bg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" name="二等辺三角形 8">
                <a:extLst>
                  <a:ext uri="{FF2B5EF4-FFF2-40B4-BE49-F238E27FC236}">
                    <a16:creationId xmlns:a16="http://schemas.microsoft.com/office/drawing/2014/main" id="{0EE725D2-3D08-3F3E-1664-F5B0F92A563F}"/>
                  </a:ext>
                </a:extLst>
              </p:cNvPr>
              <p:cNvSpPr/>
              <p:nvPr/>
            </p:nvSpPr>
            <p:spPr bwMode="auto">
              <a:xfrm rot="900000" flipH="1">
                <a:off x="8151973" y="1491092"/>
                <a:ext cx="135015" cy="296830"/>
              </a:xfrm>
              <a:prstGeom prst="triangle">
                <a:avLst/>
              </a:prstGeom>
              <a:solidFill>
                <a:schemeClr val="bg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二等辺三角形 14">
                <a:extLst>
                  <a:ext uri="{FF2B5EF4-FFF2-40B4-BE49-F238E27FC236}">
                    <a16:creationId xmlns:a16="http://schemas.microsoft.com/office/drawing/2014/main" id="{E17EC3DD-B653-AD8A-2D31-4DBF4F97F560}"/>
                  </a:ext>
                </a:extLst>
              </p:cNvPr>
              <p:cNvSpPr/>
              <p:nvPr/>
            </p:nvSpPr>
            <p:spPr bwMode="auto">
              <a:xfrm rot="1800000" flipH="1">
                <a:off x="8460667" y="1637297"/>
                <a:ext cx="135015" cy="296830"/>
              </a:xfrm>
              <a:prstGeom prst="triangle">
                <a:avLst/>
              </a:prstGeom>
              <a:solidFill>
                <a:schemeClr val="bg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A60A9247-99B0-AE00-6B22-FFAC46933EAD}"/>
                  </a:ext>
                </a:extLst>
              </p:cNvPr>
              <p:cNvSpPr/>
              <p:nvPr/>
            </p:nvSpPr>
            <p:spPr bwMode="auto">
              <a:xfrm>
                <a:off x="7032806" y="1696879"/>
                <a:ext cx="1681891" cy="502235"/>
              </a:xfrm>
              <a:custGeom>
                <a:avLst/>
                <a:gdLst>
                  <a:gd name="connsiteX0" fmla="*/ 840945 w 1681891"/>
                  <a:gd name="connsiteY0" fmla="*/ 0 h 474740"/>
                  <a:gd name="connsiteX1" fmla="*/ 1670311 w 1681891"/>
                  <a:gd name="connsiteY1" fmla="*/ 439793 h 474740"/>
                  <a:gd name="connsiteX2" fmla="*/ 1681891 w 1681891"/>
                  <a:gd name="connsiteY2" fmla="*/ 465103 h 474740"/>
                  <a:gd name="connsiteX3" fmla="*/ 1677482 w 1681891"/>
                  <a:gd name="connsiteY3" fmla="*/ 474740 h 474740"/>
                  <a:gd name="connsiteX4" fmla="*/ 1609684 w 1681891"/>
                  <a:gd name="connsiteY4" fmla="*/ 429952 h 474740"/>
                  <a:gd name="connsiteX5" fmla="*/ 840946 w 1681891"/>
                  <a:gd name="connsiteY5" fmla="*/ 242888 h 474740"/>
                  <a:gd name="connsiteX6" fmla="*/ 72207 w 1681891"/>
                  <a:gd name="connsiteY6" fmla="*/ 429952 h 474740"/>
                  <a:gd name="connsiteX7" fmla="*/ 4409 w 1681891"/>
                  <a:gd name="connsiteY7" fmla="*/ 474740 h 474740"/>
                  <a:gd name="connsiteX8" fmla="*/ 0 w 1681891"/>
                  <a:gd name="connsiteY8" fmla="*/ 465103 h 474740"/>
                  <a:gd name="connsiteX9" fmla="*/ 11580 w 1681891"/>
                  <a:gd name="connsiteY9" fmla="*/ 439793 h 474740"/>
                  <a:gd name="connsiteX10" fmla="*/ 840945 w 1681891"/>
                  <a:gd name="connsiteY10" fmla="*/ 0 h 474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81891" h="474740">
                    <a:moveTo>
                      <a:pt x="840945" y="0"/>
                    </a:moveTo>
                    <a:cubicBezTo>
                      <a:pt x="1213779" y="0"/>
                      <a:pt x="1533668" y="181345"/>
                      <a:pt x="1670311" y="439793"/>
                    </a:cubicBezTo>
                    <a:lnTo>
                      <a:pt x="1681891" y="465103"/>
                    </a:lnTo>
                    <a:lnTo>
                      <a:pt x="1677482" y="474740"/>
                    </a:lnTo>
                    <a:lnTo>
                      <a:pt x="1609684" y="429952"/>
                    </a:lnTo>
                    <a:cubicBezTo>
                      <a:pt x="1406646" y="313726"/>
                      <a:pt x="1136931" y="242888"/>
                      <a:pt x="840946" y="242888"/>
                    </a:cubicBezTo>
                    <a:cubicBezTo>
                      <a:pt x="544960" y="242888"/>
                      <a:pt x="275245" y="313726"/>
                      <a:pt x="72207" y="429952"/>
                    </a:cubicBezTo>
                    <a:lnTo>
                      <a:pt x="4409" y="474740"/>
                    </a:lnTo>
                    <a:lnTo>
                      <a:pt x="0" y="465103"/>
                    </a:lnTo>
                    <a:lnTo>
                      <a:pt x="11580" y="439793"/>
                    </a:lnTo>
                    <a:cubicBezTo>
                      <a:pt x="148222" y="181345"/>
                      <a:pt x="468111" y="0"/>
                      <a:pt x="840945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571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5C764D1C-CA8C-F3E6-D455-B0CED38300AF}"/>
                  </a:ext>
                </a:extLst>
              </p:cNvPr>
              <p:cNvSpPr/>
              <p:nvPr/>
            </p:nvSpPr>
            <p:spPr bwMode="auto">
              <a:xfrm>
                <a:off x="7032806" y="1785953"/>
                <a:ext cx="1681891" cy="850770"/>
              </a:xfrm>
              <a:custGeom>
                <a:avLst/>
                <a:gdLst>
                  <a:gd name="connsiteX0" fmla="*/ 840945 w 1681891"/>
                  <a:gd name="connsiteY0" fmla="*/ 0 h 930206"/>
                  <a:gd name="connsiteX1" fmla="*/ 1670311 w 1681891"/>
                  <a:gd name="connsiteY1" fmla="*/ 439793 h 930206"/>
                  <a:gd name="connsiteX2" fmla="*/ 1681891 w 1681891"/>
                  <a:gd name="connsiteY2" fmla="*/ 465103 h 930206"/>
                  <a:gd name="connsiteX3" fmla="*/ 1670311 w 1681891"/>
                  <a:gd name="connsiteY3" fmla="*/ 490414 h 930206"/>
                  <a:gd name="connsiteX4" fmla="*/ 840945 w 1681891"/>
                  <a:gd name="connsiteY4" fmla="*/ 930206 h 930206"/>
                  <a:gd name="connsiteX5" fmla="*/ 11580 w 1681891"/>
                  <a:gd name="connsiteY5" fmla="*/ 490414 h 930206"/>
                  <a:gd name="connsiteX6" fmla="*/ 0 w 1681891"/>
                  <a:gd name="connsiteY6" fmla="*/ 465103 h 930206"/>
                  <a:gd name="connsiteX7" fmla="*/ 11580 w 1681891"/>
                  <a:gd name="connsiteY7" fmla="*/ 439793 h 930206"/>
                  <a:gd name="connsiteX8" fmla="*/ 840945 w 1681891"/>
                  <a:gd name="connsiteY8" fmla="*/ 0 h 930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81891" h="930206">
                    <a:moveTo>
                      <a:pt x="840945" y="0"/>
                    </a:moveTo>
                    <a:cubicBezTo>
                      <a:pt x="1213779" y="0"/>
                      <a:pt x="1533668" y="181345"/>
                      <a:pt x="1670311" y="439793"/>
                    </a:cubicBezTo>
                    <a:lnTo>
                      <a:pt x="1681891" y="465103"/>
                    </a:lnTo>
                    <a:lnTo>
                      <a:pt x="1670311" y="490414"/>
                    </a:lnTo>
                    <a:cubicBezTo>
                      <a:pt x="1533668" y="748861"/>
                      <a:pt x="1213779" y="930206"/>
                      <a:pt x="840945" y="930206"/>
                    </a:cubicBezTo>
                    <a:cubicBezTo>
                      <a:pt x="468111" y="930206"/>
                      <a:pt x="148222" y="748861"/>
                      <a:pt x="11580" y="490414"/>
                    </a:cubicBezTo>
                    <a:lnTo>
                      <a:pt x="0" y="465103"/>
                    </a:lnTo>
                    <a:lnTo>
                      <a:pt x="11580" y="439793"/>
                    </a:lnTo>
                    <a:cubicBezTo>
                      <a:pt x="148222" y="181345"/>
                      <a:pt x="468111" y="0"/>
                      <a:pt x="840945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571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97FE84CE-9965-6F88-FEF7-7CC71FDC6B2B}"/>
                  </a:ext>
                </a:extLst>
              </p:cNvPr>
              <p:cNvSpPr/>
              <p:nvPr/>
            </p:nvSpPr>
            <p:spPr bwMode="auto">
              <a:xfrm>
                <a:off x="7520880" y="1845206"/>
                <a:ext cx="705742" cy="705742"/>
              </a:xfrm>
              <a:prstGeom prst="ellipse">
                <a:avLst/>
              </a:prstGeom>
              <a:solidFill>
                <a:srgbClr val="0070C0"/>
              </a:solidFill>
              <a:ln w="571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06804017-55AA-FA87-40C2-9CC2BF0401E6}"/>
                  </a:ext>
                </a:extLst>
              </p:cNvPr>
              <p:cNvSpPr/>
              <p:nvPr/>
            </p:nvSpPr>
            <p:spPr bwMode="auto">
              <a:xfrm>
                <a:off x="7703639" y="1887855"/>
                <a:ext cx="340224" cy="340224"/>
              </a:xfrm>
              <a:prstGeom prst="ellipse">
                <a:avLst/>
              </a:prstGeom>
              <a:solidFill>
                <a:srgbClr val="0070C0"/>
              </a:solidFill>
              <a:ln w="571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71CFFA38-AEED-45D1-3EA3-4F89AFD48EAA}"/>
                  </a:ext>
                </a:extLst>
              </p:cNvPr>
              <p:cNvSpPr/>
              <p:nvPr/>
            </p:nvSpPr>
            <p:spPr bwMode="auto">
              <a:xfrm>
                <a:off x="7775077" y="2306188"/>
                <a:ext cx="197348" cy="197348"/>
              </a:xfrm>
              <a:prstGeom prst="ellipse">
                <a:avLst/>
              </a:prstGeom>
              <a:solidFill>
                <a:srgbClr val="0070C0"/>
              </a:solidFill>
              <a:ln w="571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C3E3AB74-F8A4-8E3F-A655-581DDB6222DD}"/>
              </a:ext>
            </a:extLst>
          </p:cNvPr>
          <p:cNvGrpSpPr/>
          <p:nvPr/>
        </p:nvGrpSpPr>
        <p:grpSpPr>
          <a:xfrm rot="10800000">
            <a:off x="4854067" y="2926454"/>
            <a:ext cx="1624137" cy="1624137"/>
            <a:chOff x="6596148" y="3816320"/>
            <a:chExt cx="2513538" cy="2513538"/>
          </a:xfrm>
        </p:grpSpPr>
        <p:sp>
          <p:nvSpPr>
            <p:cNvPr id="33" name="四角形: 角を丸くする 32">
              <a:extLst>
                <a:ext uri="{FF2B5EF4-FFF2-40B4-BE49-F238E27FC236}">
                  <a16:creationId xmlns:a16="http://schemas.microsoft.com/office/drawing/2014/main" id="{70BF899C-440D-8840-52DC-31240BDDAC2B}"/>
                </a:ext>
              </a:extLst>
            </p:cNvPr>
            <p:cNvSpPr/>
            <p:nvPr/>
          </p:nvSpPr>
          <p:spPr bwMode="auto">
            <a:xfrm>
              <a:off x="6596148" y="3816320"/>
              <a:ext cx="2513538" cy="2513538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B9522329-DB10-5F85-C194-803B520BCBD4}"/>
                </a:ext>
              </a:extLst>
            </p:cNvPr>
            <p:cNvGrpSpPr/>
            <p:nvPr/>
          </p:nvGrpSpPr>
          <p:grpSpPr>
            <a:xfrm>
              <a:off x="6832675" y="4211955"/>
              <a:ext cx="2082154" cy="1500818"/>
              <a:chOff x="7032806" y="1424415"/>
              <a:chExt cx="1681891" cy="1212308"/>
            </a:xfrm>
          </p:grpSpPr>
          <p:sp>
            <p:nvSpPr>
              <p:cNvPr id="35" name="二等辺三角形 34">
                <a:extLst>
                  <a:ext uri="{FF2B5EF4-FFF2-40B4-BE49-F238E27FC236}">
                    <a16:creationId xmlns:a16="http://schemas.microsoft.com/office/drawing/2014/main" id="{A9DA96BB-AE9A-2008-96EE-2CDBE5116970}"/>
                  </a:ext>
                </a:extLst>
              </p:cNvPr>
              <p:cNvSpPr/>
              <p:nvPr/>
            </p:nvSpPr>
            <p:spPr bwMode="auto">
              <a:xfrm>
                <a:off x="7792563" y="1424415"/>
                <a:ext cx="135015" cy="296830"/>
              </a:xfrm>
              <a:prstGeom prst="triangle">
                <a:avLst/>
              </a:prstGeom>
              <a:solidFill>
                <a:schemeClr val="bg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" name="二等辺三角形 35">
                <a:extLst>
                  <a:ext uri="{FF2B5EF4-FFF2-40B4-BE49-F238E27FC236}">
                    <a16:creationId xmlns:a16="http://schemas.microsoft.com/office/drawing/2014/main" id="{D6D34C61-9E0E-8DC8-7895-839A26BF870D}"/>
                  </a:ext>
                </a:extLst>
              </p:cNvPr>
              <p:cNvSpPr/>
              <p:nvPr/>
            </p:nvSpPr>
            <p:spPr bwMode="auto">
              <a:xfrm rot="20700000">
                <a:off x="7449662" y="1491091"/>
                <a:ext cx="135015" cy="296830"/>
              </a:xfrm>
              <a:prstGeom prst="triangle">
                <a:avLst/>
              </a:prstGeom>
              <a:solidFill>
                <a:schemeClr val="bg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" name="二等辺三角形 36">
                <a:extLst>
                  <a:ext uri="{FF2B5EF4-FFF2-40B4-BE49-F238E27FC236}">
                    <a16:creationId xmlns:a16="http://schemas.microsoft.com/office/drawing/2014/main" id="{9ED44269-0467-AE56-D192-FCE4287C8430}"/>
                  </a:ext>
                </a:extLst>
              </p:cNvPr>
              <p:cNvSpPr/>
              <p:nvPr/>
            </p:nvSpPr>
            <p:spPr bwMode="auto">
              <a:xfrm rot="19800000">
                <a:off x="7151819" y="1637296"/>
                <a:ext cx="135015" cy="296830"/>
              </a:xfrm>
              <a:prstGeom prst="triangle">
                <a:avLst/>
              </a:prstGeom>
              <a:solidFill>
                <a:schemeClr val="bg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" name="二等辺三角形 37">
                <a:extLst>
                  <a:ext uri="{FF2B5EF4-FFF2-40B4-BE49-F238E27FC236}">
                    <a16:creationId xmlns:a16="http://schemas.microsoft.com/office/drawing/2014/main" id="{16068FF6-BC41-9120-AD08-1AFE5F006BDB}"/>
                  </a:ext>
                </a:extLst>
              </p:cNvPr>
              <p:cNvSpPr/>
              <p:nvPr/>
            </p:nvSpPr>
            <p:spPr bwMode="auto">
              <a:xfrm rot="900000" flipH="1">
                <a:off x="8151973" y="1491092"/>
                <a:ext cx="135015" cy="296830"/>
              </a:xfrm>
              <a:prstGeom prst="triangle">
                <a:avLst/>
              </a:prstGeom>
              <a:solidFill>
                <a:schemeClr val="bg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" name="二等辺三角形 38">
                <a:extLst>
                  <a:ext uri="{FF2B5EF4-FFF2-40B4-BE49-F238E27FC236}">
                    <a16:creationId xmlns:a16="http://schemas.microsoft.com/office/drawing/2014/main" id="{95C142FE-3A72-0EE2-956A-09B4FE110CAD}"/>
                  </a:ext>
                </a:extLst>
              </p:cNvPr>
              <p:cNvSpPr/>
              <p:nvPr/>
            </p:nvSpPr>
            <p:spPr bwMode="auto">
              <a:xfrm rot="1800000" flipH="1">
                <a:off x="8460667" y="1637297"/>
                <a:ext cx="135015" cy="296830"/>
              </a:xfrm>
              <a:prstGeom prst="triangle">
                <a:avLst/>
              </a:prstGeom>
              <a:solidFill>
                <a:schemeClr val="bg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288C0D04-8B77-6958-74DF-6802510F4D7A}"/>
                  </a:ext>
                </a:extLst>
              </p:cNvPr>
              <p:cNvSpPr/>
              <p:nvPr/>
            </p:nvSpPr>
            <p:spPr bwMode="auto">
              <a:xfrm>
                <a:off x="7032806" y="1696879"/>
                <a:ext cx="1681891" cy="502235"/>
              </a:xfrm>
              <a:custGeom>
                <a:avLst/>
                <a:gdLst>
                  <a:gd name="connsiteX0" fmla="*/ 840945 w 1681891"/>
                  <a:gd name="connsiteY0" fmla="*/ 0 h 474740"/>
                  <a:gd name="connsiteX1" fmla="*/ 1670311 w 1681891"/>
                  <a:gd name="connsiteY1" fmla="*/ 439793 h 474740"/>
                  <a:gd name="connsiteX2" fmla="*/ 1681891 w 1681891"/>
                  <a:gd name="connsiteY2" fmla="*/ 465103 h 474740"/>
                  <a:gd name="connsiteX3" fmla="*/ 1677482 w 1681891"/>
                  <a:gd name="connsiteY3" fmla="*/ 474740 h 474740"/>
                  <a:gd name="connsiteX4" fmla="*/ 1609684 w 1681891"/>
                  <a:gd name="connsiteY4" fmla="*/ 429952 h 474740"/>
                  <a:gd name="connsiteX5" fmla="*/ 840946 w 1681891"/>
                  <a:gd name="connsiteY5" fmla="*/ 242888 h 474740"/>
                  <a:gd name="connsiteX6" fmla="*/ 72207 w 1681891"/>
                  <a:gd name="connsiteY6" fmla="*/ 429952 h 474740"/>
                  <a:gd name="connsiteX7" fmla="*/ 4409 w 1681891"/>
                  <a:gd name="connsiteY7" fmla="*/ 474740 h 474740"/>
                  <a:gd name="connsiteX8" fmla="*/ 0 w 1681891"/>
                  <a:gd name="connsiteY8" fmla="*/ 465103 h 474740"/>
                  <a:gd name="connsiteX9" fmla="*/ 11580 w 1681891"/>
                  <a:gd name="connsiteY9" fmla="*/ 439793 h 474740"/>
                  <a:gd name="connsiteX10" fmla="*/ 840945 w 1681891"/>
                  <a:gd name="connsiteY10" fmla="*/ 0 h 474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81891" h="474740">
                    <a:moveTo>
                      <a:pt x="840945" y="0"/>
                    </a:moveTo>
                    <a:cubicBezTo>
                      <a:pt x="1213779" y="0"/>
                      <a:pt x="1533668" y="181345"/>
                      <a:pt x="1670311" y="439793"/>
                    </a:cubicBezTo>
                    <a:lnTo>
                      <a:pt x="1681891" y="465103"/>
                    </a:lnTo>
                    <a:lnTo>
                      <a:pt x="1677482" y="474740"/>
                    </a:lnTo>
                    <a:lnTo>
                      <a:pt x="1609684" y="429952"/>
                    </a:lnTo>
                    <a:cubicBezTo>
                      <a:pt x="1406646" y="313726"/>
                      <a:pt x="1136931" y="242888"/>
                      <a:pt x="840946" y="242888"/>
                    </a:cubicBezTo>
                    <a:cubicBezTo>
                      <a:pt x="544960" y="242888"/>
                      <a:pt x="275245" y="313726"/>
                      <a:pt x="72207" y="429952"/>
                    </a:cubicBezTo>
                    <a:lnTo>
                      <a:pt x="4409" y="474740"/>
                    </a:lnTo>
                    <a:lnTo>
                      <a:pt x="0" y="465103"/>
                    </a:lnTo>
                    <a:lnTo>
                      <a:pt x="11580" y="439793"/>
                    </a:lnTo>
                    <a:cubicBezTo>
                      <a:pt x="148222" y="181345"/>
                      <a:pt x="468111" y="0"/>
                      <a:pt x="840945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571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4FBE3A56-1B70-6CA2-0D96-92F08ACF5AC6}"/>
                  </a:ext>
                </a:extLst>
              </p:cNvPr>
              <p:cNvSpPr/>
              <p:nvPr/>
            </p:nvSpPr>
            <p:spPr bwMode="auto">
              <a:xfrm>
                <a:off x="7032806" y="1785953"/>
                <a:ext cx="1681891" cy="850770"/>
              </a:xfrm>
              <a:custGeom>
                <a:avLst/>
                <a:gdLst>
                  <a:gd name="connsiteX0" fmla="*/ 840945 w 1681891"/>
                  <a:gd name="connsiteY0" fmla="*/ 0 h 930206"/>
                  <a:gd name="connsiteX1" fmla="*/ 1670311 w 1681891"/>
                  <a:gd name="connsiteY1" fmla="*/ 439793 h 930206"/>
                  <a:gd name="connsiteX2" fmla="*/ 1681891 w 1681891"/>
                  <a:gd name="connsiteY2" fmla="*/ 465103 h 930206"/>
                  <a:gd name="connsiteX3" fmla="*/ 1670311 w 1681891"/>
                  <a:gd name="connsiteY3" fmla="*/ 490414 h 930206"/>
                  <a:gd name="connsiteX4" fmla="*/ 840945 w 1681891"/>
                  <a:gd name="connsiteY4" fmla="*/ 930206 h 930206"/>
                  <a:gd name="connsiteX5" fmla="*/ 11580 w 1681891"/>
                  <a:gd name="connsiteY5" fmla="*/ 490414 h 930206"/>
                  <a:gd name="connsiteX6" fmla="*/ 0 w 1681891"/>
                  <a:gd name="connsiteY6" fmla="*/ 465103 h 930206"/>
                  <a:gd name="connsiteX7" fmla="*/ 11580 w 1681891"/>
                  <a:gd name="connsiteY7" fmla="*/ 439793 h 930206"/>
                  <a:gd name="connsiteX8" fmla="*/ 840945 w 1681891"/>
                  <a:gd name="connsiteY8" fmla="*/ 0 h 930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81891" h="930206">
                    <a:moveTo>
                      <a:pt x="840945" y="0"/>
                    </a:moveTo>
                    <a:cubicBezTo>
                      <a:pt x="1213779" y="0"/>
                      <a:pt x="1533668" y="181345"/>
                      <a:pt x="1670311" y="439793"/>
                    </a:cubicBezTo>
                    <a:lnTo>
                      <a:pt x="1681891" y="465103"/>
                    </a:lnTo>
                    <a:lnTo>
                      <a:pt x="1670311" y="490414"/>
                    </a:lnTo>
                    <a:cubicBezTo>
                      <a:pt x="1533668" y="748861"/>
                      <a:pt x="1213779" y="930206"/>
                      <a:pt x="840945" y="930206"/>
                    </a:cubicBezTo>
                    <a:cubicBezTo>
                      <a:pt x="468111" y="930206"/>
                      <a:pt x="148222" y="748861"/>
                      <a:pt x="11580" y="490414"/>
                    </a:cubicBezTo>
                    <a:lnTo>
                      <a:pt x="0" y="465103"/>
                    </a:lnTo>
                    <a:lnTo>
                      <a:pt x="11580" y="439793"/>
                    </a:lnTo>
                    <a:cubicBezTo>
                      <a:pt x="148222" y="181345"/>
                      <a:pt x="468111" y="0"/>
                      <a:pt x="840945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571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41B5C223-3CE8-EFB9-3554-B725EF0AE0BB}"/>
                  </a:ext>
                </a:extLst>
              </p:cNvPr>
              <p:cNvSpPr/>
              <p:nvPr/>
            </p:nvSpPr>
            <p:spPr bwMode="auto">
              <a:xfrm>
                <a:off x="7520880" y="1845206"/>
                <a:ext cx="705742" cy="705742"/>
              </a:xfrm>
              <a:prstGeom prst="ellipse">
                <a:avLst/>
              </a:prstGeom>
              <a:solidFill>
                <a:srgbClr val="0070C0"/>
              </a:solidFill>
              <a:ln w="571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F67E330E-7082-3644-D7ED-C58FDC28DB25}"/>
                  </a:ext>
                </a:extLst>
              </p:cNvPr>
              <p:cNvSpPr/>
              <p:nvPr/>
            </p:nvSpPr>
            <p:spPr bwMode="auto">
              <a:xfrm>
                <a:off x="7703639" y="1887855"/>
                <a:ext cx="340224" cy="340224"/>
              </a:xfrm>
              <a:prstGeom prst="ellipse">
                <a:avLst/>
              </a:prstGeom>
              <a:solidFill>
                <a:srgbClr val="0070C0"/>
              </a:solidFill>
              <a:ln w="571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D61D1B3C-FEF0-BB90-8547-10B2E1713DCD}"/>
                  </a:ext>
                </a:extLst>
              </p:cNvPr>
              <p:cNvSpPr/>
              <p:nvPr/>
            </p:nvSpPr>
            <p:spPr bwMode="auto">
              <a:xfrm>
                <a:off x="7775077" y="2306188"/>
                <a:ext cx="197348" cy="197348"/>
              </a:xfrm>
              <a:prstGeom prst="ellipse">
                <a:avLst/>
              </a:prstGeom>
              <a:solidFill>
                <a:srgbClr val="0070C0"/>
              </a:solidFill>
              <a:ln w="571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192461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F635168B-A2A5-43D5-EF93-6810766CDBB1}"/>
              </a:ext>
            </a:extLst>
          </p:cNvPr>
          <p:cNvGrpSpPr/>
          <p:nvPr/>
        </p:nvGrpSpPr>
        <p:grpSpPr>
          <a:xfrm>
            <a:off x="122274" y="5118353"/>
            <a:ext cx="6631804" cy="2147587"/>
            <a:chOff x="122274" y="7594853"/>
            <a:chExt cx="6631804" cy="2147587"/>
          </a:xfrm>
        </p:grpSpPr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AF996AE5-A060-236A-8877-FCAE74BE440C}"/>
                </a:ext>
              </a:extLst>
            </p:cNvPr>
            <p:cNvSpPr/>
            <p:nvPr/>
          </p:nvSpPr>
          <p:spPr>
            <a:xfrm>
              <a:off x="260350" y="7659893"/>
              <a:ext cx="6341857" cy="2017507"/>
            </a:xfrm>
            <a:custGeom>
              <a:avLst/>
              <a:gdLst>
                <a:gd name="connsiteX0" fmla="*/ 273712 w 6341857"/>
                <a:gd name="connsiteY0" fmla="*/ 0 h 2017507"/>
                <a:gd name="connsiteX1" fmla="*/ 1423062 w 6341857"/>
                <a:gd name="connsiteY1" fmla="*/ 0 h 2017507"/>
                <a:gd name="connsiteX2" fmla="*/ 2734396 w 6341857"/>
                <a:gd name="connsiteY2" fmla="*/ 0 h 2017507"/>
                <a:gd name="connsiteX3" fmla="*/ 3607462 w 6341857"/>
                <a:gd name="connsiteY3" fmla="*/ 0 h 2017507"/>
                <a:gd name="connsiteX4" fmla="*/ 3883746 w 6341857"/>
                <a:gd name="connsiteY4" fmla="*/ 0 h 2017507"/>
                <a:gd name="connsiteX5" fmla="*/ 6068146 w 6341857"/>
                <a:gd name="connsiteY5" fmla="*/ 0 h 2017507"/>
                <a:gd name="connsiteX6" fmla="*/ 6070951 w 6341857"/>
                <a:gd name="connsiteY6" fmla="*/ 10912 h 2017507"/>
                <a:gd name="connsiteX7" fmla="*/ 6331487 w 6341857"/>
                <a:gd name="connsiteY7" fmla="*/ 271447 h 2017507"/>
                <a:gd name="connsiteX8" fmla="*/ 6341857 w 6341857"/>
                <a:gd name="connsiteY8" fmla="*/ 274114 h 2017507"/>
                <a:gd name="connsiteX9" fmla="*/ 6341857 w 6341857"/>
                <a:gd name="connsiteY9" fmla="*/ 1743393 h 2017507"/>
                <a:gd name="connsiteX10" fmla="*/ 6331487 w 6341857"/>
                <a:gd name="connsiteY10" fmla="*/ 1746060 h 2017507"/>
                <a:gd name="connsiteX11" fmla="*/ 6070951 w 6341857"/>
                <a:gd name="connsiteY11" fmla="*/ 2006595 h 2017507"/>
                <a:gd name="connsiteX12" fmla="*/ 6068146 w 6341857"/>
                <a:gd name="connsiteY12" fmla="*/ 2017507 h 2017507"/>
                <a:gd name="connsiteX13" fmla="*/ 3883746 w 6341857"/>
                <a:gd name="connsiteY13" fmla="*/ 2017507 h 2017507"/>
                <a:gd name="connsiteX14" fmla="*/ 3607461 w 6341857"/>
                <a:gd name="connsiteY14" fmla="*/ 2017507 h 2017507"/>
                <a:gd name="connsiteX15" fmla="*/ 2734396 w 6341857"/>
                <a:gd name="connsiteY15" fmla="*/ 2017507 h 2017507"/>
                <a:gd name="connsiteX16" fmla="*/ 1423062 w 6341857"/>
                <a:gd name="connsiteY16" fmla="*/ 2017507 h 2017507"/>
                <a:gd name="connsiteX17" fmla="*/ 273711 w 6341857"/>
                <a:gd name="connsiteY17" fmla="*/ 2017507 h 2017507"/>
                <a:gd name="connsiteX18" fmla="*/ 270905 w 6341857"/>
                <a:gd name="connsiteY18" fmla="*/ 2006595 h 2017507"/>
                <a:gd name="connsiteX19" fmla="*/ 10370 w 6341857"/>
                <a:gd name="connsiteY19" fmla="*/ 1746060 h 2017507"/>
                <a:gd name="connsiteX20" fmla="*/ 0 w 6341857"/>
                <a:gd name="connsiteY20" fmla="*/ 1743393 h 2017507"/>
                <a:gd name="connsiteX21" fmla="*/ 0 w 6341857"/>
                <a:gd name="connsiteY21" fmla="*/ 274114 h 2017507"/>
                <a:gd name="connsiteX22" fmla="*/ 10370 w 6341857"/>
                <a:gd name="connsiteY22" fmla="*/ 271447 h 2017507"/>
                <a:gd name="connsiteX23" fmla="*/ 270906 w 6341857"/>
                <a:gd name="connsiteY23" fmla="*/ 10912 h 2017507"/>
                <a:gd name="connsiteX0" fmla="*/ 273712 w 6341857"/>
                <a:gd name="connsiteY0" fmla="*/ 0 h 2017507"/>
                <a:gd name="connsiteX1" fmla="*/ 2734396 w 6341857"/>
                <a:gd name="connsiteY1" fmla="*/ 0 h 2017507"/>
                <a:gd name="connsiteX2" fmla="*/ 3607462 w 6341857"/>
                <a:gd name="connsiteY2" fmla="*/ 0 h 2017507"/>
                <a:gd name="connsiteX3" fmla="*/ 3883746 w 6341857"/>
                <a:gd name="connsiteY3" fmla="*/ 0 h 2017507"/>
                <a:gd name="connsiteX4" fmla="*/ 6068146 w 6341857"/>
                <a:gd name="connsiteY4" fmla="*/ 0 h 2017507"/>
                <a:gd name="connsiteX5" fmla="*/ 6070951 w 6341857"/>
                <a:gd name="connsiteY5" fmla="*/ 10912 h 2017507"/>
                <a:gd name="connsiteX6" fmla="*/ 6331487 w 6341857"/>
                <a:gd name="connsiteY6" fmla="*/ 271447 h 2017507"/>
                <a:gd name="connsiteX7" fmla="*/ 6341857 w 6341857"/>
                <a:gd name="connsiteY7" fmla="*/ 274114 h 2017507"/>
                <a:gd name="connsiteX8" fmla="*/ 6341857 w 6341857"/>
                <a:gd name="connsiteY8" fmla="*/ 1743393 h 2017507"/>
                <a:gd name="connsiteX9" fmla="*/ 6331487 w 6341857"/>
                <a:gd name="connsiteY9" fmla="*/ 1746060 h 2017507"/>
                <a:gd name="connsiteX10" fmla="*/ 6070951 w 6341857"/>
                <a:gd name="connsiteY10" fmla="*/ 2006595 h 2017507"/>
                <a:gd name="connsiteX11" fmla="*/ 6068146 w 6341857"/>
                <a:gd name="connsiteY11" fmla="*/ 2017507 h 2017507"/>
                <a:gd name="connsiteX12" fmla="*/ 3883746 w 6341857"/>
                <a:gd name="connsiteY12" fmla="*/ 2017507 h 2017507"/>
                <a:gd name="connsiteX13" fmla="*/ 3607461 w 6341857"/>
                <a:gd name="connsiteY13" fmla="*/ 2017507 h 2017507"/>
                <a:gd name="connsiteX14" fmla="*/ 2734396 w 6341857"/>
                <a:gd name="connsiteY14" fmla="*/ 2017507 h 2017507"/>
                <a:gd name="connsiteX15" fmla="*/ 1423062 w 6341857"/>
                <a:gd name="connsiteY15" fmla="*/ 2017507 h 2017507"/>
                <a:gd name="connsiteX16" fmla="*/ 273711 w 6341857"/>
                <a:gd name="connsiteY16" fmla="*/ 2017507 h 2017507"/>
                <a:gd name="connsiteX17" fmla="*/ 270905 w 6341857"/>
                <a:gd name="connsiteY17" fmla="*/ 2006595 h 2017507"/>
                <a:gd name="connsiteX18" fmla="*/ 10370 w 6341857"/>
                <a:gd name="connsiteY18" fmla="*/ 1746060 h 2017507"/>
                <a:gd name="connsiteX19" fmla="*/ 0 w 6341857"/>
                <a:gd name="connsiteY19" fmla="*/ 1743393 h 2017507"/>
                <a:gd name="connsiteX20" fmla="*/ 0 w 6341857"/>
                <a:gd name="connsiteY20" fmla="*/ 274114 h 2017507"/>
                <a:gd name="connsiteX21" fmla="*/ 10370 w 6341857"/>
                <a:gd name="connsiteY21" fmla="*/ 271447 h 2017507"/>
                <a:gd name="connsiteX22" fmla="*/ 270906 w 6341857"/>
                <a:gd name="connsiteY22" fmla="*/ 10912 h 2017507"/>
                <a:gd name="connsiteX23" fmla="*/ 273712 w 6341857"/>
                <a:gd name="connsiteY23" fmla="*/ 0 h 2017507"/>
                <a:gd name="connsiteX0" fmla="*/ 273712 w 6341857"/>
                <a:gd name="connsiteY0" fmla="*/ 0 h 2017507"/>
                <a:gd name="connsiteX1" fmla="*/ 3607462 w 6341857"/>
                <a:gd name="connsiteY1" fmla="*/ 0 h 2017507"/>
                <a:gd name="connsiteX2" fmla="*/ 3883746 w 6341857"/>
                <a:gd name="connsiteY2" fmla="*/ 0 h 2017507"/>
                <a:gd name="connsiteX3" fmla="*/ 6068146 w 6341857"/>
                <a:gd name="connsiteY3" fmla="*/ 0 h 2017507"/>
                <a:gd name="connsiteX4" fmla="*/ 6070951 w 6341857"/>
                <a:gd name="connsiteY4" fmla="*/ 10912 h 2017507"/>
                <a:gd name="connsiteX5" fmla="*/ 6331487 w 6341857"/>
                <a:gd name="connsiteY5" fmla="*/ 271447 h 2017507"/>
                <a:gd name="connsiteX6" fmla="*/ 6341857 w 6341857"/>
                <a:gd name="connsiteY6" fmla="*/ 274114 h 2017507"/>
                <a:gd name="connsiteX7" fmla="*/ 6341857 w 6341857"/>
                <a:gd name="connsiteY7" fmla="*/ 1743393 h 2017507"/>
                <a:gd name="connsiteX8" fmla="*/ 6331487 w 6341857"/>
                <a:gd name="connsiteY8" fmla="*/ 1746060 h 2017507"/>
                <a:gd name="connsiteX9" fmla="*/ 6070951 w 6341857"/>
                <a:gd name="connsiteY9" fmla="*/ 2006595 h 2017507"/>
                <a:gd name="connsiteX10" fmla="*/ 6068146 w 6341857"/>
                <a:gd name="connsiteY10" fmla="*/ 2017507 h 2017507"/>
                <a:gd name="connsiteX11" fmla="*/ 3883746 w 6341857"/>
                <a:gd name="connsiteY11" fmla="*/ 2017507 h 2017507"/>
                <a:gd name="connsiteX12" fmla="*/ 3607461 w 6341857"/>
                <a:gd name="connsiteY12" fmla="*/ 2017507 h 2017507"/>
                <a:gd name="connsiteX13" fmla="*/ 2734396 w 6341857"/>
                <a:gd name="connsiteY13" fmla="*/ 2017507 h 2017507"/>
                <a:gd name="connsiteX14" fmla="*/ 1423062 w 6341857"/>
                <a:gd name="connsiteY14" fmla="*/ 2017507 h 2017507"/>
                <a:gd name="connsiteX15" fmla="*/ 273711 w 6341857"/>
                <a:gd name="connsiteY15" fmla="*/ 2017507 h 2017507"/>
                <a:gd name="connsiteX16" fmla="*/ 270905 w 6341857"/>
                <a:gd name="connsiteY16" fmla="*/ 2006595 h 2017507"/>
                <a:gd name="connsiteX17" fmla="*/ 10370 w 6341857"/>
                <a:gd name="connsiteY17" fmla="*/ 1746060 h 2017507"/>
                <a:gd name="connsiteX18" fmla="*/ 0 w 6341857"/>
                <a:gd name="connsiteY18" fmla="*/ 1743393 h 2017507"/>
                <a:gd name="connsiteX19" fmla="*/ 0 w 6341857"/>
                <a:gd name="connsiteY19" fmla="*/ 274114 h 2017507"/>
                <a:gd name="connsiteX20" fmla="*/ 10370 w 6341857"/>
                <a:gd name="connsiteY20" fmla="*/ 271447 h 2017507"/>
                <a:gd name="connsiteX21" fmla="*/ 270906 w 6341857"/>
                <a:gd name="connsiteY21" fmla="*/ 10912 h 2017507"/>
                <a:gd name="connsiteX22" fmla="*/ 273712 w 6341857"/>
                <a:gd name="connsiteY22" fmla="*/ 0 h 2017507"/>
                <a:gd name="connsiteX0" fmla="*/ 273712 w 6341857"/>
                <a:gd name="connsiteY0" fmla="*/ 0 h 2017507"/>
                <a:gd name="connsiteX1" fmla="*/ 3883746 w 6341857"/>
                <a:gd name="connsiteY1" fmla="*/ 0 h 2017507"/>
                <a:gd name="connsiteX2" fmla="*/ 6068146 w 6341857"/>
                <a:gd name="connsiteY2" fmla="*/ 0 h 2017507"/>
                <a:gd name="connsiteX3" fmla="*/ 6070951 w 6341857"/>
                <a:gd name="connsiteY3" fmla="*/ 10912 h 2017507"/>
                <a:gd name="connsiteX4" fmla="*/ 6331487 w 6341857"/>
                <a:gd name="connsiteY4" fmla="*/ 271447 h 2017507"/>
                <a:gd name="connsiteX5" fmla="*/ 6341857 w 6341857"/>
                <a:gd name="connsiteY5" fmla="*/ 274114 h 2017507"/>
                <a:gd name="connsiteX6" fmla="*/ 6341857 w 6341857"/>
                <a:gd name="connsiteY6" fmla="*/ 1743393 h 2017507"/>
                <a:gd name="connsiteX7" fmla="*/ 6331487 w 6341857"/>
                <a:gd name="connsiteY7" fmla="*/ 1746060 h 2017507"/>
                <a:gd name="connsiteX8" fmla="*/ 6070951 w 6341857"/>
                <a:gd name="connsiteY8" fmla="*/ 2006595 h 2017507"/>
                <a:gd name="connsiteX9" fmla="*/ 6068146 w 6341857"/>
                <a:gd name="connsiteY9" fmla="*/ 2017507 h 2017507"/>
                <a:gd name="connsiteX10" fmla="*/ 3883746 w 6341857"/>
                <a:gd name="connsiteY10" fmla="*/ 2017507 h 2017507"/>
                <a:gd name="connsiteX11" fmla="*/ 3607461 w 6341857"/>
                <a:gd name="connsiteY11" fmla="*/ 2017507 h 2017507"/>
                <a:gd name="connsiteX12" fmla="*/ 2734396 w 6341857"/>
                <a:gd name="connsiteY12" fmla="*/ 2017507 h 2017507"/>
                <a:gd name="connsiteX13" fmla="*/ 1423062 w 6341857"/>
                <a:gd name="connsiteY13" fmla="*/ 2017507 h 2017507"/>
                <a:gd name="connsiteX14" fmla="*/ 273711 w 6341857"/>
                <a:gd name="connsiteY14" fmla="*/ 2017507 h 2017507"/>
                <a:gd name="connsiteX15" fmla="*/ 270905 w 6341857"/>
                <a:gd name="connsiteY15" fmla="*/ 2006595 h 2017507"/>
                <a:gd name="connsiteX16" fmla="*/ 10370 w 6341857"/>
                <a:gd name="connsiteY16" fmla="*/ 1746060 h 2017507"/>
                <a:gd name="connsiteX17" fmla="*/ 0 w 6341857"/>
                <a:gd name="connsiteY17" fmla="*/ 1743393 h 2017507"/>
                <a:gd name="connsiteX18" fmla="*/ 0 w 6341857"/>
                <a:gd name="connsiteY18" fmla="*/ 274114 h 2017507"/>
                <a:gd name="connsiteX19" fmla="*/ 10370 w 6341857"/>
                <a:gd name="connsiteY19" fmla="*/ 271447 h 2017507"/>
                <a:gd name="connsiteX20" fmla="*/ 270906 w 6341857"/>
                <a:gd name="connsiteY20" fmla="*/ 10912 h 2017507"/>
                <a:gd name="connsiteX21" fmla="*/ 273712 w 6341857"/>
                <a:gd name="connsiteY21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3607461 w 6341857"/>
                <a:gd name="connsiteY10" fmla="*/ 2017507 h 2017507"/>
                <a:gd name="connsiteX11" fmla="*/ 2734396 w 6341857"/>
                <a:gd name="connsiteY11" fmla="*/ 2017507 h 2017507"/>
                <a:gd name="connsiteX12" fmla="*/ 1423062 w 6341857"/>
                <a:gd name="connsiteY12" fmla="*/ 2017507 h 2017507"/>
                <a:gd name="connsiteX13" fmla="*/ 273711 w 6341857"/>
                <a:gd name="connsiteY13" fmla="*/ 2017507 h 2017507"/>
                <a:gd name="connsiteX14" fmla="*/ 270905 w 6341857"/>
                <a:gd name="connsiteY14" fmla="*/ 2006595 h 2017507"/>
                <a:gd name="connsiteX15" fmla="*/ 10370 w 6341857"/>
                <a:gd name="connsiteY15" fmla="*/ 1746060 h 2017507"/>
                <a:gd name="connsiteX16" fmla="*/ 0 w 6341857"/>
                <a:gd name="connsiteY16" fmla="*/ 1743393 h 2017507"/>
                <a:gd name="connsiteX17" fmla="*/ 0 w 6341857"/>
                <a:gd name="connsiteY17" fmla="*/ 274114 h 2017507"/>
                <a:gd name="connsiteX18" fmla="*/ 10370 w 6341857"/>
                <a:gd name="connsiteY18" fmla="*/ 271447 h 2017507"/>
                <a:gd name="connsiteX19" fmla="*/ 270906 w 6341857"/>
                <a:gd name="connsiteY19" fmla="*/ 10912 h 2017507"/>
                <a:gd name="connsiteX20" fmla="*/ 273712 w 6341857"/>
                <a:gd name="connsiteY20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2734396 w 6341857"/>
                <a:gd name="connsiteY10" fmla="*/ 2017507 h 2017507"/>
                <a:gd name="connsiteX11" fmla="*/ 1423062 w 6341857"/>
                <a:gd name="connsiteY11" fmla="*/ 2017507 h 2017507"/>
                <a:gd name="connsiteX12" fmla="*/ 273711 w 6341857"/>
                <a:gd name="connsiteY12" fmla="*/ 2017507 h 2017507"/>
                <a:gd name="connsiteX13" fmla="*/ 270905 w 6341857"/>
                <a:gd name="connsiteY13" fmla="*/ 2006595 h 2017507"/>
                <a:gd name="connsiteX14" fmla="*/ 10370 w 6341857"/>
                <a:gd name="connsiteY14" fmla="*/ 1746060 h 2017507"/>
                <a:gd name="connsiteX15" fmla="*/ 0 w 6341857"/>
                <a:gd name="connsiteY15" fmla="*/ 1743393 h 2017507"/>
                <a:gd name="connsiteX16" fmla="*/ 0 w 6341857"/>
                <a:gd name="connsiteY16" fmla="*/ 274114 h 2017507"/>
                <a:gd name="connsiteX17" fmla="*/ 10370 w 6341857"/>
                <a:gd name="connsiteY17" fmla="*/ 271447 h 2017507"/>
                <a:gd name="connsiteX18" fmla="*/ 270906 w 6341857"/>
                <a:gd name="connsiteY18" fmla="*/ 10912 h 2017507"/>
                <a:gd name="connsiteX19" fmla="*/ 273712 w 6341857"/>
                <a:gd name="connsiteY19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4396 w 6341857"/>
                <a:gd name="connsiteY9" fmla="*/ 2017507 h 2017507"/>
                <a:gd name="connsiteX10" fmla="*/ 1423062 w 6341857"/>
                <a:gd name="connsiteY10" fmla="*/ 2017507 h 2017507"/>
                <a:gd name="connsiteX11" fmla="*/ 273711 w 6341857"/>
                <a:gd name="connsiteY11" fmla="*/ 2017507 h 2017507"/>
                <a:gd name="connsiteX12" fmla="*/ 270905 w 6341857"/>
                <a:gd name="connsiteY12" fmla="*/ 2006595 h 2017507"/>
                <a:gd name="connsiteX13" fmla="*/ 10370 w 6341857"/>
                <a:gd name="connsiteY13" fmla="*/ 1746060 h 2017507"/>
                <a:gd name="connsiteX14" fmla="*/ 0 w 6341857"/>
                <a:gd name="connsiteY14" fmla="*/ 1743393 h 2017507"/>
                <a:gd name="connsiteX15" fmla="*/ 0 w 6341857"/>
                <a:gd name="connsiteY15" fmla="*/ 274114 h 2017507"/>
                <a:gd name="connsiteX16" fmla="*/ 10370 w 6341857"/>
                <a:gd name="connsiteY16" fmla="*/ 271447 h 2017507"/>
                <a:gd name="connsiteX17" fmla="*/ 270906 w 6341857"/>
                <a:gd name="connsiteY17" fmla="*/ 10912 h 2017507"/>
                <a:gd name="connsiteX18" fmla="*/ 273712 w 6341857"/>
                <a:gd name="connsiteY18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1423062 w 6341857"/>
                <a:gd name="connsiteY9" fmla="*/ 2017507 h 2017507"/>
                <a:gd name="connsiteX10" fmla="*/ 273711 w 6341857"/>
                <a:gd name="connsiteY10" fmla="*/ 2017507 h 2017507"/>
                <a:gd name="connsiteX11" fmla="*/ 270905 w 6341857"/>
                <a:gd name="connsiteY11" fmla="*/ 2006595 h 2017507"/>
                <a:gd name="connsiteX12" fmla="*/ 10370 w 6341857"/>
                <a:gd name="connsiteY12" fmla="*/ 1746060 h 2017507"/>
                <a:gd name="connsiteX13" fmla="*/ 0 w 6341857"/>
                <a:gd name="connsiteY13" fmla="*/ 1743393 h 2017507"/>
                <a:gd name="connsiteX14" fmla="*/ 0 w 6341857"/>
                <a:gd name="connsiteY14" fmla="*/ 274114 h 2017507"/>
                <a:gd name="connsiteX15" fmla="*/ 10370 w 6341857"/>
                <a:gd name="connsiteY15" fmla="*/ 271447 h 2017507"/>
                <a:gd name="connsiteX16" fmla="*/ 270906 w 6341857"/>
                <a:gd name="connsiteY16" fmla="*/ 10912 h 2017507"/>
                <a:gd name="connsiteX17" fmla="*/ 273712 w 6341857"/>
                <a:gd name="connsiteY17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711 w 6341857"/>
                <a:gd name="connsiteY9" fmla="*/ 2017507 h 2017507"/>
                <a:gd name="connsiteX10" fmla="*/ 270905 w 6341857"/>
                <a:gd name="connsiteY10" fmla="*/ 2006595 h 2017507"/>
                <a:gd name="connsiteX11" fmla="*/ 10370 w 6341857"/>
                <a:gd name="connsiteY11" fmla="*/ 1746060 h 2017507"/>
                <a:gd name="connsiteX12" fmla="*/ 0 w 6341857"/>
                <a:gd name="connsiteY12" fmla="*/ 1743393 h 2017507"/>
                <a:gd name="connsiteX13" fmla="*/ 0 w 6341857"/>
                <a:gd name="connsiteY13" fmla="*/ 274114 h 2017507"/>
                <a:gd name="connsiteX14" fmla="*/ 10370 w 6341857"/>
                <a:gd name="connsiteY14" fmla="*/ 271447 h 2017507"/>
                <a:gd name="connsiteX15" fmla="*/ 270906 w 6341857"/>
                <a:gd name="connsiteY15" fmla="*/ 10912 h 2017507"/>
                <a:gd name="connsiteX16" fmla="*/ 273712 w 6341857"/>
                <a:gd name="connsiteY16" fmla="*/ 0 h 2017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41857" h="2017507">
                  <a:moveTo>
                    <a:pt x="273712" y="0"/>
                  </a:moveTo>
                  <a:lnTo>
                    <a:pt x="6068146" y="0"/>
                  </a:lnTo>
                  <a:lnTo>
                    <a:pt x="6070951" y="10912"/>
                  </a:lnTo>
                  <a:cubicBezTo>
                    <a:pt x="6109534" y="134958"/>
                    <a:pt x="6207441" y="232865"/>
                    <a:pt x="6331487" y="271447"/>
                  </a:cubicBezTo>
                  <a:lnTo>
                    <a:pt x="6341857" y="274114"/>
                  </a:lnTo>
                  <a:lnTo>
                    <a:pt x="6341857" y="1743393"/>
                  </a:lnTo>
                  <a:lnTo>
                    <a:pt x="6331487" y="1746060"/>
                  </a:lnTo>
                  <a:cubicBezTo>
                    <a:pt x="6207441" y="1784642"/>
                    <a:pt x="6109534" y="1882549"/>
                    <a:pt x="6070951" y="2006595"/>
                  </a:cubicBezTo>
                  <a:lnTo>
                    <a:pt x="6068146" y="2017507"/>
                  </a:lnTo>
                  <a:lnTo>
                    <a:pt x="273711" y="2017507"/>
                  </a:lnTo>
                  <a:lnTo>
                    <a:pt x="270905" y="2006595"/>
                  </a:lnTo>
                  <a:cubicBezTo>
                    <a:pt x="232324" y="1882549"/>
                    <a:pt x="134416" y="1784642"/>
                    <a:pt x="10370" y="1746060"/>
                  </a:cubicBezTo>
                  <a:lnTo>
                    <a:pt x="0" y="1743393"/>
                  </a:lnTo>
                  <a:lnTo>
                    <a:pt x="0" y="274114"/>
                  </a:lnTo>
                  <a:lnTo>
                    <a:pt x="10370" y="271447"/>
                  </a:lnTo>
                  <a:cubicBezTo>
                    <a:pt x="134416" y="232865"/>
                    <a:pt x="232324" y="134958"/>
                    <a:pt x="270906" y="10912"/>
                  </a:cubicBezTo>
                  <a:lnTo>
                    <a:pt x="273712" y="0"/>
                  </a:lnTo>
                  <a:close/>
                </a:path>
              </a:pathLst>
            </a:custGeom>
            <a:solidFill>
              <a:schemeClr val="bg1"/>
            </a:solidFill>
            <a:ln w="76200" cmpd="thinThick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dirty="0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5B06DB78-28A0-45D3-938B-C7A57696B9AD}"/>
                </a:ext>
              </a:extLst>
            </p:cNvPr>
            <p:cNvSpPr/>
            <p:nvPr/>
          </p:nvSpPr>
          <p:spPr>
            <a:xfrm>
              <a:off x="122274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C9A7C5F-CABB-46A5-B42B-AEC0E97D5975}"/>
                </a:ext>
              </a:extLst>
            </p:cNvPr>
            <p:cNvSpPr/>
            <p:nvPr/>
          </p:nvSpPr>
          <p:spPr>
            <a:xfrm flipH="1">
              <a:off x="6436240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C2955DC2-91D0-4836-ADF3-0BFD36FD10F6}"/>
                </a:ext>
              </a:extLst>
            </p:cNvPr>
            <p:cNvSpPr/>
            <p:nvPr/>
          </p:nvSpPr>
          <p:spPr>
            <a:xfrm flipV="1">
              <a:off x="122274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16BADDEC-51CD-4C90-8E9F-23872DF470F3}"/>
                </a:ext>
              </a:extLst>
            </p:cNvPr>
            <p:cNvSpPr/>
            <p:nvPr/>
          </p:nvSpPr>
          <p:spPr>
            <a:xfrm flipH="1" flipV="1">
              <a:off x="6436240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C89B9C7F-243D-905F-27B5-D0280BF15A54}"/>
              </a:ext>
            </a:extLst>
          </p:cNvPr>
          <p:cNvGrpSpPr/>
          <p:nvPr/>
        </p:nvGrpSpPr>
        <p:grpSpPr>
          <a:xfrm>
            <a:off x="122274" y="2651378"/>
            <a:ext cx="6631804" cy="2147587"/>
            <a:chOff x="122274" y="7594853"/>
            <a:chExt cx="6631804" cy="2147587"/>
          </a:xfrm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005CCD80-76F2-092E-0B0D-AD494FC89DF5}"/>
                </a:ext>
              </a:extLst>
            </p:cNvPr>
            <p:cNvSpPr/>
            <p:nvPr/>
          </p:nvSpPr>
          <p:spPr>
            <a:xfrm>
              <a:off x="260350" y="7659893"/>
              <a:ext cx="6341857" cy="2017507"/>
            </a:xfrm>
            <a:custGeom>
              <a:avLst/>
              <a:gdLst>
                <a:gd name="connsiteX0" fmla="*/ 273712 w 6341857"/>
                <a:gd name="connsiteY0" fmla="*/ 0 h 2017507"/>
                <a:gd name="connsiteX1" fmla="*/ 1423062 w 6341857"/>
                <a:gd name="connsiteY1" fmla="*/ 0 h 2017507"/>
                <a:gd name="connsiteX2" fmla="*/ 2734396 w 6341857"/>
                <a:gd name="connsiteY2" fmla="*/ 0 h 2017507"/>
                <a:gd name="connsiteX3" fmla="*/ 3607462 w 6341857"/>
                <a:gd name="connsiteY3" fmla="*/ 0 h 2017507"/>
                <a:gd name="connsiteX4" fmla="*/ 3883746 w 6341857"/>
                <a:gd name="connsiteY4" fmla="*/ 0 h 2017507"/>
                <a:gd name="connsiteX5" fmla="*/ 6068146 w 6341857"/>
                <a:gd name="connsiteY5" fmla="*/ 0 h 2017507"/>
                <a:gd name="connsiteX6" fmla="*/ 6070951 w 6341857"/>
                <a:gd name="connsiteY6" fmla="*/ 10912 h 2017507"/>
                <a:gd name="connsiteX7" fmla="*/ 6331487 w 6341857"/>
                <a:gd name="connsiteY7" fmla="*/ 271447 h 2017507"/>
                <a:gd name="connsiteX8" fmla="*/ 6341857 w 6341857"/>
                <a:gd name="connsiteY8" fmla="*/ 274114 h 2017507"/>
                <a:gd name="connsiteX9" fmla="*/ 6341857 w 6341857"/>
                <a:gd name="connsiteY9" fmla="*/ 1743393 h 2017507"/>
                <a:gd name="connsiteX10" fmla="*/ 6331487 w 6341857"/>
                <a:gd name="connsiteY10" fmla="*/ 1746060 h 2017507"/>
                <a:gd name="connsiteX11" fmla="*/ 6070951 w 6341857"/>
                <a:gd name="connsiteY11" fmla="*/ 2006595 h 2017507"/>
                <a:gd name="connsiteX12" fmla="*/ 6068146 w 6341857"/>
                <a:gd name="connsiteY12" fmla="*/ 2017507 h 2017507"/>
                <a:gd name="connsiteX13" fmla="*/ 3883746 w 6341857"/>
                <a:gd name="connsiteY13" fmla="*/ 2017507 h 2017507"/>
                <a:gd name="connsiteX14" fmla="*/ 3607461 w 6341857"/>
                <a:gd name="connsiteY14" fmla="*/ 2017507 h 2017507"/>
                <a:gd name="connsiteX15" fmla="*/ 2734396 w 6341857"/>
                <a:gd name="connsiteY15" fmla="*/ 2017507 h 2017507"/>
                <a:gd name="connsiteX16" fmla="*/ 1423062 w 6341857"/>
                <a:gd name="connsiteY16" fmla="*/ 2017507 h 2017507"/>
                <a:gd name="connsiteX17" fmla="*/ 273711 w 6341857"/>
                <a:gd name="connsiteY17" fmla="*/ 2017507 h 2017507"/>
                <a:gd name="connsiteX18" fmla="*/ 270905 w 6341857"/>
                <a:gd name="connsiteY18" fmla="*/ 2006595 h 2017507"/>
                <a:gd name="connsiteX19" fmla="*/ 10370 w 6341857"/>
                <a:gd name="connsiteY19" fmla="*/ 1746060 h 2017507"/>
                <a:gd name="connsiteX20" fmla="*/ 0 w 6341857"/>
                <a:gd name="connsiteY20" fmla="*/ 1743393 h 2017507"/>
                <a:gd name="connsiteX21" fmla="*/ 0 w 6341857"/>
                <a:gd name="connsiteY21" fmla="*/ 274114 h 2017507"/>
                <a:gd name="connsiteX22" fmla="*/ 10370 w 6341857"/>
                <a:gd name="connsiteY22" fmla="*/ 271447 h 2017507"/>
                <a:gd name="connsiteX23" fmla="*/ 270906 w 6341857"/>
                <a:gd name="connsiteY23" fmla="*/ 10912 h 2017507"/>
                <a:gd name="connsiteX0" fmla="*/ 273712 w 6341857"/>
                <a:gd name="connsiteY0" fmla="*/ 0 h 2017507"/>
                <a:gd name="connsiteX1" fmla="*/ 2734396 w 6341857"/>
                <a:gd name="connsiteY1" fmla="*/ 0 h 2017507"/>
                <a:gd name="connsiteX2" fmla="*/ 3607462 w 6341857"/>
                <a:gd name="connsiteY2" fmla="*/ 0 h 2017507"/>
                <a:gd name="connsiteX3" fmla="*/ 3883746 w 6341857"/>
                <a:gd name="connsiteY3" fmla="*/ 0 h 2017507"/>
                <a:gd name="connsiteX4" fmla="*/ 6068146 w 6341857"/>
                <a:gd name="connsiteY4" fmla="*/ 0 h 2017507"/>
                <a:gd name="connsiteX5" fmla="*/ 6070951 w 6341857"/>
                <a:gd name="connsiteY5" fmla="*/ 10912 h 2017507"/>
                <a:gd name="connsiteX6" fmla="*/ 6331487 w 6341857"/>
                <a:gd name="connsiteY6" fmla="*/ 271447 h 2017507"/>
                <a:gd name="connsiteX7" fmla="*/ 6341857 w 6341857"/>
                <a:gd name="connsiteY7" fmla="*/ 274114 h 2017507"/>
                <a:gd name="connsiteX8" fmla="*/ 6341857 w 6341857"/>
                <a:gd name="connsiteY8" fmla="*/ 1743393 h 2017507"/>
                <a:gd name="connsiteX9" fmla="*/ 6331487 w 6341857"/>
                <a:gd name="connsiteY9" fmla="*/ 1746060 h 2017507"/>
                <a:gd name="connsiteX10" fmla="*/ 6070951 w 6341857"/>
                <a:gd name="connsiteY10" fmla="*/ 2006595 h 2017507"/>
                <a:gd name="connsiteX11" fmla="*/ 6068146 w 6341857"/>
                <a:gd name="connsiteY11" fmla="*/ 2017507 h 2017507"/>
                <a:gd name="connsiteX12" fmla="*/ 3883746 w 6341857"/>
                <a:gd name="connsiteY12" fmla="*/ 2017507 h 2017507"/>
                <a:gd name="connsiteX13" fmla="*/ 3607461 w 6341857"/>
                <a:gd name="connsiteY13" fmla="*/ 2017507 h 2017507"/>
                <a:gd name="connsiteX14" fmla="*/ 2734396 w 6341857"/>
                <a:gd name="connsiteY14" fmla="*/ 2017507 h 2017507"/>
                <a:gd name="connsiteX15" fmla="*/ 1423062 w 6341857"/>
                <a:gd name="connsiteY15" fmla="*/ 2017507 h 2017507"/>
                <a:gd name="connsiteX16" fmla="*/ 273711 w 6341857"/>
                <a:gd name="connsiteY16" fmla="*/ 2017507 h 2017507"/>
                <a:gd name="connsiteX17" fmla="*/ 270905 w 6341857"/>
                <a:gd name="connsiteY17" fmla="*/ 2006595 h 2017507"/>
                <a:gd name="connsiteX18" fmla="*/ 10370 w 6341857"/>
                <a:gd name="connsiteY18" fmla="*/ 1746060 h 2017507"/>
                <a:gd name="connsiteX19" fmla="*/ 0 w 6341857"/>
                <a:gd name="connsiteY19" fmla="*/ 1743393 h 2017507"/>
                <a:gd name="connsiteX20" fmla="*/ 0 w 6341857"/>
                <a:gd name="connsiteY20" fmla="*/ 274114 h 2017507"/>
                <a:gd name="connsiteX21" fmla="*/ 10370 w 6341857"/>
                <a:gd name="connsiteY21" fmla="*/ 271447 h 2017507"/>
                <a:gd name="connsiteX22" fmla="*/ 270906 w 6341857"/>
                <a:gd name="connsiteY22" fmla="*/ 10912 h 2017507"/>
                <a:gd name="connsiteX23" fmla="*/ 273712 w 6341857"/>
                <a:gd name="connsiteY23" fmla="*/ 0 h 2017507"/>
                <a:gd name="connsiteX0" fmla="*/ 273712 w 6341857"/>
                <a:gd name="connsiteY0" fmla="*/ 0 h 2017507"/>
                <a:gd name="connsiteX1" fmla="*/ 3607462 w 6341857"/>
                <a:gd name="connsiteY1" fmla="*/ 0 h 2017507"/>
                <a:gd name="connsiteX2" fmla="*/ 3883746 w 6341857"/>
                <a:gd name="connsiteY2" fmla="*/ 0 h 2017507"/>
                <a:gd name="connsiteX3" fmla="*/ 6068146 w 6341857"/>
                <a:gd name="connsiteY3" fmla="*/ 0 h 2017507"/>
                <a:gd name="connsiteX4" fmla="*/ 6070951 w 6341857"/>
                <a:gd name="connsiteY4" fmla="*/ 10912 h 2017507"/>
                <a:gd name="connsiteX5" fmla="*/ 6331487 w 6341857"/>
                <a:gd name="connsiteY5" fmla="*/ 271447 h 2017507"/>
                <a:gd name="connsiteX6" fmla="*/ 6341857 w 6341857"/>
                <a:gd name="connsiteY6" fmla="*/ 274114 h 2017507"/>
                <a:gd name="connsiteX7" fmla="*/ 6341857 w 6341857"/>
                <a:gd name="connsiteY7" fmla="*/ 1743393 h 2017507"/>
                <a:gd name="connsiteX8" fmla="*/ 6331487 w 6341857"/>
                <a:gd name="connsiteY8" fmla="*/ 1746060 h 2017507"/>
                <a:gd name="connsiteX9" fmla="*/ 6070951 w 6341857"/>
                <a:gd name="connsiteY9" fmla="*/ 2006595 h 2017507"/>
                <a:gd name="connsiteX10" fmla="*/ 6068146 w 6341857"/>
                <a:gd name="connsiteY10" fmla="*/ 2017507 h 2017507"/>
                <a:gd name="connsiteX11" fmla="*/ 3883746 w 6341857"/>
                <a:gd name="connsiteY11" fmla="*/ 2017507 h 2017507"/>
                <a:gd name="connsiteX12" fmla="*/ 3607461 w 6341857"/>
                <a:gd name="connsiteY12" fmla="*/ 2017507 h 2017507"/>
                <a:gd name="connsiteX13" fmla="*/ 2734396 w 6341857"/>
                <a:gd name="connsiteY13" fmla="*/ 2017507 h 2017507"/>
                <a:gd name="connsiteX14" fmla="*/ 1423062 w 6341857"/>
                <a:gd name="connsiteY14" fmla="*/ 2017507 h 2017507"/>
                <a:gd name="connsiteX15" fmla="*/ 273711 w 6341857"/>
                <a:gd name="connsiteY15" fmla="*/ 2017507 h 2017507"/>
                <a:gd name="connsiteX16" fmla="*/ 270905 w 6341857"/>
                <a:gd name="connsiteY16" fmla="*/ 2006595 h 2017507"/>
                <a:gd name="connsiteX17" fmla="*/ 10370 w 6341857"/>
                <a:gd name="connsiteY17" fmla="*/ 1746060 h 2017507"/>
                <a:gd name="connsiteX18" fmla="*/ 0 w 6341857"/>
                <a:gd name="connsiteY18" fmla="*/ 1743393 h 2017507"/>
                <a:gd name="connsiteX19" fmla="*/ 0 w 6341857"/>
                <a:gd name="connsiteY19" fmla="*/ 274114 h 2017507"/>
                <a:gd name="connsiteX20" fmla="*/ 10370 w 6341857"/>
                <a:gd name="connsiteY20" fmla="*/ 271447 h 2017507"/>
                <a:gd name="connsiteX21" fmla="*/ 270906 w 6341857"/>
                <a:gd name="connsiteY21" fmla="*/ 10912 h 2017507"/>
                <a:gd name="connsiteX22" fmla="*/ 273712 w 6341857"/>
                <a:gd name="connsiteY22" fmla="*/ 0 h 2017507"/>
                <a:gd name="connsiteX0" fmla="*/ 273712 w 6341857"/>
                <a:gd name="connsiteY0" fmla="*/ 0 h 2017507"/>
                <a:gd name="connsiteX1" fmla="*/ 3883746 w 6341857"/>
                <a:gd name="connsiteY1" fmla="*/ 0 h 2017507"/>
                <a:gd name="connsiteX2" fmla="*/ 6068146 w 6341857"/>
                <a:gd name="connsiteY2" fmla="*/ 0 h 2017507"/>
                <a:gd name="connsiteX3" fmla="*/ 6070951 w 6341857"/>
                <a:gd name="connsiteY3" fmla="*/ 10912 h 2017507"/>
                <a:gd name="connsiteX4" fmla="*/ 6331487 w 6341857"/>
                <a:gd name="connsiteY4" fmla="*/ 271447 h 2017507"/>
                <a:gd name="connsiteX5" fmla="*/ 6341857 w 6341857"/>
                <a:gd name="connsiteY5" fmla="*/ 274114 h 2017507"/>
                <a:gd name="connsiteX6" fmla="*/ 6341857 w 6341857"/>
                <a:gd name="connsiteY6" fmla="*/ 1743393 h 2017507"/>
                <a:gd name="connsiteX7" fmla="*/ 6331487 w 6341857"/>
                <a:gd name="connsiteY7" fmla="*/ 1746060 h 2017507"/>
                <a:gd name="connsiteX8" fmla="*/ 6070951 w 6341857"/>
                <a:gd name="connsiteY8" fmla="*/ 2006595 h 2017507"/>
                <a:gd name="connsiteX9" fmla="*/ 6068146 w 6341857"/>
                <a:gd name="connsiteY9" fmla="*/ 2017507 h 2017507"/>
                <a:gd name="connsiteX10" fmla="*/ 3883746 w 6341857"/>
                <a:gd name="connsiteY10" fmla="*/ 2017507 h 2017507"/>
                <a:gd name="connsiteX11" fmla="*/ 3607461 w 6341857"/>
                <a:gd name="connsiteY11" fmla="*/ 2017507 h 2017507"/>
                <a:gd name="connsiteX12" fmla="*/ 2734396 w 6341857"/>
                <a:gd name="connsiteY12" fmla="*/ 2017507 h 2017507"/>
                <a:gd name="connsiteX13" fmla="*/ 1423062 w 6341857"/>
                <a:gd name="connsiteY13" fmla="*/ 2017507 h 2017507"/>
                <a:gd name="connsiteX14" fmla="*/ 273711 w 6341857"/>
                <a:gd name="connsiteY14" fmla="*/ 2017507 h 2017507"/>
                <a:gd name="connsiteX15" fmla="*/ 270905 w 6341857"/>
                <a:gd name="connsiteY15" fmla="*/ 2006595 h 2017507"/>
                <a:gd name="connsiteX16" fmla="*/ 10370 w 6341857"/>
                <a:gd name="connsiteY16" fmla="*/ 1746060 h 2017507"/>
                <a:gd name="connsiteX17" fmla="*/ 0 w 6341857"/>
                <a:gd name="connsiteY17" fmla="*/ 1743393 h 2017507"/>
                <a:gd name="connsiteX18" fmla="*/ 0 w 6341857"/>
                <a:gd name="connsiteY18" fmla="*/ 274114 h 2017507"/>
                <a:gd name="connsiteX19" fmla="*/ 10370 w 6341857"/>
                <a:gd name="connsiteY19" fmla="*/ 271447 h 2017507"/>
                <a:gd name="connsiteX20" fmla="*/ 270906 w 6341857"/>
                <a:gd name="connsiteY20" fmla="*/ 10912 h 2017507"/>
                <a:gd name="connsiteX21" fmla="*/ 273712 w 6341857"/>
                <a:gd name="connsiteY21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3607461 w 6341857"/>
                <a:gd name="connsiteY10" fmla="*/ 2017507 h 2017507"/>
                <a:gd name="connsiteX11" fmla="*/ 2734396 w 6341857"/>
                <a:gd name="connsiteY11" fmla="*/ 2017507 h 2017507"/>
                <a:gd name="connsiteX12" fmla="*/ 1423062 w 6341857"/>
                <a:gd name="connsiteY12" fmla="*/ 2017507 h 2017507"/>
                <a:gd name="connsiteX13" fmla="*/ 273711 w 6341857"/>
                <a:gd name="connsiteY13" fmla="*/ 2017507 h 2017507"/>
                <a:gd name="connsiteX14" fmla="*/ 270905 w 6341857"/>
                <a:gd name="connsiteY14" fmla="*/ 2006595 h 2017507"/>
                <a:gd name="connsiteX15" fmla="*/ 10370 w 6341857"/>
                <a:gd name="connsiteY15" fmla="*/ 1746060 h 2017507"/>
                <a:gd name="connsiteX16" fmla="*/ 0 w 6341857"/>
                <a:gd name="connsiteY16" fmla="*/ 1743393 h 2017507"/>
                <a:gd name="connsiteX17" fmla="*/ 0 w 6341857"/>
                <a:gd name="connsiteY17" fmla="*/ 274114 h 2017507"/>
                <a:gd name="connsiteX18" fmla="*/ 10370 w 6341857"/>
                <a:gd name="connsiteY18" fmla="*/ 271447 h 2017507"/>
                <a:gd name="connsiteX19" fmla="*/ 270906 w 6341857"/>
                <a:gd name="connsiteY19" fmla="*/ 10912 h 2017507"/>
                <a:gd name="connsiteX20" fmla="*/ 273712 w 6341857"/>
                <a:gd name="connsiteY20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2734396 w 6341857"/>
                <a:gd name="connsiteY10" fmla="*/ 2017507 h 2017507"/>
                <a:gd name="connsiteX11" fmla="*/ 1423062 w 6341857"/>
                <a:gd name="connsiteY11" fmla="*/ 2017507 h 2017507"/>
                <a:gd name="connsiteX12" fmla="*/ 273711 w 6341857"/>
                <a:gd name="connsiteY12" fmla="*/ 2017507 h 2017507"/>
                <a:gd name="connsiteX13" fmla="*/ 270905 w 6341857"/>
                <a:gd name="connsiteY13" fmla="*/ 2006595 h 2017507"/>
                <a:gd name="connsiteX14" fmla="*/ 10370 w 6341857"/>
                <a:gd name="connsiteY14" fmla="*/ 1746060 h 2017507"/>
                <a:gd name="connsiteX15" fmla="*/ 0 w 6341857"/>
                <a:gd name="connsiteY15" fmla="*/ 1743393 h 2017507"/>
                <a:gd name="connsiteX16" fmla="*/ 0 w 6341857"/>
                <a:gd name="connsiteY16" fmla="*/ 274114 h 2017507"/>
                <a:gd name="connsiteX17" fmla="*/ 10370 w 6341857"/>
                <a:gd name="connsiteY17" fmla="*/ 271447 h 2017507"/>
                <a:gd name="connsiteX18" fmla="*/ 270906 w 6341857"/>
                <a:gd name="connsiteY18" fmla="*/ 10912 h 2017507"/>
                <a:gd name="connsiteX19" fmla="*/ 273712 w 6341857"/>
                <a:gd name="connsiteY19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4396 w 6341857"/>
                <a:gd name="connsiteY9" fmla="*/ 2017507 h 2017507"/>
                <a:gd name="connsiteX10" fmla="*/ 1423062 w 6341857"/>
                <a:gd name="connsiteY10" fmla="*/ 2017507 h 2017507"/>
                <a:gd name="connsiteX11" fmla="*/ 273711 w 6341857"/>
                <a:gd name="connsiteY11" fmla="*/ 2017507 h 2017507"/>
                <a:gd name="connsiteX12" fmla="*/ 270905 w 6341857"/>
                <a:gd name="connsiteY12" fmla="*/ 2006595 h 2017507"/>
                <a:gd name="connsiteX13" fmla="*/ 10370 w 6341857"/>
                <a:gd name="connsiteY13" fmla="*/ 1746060 h 2017507"/>
                <a:gd name="connsiteX14" fmla="*/ 0 w 6341857"/>
                <a:gd name="connsiteY14" fmla="*/ 1743393 h 2017507"/>
                <a:gd name="connsiteX15" fmla="*/ 0 w 6341857"/>
                <a:gd name="connsiteY15" fmla="*/ 274114 h 2017507"/>
                <a:gd name="connsiteX16" fmla="*/ 10370 w 6341857"/>
                <a:gd name="connsiteY16" fmla="*/ 271447 h 2017507"/>
                <a:gd name="connsiteX17" fmla="*/ 270906 w 6341857"/>
                <a:gd name="connsiteY17" fmla="*/ 10912 h 2017507"/>
                <a:gd name="connsiteX18" fmla="*/ 273712 w 6341857"/>
                <a:gd name="connsiteY18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1423062 w 6341857"/>
                <a:gd name="connsiteY9" fmla="*/ 2017507 h 2017507"/>
                <a:gd name="connsiteX10" fmla="*/ 273711 w 6341857"/>
                <a:gd name="connsiteY10" fmla="*/ 2017507 h 2017507"/>
                <a:gd name="connsiteX11" fmla="*/ 270905 w 6341857"/>
                <a:gd name="connsiteY11" fmla="*/ 2006595 h 2017507"/>
                <a:gd name="connsiteX12" fmla="*/ 10370 w 6341857"/>
                <a:gd name="connsiteY12" fmla="*/ 1746060 h 2017507"/>
                <a:gd name="connsiteX13" fmla="*/ 0 w 6341857"/>
                <a:gd name="connsiteY13" fmla="*/ 1743393 h 2017507"/>
                <a:gd name="connsiteX14" fmla="*/ 0 w 6341857"/>
                <a:gd name="connsiteY14" fmla="*/ 274114 h 2017507"/>
                <a:gd name="connsiteX15" fmla="*/ 10370 w 6341857"/>
                <a:gd name="connsiteY15" fmla="*/ 271447 h 2017507"/>
                <a:gd name="connsiteX16" fmla="*/ 270906 w 6341857"/>
                <a:gd name="connsiteY16" fmla="*/ 10912 h 2017507"/>
                <a:gd name="connsiteX17" fmla="*/ 273712 w 6341857"/>
                <a:gd name="connsiteY17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711 w 6341857"/>
                <a:gd name="connsiteY9" fmla="*/ 2017507 h 2017507"/>
                <a:gd name="connsiteX10" fmla="*/ 270905 w 6341857"/>
                <a:gd name="connsiteY10" fmla="*/ 2006595 h 2017507"/>
                <a:gd name="connsiteX11" fmla="*/ 10370 w 6341857"/>
                <a:gd name="connsiteY11" fmla="*/ 1746060 h 2017507"/>
                <a:gd name="connsiteX12" fmla="*/ 0 w 6341857"/>
                <a:gd name="connsiteY12" fmla="*/ 1743393 h 2017507"/>
                <a:gd name="connsiteX13" fmla="*/ 0 w 6341857"/>
                <a:gd name="connsiteY13" fmla="*/ 274114 h 2017507"/>
                <a:gd name="connsiteX14" fmla="*/ 10370 w 6341857"/>
                <a:gd name="connsiteY14" fmla="*/ 271447 h 2017507"/>
                <a:gd name="connsiteX15" fmla="*/ 270906 w 6341857"/>
                <a:gd name="connsiteY15" fmla="*/ 10912 h 2017507"/>
                <a:gd name="connsiteX16" fmla="*/ 273712 w 6341857"/>
                <a:gd name="connsiteY16" fmla="*/ 0 h 2017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41857" h="2017507">
                  <a:moveTo>
                    <a:pt x="273712" y="0"/>
                  </a:moveTo>
                  <a:lnTo>
                    <a:pt x="6068146" y="0"/>
                  </a:lnTo>
                  <a:lnTo>
                    <a:pt x="6070951" y="10912"/>
                  </a:lnTo>
                  <a:cubicBezTo>
                    <a:pt x="6109534" y="134958"/>
                    <a:pt x="6207441" y="232865"/>
                    <a:pt x="6331487" y="271447"/>
                  </a:cubicBezTo>
                  <a:lnTo>
                    <a:pt x="6341857" y="274114"/>
                  </a:lnTo>
                  <a:lnTo>
                    <a:pt x="6341857" y="1743393"/>
                  </a:lnTo>
                  <a:lnTo>
                    <a:pt x="6331487" y="1746060"/>
                  </a:lnTo>
                  <a:cubicBezTo>
                    <a:pt x="6207441" y="1784642"/>
                    <a:pt x="6109534" y="1882549"/>
                    <a:pt x="6070951" y="2006595"/>
                  </a:cubicBezTo>
                  <a:lnTo>
                    <a:pt x="6068146" y="2017507"/>
                  </a:lnTo>
                  <a:lnTo>
                    <a:pt x="273711" y="2017507"/>
                  </a:lnTo>
                  <a:lnTo>
                    <a:pt x="270905" y="2006595"/>
                  </a:lnTo>
                  <a:cubicBezTo>
                    <a:pt x="232324" y="1882549"/>
                    <a:pt x="134416" y="1784642"/>
                    <a:pt x="10370" y="1746060"/>
                  </a:cubicBezTo>
                  <a:lnTo>
                    <a:pt x="0" y="1743393"/>
                  </a:lnTo>
                  <a:lnTo>
                    <a:pt x="0" y="274114"/>
                  </a:lnTo>
                  <a:lnTo>
                    <a:pt x="10370" y="271447"/>
                  </a:lnTo>
                  <a:cubicBezTo>
                    <a:pt x="134416" y="232865"/>
                    <a:pt x="232324" y="134958"/>
                    <a:pt x="270906" y="10912"/>
                  </a:cubicBezTo>
                  <a:lnTo>
                    <a:pt x="273712" y="0"/>
                  </a:lnTo>
                  <a:close/>
                </a:path>
              </a:pathLst>
            </a:custGeom>
            <a:solidFill>
              <a:schemeClr val="bg1"/>
            </a:solidFill>
            <a:ln w="76200" cmpd="thinThick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dirty="0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31021F84-774C-A861-E690-8FC68B1BE223}"/>
                </a:ext>
              </a:extLst>
            </p:cNvPr>
            <p:cNvSpPr/>
            <p:nvPr/>
          </p:nvSpPr>
          <p:spPr>
            <a:xfrm>
              <a:off x="122274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A7DD06B8-5163-636D-4D2B-EA31E8CC764E}"/>
                </a:ext>
              </a:extLst>
            </p:cNvPr>
            <p:cNvSpPr/>
            <p:nvPr/>
          </p:nvSpPr>
          <p:spPr>
            <a:xfrm flipH="1">
              <a:off x="6436240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B84D0818-34CF-CE9E-7255-8A7557B66C26}"/>
                </a:ext>
              </a:extLst>
            </p:cNvPr>
            <p:cNvSpPr/>
            <p:nvPr/>
          </p:nvSpPr>
          <p:spPr>
            <a:xfrm flipV="1">
              <a:off x="122274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42853A66-D100-2045-BBCB-B4118B4BA4D4}"/>
                </a:ext>
              </a:extLst>
            </p:cNvPr>
            <p:cNvSpPr/>
            <p:nvPr/>
          </p:nvSpPr>
          <p:spPr>
            <a:xfrm flipH="1" flipV="1">
              <a:off x="6436240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AD290F3-AEC1-33D3-78F0-C35A9CD1A1CF}"/>
              </a:ext>
            </a:extLst>
          </p:cNvPr>
          <p:cNvSpPr txBox="1"/>
          <p:nvPr/>
        </p:nvSpPr>
        <p:spPr>
          <a:xfrm>
            <a:off x="1182229" y="5448603"/>
            <a:ext cx="449353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i="0" dirty="0">
                <a:solidFill>
                  <a:srgbClr val="00B05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ご自由に</a:t>
            </a:r>
            <a:endParaRPr lang="en-US" altLang="ja-JP" sz="4800" b="1" i="0" dirty="0">
              <a:solidFill>
                <a:srgbClr val="00B05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800" b="1" i="0" dirty="0">
                <a:solidFill>
                  <a:srgbClr val="00B05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ご視聴ください</a:t>
            </a:r>
            <a:endParaRPr lang="en-US" altLang="ja-JP" sz="4800" b="1" i="0" dirty="0">
              <a:solidFill>
                <a:srgbClr val="00B05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CC84084-338F-B14E-0677-DD5B55344155}"/>
              </a:ext>
            </a:extLst>
          </p:cNvPr>
          <p:cNvSpPr txBox="1"/>
          <p:nvPr/>
        </p:nvSpPr>
        <p:spPr>
          <a:xfrm rot="10800000">
            <a:off x="1182229" y="2874920"/>
            <a:ext cx="449353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i="0" dirty="0">
                <a:solidFill>
                  <a:srgbClr val="00B05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ご自由に</a:t>
            </a:r>
            <a:endParaRPr lang="en-US" altLang="ja-JP" sz="4800" b="1" i="0" dirty="0">
              <a:solidFill>
                <a:srgbClr val="00B05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800" b="1" i="0" dirty="0">
                <a:solidFill>
                  <a:srgbClr val="00B05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ご視聴ください</a:t>
            </a:r>
            <a:endParaRPr lang="en-US" altLang="ja-JP" sz="4800" b="1" i="0" dirty="0">
              <a:solidFill>
                <a:srgbClr val="00B05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033341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718</TotalTime>
  <Words>76</Words>
  <Application>Microsoft Office PowerPoint</Application>
  <PresentationFormat>A4 210 x 297 mm</PresentationFormat>
  <Paragraphs>26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std0139_ご自由に視聴してください</dc:title>
  <dc:subject>std0139_ご自由に視聴してください</dc:subject>
  <dc:creator>でじけろお</dc:creator>
  <cp:revision>1</cp:revision>
  <dcterms:created xsi:type="dcterms:W3CDTF">2018-05-20T00:31:01Z</dcterms:created>
  <dcterms:modified xsi:type="dcterms:W3CDTF">2025-01-01T12:22:07Z</dcterms:modified>
  <cp:version>1</cp:version>
</cp:coreProperties>
</file>