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8" r:id="rId2"/>
    <p:sldId id="264" r:id="rId3"/>
    <p:sldId id="265" r:id="rId4"/>
    <p:sldId id="257" r:id="rId5"/>
    <p:sldId id="266" r:id="rId6"/>
    <p:sldId id="267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46" d="100"/>
          <a:sy n="46" d="100"/>
        </p:scale>
        <p:origin x="120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364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390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48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865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347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726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061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933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58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74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48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361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46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1124525" y="5512216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初　級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F078E5C-68F2-EF8F-F1F8-BC42B2A33425}"/>
              </a:ext>
            </a:extLst>
          </p:cNvPr>
          <p:cNvSpPr txBox="1"/>
          <p:nvPr/>
        </p:nvSpPr>
        <p:spPr>
          <a:xfrm rot="10800000">
            <a:off x="1124526" y="2610465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初　級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5828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E5E46D-7742-FC90-3D17-A728522FA9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D55D37F-B563-28D6-B54B-527028EDFE8E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0466ABDC-3D1C-EAFA-1693-FABD1137B9F6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DFEBE970-10C8-75F3-3C0D-A3B57251FE1B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B5BE326-FF3E-B555-946A-E90EE1A2C694}"/>
              </a:ext>
            </a:extLst>
          </p:cNvPr>
          <p:cNvSpPr txBox="1"/>
          <p:nvPr/>
        </p:nvSpPr>
        <p:spPr>
          <a:xfrm>
            <a:off x="1124526" y="5512216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中　級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E0D51F6-76B4-B7F6-7AA7-52CA0BAED964}"/>
              </a:ext>
            </a:extLst>
          </p:cNvPr>
          <p:cNvSpPr txBox="1"/>
          <p:nvPr/>
        </p:nvSpPr>
        <p:spPr>
          <a:xfrm rot="10800000">
            <a:off x="1124527" y="2610465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中　級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015412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26BF77-F75A-B030-B556-00285F8FBA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11DE7ABE-381C-1933-0E0B-CA6124948907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9AED6B3B-38FE-C567-D517-482F95B0E148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C70DE0D8-3C4C-9339-C541-2020D5DA63DA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A3A16D-F0F2-CC13-C503-8A8D1705194A}"/>
              </a:ext>
            </a:extLst>
          </p:cNvPr>
          <p:cNvSpPr txBox="1"/>
          <p:nvPr/>
        </p:nvSpPr>
        <p:spPr>
          <a:xfrm>
            <a:off x="1124525" y="5512216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上　級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B94613C-5428-F698-2147-2195A5B44AEC}"/>
              </a:ext>
            </a:extLst>
          </p:cNvPr>
          <p:cNvSpPr txBox="1"/>
          <p:nvPr/>
        </p:nvSpPr>
        <p:spPr>
          <a:xfrm rot="10800000">
            <a:off x="1124526" y="2610465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上　級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386531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E4E2A0AF-1D44-C66C-6C90-A23617D6690E}"/>
              </a:ext>
            </a:extLst>
          </p:cNvPr>
          <p:cNvSpPr/>
          <p:nvPr/>
        </p:nvSpPr>
        <p:spPr>
          <a:xfrm rot="10800000">
            <a:off x="228601" y="2703044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80D2A4DE-7022-7431-CBFD-562C91255F78}"/>
              </a:ext>
            </a:extLst>
          </p:cNvPr>
          <p:cNvSpPr/>
          <p:nvPr/>
        </p:nvSpPr>
        <p:spPr>
          <a:xfrm>
            <a:off x="228601" y="5172075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BA6696-1605-5192-E568-A9BBCB42E9CD}"/>
              </a:ext>
            </a:extLst>
          </p:cNvPr>
          <p:cNvSpPr txBox="1"/>
          <p:nvPr/>
        </p:nvSpPr>
        <p:spPr>
          <a:xfrm>
            <a:off x="2105565" y="5574919"/>
            <a:ext cx="264687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初級</a:t>
            </a:r>
            <a:endParaRPr lang="en-US" altLang="ja-JP" sz="9600" b="1" i="0" dirty="0">
              <a:solidFill>
                <a:schemeClr val="bg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7A09A0E-DA0E-B46A-192E-FAB42AE16E1E}"/>
              </a:ext>
            </a:extLst>
          </p:cNvPr>
          <p:cNvSpPr txBox="1"/>
          <p:nvPr/>
        </p:nvSpPr>
        <p:spPr>
          <a:xfrm rot="10800000">
            <a:off x="2105565" y="2794649"/>
            <a:ext cx="264687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chemeClr val="bg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初級</a:t>
            </a:r>
            <a:endParaRPr lang="en-US" altLang="ja-JP" sz="9600" b="1" i="0" dirty="0">
              <a:solidFill>
                <a:schemeClr val="bg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982459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59DE9F-7CAB-8462-06AA-B21B048272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1E705C5B-DD6A-C658-5F64-6A7BF833F73F}"/>
              </a:ext>
            </a:extLst>
          </p:cNvPr>
          <p:cNvSpPr/>
          <p:nvPr/>
        </p:nvSpPr>
        <p:spPr>
          <a:xfrm rot="10800000">
            <a:off x="228601" y="2703044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0066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5B22EB1D-8CDF-C88F-DCEE-ECD2DD455D0C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60A408B1-82E3-C97C-9F63-95FE6917C1FA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90327CCE-190F-1B24-26AA-4752F473DD91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220612A5-C3B4-18BB-FFAB-9AF337A84261}"/>
              </a:ext>
            </a:extLst>
          </p:cNvPr>
          <p:cNvSpPr/>
          <p:nvPr/>
        </p:nvSpPr>
        <p:spPr>
          <a:xfrm>
            <a:off x="228601" y="5172075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0066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1C7371-F7F5-4C60-4EC2-60902E729138}"/>
              </a:ext>
            </a:extLst>
          </p:cNvPr>
          <p:cNvSpPr txBox="1"/>
          <p:nvPr/>
        </p:nvSpPr>
        <p:spPr>
          <a:xfrm>
            <a:off x="2105565" y="5574919"/>
            <a:ext cx="264687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中級</a:t>
            </a:r>
            <a:endParaRPr lang="en-US" altLang="ja-JP" sz="9600" b="1" i="0" dirty="0">
              <a:solidFill>
                <a:schemeClr val="bg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D791D9A-3056-B8CA-D887-4597B5F0719E}"/>
              </a:ext>
            </a:extLst>
          </p:cNvPr>
          <p:cNvSpPr txBox="1"/>
          <p:nvPr/>
        </p:nvSpPr>
        <p:spPr>
          <a:xfrm rot="10800000">
            <a:off x="2105565" y="2794649"/>
            <a:ext cx="264687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chemeClr val="bg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中級</a:t>
            </a:r>
            <a:endParaRPr lang="en-US" altLang="ja-JP" sz="9600" b="1" i="0" dirty="0">
              <a:solidFill>
                <a:schemeClr val="bg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244497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4C55BB-3FEE-78BF-FD4E-111CE72FFB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39F1D5BE-C1C8-4B15-351F-C90BB103E0F2}"/>
              </a:ext>
            </a:extLst>
          </p:cNvPr>
          <p:cNvSpPr/>
          <p:nvPr/>
        </p:nvSpPr>
        <p:spPr>
          <a:xfrm rot="10800000">
            <a:off x="228601" y="2703044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bg1"/>
              </a:solidFill>
            </a:endParaRPr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7E1E20E3-2F9C-3147-0881-959CCB5D2778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F8A7BA37-1422-6AA3-F540-65CFE59663A7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3C68885E-D24E-06BC-76F1-4C7FC92728E7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B4DFA5C7-7A2C-800E-BCE6-829C919D7C59}"/>
              </a:ext>
            </a:extLst>
          </p:cNvPr>
          <p:cNvSpPr/>
          <p:nvPr/>
        </p:nvSpPr>
        <p:spPr>
          <a:xfrm>
            <a:off x="228601" y="5172075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bg1"/>
              </a:solidFill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9022D18-BFBB-8C5A-7107-1A7BF1885338}"/>
              </a:ext>
            </a:extLst>
          </p:cNvPr>
          <p:cNvSpPr txBox="1"/>
          <p:nvPr/>
        </p:nvSpPr>
        <p:spPr>
          <a:xfrm>
            <a:off x="2105565" y="5574919"/>
            <a:ext cx="264687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上級</a:t>
            </a:r>
            <a:endParaRPr lang="en-US" altLang="ja-JP" sz="9600" b="1" i="0" dirty="0">
              <a:solidFill>
                <a:schemeClr val="bg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A5B1BB6-C97B-2876-0306-3A89FCAFAED6}"/>
              </a:ext>
            </a:extLst>
          </p:cNvPr>
          <p:cNvSpPr txBox="1"/>
          <p:nvPr/>
        </p:nvSpPr>
        <p:spPr>
          <a:xfrm rot="10800000">
            <a:off x="2105565" y="2794649"/>
            <a:ext cx="264687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chemeClr val="bg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上級</a:t>
            </a:r>
            <a:endParaRPr lang="en-US" altLang="ja-JP" sz="9600" b="1" i="0" dirty="0">
              <a:solidFill>
                <a:schemeClr val="bg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9481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427</TotalTime>
  <Words>18</Words>
  <Application>Microsoft Office PowerPoint</Application>
  <PresentationFormat>A4 210 x 297 mm</PresentationFormat>
  <Paragraphs>12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std0140_初級、中級、上級</dc:title>
  <dc:subject>std0140_初級、中級、上級</dc:subject>
  <dc:creator>でじけろお</dc:creator>
  <cp:revision>1</cp:revision>
  <dcterms:created xsi:type="dcterms:W3CDTF">2018-05-20T00:31:01Z</dcterms:created>
  <dcterms:modified xsi:type="dcterms:W3CDTF">2025-01-01T12:30:20Z</dcterms:modified>
  <cp:version>1</cp:version>
</cp:coreProperties>
</file>