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8" r:id="rId3"/>
    <p:sldId id="269" r:id="rId4"/>
    <p:sldId id="257" r:id="rId5"/>
    <p:sldId id="266" r:id="rId6"/>
    <p:sldId id="267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2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58904" y="5512216"/>
            <a:ext cx="63401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初級コース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258905" y="2756659"/>
            <a:ext cx="63401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初級コース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51386-11A1-CFB4-1A76-21680B0B0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F37FAE3-2E95-D439-CD4A-960D53F2866F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1FCF34B-4562-2806-C278-34E9EBEBC41C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4DD757A-BC4E-3C37-98B7-3B54738AA553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4C7C912-A564-84F9-4E5F-094CE726764E}"/>
              </a:ext>
            </a:extLst>
          </p:cNvPr>
          <p:cNvSpPr txBox="1"/>
          <p:nvPr/>
        </p:nvSpPr>
        <p:spPr>
          <a:xfrm>
            <a:off x="258904" y="5512216"/>
            <a:ext cx="63401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中級コース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1271F3-C880-B00B-A778-9E819474DB8E}"/>
              </a:ext>
            </a:extLst>
          </p:cNvPr>
          <p:cNvSpPr txBox="1"/>
          <p:nvPr/>
        </p:nvSpPr>
        <p:spPr>
          <a:xfrm rot="10800000">
            <a:off x="258905" y="2756659"/>
            <a:ext cx="63401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中級コース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6778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2A3B5-DA33-E2A0-7D83-B888D169E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3571DE4-720D-1856-9A1F-0671D036AB05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CBCF15-04CE-3F10-19AF-15C0274D6A2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FAB07C-8868-EEA8-8D1C-E0FFD9A3FD4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0AD60B2-C3F1-E856-B4B6-8795DD46A41C}"/>
              </a:ext>
            </a:extLst>
          </p:cNvPr>
          <p:cNvSpPr txBox="1"/>
          <p:nvPr/>
        </p:nvSpPr>
        <p:spPr>
          <a:xfrm>
            <a:off x="258904" y="5512216"/>
            <a:ext cx="63401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上級コース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EF2650-3FA4-EBD0-A96E-2FDF2F246487}"/>
              </a:ext>
            </a:extLst>
          </p:cNvPr>
          <p:cNvSpPr txBox="1"/>
          <p:nvPr/>
        </p:nvSpPr>
        <p:spPr>
          <a:xfrm rot="10800000">
            <a:off x="258905" y="2756659"/>
            <a:ext cx="63401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上級コース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8004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515386" y="5574919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初級コース</a:t>
            </a:r>
            <a:endParaRPr lang="en-US" altLang="ja-JP" sz="88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515386" y="2856204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初級コース</a:t>
            </a:r>
            <a:endParaRPr lang="en-US" altLang="ja-JP" sz="88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9DE9F-7CAB-8462-06AA-B21B04827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E705C5B-DD6A-C658-5F64-6A7BF833F73F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0066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B22EB1D-8CDF-C88F-DCEE-ECD2DD455D0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0A408B1-82E3-C97C-9F63-95FE6917C1FA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0327CCE-190F-1B24-26AA-4752F473DD9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20612A5-C3B4-18BB-FFAB-9AF337A84261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0066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1C7371-F7F5-4C60-4EC2-60902E729138}"/>
              </a:ext>
            </a:extLst>
          </p:cNvPr>
          <p:cNvSpPr txBox="1"/>
          <p:nvPr/>
        </p:nvSpPr>
        <p:spPr>
          <a:xfrm>
            <a:off x="515386" y="5574919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中級コース</a:t>
            </a:r>
            <a:endParaRPr lang="en-US" altLang="ja-JP" sz="88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791D9A-3056-B8CA-D887-4597B5F0719E}"/>
              </a:ext>
            </a:extLst>
          </p:cNvPr>
          <p:cNvSpPr txBox="1"/>
          <p:nvPr/>
        </p:nvSpPr>
        <p:spPr>
          <a:xfrm rot="10800000">
            <a:off x="515386" y="2856204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中級コース</a:t>
            </a:r>
            <a:endParaRPr lang="en-US" altLang="ja-JP" sz="88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4449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4C55BB-3FEE-78BF-FD4E-111CE72FF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9F1D5BE-C1C8-4B15-351F-C90BB103E0F2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E1E20E3-2F9C-3147-0881-959CCB5D2778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8A7BA37-1422-6AA3-F540-65CFE59663A7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68885E-D24E-06BC-76F1-4C7FC92728E7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B4DFA5C7-7A2C-800E-BCE6-829C919D7C59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022D18-BFBB-8C5A-7107-1A7BF1885338}"/>
              </a:ext>
            </a:extLst>
          </p:cNvPr>
          <p:cNvSpPr txBox="1"/>
          <p:nvPr/>
        </p:nvSpPr>
        <p:spPr>
          <a:xfrm>
            <a:off x="515386" y="5574919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上級コース</a:t>
            </a:r>
            <a:endParaRPr lang="en-US" altLang="ja-JP" sz="88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A5B1BB6-C97B-2876-0306-3A89FCAFAED6}"/>
              </a:ext>
            </a:extLst>
          </p:cNvPr>
          <p:cNvSpPr txBox="1"/>
          <p:nvPr/>
        </p:nvSpPr>
        <p:spPr>
          <a:xfrm rot="10800000">
            <a:off x="515386" y="2856204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上級コース</a:t>
            </a:r>
            <a:endParaRPr lang="en-US" altLang="ja-JP" sz="88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48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451</TotalTime>
  <Words>24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std0141_初級、中級、上級コース</dc:title>
  <dc:subject>std0141_初級、中級、上級コース</dc:subject>
  <dc:creator>でじけろお</dc:creator>
  <cp:revision>1</cp:revision>
  <dcterms:created xsi:type="dcterms:W3CDTF">2018-05-20T00:31:01Z</dcterms:created>
  <dcterms:modified xsi:type="dcterms:W3CDTF">2025-01-01T12:54:45Z</dcterms:modified>
  <cp:version>1</cp:version>
</cp:coreProperties>
</file>