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4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2004" y="-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490009" y="5512216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禁煙席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490009" y="275665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禁煙席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673554" y="5426837"/>
            <a:ext cx="3510898" cy="1805185"/>
            <a:chOff x="1673554" y="2893702"/>
            <a:chExt cx="3510898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3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禁煙席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673554" y="3929446"/>
              <a:ext cx="351089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Smoking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673551" y="2801695"/>
            <a:ext cx="3510898" cy="1805185"/>
            <a:chOff x="1673551" y="2893702"/>
            <a:chExt cx="3510898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禁煙席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673551" y="3929446"/>
              <a:ext cx="351089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Smoking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FFE68DD-8113-D45C-A402-1DF388C0568E}"/>
              </a:ext>
            </a:extLst>
          </p:cNvPr>
          <p:cNvGrpSpPr/>
          <p:nvPr/>
        </p:nvGrpSpPr>
        <p:grpSpPr>
          <a:xfrm>
            <a:off x="695668" y="5441232"/>
            <a:ext cx="5574312" cy="1632043"/>
            <a:chOff x="695668" y="5441232"/>
            <a:chExt cx="5574312" cy="1632043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699772" y="5626725"/>
              <a:ext cx="357020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8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禁煙席</a:t>
              </a:r>
              <a:endParaRPr lang="en-US" altLang="ja-JP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9724DFA-9956-77F6-0AAB-7AD066B2A027}"/>
                </a:ext>
              </a:extLst>
            </p:cNvPr>
            <p:cNvGrpSpPr/>
            <p:nvPr/>
          </p:nvGrpSpPr>
          <p:grpSpPr>
            <a:xfrm>
              <a:off x="695668" y="5441232"/>
              <a:ext cx="1550458" cy="1550458"/>
              <a:chOff x="-3066356" y="966119"/>
              <a:chExt cx="2507886" cy="2507886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7B17CBE3-BDD4-0AC0-1A03-E142A77E5BD1}"/>
                  </a:ext>
                </a:extLst>
              </p:cNvPr>
              <p:cNvGrpSpPr/>
              <p:nvPr/>
            </p:nvGrpSpPr>
            <p:grpSpPr>
              <a:xfrm>
                <a:off x="-3066356" y="966119"/>
                <a:ext cx="2507886" cy="2507886"/>
                <a:chOff x="779929" y="966119"/>
                <a:chExt cx="2507886" cy="2507886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5A003B6E-B190-B451-3450-15F253810424}"/>
                    </a:ext>
                  </a:extLst>
                </p:cNvPr>
                <p:cNvGrpSpPr/>
                <p:nvPr/>
              </p:nvGrpSpPr>
              <p:grpSpPr>
                <a:xfrm>
                  <a:off x="779929" y="966119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58" name="四角形: 角を丸くする 57">
                    <a:extLst>
                      <a:ext uri="{FF2B5EF4-FFF2-40B4-BE49-F238E27FC236}">
                        <a16:creationId xmlns:a16="http://schemas.microsoft.com/office/drawing/2014/main" id="{4D9201B1-8286-A752-017C-27B4759A61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四角形: 角を丸くする 58">
                    <a:extLst>
                      <a:ext uri="{FF2B5EF4-FFF2-40B4-BE49-F238E27FC236}">
                        <a16:creationId xmlns:a16="http://schemas.microsoft.com/office/drawing/2014/main" id="{141F6AA7-0ED9-4D64-8419-1921192D3B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28C40F4E-830E-71C7-707A-77059A583E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59818" y="821902"/>
                    <a:ext cx="2577132" cy="2577132"/>
                  </a:xfrm>
                  <a:custGeom>
                    <a:avLst/>
                    <a:gdLst>
                      <a:gd name="connsiteX0" fmla="*/ 243929 w 2577132"/>
                      <a:gd name="connsiteY0" fmla="*/ 154017 h 2577132"/>
                      <a:gd name="connsiteX1" fmla="*/ 160953 w 2577132"/>
                      <a:gd name="connsiteY1" fmla="*/ 236993 h 2577132"/>
                      <a:gd name="connsiteX2" fmla="*/ 160953 w 2577132"/>
                      <a:gd name="connsiteY2" fmla="*/ 2325359 h 2577132"/>
                      <a:gd name="connsiteX3" fmla="*/ 243929 w 2577132"/>
                      <a:gd name="connsiteY3" fmla="*/ 2408335 h 2577132"/>
                      <a:gd name="connsiteX4" fmla="*/ 2324227 w 2577132"/>
                      <a:gd name="connsiteY4" fmla="*/ 2408335 h 2577132"/>
                      <a:gd name="connsiteX5" fmla="*/ 2407203 w 2577132"/>
                      <a:gd name="connsiteY5" fmla="*/ 2325359 h 2577132"/>
                      <a:gd name="connsiteX6" fmla="*/ 2407203 w 2577132"/>
                      <a:gd name="connsiteY6" fmla="*/ 236993 h 2577132"/>
                      <a:gd name="connsiteX7" fmla="*/ 2324227 w 2577132"/>
                      <a:gd name="connsiteY7" fmla="*/ 154017 h 2577132"/>
                      <a:gd name="connsiteX8" fmla="*/ 160298 w 2577132"/>
                      <a:gd name="connsiteY8" fmla="*/ 0 h 2577132"/>
                      <a:gd name="connsiteX9" fmla="*/ 2416834 w 2577132"/>
                      <a:gd name="connsiteY9" fmla="*/ 0 h 2577132"/>
                      <a:gd name="connsiteX10" fmla="*/ 2577132 w 2577132"/>
                      <a:gd name="connsiteY10" fmla="*/ 160298 h 2577132"/>
                      <a:gd name="connsiteX11" fmla="*/ 2577132 w 2577132"/>
                      <a:gd name="connsiteY11" fmla="*/ 2416834 h 2577132"/>
                      <a:gd name="connsiteX12" fmla="*/ 2416834 w 2577132"/>
                      <a:gd name="connsiteY12" fmla="*/ 2577132 h 2577132"/>
                      <a:gd name="connsiteX13" fmla="*/ 160298 w 2577132"/>
                      <a:gd name="connsiteY13" fmla="*/ 2577132 h 2577132"/>
                      <a:gd name="connsiteX14" fmla="*/ 0 w 2577132"/>
                      <a:gd name="connsiteY14" fmla="*/ 2416834 h 2577132"/>
                      <a:gd name="connsiteX15" fmla="*/ 0 w 2577132"/>
                      <a:gd name="connsiteY15" fmla="*/ 160298 h 2577132"/>
                      <a:gd name="connsiteX16" fmla="*/ 160298 w 2577132"/>
                      <a:gd name="connsiteY16" fmla="*/ 0 h 2577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577132" h="2577132">
                        <a:moveTo>
                          <a:pt x="243929" y="154017"/>
                        </a:moveTo>
                        <a:cubicBezTo>
                          <a:pt x="198103" y="154017"/>
                          <a:pt x="160953" y="191167"/>
                          <a:pt x="160953" y="236993"/>
                        </a:cubicBezTo>
                        <a:lnTo>
                          <a:pt x="160953" y="2325359"/>
                        </a:lnTo>
                        <a:cubicBezTo>
                          <a:pt x="160953" y="2371185"/>
                          <a:pt x="198103" y="2408335"/>
                          <a:pt x="243929" y="2408335"/>
                        </a:cubicBezTo>
                        <a:lnTo>
                          <a:pt x="2324227" y="2408335"/>
                        </a:lnTo>
                        <a:cubicBezTo>
                          <a:pt x="2370053" y="2408335"/>
                          <a:pt x="2407203" y="2371185"/>
                          <a:pt x="2407203" y="2325359"/>
                        </a:cubicBezTo>
                        <a:lnTo>
                          <a:pt x="2407203" y="236993"/>
                        </a:lnTo>
                        <a:cubicBezTo>
                          <a:pt x="2407203" y="191167"/>
                          <a:pt x="2370053" y="154017"/>
                          <a:pt x="2324227" y="154017"/>
                        </a:cubicBezTo>
                        <a:close/>
                        <a:moveTo>
                          <a:pt x="160298" y="0"/>
                        </a:moveTo>
                        <a:lnTo>
                          <a:pt x="2416834" y="0"/>
                        </a:lnTo>
                        <a:cubicBezTo>
                          <a:pt x="2505364" y="0"/>
                          <a:pt x="2577132" y="71768"/>
                          <a:pt x="2577132" y="160298"/>
                        </a:cubicBezTo>
                        <a:lnTo>
                          <a:pt x="2577132" y="2416834"/>
                        </a:lnTo>
                        <a:cubicBezTo>
                          <a:pt x="2577132" y="2505364"/>
                          <a:pt x="2505364" y="2577132"/>
                          <a:pt x="2416834" y="2577132"/>
                        </a:cubicBezTo>
                        <a:lnTo>
                          <a:pt x="160298" y="2577132"/>
                        </a:lnTo>
                        <a:cubicBezTo>
                          <a:pt x="71768" y="2577132"/>
                          <a:pt x="0" y="2505364"/>
                          <a:pt x="0" y="2416834"/>
                        </a:cubicBezTo>
                        <a:lnTo>
                          <a:pt x="0" y="160298"/>
                        </a:lnTo>
                        <a:cubicBezTo>
                          <a:pt x="0" y="71768"/>
                          <a:pt x="71768" y="0"/>
                          <a:pt x="16029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1297B1F1-E248-81E6-9C79-B797E2D435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166259" y="1358770"/>
                  <a:ext cx="269842" cy="1204547"/>
                </a:xfrm>
                <a:custGeom>
                  <a:avLst/>
                  <a:gdLst>
                    <a:gd name="connsiteX0" fmla="*/ 109990 w 379520"/>
                    <a:gd name="connsiteY0" fmla="*/ 572051 h 1502584"/>
                    <a:gd name="connsiteX1" fmla="*/ 150902 w 379520"/>
                    <a:gd name="connsiteY1" fmla="*/ 628724 h 1502584"/>
                    <a:gd name="connsiteX2" fmla="*/ 272243 w 379520"/>
                    <a:gd name="connsiteY2" fmla="*/ 886104 h 1502584"/>
                    <a:gd name="connsiteX3" fmla="*/ 266216 w 379520"/>
                    <a:gd name="connsiteY3" fmla="*/ 923613 h 1502584"/>
                    <a:gd name="connsiteX4" fmla="*/ 223407 w 379520"/>
                    <a:gd name="connsiteY4" fmla="*/ 866766 h 1502584"/>
                    <a:gd name="connsiteX5" fmla="*/ 104034 w 379520"/>
                    <a:gd name="connsiteY5" fmla="*/ 610016 h 1502584"/>
                    <a:gd name="connsiteX6" fmla="*/ 365405 w 379520"/>
                    <a:gd name="connsiteY6" fmla="*/ 1048 h 1502584"/>
                    <a:gd name="connsiteX7" fmla="*/ 53633 w 379520"/>
                    <a:gd name="connsiteY7" fmla="*/ 349745 h 1502584"/>
                    <a:gd name="connsiteX8" fmla="*/ 52470 w 379520"/>
                    <a:gd name="connsiteY8" fmla="*/ 432618 h 1502584"/>
                    <a:gd name="connsiteX9" fmla="*/ 61626 w 379520"/>
                    <a:gd name="connsiteY9" fmla="*/ 465179 h 1502584"/>
                    <a:gd name="connsiteX10" fmla="*/ 42599 w 379520"/>
                    <a:gd name="connsiteY10" fmla="*/ 499075 h 1502584"/>
                    <a:gd name="connsiteX11" fmla="*/ 18044 w 379520"/>
                    <a:gd name="connsiteY11" fmla="*/ 583378 h 1502584"/>
                    <a:gd name="connsiteX12" fmla="*/ 199516 w 379520"/>
                    <a:gd name="connsiteY12" fmla="*/ 981057 h 1502584"/>
                    <a:gd name="connsiteX13" fmla="*/ 225462 w 379520"/>
                    <a:gd name="connsiteY13" fmla="*/ 1042028 h 1502584"/>
                    <a:gd name="connsiteX14" fmla="*/ 191769 w 379520"/>
                    <a:gd name="connsiteY14" fmla="*/ 1096282 h 1502584"/>
                    <a:gd name="connsiteX15" fmla="*/ 36071 w 379520"/>
                    <a:gd name="connsiteY15" fmla="*/ 1268394 h 1502584"/>
                    <a:gd name="connsiteX16" fmla="*/ 194049 w 379520"/>
                    <a:gd name="connsiteY16" fmla="*/ 1175521 h 1502584"/>
                    <a:gd name="connsiteX17" fmla="*/ 233720 w 379520"/>
                    <a:gd name="connsiteY17" fmla="*/ 1137999 h 1502584"/>
                    <a:gd name="connsiteX18" fmla="*/ 224420 w 379520"/>
                    <a:gd name="connsiteY18" fmla="*/ 1195871 h 1502584"/>
                    <a:gd name="connsiteX19" fmla="*/ 482 w 379520"/>
                    <a:gd name="connsiteY19" fmla="*/ 1502027 h 1502584"/>
                    <a:gd name="connsiteX20" fmla="*/ 326884 w 379520"/>
                    <a:gd name="connsiteY20" fmla="*/ 1134856 h 1502584"/>
                    <a:gd name="connsiteX21" fmla="*/ 324735 w 379520"/>
                    <a:gd name="connsiteY21" fmla="*/ 1054811 h 1502584"/>
                    <a:gd name="connsiteX22" fmla="*/ 316747 w 379520"/>
                    <a:gd name="connsiteY22" fmla="*/ 1029948 h 1502584"/>
                    <a:gd name="connsiteX23" fmla="*/ 341320 w 379520"/>
                    <a:gd name="connsiteY23" fmla="*/ 983794 h 1502584"/>
                    <a:gd name="connsiteX24" fmla="*/ 362473 w 379520"/>
                    <a:gd name="connsiteY24" fmla="*/ 901223 h 1502584"/>
                    <a:gd name="connsiteX25" fmla="*/ 175891 w 379520"/>
                    <a:gd name="connsiteY25" fmla="*/ 517009 h 1502584"/>
                    <a:gd name="connsiteX26" fmla="*/ 150227 w 379520"/>
                    <a:gd name="connsiteY26" fmla="*/ 455087 h 1502584"/>
                    <a:gd name="connsiteX27" fmla="*/ 183743 w 379520"/>
                    <a:gd name="connsiteY27" fmla="*/ 403141 h 1502584"/>
                    <a:gd name="connsiteX28" fmla="*/ 343840 w 379520"/>
                    <a:gd name="connsiteY28" fmla="*/ 236365 h 1502584"/>
                    <a:gd name="connsiteX29" fmla="*/ 192978 w 379520"/>
                    <a:gd name="connsiteY29" fmla="*/ 311599 h 1502584"/>
                    <a:gd name="connsiteX30" fmla="*/ 142704 w 379520"/>
                    <a:gd name="connsiteY30" fmla="*/ 356745 h 1502584"/>
                    <a:gd name="connsiteX31" fmla="*/ 151716 w 379520"/>
                    <a:gd name="connsiteY31" fmla="*/ 299292 h 1502584"/>
                    <a:gd name="connsiteX32" fmla="*/ 379429 w 379520"/>
                    <a:gd name="connsiteY32" fmla="*/ 2732 h 1502584"/>
                    <a:gd name="connsiteX33" fmla="*/ 365405 w 379520"/>
                    <a:gd name="connsiteY33" fmla="*/ 1048 h 1502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79520" h="1502584">
                      <a:moveTo>
                        <a:pt x="109990" y="572051"/>
                      </a:moveTo>
                      <a:lnTo>
                        <a:pt x="150902" y="628724"/>
                      </a:lnTo>
                      <a:cubicBezTo>
                        <a:pt x="210929" y="706838"/>
                        <a:pt x="274968" y="781352"/>
                        <a:pt x="272243" y="886104"/>
                      </a:cubicBezTo>
                      <a:lnTo>
                        <a:pt x="266216" y="923613"/>
                      </a:lnTo>
                      <a:lnTo>
                        <a:pt x="223407" y="866766"/>
                      </a:lnTo>
                      <a:cubicBezTo>
                        <a:pt x="163683" y="791442"/>
                        <a:pt x="101309" y="718008"/>
                        <a:pt x="104034" y="610016"/>
                      </a:cubicBezTo>
                      <a:close/>
                      <a:moveTo>
                        <a:pt x="365405" y="1048"/>
                      </a:moveTo>
                      <a:cubicBezTo>
                        <a:pt x="307111" y="13745"/>
                        <a:pt x="86485" y="141231"/>
                        <a:pt x="53633" y="349745"/>
                      </a:cubicBezTo>
                      <a:cubicBezTo>
                        <a:pt x="48940" y="379533"/>
                        <a:pt x="48921" y="406981"/>
                        <a:pt x="52470" y="432618"/>
                      </a:cubicBezTo>
                      <a:lnTo>
                        <a:pt x="61626" y="465179"/>
                      </a:lnTo>
                      <a:lnTo>
                        <a:pt x="42599" y="499075"/>
                      </a:lnTo>
                      <a:cubicBezTo>
                        <a:pt x="31262" y="525457"/>
                        <a:pt x="22737" y="553591"/>
                        <a:pt x="18044" y="583378"/>
                      </a:cubicBezTo>
                      <a:cubicBezTo>
                        <a:pt x="-10115" y="762104"/>
                        <a:pt x="129998" y="856597"/>
                        <a:pt x="199516" y="981057"/>
                      </a:cubicBezTo>
                      <a:lnTo>
                        <a:pt x="225462" y="1042028"/>
                      </a:lnTo>
                      <a:lnTo>
                        <a:pt x="191769" y="1096282"/>
                      </a:lnTo>
                      <a:cubicBezTo>
                        <a:pt x="120236" y="1195837"/>
                        <a:pt x="28123" y="1261644"/>
                        <a:pt x="36071" y="1268394"/>
                      </a:cubicBezTo>
                      <a:cubicBezTo>
                        <a:pt x="42430" y="1273794"/>
                        <a:pt x="117369" y="1239776"/>
                        <a:pt x="194049" y="1175521"/>
                      </a:cubicBezTo>
                      <a:lnTo>
                        <a:pt x="233720" y="1137999"/>
                      </a:lnTo>
                      <a:lnTo>
                        <a:pt x="224420" y="1195871"/>
                      </a:lnTo>
                      <a:cubicBezTo>
                        <a:pt x="174347" y="1367375"/>
                        <a:pt x="-10645" y="1492578"/>
                        <a:pt x="482" y="1502027"/>
                      </a:cubicBezTo>
                      <a:cubicBezTo>
                        <a:pt x="13199" y="1512826"/>
                        <a:pt x="300239" y="1365958"/>
                        <a:pt x="326884" y="1134856"/>
                      </a:cubicBezTo>
                      <a:cubicBezTo>
                        <a:pt x="330215" y="1105968"/>
                        <a:pt x="329146" y="1079476"/>
                        <a:pt x="324735" y="1054811"/>
                      </a:cubicBezTo>
                      <a:lnTo>
                        <a:pt x="316747" y="1029948"/>
                      </a:lnTo>
                      <a:lnTo>
                        <a:pt x="341320" y="983794"/>
                      </a:lnTo>
                      <a:cubicBezTo>
                        <a:pt x="351743" y="957682"/>
                        <a:pt x="359143" y="930110"/>
                        <a:pt x="362473" y="901223"/>
                      </a:cubicBezTo>
                      <a:cubicBezTo>
                        <a:pt x="382457" y="727896"/>
                        <a:pt x="244046" y="640828"/>
                        <a:pt x="175891" y="517009"/>
                      </a:cubicBezTo>
                      <a:lnTo>
                        <a:pt x="150227" y="455087"/>
                      </a:lnTo>
                      <a:lnTo>
                        <a:pt x="183743" y="403141"/>
                      </a:lnTo>
                      <a:cubicBezTo>
                        <a:pt x="254850" y="309091"/>
                        <a:pt x="347246" y="251214"/>
                        <a:pt x="343840" y="236365"/>
                      </a:cubicBezTo>
                      <a:cubicBezTo>
                        <a:pt x="341115" y="224486"/>
                        <a:pt x="269052" y="251664"/>
                        <a:pt x="192978" y="311599"/>
                      </a:cubicBezTo>
                      <a:lnTo>
                        <a:pt x="142704" y="356745"/>
                      </a:lnTo>
                      <a:lnTo>
                        <a:pt x="151716" y="299292"/>
                      </a:lnTo>
                      <a:cubicBezTo>
                        <a:pt x="201193" y="128644"/>
                        <a:pt x="384198" y="23520"/>
                        <a:pt x="379429" y="2732"/>
                      </a:cubicBezTo>
                      <a:cubicBezTo>
                        <a:pt x="378748" y="-238"/>
                        <a:pt x="373733" y="-766"/>
                        <a:pt x="365405" y="10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DB87A09-B9C3-FB77-BC5F-2081A4BB3098}"/>
                  </a:ext>
                </a:extLst>
              </p:cNvPr>
              <p:cNvSpPr/>
              <p:nvPr/>
            </p:nvSpPr>
            <p:spPr bwMode="auto">
              <a:xfrm>
                <a:off x="-2935670" y="1107832"/>
                <a:ext cx="2227540" cy="2227540"/>
              </a:xfrm>
              <a:custGeom>
                <a:avLst/>
                <a:gdLst>
                  <a:gd name="connsiteX0" fmla="*/ 2100401 w 2227540"/>
                  <a:gd name="connsiteY0" fmla="*/ 0 h 2227540"/>
                  <a:gd name="connsiteX1" fmla="*/ 2227540 w 2227540"/>
                  <a:gd name="connsiteY1" fmla="*/ 127139 h 2227540"/>
                  <a:gd name="connsiteX2" fmla="*/ 127139 w 2227540"/>
                  <a:gd name="connsiteY2" fmla="*/ 2227540 h 2227540"/>
                  <a:gd name="connsiteX3" fmla="*/ 0 w 2227540"/>
                  <a:gd name="connsiteY3" fmla="*/ 2100401 h 2227540"/>
                  <a:gd name="connsiteX4" fmla="*/ 2100401 w 2227540"/>
                  <a:gd name="connsiteY4" fmla="*/ 0 h 222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7540" h="2227540">
                    <a:moveTo>
                      <a:pt x="2100401" y="0"/>
                    </a:moveTo>
                    <a:lnTo>
                      <a:pt x="2227540" y="127139"/>
                    </a:lnTo>
                    <a:lnTo>
                      <a:pt x="127139" y="2227540"/>
                    </a:lnTo>
                    <a:lnTo>
                      <a:pt x="0" y="2100401"/>
                    </a:lnTo>
                    <a:lnTo>
                      <a:pt x="2100401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Rectangle 14">
                <a:extLst>
                  <a:ext uri="{FF2B5EF4-FFF2-40B4-BE49-F238E27FC236}">
                    <a16:creationId xmlns:a16="http://schemas.microsoft.com/office/drawing/2014/main" id="{789B5A1F-0F24-3727-55E0-DBAC3D4DC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358197" y="2657006"/>
                <a:ext cx="1413401" cy="233943"/>
              </a:xfrm>
              <a:prstGeom prst="rect">
                <a:avLst/>
              </a:prstGeom>
              <a:solidFill>
                <a:schemeClr val="tx1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" name="Rectangle 14">
                <a:extLst>
                  <a:ext uri="{FF2B5EF4-FFF2-40B4-BE49-F238E27FC236}">
                    <a16:creationId xmlns:a16="http://schemas.microsoft.com/office/drawing/2014/main" id="{69729D8A-DC99-D3A0-6646-16436AE8A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15782" y="2657006"/>
                <a:ext cx="105599" cy="233943"/>
              </a:xfrm>
              <a:prstGeom prst="rect">
                <a:avLst/>
              </a:prstGeom>
              <a:solidFill>
                <a:schemeClr val="tx1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E86ABE17-1F8E-0976-A120-64A5B4A59B13}"/>
              </a:ext>
            </a:extLst>
          </p:cNvPr>
          <p:cNvSpPr txBox="1"/>
          <p:nvPr/>
        </p:nvSpPr>
        <p:spPr>
          <a:xfrm rot="10800000">
            <a:off x="695668" y="2859817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禁煙席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9155F41C-68F1-F096-BB84-3454AD72EC57}"/>
              </a:ext>
            </a:extLst>
          </p:cNvPr>
          <p:cNvGrpSpPr/>
          <p:nvPr/>
        </p:nvGrpSpPr>
        <p:grpSpPr>
          <a:xfrm rot="10800000">
            <a:off x="4719522" y="2941402"/>
            <a:ext cx="1550458" cy="1550458"/>
            <a:chOff x="-3066356" y="966119"/>
            <a:chExt cx="2507886" cy="2507886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66A458C5-F493-FBFB-C9A2-25DC57D47A6F}"/>
                </a:ext>
              </a:extLst>
            </p:cNvPr>
            <p:cNvGrpSpPr/>
            <p:nvPr/>
          </p:nvGrpSpPr>
          <p:grpSpPr>
            <a:xfrm>
              <a:off x="-3066356" y="966119"/>
              <a:ext cx="2507886" cy="2507886"/>
              <a:chOff x="779929" y="966119"/>
              <a:chExt cx="2507886" cy="2507886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8F088E3C-88C8-348F-BFAF-E5D598EBF112}"/>
                  </a:ext>
                </a:extLst>
              </p:cNvPr>
              <p:cNvGrpSpPr/>
              <p:nvPr/>
            </p:nvGrpSpPr>
            <p:grpSpPr>
              <a:xfrm>
                <a:off x="779929" y="966119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46DE8992-339C-DD74-3F3E-0710C6D02092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D09EDB7A-3D4C-5FFC-3D50-0E806F4EE0C0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32A5AE3B-568E-3932-ADB5-F7AE0D8DC72B}"/>
                    </a:ext>
                  </a:extLst>
                </p:cNvPr>
                <p:cNvSpPr/>
                <p:nvPr/>
              </p:nvSpPr>
              <p:spPr bwMode="auto">
                <a:xfrm>
                  <a:off x="8759818" y="82190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5F2765A-0F4B-0037-0242-6BD31931335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66259" y="1358770"/>
                <a:ext cx="269842" cy="1204547"/>
              </a:xfrm>
              <a:custGeom>
                <a:avLst/>
                <a:gdLst>
                  <a:gd name="connsiteX0" fmla="*/ 109990 w 379520"/>
                  <a:gd name="connsiteY0" fmla="*/ 572051 h 1502584"/>
                  <a:gd name="connsiteX1" fmla="*/ 150902 w 379520"/>
                  <a:gd name="connsiteY1" fmla="*/ 628724 h 1502584"/>
                  <a:gd name="connsiteX2" fmla="*/ 272243 w 379520"/>
                  <a:gd name="connsiteY2" fmla="*/ 886104 h 1502584"/>
                  <a:gd name="connsiteX3" fmla="*/ 266216 w 379520"/>
                  <a:gd name="connsiteY3" fmla="*/ 923613 h 1502584"/>
                  <a:gd name="connsiteX4" fmla="*/ 223407 w 379520"/>
                  <a:gd name="connsiteY4" fmla="*/ 866766 h 1502584"/>
                  <a:gd name="connsiteX5" fmla="*/ 104034 w 379520"/>
                  <a:gd name="connsiteY5" fmla="*/ 610016 h 1502584"/>
                  <a:gd name="connsiteX6" fmla="*/ 365405 w 379520"/>
                  <a:gd name="connsiteY6" fmla="*/ 1048 h 1502584"/>
                  <a:gd name="connsiteX7" fmla="*/ 53633 w 379520"/>
                  <a:gd name="connsiteY7" fmla="*/ 349745 h 1502584"/>
                  <a:gd name="connsiteX8" fmla="*/ 52470 w 379520"/>
                  <a:gd name="connsiteY8" fmla="*/ 432618 h 1502584"/>
                  <a:gd name="connsiteX9" fmla="*/ 61626 w 379520"/>
                  <a:gd name="connsiteY9" fmla="*/ 465179 h 1502584"/>
                  <a:gd name="connsiteX10" fmla="*/ 42599 w 379520"/>
                  <a:gd name="connsiteY10" fmla="*/ 499075 h 1502584"/>
                  <a:gd name="connsiteX11" fmla="*/ 18044 w 379520"/>
                  <a:gd name="connsiteY11" fmla="*/ 583378 h 1502584"/>
                  <a:gd name="connsiteX12" fmla="*/ 199516 w 379520"/>
                  <a:gd name="connsiteY12" fmla="*/ 981057 h 1502584"/>
                  <a:gd name="connsiteX13" fmla="*/ 225462 w 379520"/>
                  <a:gd name="connsiteY13" fmla="*/ 1042028 h 1502584"/>
                  <a:gd name="connsiteX14" fmla="*/ 191769 w 379520"/>
                  <a:gd name="connsiteY14" fmla="*/ 1096282 h 1502584"/>
                  <a:gd name="connsiteX15" fmla="*/ 36071 w 379520"/>
                  <a:gd name="connsiteY15" fmla="*/ 1268394 h 1502584"/>
                  <a:gd name="connsiteX16" fmla="*/ 194049 w 379520"/>
                  <a:gd name="connsiteY16" fmla="*/ 1175521 h 1502584"/>
                  <a:gd name="connsiteX17" fmla="*/ 233720 w 379520"/>
                  <a:gd name="connsiteY17" fmla="*/ 1137999 h 1502584"/>
                  <a:gd name="connsiteX18" fmla="*/ 224420 w 379520"/>
                  <a:gd name="connsiteY18" fmla="*/ 1195871 h 1502584"/>
                  <a:gd name="connsiteX19" fmla="*/ 482 w 379520"/>
                  <a:gd name="connsiteY19" fmla="*/ 1502027 h 1502584"/>
                  <a:gd name="connsiteX20" fmla="*/ 326884 w 379520"/>
                  <a:gd name="connsiteY20" fmla="*/ 1134856 h 1502584"/>
                  <a:gd name="connsiteX21" fmla="*/ 324735 w 379520"/>
                  <a:gd name="connsiteY21" fmla="*/ 1054811 h 1502584"/>
                  <a:gd name="connsiteX22" fmla="*/ 316747 w 379520"/>
                  <a:gd name="connsiteY22" fmla="*/ 1029948 h 1502584"/>
                  <a:gd name="connsiteX23" fmla="*/ 341320 w 379520"/>
                  <a:gd name="connsiteY23" fmla="*/ 983794 h 1502584"/>
                  <a:gd name="connsiteX24" fmla="*/ 362473 w 379520"/>
                  <a:gd name="connsiteY24" fmla="*/ 901223 h 1502584"/>
                  <a:gd name="connsiteX25" fmla="*/ 175891 w 379520"/>
                  <a:gd name="connsiteY25" fmla="*/ 517009 h 1502584"/>
                  <a:gd name="connsiteX26" fmla="*/ 150227 w 379520"/>
                  <a:gd name="connsiteY26" fmla="*/ 455087 h 1502584"/>
                  <a:gd name="connsiteX27" fmla="*/ 183743 w 379520"/>
                  <a:gd name="connsiteY27" fmla="*/ 403141 h 1502584"/>
                  <a:gd name="connsiteX28" fmla="*/ 343840 w 379520"/>
                  <a:gd name="connsiteY28" fmla="*/ 236365 h 1502584"/>
                  <a:gd name="connsiteX29" fmla="*/ 192978 w 379520"/>
                  <a:gd name="connsiteY29" fmla="*/ 311599 h 1502584"/>
                  <a:gd name="connsiteX30" fmla="*/ 142704 w 379520"/>
                  <a:gd name="connsiteY30" fmla="*/ 356745 h 1502584"/>
                  <a:gd name="connsiteX31" fmla="*/ 151716 w 379520"/>
                  <a:gd name="connsiteY31" fmla="*/ 299292 h 1502584"/>
                  <a:gd name="connsiteX32" fmla="*/ 379429 w 379520"/>
                  <a:gd name="connsiteY32" fmla="*/ 2732 h 1502584"/>
                  <a:gd name="connsiteX33" fmla="*/ 365405 w 379520"/>
                  <a:gd name="connsiteY33" fmla="*/ 1048 h 150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9520" h="1502584">
                    <a:moveTo>
                      <a:pt x="109990" y="572051"/>
                    </a:moveTo>
                    <a:lnTo>
                      <a:pt x="150902" y="628724"/>
                    </a:lnTo>
                    <a:cubicBezTo>
                      <a:pt x="210929" y="706838"/>
                      <a:pt x="274968" y="781352"/>
                      <a:pt x="272243" y="886104"/>
                    </a:cubicBezTo>
                    <a:lnTo>
                      <a:pt x="266216" y="923613"/>
                    </a:lnTo>
                    <a:lnTo>
                      <a:pt x="223407" y="866766"/>
                    </a:lnTo>
                    <a:cubicBezTo>
                      <a:pt x="163683" y="791442"/>
                      <a:pt x="101309" y="718008"/>
                      <a:pt x="104034" y="610016"/>
                    </a:cubicBezTo>
                    <a:close/>
                    <a:moveTo>
                      <a:pt x="365405" y="1048"/>
                    </a:moveTo>
                    <a:cubicBezTo>
                      <a:pt x="307111" y="13745"/>
                      <a:pt x="86485" y="141231"/>
                      <a:pt x="53633" y="349745"/>
                    </a:cubicBezTo>
                    <a:cubicBezTo>
                      <a:pt x="48940" y="379533"/>
                      <a:pt x="48921" y="406981"/>
                      <a:pt x="52470" y="432618"/>
                    </a:cubicBezTo>
                    <a:lnTo>
                      <a:pt x="61626" y="465179"/>
                    </a:lnTo>
                    <a:lnTo>
                      <a:pt x="42599" y="499075"/>
                    </a:lnTo>
                    <a:cubicBezTo>
                      <a:pt x="31262" y="525457"/>
                      <a:pt x="22737" y="553591"/>
                      <a:pt x="18044" y="583378"/>
                    </a:cubicBezTo>
                    <a:cubicBezTo>
                      <a:pt x="-10115" y="762104"/>
                      <a:pt x="129998" y="856597"/>
                      <a:pt x="199516" y="981057"/>
                    </a:cubicBezTo>
                    <a:lnTo>
                      <a:pt x="225462" y="1042028"/>
                    </a:lnTo>
                    <a:lnTo>
                      <a:pt x="191769" y="1096282"/>
                    </a:lnTo>
                    <a:cubicBezTo>
                      <a:pt x="120236" y="1195837"/>
                      <a:pt x="28123" y="1261644"/>
                      <a:pt x="36071" y="1268394"/>
                    </a:cubicBezTo>
                    <a:cubicBezTo>
                      <a:pt x="42430" y="1273794"/>
                      <a:pt x="117369" y="1239776"/>
                      <a:pt x="194049" y="1175521"/>
                    </a:cubicBezTo>
                    <a:lnTo>
                      <a:pt x="233720" y="1137999"/>
                    </a:lnTo>
                    <a:lnTo>
                      <a:pt x="224420" y="1195871"/>
                    </a:lnTo>
                    <a:cubicBezTo>
                      <a:pt x="174347" y="1367375"/>
                      <a:pt x="-10645" y="1492578"/>
                      <a:pt x="482" y="1502027"/>
                    </a:cubicBezTo>
                    <a:cubicBezTo>
                      <a:pt x="13199" y="1512826"/>
                      <a:pt x="300239" y="1365958"/>
                      <a:pt x="326884" y="1134856"/>
                    </a:cubicBezTo>
                    <a:cubicBezTo>
                      <a:pt x="330215" y="1105968"/>
                      <a:pt x="329146" y="1079476"/>
                      <a:pt x="324735" y="1054811"/>
                    </a:cubicBezTo>
                    <a:lnTo>
                      <a:pt x="316747" y="1029948"/>
                    </a:lnTo>
                    <a:lnTo>
                      <a:pt x="341320" y="983794"/>
                    </a:lnTo>
                    <a:cubicBezTo>
                      <a:pt x="351743" y="957682"/>
                      <a:pt x="359143" y="930110"/>
                      <a:pt x="362473" y="901223"/>
                    </a:cubicBezTo>
                    <a:cubicBezTo>
                      <a:pt x="382457" y="727896"/>
                      <a:pt x="244046" y="640828"/>
                      <a:pt x="175891" y="517009"/>
                    </a:cubicBezTo>
                    <a:lnTo>
                      <a:pt x="150227" y="455087"/>
                    </a:lnTo>
                    <a:lnTo>
                      <a:pt x="183743" y="403141"/>
                    </a:lnTo>
                    <a:cubicBezTo>
                      <a:pt x="254850" y="309091"/>
                      <a:pt x="347246" y="251214"/>
                      <a:pt x="343840" y="236365"/>
                    </a:cubicBezTo>
                    <a:cubicBezTo>
                      <a:pt x="341115" y="224486"/>
                      <a:pt x="269052" y="251664"/>
                      <a:pt x="192978" y="311599"/>
                    </a:cubicBezTo>
                    <a:lnTo>
                      <a:pt x="142704" y="356745"/>
                    </a:lnTo>
                    <a:lnTo>
                      <a:pt x="151716" y="299292"/>
                    </a:lnTo>
                    <a:cubicBezTo>
                      <a:pt x="201193" y="128644"/>
                      <a:pt x="384198" y="23520"/>
                      <a:pt x="379429" y="2732"/>
                    </a:cubicBezTo>
                    <a:cubicBezTo>
                      <a:pt x="378748" y="-238"/>
                      <a:pt x="373733" y="-766"/>
                      <a:pt x="365405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A9297F8-91BB-A7D5-CFF2-9EA55AF3712B}"/>
                </a:ext>
              </a:extLst>
            </p:cNvPr>
            <p:cNvSpPr/>
            <p:nvPr/>
          </p:nvSpPr>
          <p:spPr bwMode="auto">
            <a:xfrm>
              <a:off x="-2935670" y="1107832"/>
              <a:ext cx="2227540" cy="2227540"/>
            </a:xfrm>
            <a:custGeom>
              <a:avLst/>
              <a:gdLst>
                <a:gd name="connsiteX0" fmla="*/ 2100401 w 2227540"/>
                <a:gd name="connsiteY0" fmla="*/ 0 h 2227540"/>
                <a:gd name="connsiteX1" fmla="*/ 2227540 w 2227540"/>
                <a:gd name="connsiteY1" fmla="*/ 127139 h 2227540"/>
                <a:gd name="connsiteX2" fmla="*/ 127139 w 2227540"/>
                <a:gd name="connsiteY2" fmla="*/ 2227540 h 2227540"/>
                <a:gd name="connsiteX3" fmla="*/ 0 w 2227540"/>
                <a:gd name="connsiteY3" fmla="*/ 2100401 h 2227540"/>
                <a:gd name="connsiteX4" fmla="*/ 2100401 w 2227540"/>
                <a:gd name="connsiteY4" fmla="*/ 0 h 222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540" h="2227540">
                  <a:moveTo>
                    <a:pt x="2100401" y="0"/>
                  </a:moveTo>
                  <a:lnTo>
                    <a:pt x="2227540" y="127139"/>
                  </a:lnTo>
                  <a:lnTo>
                    <a:pt x="127139" y="2227540"/>
                  </a:lnTo>
                  <a:lnTo>
                    <a:pt x="0" y="2100401"/>
                  </a:lnTo>
                  <a:lnTo>
                    <a:pt x="2100401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Rectangle 14">
              <a:extLst>
                <a:ext uri="{FF2B5EF4-FFF2-40B4-BE49-F238E27FC236}">
                  <a16:creationId xmlns:a16="http://schemas.microsoft.com/office/drawing/2014/main" id="{2493DC68-CA8A-2F1B-A97E-48CFE4CAA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58197" y="2657006"/>
              <a:ext cx="1413401" cy="233943"/>
            </a:xfrm>
            <a:prstGeom prst="rect">
              <a:avLst/>
            </a:prstGeom>
            <a:solidFill>
              <a:schemeClr val="tx1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8" name="Rectangle 14">
              <a:extLst>
                <a:ext uri="{FF2B5EF4-FFF2-40B4-BE49-F238E27FC236}">
                  <a16:creationId xmlns:a16="http://schemas.microsoft.com/office/drawing/2014/main" id="{6EBC950C-A688-320B-8CA8-35D6B2DFC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15782" y="2657006"/>
              <a:ext cx="105599" cy="233943"/>
            </a:xfrm>
            <a:prstGeom prst="rect">
              <a:avLst/>
            </a:prstGeom>
            <a:solidFill>
              <a:schemeClr val="tx1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6531C-91EF-1016-7E7C-040F67BAD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914F6C3-27BF-7EDD-9715-E1965A11C7E7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4D77929-639A-4357-B469-A340AEAF8EC9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161251A-B9D4-92F9-FC8A-AC22C1A80E9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C3DE73E-0B77-D3A3-52DA-52A37378E63E}"/>
              </a:ext>
            </a:extLst>
          </p:cNvPr>
          <p:cNvGrpSpPr/>
          <p:nvPr/>
        </p:nvGrpSpPr>
        <p:grpSpPr>
          <a:xfrm>
            <a:off x="670419" y="5302875"/>
            <a:ext cx="5574312" cy="1756237"/>
            <a:chOff x="695668" y="5302875"/>
            <a:chExt cx="5574312" cy="1756237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A91269F-7DDC-DB91-BB5E-55B14E268CB9}"/>
                </a:ext>
              </a:extLst>
            </p:cNvPr>
            <p:cNvGrpSpPr/>
            <p:nvPr/>
          </p:nvGrpSpPr>
          <p:grpSpPr>
            <a:xfrm>
              <a:off x="695668" y="5302875"/>
              <a:ext cx="5574312" cy="1688815"/>
              <a:chOff x="695668" y="5302875"/>
              <a:chExt cx="5574312" cy="1688815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AE4E6699-852B-3978-A933-A45E01BA3C4B}"/>
                  </a:ext>
                </a:extLst>
              </p:cNvPr>
              <p:cNvSpPr txBox="1"/>
              <p:nvPr/>
            </p:nvSpPr>
            <p:spPr>
              <a:xfrm>
                <a:off x="2699772" y="5302875"/>
                <a:ext cx="3570208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800" b="1" i="0" dirty="0">
                    <a:solidFill>
                      <a:srgbClr val="0F1111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禁煙席</a:t>
                </a:r>
                <a:endParaRPr lang="en-US" altLang="ja-JP" sz="88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5745432-44E9-C6B8-BA11-6823D551CEEF}"/>
                  </a:ext>
                </a:extLst>
              </p:cNvPr>
              <p:cNvGrpSpPr/>
              <p:nvPr/>
            </p:nvGrpSpPr>
            <p:grpSpPr>
              <a:xfrm>
                <a:off x="695668" y="5441232"/>
                <a:ext cx="1550458" cy="1550458"/>
                <a:chOff x="-3066356" y="966119"/>
                <a:chExt cx="2507886" cy="2507886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24214F51-8F93-35BA-249E-A8BBECA1F2B8}"/>
                    </a:ext>
                  </a:extLst>
                </p:cNvPr>
                <p:cNvGrpSpPr/>
                <p:nvPr/>
              </p:nvGrpSpPr>
              <p:grpSpPr>
                <a:xfrm>
                  <a:off x="-3066356" y="966119"/>
                  <a:ext cx="2507886" cy="2507886"/>
                  <a:chOff x="779929" y="966119"/>
                  <a:chExt cx="2507886" cy="2507886"/>
                </a:xfrm>
              </p:grpSpPr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700F8FB6-9584-E79F-666D-7398C3E06E35}"/>
                      </a:ext>
                    </a:extLst>
                  </p:cNvPr>
                  <p:cNvGrpSpPr/>
                  <p:nvPr/>
                </p:nvGrpSpPr>
                <p:grpSpPr>
                  <a:xfrm>
                    <a:off x="779929" y="966119"/>
                    <a:ext cx="2507886" cy="2507886"/>
                    <a:chOff x="8680856" y="742940"/>
                    <a:chExt cx="2735056" cy="2735056"/>
                  </a:xfrm>
                </p:grpSpPr>
                <p:sp>
                  <p:nvSpPr>
                    <p:cNvPr id="58" name="四角形: 角を丸くする 57">
                      <a:extLst>
                        <a:ext uri="{FF2B5EF4-FFF2-40B4-BE49-F238E27FC236}">
                          <a16:creationId xmlns:a16="http://schemas.microsoft.com/office/drawing/2014/main" id="{92A14A1E-F197-F1DB-9445-901CE982A6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680856" y="742940"/>
                      <a:ext cx="2735056" cy="2735056"/>
                    </a:xfrm>
                    <a:prstGeom prst="roundRect">
                      <a:avLst>
                        <a:gd name="adj" fmla="val 8810"/>
                      </a:avLst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9" name="四角形: 角を丸くする 58">
                      <a:extLst>
                        <a:ext uri="{FF2B5EF4-FFF2-40B4-BE49-F238E27FC236}">
                          <a16:creationId xmlns:a16="http://schemas.microsoft.com/office/drawing/2014/main" id="{0CED8E67-F12E-EE53-CB9C-F9C7518A5E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68435" y="930519"/>
                      <a:ext cx="2359898" cy="2359898"/>
                    </a:xfrm>
                    <a:prstGeom prst="roundRect">
                      <a:avLst>
                        <a:gd name="adj" fmla="val 3020"/>
                      </a:avLst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2456E8E2-7137-BF2F-B3A6-A808ABE04B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59818" y="821902"/>
                      <a:ext cx="2577132" cy="2577132"/>
                    </a:xfrm>
                    <a:custGeom>
                      <a:avLst/>
                      <a:gdLst>
                        <a:gd name="connsiteX0" fmla="*/ 243929 w 2577132"/>
                        <a:gd name="connsiteY0" fmla="*/ 154017 h 2577132"/>
                        <a:gd name="connsiteX1" fmla="*/ 160953 w 2577132"/>
                        <a:gd name="connsiteY1" fmla="*/ 236993 h 2577132"/>
                        <a:gd name="connsiteX2" fmla="*/ 160953 w 2577132"/>
                        <a:gd name="connsiteY2" fmla="*/ 2325359 h 2577132"/>
                        <a:gd name="connsiteX3" fmla="*/ 243929 w 2577132"/>
                        <a:gd name="connsiteY3" fmla="*/ 2408335 h 2577132"/>
                        <a:gd name="connsiteX4" fmla="*/ 2324227 w 2577132"/>
                        <a:gd name="connsiteY4" fmla="*/ 2408335 h 2577132"/>
                        <a:gd name="connsiteX5" fmla="*/ 2407203 w 2577132"/>
                        <a:gd name="connsiteY5" fmla="*/ 2325359 h 2577132"/>
                        <a:gd name="connsiteX6" fmla="*/ 2407203 w 2577132"/>
                        <a:gd name="connsiteY6" fmla="*/ 236993 h 2577132"/>
                        <a:gd name="connsiteX7" fmla="*/ 2324227 w 2577132"/>
                        <a:gd name="connsiteY7" fmla="*/ 154017 h 2577132"/>
                        <a:gd name="connsiteX8" fmla="*/ 160298 w 2577132"/>
                        <a:gd name="connsiteY8" fmla="*/ 0 h 2577132"/>
                        <a:gd name="connsiteX9" fmla="*/ 2416834 w 2577132"/>
                        <a:gd name="connsiteY9" fmla="*/ 0 h 2577132"/>
                        <a:gd name="connsiteX10" fmla="*/ 2577132 w 2577132"/>
                        <a:gd name="connsiteY10" fmla="*/ 160298 h 2577132"/>
                        <a:gd name="connsiteX11" fmla="*/ 2577132 w 2577132"/>
                        <a:gd name="connsiteY11" fmla="*/ 2416834 h 2577132"/>
                        <a:gd name="connsiteX12" fmla="*/ 2416834 w 2577132"/>
                        <a:gd name="connsiteY12" fmla="*/ 2577132 h 2577132"/>
                        <a:gd name="connsiteX13" fmla="*/ 160298 w 2577132"/>
                        <a:gd name="connsiteY13" fmla="*/ 2577132 h 2577132"/>
                        <a:gd name="connsiteX14" fmla="*/ 0 w 2577132"/>
                        <a:gd name="connsiteY14" fmla="*/ 2416834 h 2577132"/>
                        <a:gd name="connsiteX15" fmla="*/ 0 w 2577132"/>
                        <a:gd name="connsiteY15" fmla="*/ 160298 h 2577132"/>
                        <a:gd name="connsiteX16" fmla="*/ 160298 w 2577132"/>
                        <a:gd name="connsiteY16" fmla="*/ 0 h 25771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577132" h="2577132">
                          <a:moveTo>
                            <a:pt x="243929" y="154017"/>
                          </a:moveTo>
                          <a:cubicBezTo>
                            <a:pt x="198103" y="154017"/>
                            <a:pt x="160953" y="191167"/>
                            <a:pt x="160953" y="236993"/>
                          </a:cubicBezTo>
                          <a:lnTo>
                            <a:pt x="160953" y="2325359"/>
                          </a:lnTo>
                          <a:cubicBezTo>
                            <a:pt x="160953" y="2371185"/>
                            <a:pt x="198103" y="2408335"/>
                            <a:pt x="243929" y="2408335"/>
                          </a:cubicBezTo>
                          <a:lnTo>
                            <a:pt x="2324227" y="2408335"/>
                          </a:lnTo>
                          <a:cubicBezTo>
                            <a:pt x="2370053" y="2408335"/>
                            <a:pt x="2407203" y="2371185"/>
                            <a:pt x="2407203" y="2325359"/>
                          </a:cubicBezTo>
                          <a:lnTo>
                            <a:pt x="2407203" y="236993"/>
                          </a:lnTo>
                          <a:cubicBezTo>
                            <a:pt x="2407203" y="191167"/>
                            <a:pt x="2370053" y="154017"/>
                            <a:pt x="2324227" y="154017"/>
                          </a:cubicBezTo>
                          <a:close/>
                          <a:moveTo>
                            <a:pt x="160298" y="0"/>
                          </a:moveTo>
                          <a:lnTo>
                            <a:pt x="2416834" y="0"/>
                          </a:lnTo>
                          <a:cubicBezTo>
                            <a:pt x="2505364" y="0"/>
                            <a:pt x="2577132" y="71768"/>
                            <a:pt x="2577132" y="160298"/>
                          </a:cubicBezTo>
                          <a:lnTo>
                            <a:pt x="2577132" y="2416834"/>
                          </a:lnTo>
                          <a:cubicBezTo>
                            <a:pt x="2577132" y="2505364"/>
                            <a:pt x="2505364" y="2577132"/>
                            <a:pt x="2416834" y="2577132"/>
                          </a:cubicBezTo>
                          <a:lnTo>
                            <a:pt x="160298" y="2577132"/>
                          </a:lnTo>
                          <a:cubicBezTo>
                            <a:pt x="71768" y="2577132"/>
                            <a:pt x="0" y="2505364"/>
                            <a:pt x="0" y="2416834"/>
                          </a:cubicBezTo>
                          <a:lnTo>
                            <a:pt x="0" y="160298"/>
                          </a:lnTo>
                          <a:cubicBezTo>
                            <a:pt x="0" y="71768"/>
                            <a:pt x="71768" y="0"/>
                            <a:pt x="16029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</p:grp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C3BC3605-1287-704C-6AD8-F7DD6A4EFF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66259" y="1358770"/>
                    <a:ext cx="269842" cy="1204547"/>
                  </a:xfrm>
                  <a:custGeom>
                    <a:avLst/>
                    <a:gdLst>
                      <a:gd name="connsiteX0" fmla="*/ 109990 w 379520"/>
                      <a:gd name="connsiteY0" fmla="*/ 572051 h 1502584"/>
                      <a:gd name="connsiteX1" fmla="*/ 150902 w 379520"/>
                      <a:gd name="connsiteY1" fmla="*/ 628724 h 1502584"/>
                      <a:gd name="connsiteX2" fmla="*/ 272243 w 379520"/>
                      <a:gd name="connsiteY2" fmla="*/ 886104 h 1502584"/>
                      <a:gd name="connsiteX3" fmla="*/ 266216 w 379520"/>
                      <a:gd name="connsiteY3" fmla="*/ 923613 h 1502584"/>
                      <a:gd name="connsiteX4" fmla="*/ 223407 w 379520"/>
                      <a:gd name="connsiteY4" fmla="*/ 866766 h 1502584"/>
                      <a:gd name="connsiteX5" fmla="*/ 104034 w 379520"/>
                      <a:gd name="connsiteY5" fmla="*/ 610016 h 1502584"/>
                      <a:gd name="connsiteX6" fmla="*/ 365405 w 379520"/>
                      <a:gd name="connsiteY6" fmla="*/ 1048 h 1502584"/>
                      <a:gd name="connsiteX7" fmla="*/ 53633 w 379520"/>
                      <a:gd name="connsiteY7" fmla="*/ 349745 h 1502584"/>
                      <a:gd name="connsiteX8" fmla="*/ 52470 w 379520"/>
                      <a:gd name="connsiteY8" fmla="*/ 432618 h 1502584"/>
                      <a:gd name="connsiteX9" fmla="*/ 61626 w 379520"/>
                      <a:gd name="connsiteY9" fmla="*/ 465179 h 1502584"/>
                      <a:gd name="connsiteX10" fmla="*/ 42599 w 379520"/>
                      <a:gd name="connsiteY10" fmla="*/ 499075 h 1502584"/>
                      <a:gd name="connsiteX11" fmla="*/ 18044 w 379520"/>
                      <a:gd name="connsiteY11" fmla="*/ 583378 h 1502584"/>
                      <a:gd name="connsiteX12" fmla="*/ 199516 w 379520"/>
                      <a:gd name="connsiteY12" fmla="*/ 981057 h 1502584"/>
                      <a:gd name="connsiteX13" fmla="*/ 225462 w 379520"/>
                      <a:gd name="connsiteY13" fmla="*/ 1042028 h 1502584"/>
                      <a:gd name="connsiteX14" fmla="*/ 191769 w 379520"/>
                      <a:gd name="connsiteY14" fmla="*/ 1096282 h 1502584"/>
                      <a:gd name="connsiteX15" fmla="*/ 36071 w 379520"/>
                      <a:gd name="connsiteY15" fmla="*/ 1268394 h 1502584"/>
                      <a:gd name="connsiteX16" fmla="*/ 194049 w 379520"/>
                      <a:gd name="connsiteY16" fmla="*/ 1175521 h 1502584"/>
                      <a:gd name="connsiteX17" fmla="*/ 233720 w 379520"/>
                      <a:gd name="connsiteY17" fmla="*/ 1137999 h 1502584"/>
                      <a:gd name="connsiteX18" fmla="*/ 224420 w 379520"/>
                      <a:gd name="connsiteY18" fmla="*/ 1195871 h 1502584"/>
                      <a:gd name="connsiteX19" fmla="*/ 482 w 379520"/>
                      <a:gd name="connsiteY19" fmla="*/ 1502027 h 1502584"/>
                      <a:gd name="connsiteX20" fmla="*/ 326884 w 379520"/>
                      <a:gd name="connsiteY20" fmla="*/ 1134856 h 1502584"/>
                      <a:gd name="connsiteX21" fmla="*/ 324735 w 379520"/>
                      <a:gd name="connsiteY21" fmla="*/ 1054811 h 1502584"/>
                      <a:gd name="connsiteX22" fmla="*/ 316747 w 379520"/>
                      <a:gd name="connsiteY22" fmla="*/ 1029948 h 1502584"/>
                      <a:gd name="connsiteX23" fmla="*/ 341320 w 379520"/>
                      <a:gd name="connsiteY23" fmla="*/ 983794 h 1502584"/>
                      <a:gd name="connsiteX24" fmla="*/ 362473 w 379520"/>
                      <a:gd name="connsiteY24" fmla="*/ 901223 h 1502584"/>
                      <a:gd name="connsiteX25" fmla="*/ 175891 w 379520"/>
                      <a:gd name="connsiteY25" fmla="*/ 517009 h 1502584"/>
                      <a:gd name="connsiteX26" fmla="*/ 150227 w 379520"/>
                      <a:gd name="connsiteY26" fmla="*/ 455087 h 1502584"/>
                      <a:gd name="connsiteX27" fmla="*/ 183743 w 379520"/>
                      <a:gd name="connsiteY27" fmla="*/ 403141 h 1502584"/>
                      <a:gd name="connsiteX28" fmla="*/ 343840 w 379520"/>
                      <a:gd name="connsiteY28" fmla="*/ 236365 h 1502584"/>
                      <a:gd name="connsiteX29" fmla="*/ 192978 w 379520"/>
                      <a:gd name="connsiteY29" fmla="*/ 311599 h 1502584"/>
                      <a:gd name="connsiteX30" fmla="*/ 142704 w 379520"/>
                      <a:gd name="connsiteY30" fmla="*/ 356745 h 1502584"/>
                      <a:gd name="connsiteX31" fmla="*/ 151716 w 379520"/>
                      <a:gd name="connsiteY31" fmla="*/ 299292 h 1502584"/>
                      <a:gd name="connsiteX32" fmla="*/ 379429 w 379520"/>
                      <a:gd name="connsiteY32" fmla="*/ 2732 h 1502584"/>
                      <a:gd name="connsiteX33" fmla="*/ 365405 w 379520"/>
                      <a:gd name="connsiteY33" fmla="*/ 1048 h 1502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379520" h="1502584">
                        <a:moveTo>
                          <a:pt x="109990" y="572051"/>
                        </a:moveTo>
                        <a:lnTo>
                          <a:pt x="150902" y="628724"/>
                        </a:lnTo>
                        <a:cubicBezTo>
                          <a:pt x="210929" y="706838"/>
                          <a:pt x="274968" y="781352"/>
                          <a:pt x="272243" y="886104"/>
                        </a:cubicBezTo>
                        <a:lnTo>
                          <a:pt x="266216" y="923613"/>
                        </a:lnTo>
                        <a:lnTo>
                          <a:pt x="223407" y="866766"/>
                        </a:lnTo>
                        <a:cubicBezTo>
                          <a:pt x="163683" y="791442"/>
                          <a:pt x="101309" y="718008"/>
                          <a:pt x="104034" y="610016"/>
                        </a:cubicBezTo>
                        <a:close/>
                        <a:moveTo>
                          <a:pt x="365405" y="1048"/>
                        </a:moveTo>
                        <a:cubicBezTo>
                          <a:pt x="307111" y="13745"/>
                          <a:pt x="86485" y="141231"/>
                          <a:pt x="53633" y="349745"/>
                        </a:cubicBezTo>
                        <a:cubicBezTo>
                          <a:pt x="48940" y="379533"/>
                          <a:pt x="48921" y="406981"/>
                          <a:pt x="52470" y="432618"/>
                        </a:cubicBezTo>
                        <a:lnTo>
                          <a:pt x="61626" y="465179"/>
                        </a:lnTo>
                        <a:lnTo>
                          <a:pt x="42599" y="499075"/>
                        </a:lnTo>
                        <a:cubicBezTo>
                          <a:pt x="31262" y="525457"/>
                          <a:pt x="22737" y="553591"/>
                          <a:pt x="18044" y="583378"/>
                        </a:cubicBezTo>
                        <a:cubicBezTo>
                          <a:pt x="-10115" y="762104"/>
                          <a:pt x="129998" y="856597"/>
                          <a:pt x="199516" y="981057"/>
                        </a:cubicBezTo>
                        <a:lnTo>
                          <a:pt x="225462" y="1042028"/>
                        </a:lnTo>
                        <a:lnTo>
                          <a:pt x="191769" y="1096282"/>
                        </a:lnTo>
                        <a:cubicBezTo>
                          <a:pt x="120236" y="1195837"/>
                          <a:pt x="28123" y="1261644"/>
                          <a:pt x="36071" y="1268394"/>
                        </a:cubicBezTo>
                        <a:cubicBezTo>
                          <a:pt x="42430" y="1273794"/>
                          <a:pt x="117369" y="1239776"/>
                          <a:pt x="194049" y="1175521"/>
                        </a:cubicBezTo>
                        <a:lnTo>
                          <a:pt x="233720" y="1137999"/>
                        </a:lnTo>
                        <a:lnTo>
                          <a:pt x="224420" y="1195871"/>
                        </a:lnTo>
                        <a:cubicBezTo>
                          <a:pt x="174347" y="1367375"/>
                          <a:pt x="-10645" y="1492578"/>
                          <a:pt x="482" y="1502027"/>
                        </a:cubicBezTo>
                        <a:cubicBezTo>
                          <a:pt x="13199" y="1512826"/>
                          <a:pt x="300239" y="1365958"/>
                          <a:pt x="326884" y="1134856"/>
                        </a:cubicBezTo>
                        <a:cubicBezTo>
                          <a:pt x="330215" y="1105968"/>
                          <a:pt x="329146" y="1079476"/>
                          <a:pt x="324735" y="1054811"/>
                        </a:cubicBezTo>
                        <a:lnTo>
                          <a:pt x="316747" y="1029948"/>
                        </a:lnTo>
                        <a:lnTo>
                          <a:pt x="341320" y="983794"/>
                        </a:lnTo>
                        <a:cubicBezTo>
                          <a:pt x="351743" y="957682"/>
                          <a:pt x="359143" y="930110"/>
                          <a:pt x="362473" y="901223"/>
                        </a:cubicBezTo>
                        <a:cubicBezTo>
                          <a:pt x="382457" y="727896"/>
                          <a:pt x="244046" y="640828"/>
                          <a:pt x="175891" y="517009"/>
                        </a:cubicBezTo>
                        <a:lnTo>
                          <a:pt x="150227" y="455087"/>
                        </a:lnTo>
                        <a:lnTo>
                          <a:pt x="183743" y="403141"/>
                        </a:lnTo>
                        <a:cubicBezTo>
                          <a:pt x="254850" y="309091"/>
                          <a:pt x="347246" y="251214"/>
                          <a:pt x="343840" y="236365"/>
                        </a:cubicBezTo>
                        <a:cubicBezTo>
                          <a:pt x="341115" y="224486"/>
                          <a:pt x="269052" y="251664"/>
                          <a:pt x="192978" y="311599"/>
                        </a:cubicBezTo>
                        <a:lnTo>
                          <a:pt x="142704" y="356745"/>
                        </a:lnTo>
                        <a:lnTo>
                          <a:pt x="151716" y="299292"/>
                        </a:lnTo>
                        <a:cubicBezTo>
                          <a:pt x="201193" y="128644"/>
                          <a:pt x="384198" y="23520"/>
                          <a:pt x="379429" y="2732"/>
                        </a:cubicBezTo>
                        <a:cubicBezTo>
                          <a:pt x="378748" y="-238"/>
                          <a:pt x="373733" y="-766"/>
                          <a:pt x="365405" y="104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B6735CD-1D00-7599-FE3B-D078A3F317D5}"/>
                    </a:ext>
                  </a:extLst>
                </p:cNvPr>
                <p:cNvSpPr/>
                <p:nvPr/>
              </p:nvSpPr>
              <p:spPr bwMode="auto">
                <a:xfrm>
                  <a:off x="-2935670" y="1107832"/>
                  <a:ext cx="2227540" cy="2227540"/>
                </a:xfrm>
                <a:custGeom>
                  <a:avLst/>
                  <a:gdLst>
                    <a:gd name="connsiteX0" fmla="*/ 2100401 w 2227540"/>
                    <a:gd name="connsiteY0" fmla="*/ 0 h 2227540"/>
                    <a:gd name="connsiteX1" fmla="*/ 2227540 w 2227540"/>
                    <a:gd name="connsiteY1" fmla="*/ 127139 h 2227540"/>
                    <a:gd name="connsiteX2" fmla="*/ 127139 w 2227540"/>
                    <a:gd name="connsiteY2" fmla="*/ 2227540 h 2227540"/>
                    <a:gd name="connsiteX3" fmla="*/ 0 w 2227540"/>
                    <a:gd name="connsiteY3" fmla="*/ 2100401 h 2227540"/>
                    <a:gd name="connsiteX4" fmla="*/ 2100401 w 2227540"/>
                    <a:gd name="connsiteY4" fmla="*/ 0 h 222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7540" h="2227540">
                      <a:moveTo>
                        <a:pt x="2100401" y="0"/>
                      </a:moveTo>
                      <a:lnTo>
                        <a:pt x="2227540" y="127139"/>
                      </a:lnTo>
                      <a:lnTo>
                        <a:pt x="127139" y="2227540"/>
                      </a:lnTo>
                      <a:lnTo>
                        <a:pt x="0" y="2100401"/>
                      </a:lnTo>
                      <a:lnTo>
                        <a:pt x="2100401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Rectangle 14">
                  <a:extLst>
                    <a:ext uri="{FF2B5EF4-FFF2-40B4-BE49-F238E27FC236}">
                      <a16:creationId xmlns:a16="http://schemas.microsoft.com/office/drawing/2014/main" id="{0C985F2E-202B-365B-5A33-C2E2EFF71D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58197" y="2657006"/>
                  <a:ext cx="1413401" cy="233943"/>
                </a:xfrm>
                <a:prstGeom prst="rect">
                  <a:avLst/>
                </a:prstGeom>
                <a:solidFill>
                  <a:schemeClr val="tx1"/>
                </a:solidFill>
                <a:ln w="571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" name="Rectangle 14">
                  <a:extLst>
                    <a:ext uri="{FF2B5EF4-FFF2-40B4-BE49-F238E27FC236}">
                      <a16:creationId xmlns:a16="http://schemas.microsoft.com/office/drawing/2014/main" id="{7830A495-205E-6CB9-1F5D-A3F7263B5E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515782" y="2657006"/>
                  <a:ext cx="105599" cy="233943"/>
                </a:xfrm>
                <a:prstGeom prst="rect">
                  <a:avLst/>
                </a:prstGeom>
                <a:solidFill>
                  <a:schemeClr val="tx1"/>
                </a:solidFill>
                <a:ln w="571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5CD418D-D0BE-013A-BE81-79978E58E38D}"/>
                </a:ext>
              </a:extLst>
            </p:cNvPr>
            <p:cNvSpPr txBox="1"/>
            <p:nvPr/>
          </p:nvSpPr>
          <p:spPr>
            <a:xfrm>
              <a:off x="3017287" y="6412781"/>
              <a:ext cx="2904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6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Smoking</a:t>
              </a:r>
              <a:endParaRPr lang="en-US" altLang="ja-JP" sz="36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5706262-82B7-0AE0-EFAD-6C96AE43841E}"/>
              </a:ext>
            </a:extLst>
          </p:cNvPr>
          <p:cNvGrpSpPr/>
          <p:nvPr/>
        </p:nvGrpSpPr>
        <p:grpSpPr>
          <a:xfrm rot="10800000">
            <a:off x="670419" y="2829258"/>
            <a:ext cx="5574312" cy="1756237"/>
            <a:chOff x="695668" y="5302875"/>
            <a:chExt cx="5574312" cy="175623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54666D1-F690-6BA4-673A-3703F063AD07}"/>
                </a:ext>
              </a:extLst>
            </p:cNvPr>
            <p:cNvGrpSpPr/>
            <p:nvPr/>
          </p:nvGrpSpPr>
          <p:grpSpPr>
            <a:xfrm>
              <a:off x="695668" y="5302875"/>
              <a:ext cx="5574312" cy="1688815"/>
              <a:chOff x="695668" y="5302875"/>
              <a:chExt cx="5574312" cy="1688815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DF33E2A0-F046-E097-E14C-54C9685B24DE}"/>
                  </a:ext>
                </a:extLst>
              </p:cNvPr>
              <p:cNvSpPr txBox="1"/>
              <p:nvPr/>
            </p:nvSpPr>
            <p:spPr>
              <a:xfrm>
                <a:off x="2699772" y="5302875"/>
                <a:ext cx="3570208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800" b="1" i="0" dirty="0">
                    <a:solidFill>
                      <a:srgbClr val="0F1111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禁煙席</a:t>
                </a:r>
                <a:endParaRPr lang="en-US" altLang="ja-JP" sz="88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2B30142-3E39-CF98-11D8-D12823D24015}"/>
                  </a:ext>
                </a:extLst>
              </p:cNvPr>
              <p:cNvGrpSpPr/>
              <p:nvPr/>
            </p:nvGrpSpPr>
            <p:grpSpPr>
              <a:xfrm>
                <a:off x="695668" y="5441232"/>
                <a:ext cx="1550458" cy="1550458"/>
                <a:chOff x="-3066356" y="966119"/>
                <a:chExt cx="2507886" cy="2507886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6E6D5239-4AF2-DCA2-B85E-783C76A41282}"/>
                    </a:ext>
                  </a:extLst>
                </p:cNvPr>
                <p:cNvGrpSpPr/>
                <p:nvPr/>
              </p:nvGrpSpPr>
              <p:grpSpPr>
                <a:xfrm>
                  <a:off x="-3066356" y="966119"/>
                  <a:ext cx="2507886" cy="2507886"/>
                  <a:chOff x="779929" y="966119"/>
                  <a:chExt cx="2507886" cy="2507886"/>
                </a:xfrm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397255FC-E3EC-872C-7D5C-B1450AAC2362}"/>
                      </a:ext>
                    </a:extLst>
                  </p:cNvPr>
                  <p:cNvGrpSpPr/>
                  <p:nvPr/>
                </p:nvGrpSpPr>
                <p:grpSpPr>
                  <a:xfrm>
                    <a:off x="779929" y="966119"/>
                    <a:ext cx="2507886" cy="2507886"/>
                    <a:chOff x="8680856" y="742940"/>
                    <a:chExt cx="2735056" cy="2735056"/>
                  </a:xfrm>
                </p:grpSpPr>
                <p:sp>
                  <p:nvSpPr>
                    <p:cNvPr id="19" name="四角形: 角を丸くする 18">
                      <a:extLst>
                        <a:ext uri="{FF2B5EF4-FFF2-40B4-BE49-F238E27FC236}">
                          <a16:creationId xmlns:a16="http://schemas.microsoft.com/office/drawing/2014/main" id="{43EAAD32-FD96-CF2E-E3FD-0446AB0462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680856" y="742940"/>
                      <a:ext cx="2735056" cy="2735056"/>
                    </a:xfrm>
                    <a:prstGeom prst="roundRect">
                      <a:avLst>
                        <a:gd name="adj" fmla="val 8810"/>
                      </a:avLst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" name="四角形: 角を丸くする 19">
                      <a:extLst>
                        <a:ext uri="{FF2B5EF4-FFF2-40B4-BE49-F238E27FC236}">
                          <a16:creationId xmlns:a16="http://schemas.microsoft.com/office/drawing/2014/main" id="{F5D09865-C9B7-E56C-8B4E-46A97B5CEF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68435" y="930519"/>
                      <a:ext cx="2359898" cy="2359898"/>
                    </a:xfrm>
                    <a:prstGeom prst="roundRect">
                      <a:avLst>
                        <a:gd name="adj" fmla="val 3020"/>
                      </a:avLst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D413E1F2-CE08-84C4-4488-2418A9D3E8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759818" y="821902"/>
                      <a:ext cx="2577132" cy="2577132"/>
                    </a:xfrm>
                    <a:custGeom>
                      <a:avLst/>
                      <a:gdLst>
                        <a:gd name="connsiteX0" fmla="*/ 243929 w 2577132"/>
                        <a:gd name="connsiteY0" fmla="*/ 154017 h 2577132"/>
                        <a:gd name="connsiteX1" fmla="*/ 160953 w 2577132"/>
                        <a:gd name="connsiteY1" fmla="*/ 236993 h 2577132"/>
                        <a:gd name="connsiteX2" fmla="*/ 160953 w 2577132"/>
                        <a:gd name="connsiteY2" fmla="*/ 2325359 h 2577132"/>
                        <a:gd name="connsiteX3" fmla="*/ 243929 w 2577132"/>
                        <a:gd name="connsiteY3" fmla="*/ 2408335 h 2577132"/>
                        <a:gd name="connsiteX4" fmla="*/ 2324227 w 2577132"/>
                        <a:gd name="connsiteY4" fmla="*/ 2408335 h 2577132"/>
                        <a:gd name="connsiteX5" fmla="*/ 2407203 w 2577132"/>
                        <a:gd name="connsiteY5" fmla="*/ 2325359 h 2577132"/>
                        <a:gd name="connsiteX6" fmla="*/ 2407203 w 2577132"/>
                        <a:gd name="connsiteY6" fmla="*/ 236993 h 2577132"/>
                        <a:gd name="connsiteX7" fmla="*/ 2324227 w 2577132"/>
                        <a:gd name="connsiteY7" fmla="*/ 154017 h 2577132"/>
                        <a:gd name="connsiteX8" fmla="*/ 160298 w 2577132"/>
                        <a:gd name="connsiteY8" fmla="*/ 0 h 2577132"/>
                        <a:gd name="connsiteX9" fmla="*/ 2416834 w 2577132"/>
                        <a:gd name="connsiteY9" fmla="*/ 0 h 2577132"/>
                        <a:gd name="connsiteX10" fmla="*/ 2577132 w 2577132"/>
                        <a:gd name="connsiteY10" fmla="*/ 160298 h 2577132"/>
                        <a:gd name="connsiteX11" fmla="*/ 2577132 w 2577132"/>
                        <a:gd name="connsiteY11" fmla="*/ 2416834 h 2577132"/>
                        <a:gd name="connsiteX12" fmla="*/ 2416834 w 2577132"/>
                        <a:gd name="connsiteY12" fmla="*/ 2577132 h 2577132"/>
                        <a:gd name="connsiteX13" fmla="*/ 160298 w 2577132"/>
                        <a:gd name="connsiteY13" fmla="*/ 2577132 h 2577132"/>
                        <a:gd name="connsiteX14" fmla="*/ 0 w 2577132"/>
                        <a:gd name="connsiteY14" fmla="*/ 2416834 h 2577132"/>
                        <a:gd name="connsiteX15" fmla="*/ 0 w 2577132"/>
                        <a:gd name="connsiteY15" fmla="*/ 160298 h 2577132"/>
                        <a:gd name="connsiteX16" fmla="*/ 160298 w 2577132"/>
                        <a:gd name="connsiteY16" fmla="*/ 0 h 25771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577132" h="2577132">
                          <a:moveTo>
                            <a:pt x="243929" y="154017"/>
                          </a:moveTo>
                          <a:cubicBezTo>
                            <a:pt x="198103" y="154017"/>
                            <a:pt x="160953" y="191167"/>
                            <a:pt x="160953" y="236993"/>
                          </a:cubicBezTo>
                          <a:lnTo>
                            <a:pt x="160953" y="2325359"/>
                          </a:lnTo>
                          <a:cubicBezTo>
                            <a:pt x="160953" y="2371185"/>
                            <a:pt x="198103" y="2408335"/>
                            <a:pt x="243929" y="2408335"/>
                          </a:cubicBezTo>
                          <a:lnTo>
                            <a:pt x="2324227" y="2408335"/>
                          </a:lnTo>
                          <a:cubicBezTo>
                            <a:pt x="2370053" y="2408335"/>
                            <a:pt x="2407203" y="2371185"/>
                            <a:pt x="2407203" y="2325359"/>
                          </a:cubicBezTo>
                          <a:lnTo>
                            <a:pt x="2407203" y="236993"/>
                          </a:lnTo>
                          <a:cubicBezTo>
                            <a:pt x="2407203" y="191167"/>
                            <a:pt x="2370053" y="154017"/>
                            <a:pt x="2324227" y="154017"/>
                          </a:cubicBezTo>
                          <a:close/>
                          <a:moveTo>
                            <a:pt x="160298" y="0"/>
                          </a:moveTo>
                          <a:lnTo>
                            <a:pt x="2416834" y="0"/>
                          </a:lnTo>
                          <a:cubicBezTo>
                            <a:pt x="2505364" y="0"/>
                            <a:pt x="2577132" y="71768"/>
                            <a:pt x="2577132" y="160298"/>
                          </a:cubicBezTo>
                          <a:lnTo>
                            <a:pt x="2577132" y="2416834"/>
                          </a:lnTo>
                          <a:cubicBezTo>
                            <a:pt x="2577132" y="2505364"/>
                            <a:pt x="2505364" y="2577132"/>
                            <a:pt x="2416834" y="2577132"/>
                          </a:cubicBezTo>
                          <a:lnTo>
                            <a:pt x="160298" y="2577132"/>
                          </a:lnTo>
                          <a:cubicBezTo>
                            <a:pt x="71768" y="2577132"/>
                            <a:pt x="0" y="2505364"/>
                            <a:pt x="0" y="2416834"/>
                          </a:cubicBezTo>
                          <a:lnTo>
                            <a:pt x="0" y="160298"/>
                          </a:lnTo>
                          <a:cubicBezTo>
                            <a:pt x="0" y="71768"/>
                            <a:pt x="71768" y="0"/>
                            <a:pt x="16029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</p:grp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0C57F655-CA4F-995C-B852-668DCDE1DA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1166259" y="1358770"/>
                    <a:ext cx="269842" cy="1204547"/>
                  </a:xfrm>
                  <a:custGeom>
                    <a:avLst/>
                    <a:gdLst>
                      <a:gd name="connsiteX0" fmla="*/ 109990 w 379520"/>
                      <a:gd name="connsiteY0" fmla="*/ 572051 h 1502584"/>
                      <a:gd name="connsiteX1" fmla="*/ 150902 w 379520"/>
                      <a:gd name="connsiteY1" fmla="*/ 628724 h 1502584"/>
                      <a:gd name="connsiteX2" fmla="*/ 272243 w 379520"/>
                      <a:gd name="connsiteY2" fmla="*/ 886104 h 1502584"/>
                      <a:gd name="connsiteX3" fmla="*/ 266216 w 379520"/>
                      <a:gd name="connsiteY3" fmla="*/ 923613 h 1502584"/>
                      <a:gd name="connsiteX4" fmla="*/ 223407 w 379520"/>
                      <a:gd name="connsiteY4" fmla="*/ 866766 h 1502584"/>
                      <a:gd name="connsiteX5" fmla="*/ 104034 w 379520"/>
                      <a:gd name="connsiteY5" fmla="*/ 610016 h 1502584"/>
                      <a:gd name="connsiteX6" fmla="*/ 365405 w 379520"/>
                      <a:gd name="connsiteY6" fmla="*/ 1048 h 1502584"/>
                      <a:gd name="connsiteX7" fmla="*/ 53633 w 379520"/>
                      <a:gd name="connsiteY7" fmla="*/ 349745 h 1502584"/>
                      <a:gd name="connsiteX8" fmla="*/ 52470 w 379520"/>
                      <a:gd name="connsiteY8" fmla="*/ 432618 h 1502584"/>
                      <a:gd name="connsiteX9" fmla="*/ 61626 w 379520"/>
                      <a:gd name="connsiteY9" fmla="*/ 465179 h 1502584"/>
                      <a:gd name="connsiteX10" fmla="*/ 42599 w 379520"/>
                      <a:gd name="connsiteY10" fmla="*/ 499075 h 1502584"/>
                      <a:gd name="connsiteX11" fmla="*/ 18044 w 379520"/>
                      <a:gd name="connsiteY11" fmla="*/ 583378 h 1502584"/>
                      <a:gd name="connsiteX12" fmla="*/ 199516 w 379520"/>
                      <a:gd name="connsiteY12" fmla="*/ 981057 h 1502584"/>
                      <a:gd name="connsiteX13" fmla="*/ 225462 w 379520"/>
                      <a:gd name="connsiteY13" fmla="*/ 1042028 h 1502584"/>
                      <a:gd name="connsiteX14" fmla="*/ 191769 w 379520"/>
                      <a:gd name="connsiteY14" fmla="*/ 1096282 h 1502584"/>
                      <a:gd name="connsiteX15" fmla="*/ 36071 w 379520"/>
                      <a:gd name="connsiteY15" fmla="*/ 1268394 h 1502584"/>
                      <a:gd name="connsiteX16" fmla="*/ 194049 w 379520"/>
                      <a:gd name="connsiteY16" fmla="*/ 1175521 h 1502584"/>
                      <a:gd name="connsiteX17" fmla="*/ 233720 w 379520"/>
                      <a:gd name="connsiteY17" fmla="*/ 1137999 h 1502584"/>
                      <a:gd name="connsiteX18" fmla="*/ 224420 w 379520"/>
                      <a:gd name="connsiteY18" fmla="*/ 1195871 h 1502584"/>
                      <a:gd name="connsiteX19" fmla="*/ 482 w 379520"/>
                      <a:gd name="connsiteY19" fmla="*/ 1502027 h 1502584"/>
                      <a:gd name="connsiteX20" fmla="*/ 326884 w 379520"/>
                      <a:gd name="connsiteY20" fmla="*/ 1134856 h 1502584"/>
                      <a:gd name="connsiteX21" fmla="*/ 324735 w 379520"/>
                      <a:gd name="connsiteY21" fmla="*/ 1054811 h 1502584"/>
                      <a:gd name="connsiteX22" fmla="*/ 316747 w 379520"/>
                      <a:gd name="connsiteY22" fmla="*/ 1029948 h 1502584"/>
                      <a:gd name="connsiteX23" fmla="*/ 341320 w 379520"/>
                      <a:gd name="connsiteY23" fmla="*/ 983794 h 1502584"/>
                      <a:gd name="connsiteX24" fmla="*/ 362473 w 379520"/>
                      <a:gd name="connsiteY24" fmla="*/ 901223 h 1502584"/>
                      <a:gd name="connsiteX25" fmla="*/ 175891 w 379520"/>
                      <a:gd name="connsiteY25" fmla="*/ 517009 h 1502584"/>
                      <a:gd name="connsiteX26" fmla="*/ 150227 w 379520"/>
                      <a:gd name="connsiteY26" fmla="*/ 455087 h 1502584"/>
                      <a:gd name="connsiteX27" fmla="*/ 183743 w 379520"/>
                      <a:gd name="connsiteY27" fmla="*/ 403141 h 1502584"/>
                      <a:gd name="connsiteX28" fmla="*/ 343840 w 379520"/>
                      <a:gd name="connsiteY28" fmla="*/ 236365 h 1502584"/>
                      <a:gd name="connsiteX29" fmla="*/ 192978 w 379520"/>
                      <a:gd name="connsiteY29" fmla="*/ 311599 h 1502584"/>
                      <a:gd name="connsiteX30" fmla="*/ 142704 w 379520"/>
                      <a:gd name="connsiteY30" fmla="*/ 356745 h 1502584"/>
                      <a:gd name="connsiteX31" fmla="*/ 151716 w 379520"/>
                      <a:gd name="connsiteY31" fmla="*/ 299292 h 1502584"/>
                      <a:gd name="connsiteX32" fmla="*/ 379429 w 379520"/>
                      <a:gd name="connsiteY32" fmla="*/ 2732 h 1502584"/>
                      <a:gd name="connsiteX33" fmla="*/ 365405 w 379520"/>
                      <a:gd name="connsiteY33" fmla="*/ 1048 h 1502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379520" h="1502584">
                        <a:moveTo>
                          <a:pt x="109990" y="572051"/>
                        </a:moveTo>
                        <a:lnTo>
                          <a:pt x="150902" y="628724"/>
                        </a:lnTo>
                        <a:cubicBezTo>
                          <a:pt x="210929" y="706838"/>
                          <a:pt x="274968" y="781352"/>
                          <a:pt x="272243" y="886104"/>
                        </a:cubicBezTo>
                        <a:lnTo>
                          <a:pt x="266216" y="923613"/>
                        </a:lnTo>
                        <a:lnTo>
                          <a:pt x="223407" y="866766"/>
                        </a:lnTo>
                        <a:cubicBezTo>
                          <a:pt x="163683" y="791442"/>
                          <a:pt x="101309" y="718008"/>
                          <a:pt x="104034" y="610016"/>
                        </a:cubicBezTo>
                        <a:close/>
                        <a:moveTo>
                          <a:pt x="365405" y="1048"/>
                        </a:moveTo>
                        <a:cubicBezTo>
                          <a:pt x="307111" y="13745"/>
                          <a:pt x="86485" y="141231"/>
                          <a:pt x="53633" y="349745"/>
                        </a:cubicBezTo>
                        <a:cubicBezTo>
                          <a:pt x="48940" y="379533"/>
                          <a:pt x="48921" y="406981"/>
                          <a:pt x="52470" y="432618"/>
                        </a:cubicBezTo>
                        <a:lnTo>
                          <a:pt x="61626" y="465179"/>
                        </a:lnTo>
                        <a:lnTo>
                          <a:pt x="42599" y="499075"/>
                        </a:lnTo>
                        <a:cubicBezTo>
                          <a:pt x="31262" y="525457"/>
                          <a:pt x="22737" y="553591"/>
                          <a:pt x="18044" y="583378"/>
                        </a:cubicBezTo>
                        <a:cubicBezTo>
                          <a:pt x="-10115" y="762104"/>
                          <a:pt x="129998" y="856597"/>
                          <a:pt x="199516" y="981057"/>
                        </a:cubicBezTo>
                        <a:lnTo>
                          <a:pt x="225462" y="1042028"/>
                        </a:lnTo>
                        <a:lnTo>
                          <a:pt x="191769" y="1096282"/>
                        </a:lnTo>
                        <a:cubicBezTo>
                          <a:pt x="120236" y="1195837"/>
                          <a:pt x="28123" y="1261644"/>
                          <a:pt x="36071" y="1268394"/>
                        </a:cubicBezTo>
                        <a:cubicBezTo>
                          <a:pt x="42430" y="1273794"/>
                          <a:pt x="117369" y="1239776"/>
                          <a:pt x="194049" y="1175521"/>
                        </a:cubicBezTo>
                        <a:lnTo>
                          <a:pt x="233720" y="1137999"/>
                        </a:lnTo>
                        <a:lnTo>
                          <a:pt x="224420" y="1195871"/>
                        </a:lnTo>
                        <a:cubicBezTo>
                          <a:pt x="174347" y="1367375"/>
                          <a:pt x="-10645" y="1492578"/>
                          <a:pt x="482" y="1502027"/>
                        </a:cubicBezTo>
                        <a:cubicBezTo>
                          <a:pt x="13199" y="1512826"/>
                          <a:pt x="300239" y="1365958"/>
                          <a:pt x="326884" y="1134856"/>
                        </a:cubicBezTo>
                        <a:cubicBezTo>
                          <a:pt x="330215" y="1105968"/>
                          <a:pt x="329146" y="1079476"/>
                          <a:pt x="324735" y="1054811"/>
                        </a:cubicBezTo>
                        <a:lnTo>
                          <a:pt x="316747" y="1029948"/>
                        </a:lnTo>
                        <a:lnTo>
                          <a:pt x="341320" y="983794"/>
                        </a:lnTo>
                        <a:cubicBezTo>
                          <a:pt x="351743" y="957682"/>
                          <a:pt x="359143" y="930110"/>
                          <a:pt x="362473" y="901223"/>
                        </a:cubicBezTo>
                        <a:cubicBezTo>
                          <a:pt x="382457" y="727896"/>
                          <a:pt x="244046" y="640828"/>
                          <a:pt x="175891" y="517009"/>
                        </a:cubicBezTo>
                        <a:lnTo>
                          <a:pt x="150227" y="455087"/>
                        </a:lnTo>
                        <a:lnTo>
                          <a:pt x="183743" y="403141"/>
                        </a:lnTo>
                        <a:cubicBezTo>
                          <a:pt x="254850" y="309091"/>
                          <a:pt x="347246" y="251214"/>
                          <a:pt x="343840" y="236365"/>
                        </a:cubicBezTo>
                        <a:cubicBezTo>
                          <a:pt x="341115" y="224486"/>
                          <a:pt x="269052" y="251664"/>
                          <a:pt x="192978" y="311599"/>
                        </a:cubicBezTo>
                        <a:lnTo>
                          <a:pt x="142704" y="356745"/>
                        </a:lnTo>
                        <a:lnTo>
                          <a:pt x="151716" y="299292"/>
                        </a:lnTo>
                        <a:cubicBezTo>
                          <a:pt x="201193" y="128644"/>
                          <a:pt x="384198" y="23520"/>
                          <a:pt x="379429" y="2732"/>
                        </a:cubicBezTo>
                        <a:cubicBezTo>
                          <a:pt x="378748" y="-238"/>
                          <a:pt x="373733" y="-766"/>
                          <a:pt x="365405" y="104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0F418E7B-A2F2-0909-61B3-7B3FE6CB78EE}"/>
                    </a:ext>
                  </a:extLst>
                </p:cNvPr>
                <p:cNvSpPr/>
                <p:nvPr/>
              </p:nvSpPr>
              <p:spPr bwMode="auto">
                <a:xfrm>
                  <a:off x="-2935670" y="1107832"/>
                  <a:ext cx="2227540" cy="2227540"/>
                </a:xfrm>
                <a:custGeom>
                  <a:avLst/>
                  <a:gdLst>
                    <a:gd name="connsiteX0" fmla="*/ 2100401 w 2227540"/>
                    <a:gd name="connsiteY0" fmla="*/ 0 h 2227540"/>
                    <a:gd name="connsiteX1" fmla="*/ 2227540 w 2227540"/>
                    <a:gd name="connsiteY1" fmla="*/ 127139 h 2227540"/>
                    <a:gd name="connsiteX2" fmla="*/ 127139 w 2227540"/>
                    <a:gd name="connsiteY2" fmla="*/ 2227540 h 2227540"/>
                    <a:gd name="connsiteX3" fmla="*/ 0 w 2227540"/>
                    <a:gd name="connsiteY3" fmla="*/ 2100401 h 2227540"/>
                    <a:gd name="connsiteX4" fmla="*/ 2100401 w 2227540"/>
                    <a:gd name="connsiteY4" fmla="*/ 0 h 222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7540" h="2227540">
                      <a:moveTo>
                        <a:pt x="2100401" y="0"/>
                      </a:moveTo>
                      <a:lnTo>
                        <a:pt x="2227540" y="127139"/>
                      </a:lnTo>
                      <a:lnTo>
                        <a:pt x="127139" y="2227540"/>
                      </a:lnTo>
                      <a:lnTo>
                        <a:pt x="0" y="2100401"/>
                      </a:lnTo>
                      <a:lnTo>
                        <a:pt x="2100401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BE296878-C24C-2E8F-9F22-886FFEC6F9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58197" y="2657006"/>
                  <a:ext cx="1413401" cy="233943"/>
                </a:xfrm>
                <a:prstGeom prst="rect">
                  <a:avLst/>
                </a:prstGeom>
                <a:solidFill>
                  <a:schemeClr val="tx1"/>
                </a:solidFill>
                <a:ln w="571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" name="Rectangle 14">
                  <a:extLst>
                    <a:ext uri="{FF2B5EF4-FFF2-40B4-BE49-F238E27FC236}">
                      <a16:creationId xmlns:a16="http://schemas.microsoft.com/office/drawing/2014/main" id="{52D6DBA4-E3A1-1687-AE1D-19FD05B3A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515782" y="2657006"/>
                  <a:ext cx="105599" cy="233943"/>
                </a:xfrm>
                <a:prstGeom prst="rect">
                  <a:avLst/>
                </a:prstGeom>
                <a:solidFill>
                  <a:schemeClr val="tx1"/>
                </a:solidFill>
                <a:ln w="571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3D9A8DA9-D3C2-8885-219B-F676742A9E93}"/>
                </a:ext>
              </a:extLst>
            </p:cNvPr>
            <p:cNvSpPr txBox="1"/>
            <p:nvPr/>
          </p:nvSpPr>
          <p:spPr>
            <a:xfrm>
              <a:off x="3017287" y="6412781"/>
              <a:ext cx="2904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6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Smoking</a:t>
              </a:r>
              <a:endParaRPr lang="en-US" altLang="ja-JP" sz="36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340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3500D7D-6EAA-512E-E04C-A0AB71A795B4}"/>
              </a:ext>
            </a:extLst>
          </p:cNvPr>
          <p:cNvSpPr/>
          <p:nvPr/>
        </p:nvSpPr>
        <p:spPr>
          <a:xfrm>
            <a:off x="228601" y="2695575"/>
            <a:ext cx="6400800" cy="2024706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787397-2326-456C-BF9F-148EC79F050B}"/>
              </a:ext>
            </a:extLst>
          </p:cNvPr>
          <p:cNvSpPr txBox="1"/>
          <p:nvPr/>
        </p:nvSpPr>
        <p:spPr>
          <a:xfrm>
            <a:off x="1081242" y="5597941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 煙 席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7DC415-FA8E-2E3D-3BB1-AD2AFAD7A110}"/>
              </a:ext>
            </a:extLst>
          </p:cNvPr>
          <p:cNvSpPr txBox="1"/>
          <p:nvPr/>
        </p:nvSpPr>
        <p:spPr>
          <a:xfrm rot="10800000">
            <a:off x="1081244" y="2785234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 煙 席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D96A9-4F13-4149-4DB7-3D87419A4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B59F86F-A79B-F06C-C934-4102D3EFD459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70FF038-32D7-F7C5-0849-90AF42612DE8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1093196-4991-C260-5814-8C553C08ECD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B4E6C60-F219-729B-D174-3A6F4427EF2F}"/>
              </a:ext>
            </a:extLst>
          </p:cNvPr>
          <p:cNvSpPr/>
          <p:nvPr/>
        </p:nvSpPr>
        <p:spPr>
          <a:xfrm>
            <a:off x="228601" y="2695575"/>
            <a:ext cx="6400800" cy="2024706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4CB13CF-BA43-EEFF-C6BF-9AA7A742A5A5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636A03-B17A-61B3-6C1E-8C891F689668}"/>
              </a:ext>
            </a:extLst>
          </p:cNvPr>
          <p:cNvSpPr txBox="1"/>
          <p:nvPr/>
        </p:nvSpPr>
        <p:spPr>
          <a:xfrm>
            <a:off x="1081242" y="5597941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 煙 席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C437D7-23AB-B1A4-F79B-3C9C87D23BE5}"/>
              </a:ext>
            </a:extLst>
          </p:cNvPr>
          <p:cNvSpPr txBox="1"/>
          <p:nvPr/>
        </p:nvSpPr>
        <p:spPr>
          <a:xfrm rot="10800000">
            <a:off x="1081244" y="2785234"/>
            <a:ext cx="46955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 煙 席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0387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335</TotalTime>
  <Words>28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std0142_禁煙席</dc:title>
  <dc:subject>std0142_禁煙席</dc:subject>
  <dc:creator>でじけろお</dc:creator>
  <cp:revision>1</cp:revision>
  <dcterms:created xsi:type="dcterms:W3CDTF">2018-05-20T00:31:01Z</dcterms:created>
  <dcterms:modified xsi:type="dcterms:W3CDTF">2025-01-01T13:18:39Z</dcterms:modified>
  <cp:version>1</cp:version>
</cp:coreProperties>
</file>