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4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9" y="5512216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09" y="275665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515659" y="5426837"/>
            <a:ext cx="3826689" cy="1805185"/>
            <a:chOff x="1515659" y="2893702"/>
            <a:chExt cx="3826689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3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喫煙席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515659" y="3929446"/>
              <a:ext cx="382668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smoking seat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515656" y="2801695"/>
            <a:ext cx="3826689" cy="1805185"/>
            <a:chOff x="1515655" y="2893702"/>
            <a:chExt cx="3826689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喫煙席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515655" y="3929446"/>
              <a:ext cx="382668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smoking seat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699772" y="5626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86ABE17-1F8E-0976-A120-64A5B4A59B13}"/>
              </a:ext>
            </a:extLst>
          </p:cNvPr>
          <p:cNvSpPr txBox="1"/>
          <p:nvPr/>
        </p:nvSpPr>
        <p:spPr>
          <a:xfrm rot="10800000">
            <a:off x="695668" y="2859817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F386779-F3E4-88A6-EF18-A6133BDF238F}"/>
              </a:ext>
            </a:extLst>
          </p:cNvPr>
          <p:cNvGrpSpPr/>
          <p:nvPr/>
        </p:nvGrpSpPr>
        <p:grpSpPr>
          <a:xfrm>
            <a:off x="695667" y="5418851"/>
            <a:ext cx="1550458" cy="1550458"/>
            <a:chOff x="779929" y="966119"/>
            <a:chExt cx="2507886" cy="2507886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A3753B5-3937-C5E4-A834-4352274788F2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BDD6615C-9A60-7197-23A1-886F6B24AB9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966FF8A8-EF69-FD18-77E2-4BA2884D6631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8636888-F643-5C14-A692-97CD485792F4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9465BFC-F4E4-7EE7-3329-0602D7EC6E5C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27" name="Rectangle 14">
                <a:extLst>
                  <a:ext uri="{FF2B5EF4-FFF2-40B4-BE49-F238E27FC236}">
                    <a16:creationId xmlns:a16="http://schemas.microsoft.com/office/drawing/2014/main" id="{38279216-8724-5762-85C6-8B2FD9E08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Rectangle 14">
                <a:extLst>
                  <a:ext uri="{FF2B5EF4-FFF2-40B4-BE49-F238E27FC236}">
                    <a16:creationId xmlns:a16="http://schemas.microsoft.com/office/drawing/2014/main" id="{74FC3C8F-4D34-E1B1-38C6-13058CA17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D59D597-A5ED-0982-4AEF-FEF828E532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CCC5A20-3AB4-36A3-0636-D54CD65AFBC0}"/>
              </a:ext>
            </a:extLst>
          </p:cNvPr>
          <p:cNvGrpSpPr/>
          <p:nvPr/>
        </p:nvGrpSpPr>
        <p:grpSpPr>
          <a:xfrm rot="10800000">
            <a:off x="4735052" y="2928967"/>
            <a:ext cx="1550458" cy="1550458"/>
            <a:chOff x="779929" y="966119"/>
            <a:chExt cx="2507886" cy="250788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E7369C0-173E-A9E8-5024-A59E2BEFCB41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4833C45C-FEFE-4EA1-8D53-44BA47876B2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548FF86-EF28-1378-E8D4-B2EFC0896F3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D576143-BA33-0076-5F4F-C595AD18E0FF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6C00DE0-6636-3A52-00FA-734DF89A0790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36" name="Rectangle 14">
                <a:extLst>
                  <a:ext uri="{FF2B5EF4-FFF2-40B4-BE49-F238E27FC236}">
                    <a16:creationId xmlns:a16="http://schemas.microsoft.com/office/drawing/2014/main" id="{6BAB5FB9-29C6-ED33-55CB-E86966407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Rectangle 14">
                <a:extLst>
                  <a:ext uri="{FF2B5EF4-FFF2-40B4-BE49-F238E27FC236}">
                    <a16:creationId xmlns:a16="http://schemas.microsoft.com/office/drawing/2014/main" id="{57818D22-A722-C2A6-2BAA-C37FAA157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489863C-3A6A-93F8-2B29-9FEF691A656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6531C-91EF-1016-7E7C-040F67BAD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914F6C3-27BF-7EDD-9715-E1965A11C7E7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4D77929-639A-4357-B469-A340AEAF8EC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161251A-B9D4-92F9-FC8A-AC22C1A80E9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4E6699-852B-3978-A933-A45E01BA3C4B}"/>
              </a:ext>
            </a:extLst>
          </p:cNvPr>
          <p:cNvSpPr txBox="1"/>
          <p:nvPr/>
        </p:nvSpPr>
        <p:spPr>
          <a:xfrm>
            <a:off x="2674523" y="530287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D418D-D0BE-013A-BE81-79978E58E38D}"/>
              </a:ext>
            </a:extLst>
          </p:cNvPr>
          <p:cNvSpPr txBox="1"/>
          <p:nvPr/>
        </p:nvSpPr>
        <p:spPr>
          <a:xfrm>
            <a:off x="2862996" y="6412781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smoking seat</a:t>
            </a:r>
            <a:endParaRPr lang="en-US" altLang="ja-JP" sz="3600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33E2A0-F046-E097-E14C-54C9685B24DE}"/>
              </a:ext>
            </a:extLst>
          </p:cNvPr>
          <p:cNvSpPr txBox="1"/>
          <p:nvPr/>
        </p:nvSpPr>
        <p:spPr>
          <a:xfrm rot="10800000">
            <a:off x="670419" y="313894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喫煙席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D9A8DA9-D3C2-8885-219B-F676742A9E93}"/>
              </a:ext>
            </a:extLst>
          </p:cNvPr>
          <p:cNvSpPr txBox="1"/>
          <p:nvPr/>
        </p:nvSpPr>
        <p:spPr>
          <a:xfrm rot="10800000">
            <a:off x="889109" y="2829258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smoking seat</a:t>
            </a:r>
            <a:endParaRPr lang="en-US" altLang="ja-JP" sz="3600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A349842-3A94-F3CB-6451-08FBE96DAB13}"/>
              </a:ext>
            </a:extLst>
          </p:cNvPr>
          <p:cNvGrpSpPr/>
          <p:nvPr/>
        </p:nvGrpSpPr>
        <p:grpSpPr>
          <a:xfrm>
            <a:off x="695667" y="5418851"/>
            <a:ext cx="1550458" cy="1550458"/>
            <a:chOff x="779929" y="966119"/>
            <a:chExt cx="2507886" cy="250788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F674FB4-5367-5B96-92E2-B724B2EDB340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D27F7DFB-E366-2F46-A9C4-4ED2A61ACB02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A2F3FD2-8D49-4679-8247-5F7B80DCD801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A1D7669-579E-5195-BFAB-F73418E25E6C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52D0680-AFE9-2B23-4353-646F2D109268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25" name="Rectangle 14">
                <a:extLst>
                  <a:ext uri="{FF2B5EF4-FFF2-40B4-BE49-F238E27FC236}">
                    <a16:creationId xmlns:a16="http://schemas.microsoft.com/office/drawing/2014/main" id="{FE0AA9ED-74F0-C624-3AEC-68798D1DB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" name="Rectangle 14">
                <a:extLst>
                  <a:ext uri="{FF2B5EF4-FFF2-40B4-BE49-F238E27FC236}">
                    <a16:creationId xmlns:a16="http://schemas.microsoft.com/office/drawing/2014/main" id="{5C8339A9-AA6C-BF94-3A5D-4E82B2C65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2C9DBBA-A4E6-B467-5E6B-E95DC24AED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ECD7BDF-E0AD-0572-6067-FAF28F096857}"/>
              </a:ext>
            </a:extLst>
          </p:cNvPr>
          <p:cNvGrpSpPr/>
          <p:nvPr/>
        </p:nvGrpSpPr>
        <p:grpSpPr>
          <a:xfrm rot="10800000">
            <a:off x="4735052" y="2928967"/>
            <a:ext cx="1550458" cy="1550458"/>
            <a:chOff x="779929" y="966119"/>
            <a:chExt cx="2507886" cy="250788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58430C7-B71B-592A-0BE1-DD1A525EEFF2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53A28E31-76E7-358B-482E-1D7C7E84664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4B722213-383A-D954-0268-4344D342C61C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34D6C0E-6B86-3397-52A4-C48B9A026F51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74F9805-292C-468C-F64B-0CFA2F3E1B14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34" name="Rectangle 14">
                <a:extLst>
                  <a:ext uri="{FF2B5EF4-FFF2-40B4-BE49-F238E27FC236}">
                    <a16:creationId xmlns:a16="http://schemas.microsoft.com/office/drawing/2014/main" id="{9B81F0CA-0496-9E58-46B9-68AC17C16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" name="Rectangle 14">
                <a:extLst>
                  <a:ext uri="{FF2B5EF4-FFF2-40B4-BE49-F238E27FC236}">
                    <a16:creationId xmlns:a16="http://schemas.microsoft.com/office/drawing/2014/main" id="{02AB9A72-F283-73EE-3676-943B60F2B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77CADCB-F211-4A7D-03D5-293AEE8926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340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3500D7D-6EAA-512E-E04C-A0AB71A795B4}"/>
              </a:ext>
            </a:extLst>
          </p:cNvPr>
          <p:cNvSpPr/>
          <p:nvPr/>
        </p:nvSpPr>
        <p:spPr>
          <a:xfrm>
            <a:off x="228601" y="2695575"/>
            <a:ext cx="6400800" cy="2024706"/>
          </a:xfrm>
          <a:prstGeom prst="roundRect">
            <a:avLst>
              <a:gd name="adj" fmla="val 6389"/>
            </a:avLst>
          </a:prstGeom>
          <a:solidFill>
            <a:schemeClr val="bg1">
              <a:lumMod val="8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chemeClr val="bg1">
              <a:lumMod val="8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787397-2326-456C-BF9F-148EC79F050B}"/>
              </a:ext>
            </a:extLst>
          </p:cNvPr>
          <p:cNvSpPr txBox="1"/>
          <p:nvPr/>
        </p:nvSpPr>
        <p:spPr>
          <a:xfrm>
            <a:off x="1081243" y="5597941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喫 煙 席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7DC415-FA8E-2E3D-3BB1-AD2AFAD7A110}"/>
              </a:ext>
            </a:extLst>
          </p:cNvPr>
          <p:cNvSpPr txBox="1"/>
          <p:nvPr/>
        </p:nvSpPr>
        <p:spPr>
          <a:xfrm rot="10800000">
            <a:off x="1081244" y="2785234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喫 煙 席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D96A9-4F13-4149-4DB7-3D87419A4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B59F86F-A79B-F06C-C934-4102D3EFD459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70FF038-32D7-F7C5-0849-90AF42612DE8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1093196-4991-C260-5814-8C553C08ECD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B4E6C60-F219-729B-D174-3A6F4427EF2F}"/>
              </a:ext>
            </a:extLst>
          </p:cNvPr>
          <p:cNvSpPr/>
          <p:nvPr/>
        </p:nvSpPr>
        <p:spPr>
          <a:xfrm>
            <a:off x="228601" y="2695575"/>
            <a:ext cx="6400800" cy="2024706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4CB13CF-BA43-EEFF-C6BF-9AA7A742A5A5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636A03-B17A-61B3-6C1E-8C891F689668}"/>
              </a:ext>
            </a:extLst>
          </p:cNvPr>
          <p:cNvSpPr txBox="1"/>
          <p:nvPr/>
        </p:nvSpPr>
        <p:spPr>
          <a:xfrm>
            <a:off x="1081243" y="5597941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喫 煙 席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C437D7-23AB-B1A4-F79B-3C9C87D23BE5}"/>
              </a:ext>
            </a:extLst>
          </p:cNvPr>
          <p:cNvSpPr txBox="1"/>
          <p:nvPr/>
        </p:nvSpPr>
        <p:spPr>
          <a:xfrm rot="10800000">
            <a:off x="1081244" y="2785234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喫 煙 席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0387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339</TotalTime>
  <Words>28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std0143_喫煙席</dc:title>
  <dc:subject>std0143_喫煙席</dc:subject>
  <dc:creator>でじけろお</dc:creator>
  <cp:revision>1</cp:revision>
  <dcterms:created xsi:type="dcterms:W3CDTF">2018-05-20T00:31:01Z</dcterms:created>
  <dcterms:modified xsi:type="dcterms:W3CDTF">2025-01-01T13:23:00Z</dcterms:modified>
  <cp:version>1</cp:version>
</cp:coreProperties>
</file>