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32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3" d="100"/>
          <a:sy n="43" d="100"/>
        </p:scale>
        <p:origin x="48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対象店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対象店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対象店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C5E33-906C-A380-55B4-63AB57992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1B12B1-219E-8C9A-7A8D-AEB278BDB589}"/>
              </a:ext>
            </a:extLst>
          </p:cNvPr>
          <p:cNvSpPr txBox="1"/>
          <p:nvPr/>
        </p:nvSpPr>
        <p:spPr>
          <a:xfrm>
            <a:off x="689266" y="5139190"/>
            <a:ext cx="8724898" cy="12233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インボイス対応領収書発行できます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38100">
                  <a:noFill/>
                </a:ln>
                <a:effectLst/>
              </a:rPr>
              <a:t>お気軽にお申し付けください</a:t>
            </a:r>
            <a:endParaRPr lang="en-US" altLang="zh-TW" sz="5400" dirty="0">
              <a:ln w="38100">
                <a:noFill/>
              </a:ln>
              <a:effectLst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246AD4-1B29-14F6-877C-4A425A5B1F47}"/>
              </a:ext>
            </a:extLst>
          </p:cNvPr>
          <p:cNvSpPr/>
          <p:nvPr/>
        </p:nvSpPr>
        <p:spPr>
          <a:xfrm>
            <a:off x="542510" y="495505"/>
            <a:ext cx="8871654" cy="4148630"/>
          </a:xfrm>
          <a:prstGeom prst="roundRect">
            <a:avLst>
              <a:gd name="adj" fmla="val 9654"/>
            </a:avLst>
          </a:prstGeom>
          <a:solidFill>
            <a:srgbClr val="FF00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334DA3-271C-772E-103A-064FD8A76F59}"/>
              </a:ext>
            </a:extLst>
          </p:cNvPr>
          <p:cNvSpPr txBox="1"/>
          <p:nvPr/>
        </p:nvSpPr>
        <p:spPr>
          <a:xfrm>
            <a:off x="1051932" y="1025913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インボイス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対象店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対象店です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BD79A60-4331-1DB2-D36C-556AC8C035C4}"/>
              </a:ext>
            </a:extLst>
          </p:cNvPr>
          <p:cNvSpPr txBox="1"/>
          <p:nvPr/>
        </p:nvSpPr>
        <p:spPr>
          <a:xfrm>
            <a:off x="689266" y="4754676"/>
            <a:ext cx="5568879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お申し付け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ください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02116A-DADA-1543-E3B9-35DB9EF96A33}"/>
              </a:ext>
            </a:extLst>
          </p:cNvPr>
          <p:cNvGrpSpPr/>
          <p:nvPr/>
        </p:nvGrpSpPr>
        <p:grpSpPr>
          <a:xfrm>
            <a:off x="7458547" y="2990745"/>
            <a:ext cx="1864739" cy="3582521"/>
            <a:chOff x="6440659" y="1281114"/>
            <a:chExt cx="1173784" cy="2255064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19157E8-CEEC-C82A-55A4-0FC56AE16C91}"/>
                </a:ext>
              </a:extLst>
            </p:cNvPr>
            <p:cNvGrpSpPr/>
            <p:nvPr/>
          </p:nvGrpSpPr>
          <p:grpSpPr>
            <a:xfrm>
              <a:off x="6690823" y="2934634"/>
              <a:ext cx="660096" cy="394701"/>
              <a:chOff x="6795707" y="2823624"/>
              <a:chExt cx="450328" cy="505711"/>
            </a:xfrm>
          </p:grpSpPr>
          <p:sp>
            <p:nvSpPr>
              <p:cNvPr id="203" name="フリーフォーム 212">
                <a:extLst>
                  <a:ext uri="{FF2B5EF4-FFF2-40B4-BE49-F238E27FC236}">
                    <a16:creationId xmlns:a16="http://schemas.microsoft.com/office/drawing/2014/main" id="{06F9F145-FE6B-1AC9-3A65-36B0C2156F32}"/>
                  </a:ext>
                </a:extLst>
              </p:cNvPr>
              <p:cNvSpPr/>
              <p:nvPr/>
            </p:nvSpPr>
            <p:spPr bwMode="auto">
              <a:xfrm>
                <a:off x="6795707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 213">
                <a:extLst>
                  <a:ext uri="{FF2B5EF4-FFF2-40B4-BE49-F238E27FC236}">
                    <a16:creationId xmlns:a16="http://schemas.microsoft.com/office/drawing/2014/main" id="{71E22395-C952-B996-DB54-575C8A6A4600}"/>
                  </a:ext>
                </a:extLst>
              </p:cNvPr>
              <p:cNvSpPr/>
              <p:nvPr/>
            </p:nvSpPr>
            <p:spPr bwMode="auto">
              <a:xfrm flipH="1">
                <a:off x="7020870" y="2823624"/>
                <a:ext cx="225165" cy="50571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涙形 64">
              <a:extLst>
                <a:ext uri="{FF2B5EF4-FFF2-40B4-BE49-F238E27FC236}">
                  <a16:creationId xmlns:a16="http://schemas.microsoft.com/office/drawing/2014/main" id="{BBD95E2C-113D-3F2C-5833-7E96814E78BB}"/>
                </a:ext>
              </a:extLst>
            </p:cNvPr>
            <p:cNvSpPr/>
            <p:nvPr/>
          </p:nvSpPr>
          <p:spPr bwMode="auto">
            <a:xfrm>
              <a:off x="6705419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0503765C-3000-9D23-F024-6ED81E6A64A4}"/>
                </a:ext>
              </a:extLst>
            </p:cNvPr>
            <p:cNvSpPr/>
            <p:nvPr/>
          </p:nvSpPr>
          <p:spPr bwMode="auto">
            <a:xfrm flipH="1">
              <a:off x="7020872" y="3331165"/>
              <a:ext cx="315454" cy="20501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片側の 2 つの角を丸めた四角形 218">
              <a:extLst>
                <a:ext uri="{FF2B5EF4-FFF2-40B4-BE49-F238E27FC236}">
                  <a16:creationId xmlns:a16="http://schemas.microsoft.com/office/drawing/2014/main" id="{F125F8CE-391D-8D82-60ED-9D62E81C9C29}"/>
                </a:ext>
              </a:extLst>
            </p:cNvPr>
            <p:cNvSpPr/>
            <p:nvPr/>
          </p:nvSpPr>
          <p:spPr bwMode="auto">
            <a:xfrm>
              <a:off x="6675995" y="2250900"/>
              <a:ext cx="689754" cy="735188"/>
            </a:xfrm>
            <a:prstGeom prst="round2SameRect">
              <a:avLst>
                <a:gd name="adj1" fmla="val 23763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076EB05A-F8D3-290B-2647-190585B8FB92}"/>
                </a:ext>
              </a:extLst>
            </p:cNvPr>
            <p:cNvSpPr/>
            <p:nvPr/>
          </p:nvSpPr>
          <p:spPr bwMode="auto">
            <a:xfrm rot="10800000">
              <a:off x="6895609" y="2299592"/>
              <a:ext cx="250522" cy="332333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円/楕円 223">
              <a:extLst>
                <a:ext uri="{FF2B5EF4-FFF2-40B4-BE49-F238E27FC236}">
                  <a16:creationId xmlns:a16="http://schemas.microsoft.com/office/drawing/2014/main" id="{39A3D1D9-3788-C95C-1F4A-6986F1E94FDE}"/>
                </a:ext>
              </a:extLst>
            </p:cNvPr>
            <p:cNvSpPr/>
            <p:nvPr/>
          </p:nvSpPr>
          <p:spPr bwMode="auto">
            <a:xfrm>
              <a:off x="6761373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224">
              <a:extLst>
                <a:ext uri="{FF2B5EF4-FFF2-40B4-BE49-F238E27FC236}">
                  <a16:creationId xmlns:a16="http://schemas.microsoft.com/office/drawing/2014/main" id="{141E36A9-A060-1C62-E571-2F5522F90DB1}"/>
                </a:ext>
              </a:extLst>
            </p:cNvPr>
            <p:cNvSpPr/>
            <p:nvPr/>
          </p:nvSpPr>
          <p:spPr bwMode="auto">
            <a:xfrm>
              <a:off x="7217897" y="3385878"/>
              <a:ext cx="63699" cy="63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559">
              <a:extLst>
                <a:ext uri="{FF2B5EF4-FFF2-40B4-BE49-F238E27FC236}">
                  <a16:creationId xmlns:a16="http://schemas.microsoft.com/office/drawing/2014/main" id="{95577C6D-CD79-5D7A-AE08-F248DF184884}"/>
                </a:ext>
              </a:extLst>
            </p:cNvPr>
            <p:cNvSpPr/>
            <p:nvPr/>
          </p:nvSpPr>
          <p:spPr bwMode="auto">
            <a:xfrm rot="10916645">
              <a:off x="682099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台形 441">
              <a:extLst>
                <a:ext uri="{FF2B5EF4-FFF2-40B4-BE49-F238E27FC236}">
                  <a16:creationId xmlns:a16="http://schemas.microsoft.com/office/drawing/2014/main" id="{7787F6E0-93CD-6814-5CF5-880DB80E603B}"/>
                </a:ext>
              </a:extLst>
            </p:cNvPr>
            <p:cNvSpPr/>
            <p:nvPr/>
          </p:nvSpPr>
          <p:spPr bwMode="auto">
            <a:xfrm rot="9695638" flipH="1">
              <a:off x="6744421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台形 441">
              <a:extLst>
                <a:ext uri="{FF2B5EF4-FFF2-40B4-BE49-F238E27FC236}">
                  <a16:creationId xmlns:a16="http://schemas.microsoft.com/office/drawing/2014/main" id="{FE8083EE-62DE-ED89-7F00-BA1D6D2B1817}"/>
                </a:ext>
              </a:extLst>
            </p:cNvPr>
            <p:cNvSpPr/>
            <p:nvPr/>
          </p:nvSpPr>
          <p:spPr bwMode="auto">
            <a:xfrm rot="9695638" flipH="1">
              <a:off x="6818524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209">
              <a:extLst>
                <a:ext uri="{FF2B5EF4-FFF2-40B4-BE49-F238E27FC236}">
                  <a16:creationId xmlns:a16="http://schemas.microsoft.com/office/drawing/2014/main" id="{B7A8DD8C-2B17-978A-1D0E-EA41BD65ED2B}"/>
                </a:ext>
              </a:extLst>
            </p:cNvPr>
            <p:cNvSpPr/>
            <p:nvPr/>
          </p:nvSpPr>
          <p:spPr bwMode="auto">
            <a:xfrm>
              <a:off x="6491524" y="1281114"/>
              <a:ext cx="1059420" cy="742470"/>
            </a:xfrm>
            <a:prstGeom prst="ellipse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048EB6BD-D8F1-C77C-5D17-033613D55C55}"/>
                </a:ext>
              </a:extLst>
            </p:cNvPr>
            <p:cNvGrpSpPr/>
            <p:nvPr/>
          </p:nvGrpSpPr>
          <p:grpSpPr>
            <a:xfrm flipH="1">
              <a:off x="7304291" y="1735931"/>
              <a:ext cx="310152" cy="351272"/>
              <a:chOff x="8485874" y="1207420"/>
              <a:chExt cx="225670" cy="232250"/>
            </a:xfrm>
          </p:grpSpPr>
          <p:sp>
            <p:nvSpPr>
              <p:cNvPr id="201" name="円/楕円 226">
                <a:extLst>
                  <a:ext uri="{FF2B5EF4-FFF2-40B4-BE49-F238E27FC236}">
                    <a16:creationId xmlns:a16="http://schemas.microsoft.com/office/drawing/2014/main" id="{D0E88956-F876-59B9-1AE3-6A72EB40960B}"/>
                  </a:ext>
                </a:extLst>
              </p:cNvPr>
              <p:cNvSpPr/>
              <p:nvPr/>
            </p:nvSpPr>
            <p:spPr bwMode="auto">
              <a:xfrm>
                <a:off x="8485874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227">
                <a:extLst>
                  <a:ext uri="{FF2B5EF4-FFF2-40B4-BE49-F238E27FC236}">
                    <a16:creationId xmlns:a16="http://schemas.microsoft.com/office/drawing/2014/main" id="{3590820F-ED13-9CF4-B40F-29E3D319C7F4}"/>
                  </a:ext>
                </a:extLst>
              </p:cNvPr>
              <p:cNvSpPr/>
              <p:nvPr/>
            </p:nvSpPr>
            <p:spPr bwMode="auto">
              <a:xfrm>
                <a:off x="8540921" y="1260761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0D7E23DC-3D24-7592-EA98-FE01FECAB24A}"/>
                </a:ext>
              </a:extLst>
            </p:cNvPr>
            <p:cNvGrpSpPr/>
            <p:nvPr/>
          </p:nvGrpSpPr>
          <p:grpSpPr>
            <a:xfrm>
              <a:off x="6440659" y="1735931"/>
              <a:ext cx="310154" cy="351272"/>
              <a:chOff x="8494943" y="1207420"/>
              <a:chExt cx="225670" cy="232250"/>
            </a:xfrm>
          </p:grpSpPr>
          <p:sp>
            <p:nvSpPr>
              <p:cNvPr id="199" name="円/楕円 229">
                <a:extLst>
                  <a:ext uri="{FF2B5EF4-FFF2-40B4-BE49-F238E27FC236}">
                    <a16:creationId xmlns:a16="http://schemas.microsoft.com/office/drawing/2014/main" id="{74D07BA2-C63D-E654-F97D-E74D4EEB8563}"/>
                  </a:ext>
                </a:extLst>
              </p:cNvPr>
              <p:cNvSpPr/>
              <p:nvPr/>
            </p:nvSpPr>
            <p:spPr bwMode="auto">
              <a:xfrm>
                <a:off x="8494943" y="1207420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230">
                <a:extLst>
                  <a:ext uri="{FF2B5EF4-FFF2-40B4-BE49-F238E27FC236}">
                    <a16:creationId xmlns:a16="http://schemas.microsoft.com/office/drawing/2014/main" id="{ACE726CF-619C-B1A2-CC86-724784EAB8BB}"/>
                  </a:ext>
                </a:extLst>
              </p:cNvPr>
              <p:cNvSpPr/>
              <p:nvPr/>
            </p:nvSpPr>
            <p:spPr bwMode="auto">
              <a:xfrm>
                <a:off x="8540921" y="1260760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円/楕円 231">
              <a:extLst>
                <a:ext uri="{FF2B5EF4-FFF2-40B4-BE49-F238E27FC236}">
                  <a16:creationId xmlns:a16="http://schemas.microsoft.com/office/drawing/2014/main" id="{C1280209-9A99-D758-285E-71CA3B782833}"/>
                </a:ext>
              </a:extLst>
            </p:cNvPr>
            <p:cNvSpPr/>
            <p:nvPr/>
          </p:nvSpPr>
          <p:spPr bwMode="auto">
            <a:xfrm>
              <a:off x="6566390" y="1401797"/>
              <a:ext cx="908966" cy="934093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25">
              <a:extLst>
                <a:ext uri="{FF2B5EF4-FFF2-40B4-BE49-F238E27FC236}">
                  <a16:creationId xmlns:a16="http://schemas.microsoft.com/office/drawing/2014/main" id="{6307A193-350D-484E-5DB4-93E8E5E59CD6}"/>
                </a:ext>
              </a:extLst>
            </p:cNvPr>
            <p:cNvSpPr/>
            <p:nvPr/>
          </p:nvSpPr>
          <p:spPr bwMode="auto">
            <a:xfrm>
              <a:off x="6954865" y="2027700"/>
              <a:ext cx="125781" cy="30309"/>
            </a:xfrm>
            <a:custGeom>
              <a:avLst/>
              <a:gdLst>
                <a:gd name="connsiteX0" fmla="*/ 0 w 93567"/>
                <a:gd name="connsiteY0" fmla="*/ 22860 h 45719"/>
                <a:gd name="connsiteX1" fmla="*/ 46784 w 93567"/>
                <a:gd name="connsiteY1" fmla="*/ 0 h 45719"/>
                <a:gd name="connsiteX2" fmla="*/ 93568 w 93567"/>
                <a:gd name="connsiteY2" fmla="*/ 22860 h 45719"/>
                <a:gd name="connsiteX3" fmla="*/ 46784 w 93567"/>
                <a:gd name="connsiteY3" fmla="*/ 45720 h 45719"/>
                <a:gd name="connsiteX4" fmla="*/ 0 w 93567"/>
                <a:gd name="connsiteY4" fmla="*/ 22860 h 45719"/>
                <a:gd name="connsiteX0" fmla="*/ 0 w 94868"/>
                <a:gd name="connsiteY0" fmla="*/ 0 h 22860"/>
                <a:gd name="connsiteX1" fmla="*/ 93568 w 94868"/>
                <a:gd name="connsiteY1" fmla="*/ 0 h 22860"/>
                <a:gd name="connsiteX2" fmla="*/ 46784 w 94868"/>
                <a:gd name="connsiteY2" fmla="*/ 22860 h 22860"/>
                <a:gd name="connsiteX3" fmla="*/ 0 w 94868"/>
                <a:gd name="connsiteY3" fmla="*/ 0 h 2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68" h="22860">
                  <a:moveTo>
                    <a:pt x="0" y="0"/>
                  </a:moveTo>
                  <a:cubicBezTo>
                    <a:pt x="7797" y="-3810"/>
                    <a:pt x="85771" y="-3810"/>
                    <a:pt x="93568" y="0"/>
                  </a:cubicBezTo>
                  <a:cubicBezTo>
                    <a:pt x="101365" y="3810"/>
                    <a:pt x="72622" y="22860"/>
                    <a:pt x="46784" y="22860"/>
                  </a:cubicBezTo>
                  <a:cubicBezTo>
                    <a:pt x="20946" y="22860"/>
                    <a:pt x="0" y="12625"/>
                    <a:pt x="0" y="0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0AE01C59-E3A7-37AD-C89D-9351C2BE1DAE}"/>
                </a:ext>
              </a:extLst>
            </p:cNvPr>
            <p:cNvSpPr/>
            <p:nvPr/>
          </p:nvSpPr>
          <p:spPr bwMode="auto">
            <a:xfrm rot="5400000">
              <a:off x="6748682" y="1556331"/>
              <a:ext cx="60617" cy="279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C1F2299E-A919-0D13-9D06-B86E7232BAA3}"/>
                </a:ext>
              </a:extLst>
            </p:cNvPr>
            <p:cNvSpPr/>
            <p:nvPr/>
          </p:nvSpPr>
          <p:spPr bwMode="auto">
            <a:xfrm rot="5400000">
              <a:off x="7210895" y="1556331"/>
              <a:ext cx="60617" cy="279073"/>
            </a:xfrm>
            <a:prstGeom prst="moon">
              <a:avLst>
                <a:gd name="adj" fmla="val 81428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4588EC2-5431-90FE-81DC-4E95B57C43B0}"/>
                </a:ext>
              </a:extLst>
            </p:cNvPr>
            <p:cNvSpPr/>
            <p:nvPr/>
          </p:nvSpPr>
          <p:spPr bwMode="auto">
            <a:xfrm>
              <a:off x="6683644" y="1820220"/>
              <a:ext cx="672861" cy="97245"/>
            </a:xfrm>
            <a:custGeom>
              <a:avLst/>
              <a:gdLst>
                <a:gd name="connsiteX0" fmla="*/ 633716 w 672861"/>
                <a:gd name="connsiteY0" fmla="*/ 0 h 97245"/>
                <a:gd name="connsiteX1" fmla="*/ 672861 w 672861"/>
                <a:gd name="connsiteY1" fmla="*/ 11545 h 97245"/>
                <a:gd name="connsiteX2" fmla="*/ 561273 w 672861"/>
                <a:gd name="connsiteY2" fmla="*/ 97207 h 97245"/>
                <a:gd name="connsiteX3" fmla="*/ 445474 w 672861"/>
                <a:gd name="connsiteY3" fmla="*/ 17329 h 97245"/>
                <a:gd name="connsiteX4" fmla="*/ 483981 w 672861"/>
                <a:gd name="connsiteY4" fmla="*/ 3809 h 97245"/>
                <a:gd name="connsiteX5" fmla="*/ 560235 w 672861"/>
                <a:gd name="connsiteY5" fmla="*/ 56408 h 97245"/>
                <a:gd name="connsiteX6" fmla="*/ 633716 w 672861"/>
                <a:gd name="connsiteY6" fmla="*/ 0 h 97245"/>
                <a:gd name="connsiteX7" fmla="*/ 39145 w 672861"/>
                <a:gd name="connsiteY7" fmla="*/ 0 h 97245"/>
                <a:gd name="connsiteX8" fmla="*/ 112626 w 672861"/>
                <a:gd name="connsiteY8" fmla="*/ 56408 h 97245"/>
                <a:gd name="connsiteX9" fmla="*/ 188880 w 672861"/>
                <a:gd name="connsiteY9" fmla="*/ 3809 h 97245"/>
                <a:gd name="connsiteX10" fmla="*/ 227387 w 672861"/>
                <a:gd name="connsiteY10" fmla="*/ 17329 h 97245"/>
                <a:gd name="connsiteX11" fmla="*/ 111588 w 672861"/>
                <a:gd name="connsiteY11" fmla="*/ 97207 h 97245"/>
                <a:gd name="connsiteX12" fmla="*/ 0 w 672861"/>
                <a:gd name="connsiteY12" fmla="*/ 11545 h 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2861" h="97245">
                  <a:moveTo>
                    <a:pt x="633716" y="0"/>
                  </a:moveTo>
                  <a:lnTo>
                    <a:pt x="672861" y="11545"/>
                  </a:lnTo>
                  <a:cubicBezTo>
                    <a:pt x="658191" y="61285"/>
                    <a:pt x="613115" y="95888"/>
                    <a:pt x="561273" y="97207"/>
                  </a:cubicBezTo>
                  <a:cubicBezTo>
                    <a:pt x="509431" y="98526"/>
                    <a:pt x="462654" y="66260"/>
                    <a:pt x="445474" y="17329"/>
                  </a:cubicBezTo>
                  <a:lnTo>
                    <a:pt x="483981" y="3809"/>
                  </a:lnTo>
                  <a:cubicBezTo>
                    <a:pt x="495294" y="36029"/>
                    <a:pt x="526097" y="57276"/>
                    <a:pt x="560235" y="56408"/>
                  </a:cubicBezTo>
                  <a:cubicBezTo>
                    <a:pt x="594373" y="55540"/>
                    <a:pt x="624055" y="32754"/>
                    <a:pt x="633716" y="0"/>
                  </a:cubicBezTo>
                  <a:close/>
                  <a:moveTo>
                    <a:pt x="39145" y="0"/>
                  </a:moveTo>
                  <a:cubicBezTo>
                    <a:pt x="48806" y="32754"/>
                    <a:pt x="78488" y="55540"/>
                    <a:pt x="112626" y="56408"/>
                  </a:cubicBezTo>
                  <a:cubicBezTo>
                    <a:pt x="146764" y="57276"/>
                    <a:pt x="177567" y="36029"/>
                    <a:pt x="188880" y="3809"/>
                  </a:cubicBezTo>
                  <a:lnTo>
                    <a:pt x="227387" y="17329"/>
                  </a:lnTo>
                  <a:cubicBezTo>
                    <a:pt x="210207" y="66260"/>
                    <a:pt x="163430" y="98526"/>
                    <a:pt x="111588" y="97207"/>
                  </a:cubicBezTo>
                  <a:cubicBezTo>
                    <a:pt x="59746" y="95888"/>
                    <a:pt x="14670" y="61285"/>
                    <a:pt x="0" y="11545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角丸四角形 559">
              <a:extLst>
                <a:ext uri="{FF2B5EF4-FFF2-40B4-BE49-F238E27FC236}">
                  <a16:creationId xmlns:a16="http://schemas.microsoft.com/office/drawing/2014/main" id="{F1E7A853-3B21-EEA1-2C01-47478F4C6009}"/>
                </a:ext>
              </a:extLst>
            </p:cNvPr>
            <p:cNvSpPr/>
            <p:nvPr/>
          </p:nvSpPr>
          <p:spPr bwMode="auto">
            <a:xfrm rot="10683355" flipH="1">
              <a:off x="6920271" y="2863639"/>
              <a:ext cx="296747" cy="310486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441">
              <a:extLst>
                <a:ext uri="{FF2B5EF4-FFF2-40B4-BE49-F238E27FC236}">
                  <a16:creationId xmlns:a16="http://schemas.microsoft.com/office/drawing/2014/main" id="{9E4CDF38-9B3F-DCF7-EA78-172D9A2060D5}"/>
                </a:ext>
              </a:extLst>
            </p:cNvPr>
            <p:cNvSpPr/>
            <p:nvPr/>
          </p:nvSpPr>
          <p:spPr bwMode="auto">
            <a:xfrm rot="11904362">
              <a:off x="7086532" y="2436573"/>
              <a:ext cx="207056" cy="46188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7731"/>
                <a:gd name="connsiteY0" fmla="*/ 460068 h 460068"/>
                <a:gd name="connsiteX1" fmla="*/ 53343 w 207731"/>
                <a:gd name="connsiteY1" fmla="*/ 0 h 460068"/>
                <a:gd name="connsiteX2" fmla="*/ 152577 w 207731"/>
                <a:gd name="connsiteY2" fmla="*/ 0 h 460068"/>
                <a:gd name="connsiteX3" fmla="*/ 207731 w 207731"/>
                <a:gd name="connsiteY3" fmla="*/ 350865 h 460068"/>
                <a:gd name="connsiteX0" fmla="*/ 0 w 203075"/>
                <a:gd name="connsiteY0" fmla="*/ 460068 h 460068"/>
                <a:gd name="connsiteX1" fmla="*/ 53343 w 203075"/>
                <a:gd name="connsiteY1" fmla="*/ 0 h 460068"/>
                <a:gd name="connsiteX2" fmla="*/ 152577 w 203075"/>
                <a:gd name="connsiteY2" fmla="*/ 0 h 460068"/>
                <a:gd name="connsiteX3" fmla="*/ 203075 w 203075"/>
                <a:gd name="connsiteY3" fmla="*/ 316195 h 460068"/>
                <a:gd name="connsiteX0" fmla="*/ 0 w 190091"/>
                <a:gd name="connsiteY0" fmla="*/ 354396 h 354396"/>
                <a:gd name="connsiteX1" fmla="*/ 40359 w 190091"/>
                <a:gd name="connsiteY1" fmla="*/ 0 h 354396"/>
                <a:gd name="connsiteX2" fmla="*/ 139593 w 190091"/>
                <a:gd name="connsiteY2" fmla="*/ 0 h 354396"/>
                <a:gd name="connsiteX3" fmla="*/ 190091 w 190091"/>
                <a:gd name="connsiteY3" fmla="*/ 316195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  <a:gd name="connsiteX0" fmla="*/ 0 w 171364"/>
                <a:gd name="connsiteY0" fmla="*/ 354396 h 354396"/>
                <a:gd name="connsiteX1" fmla="*/ 40359 w 171364"/>
                <a:gd name="connsiteY1" fmla="*/ 0 h 354396"/>
                <a:gd name="connsiteX2" fmla="*/ 139593 w 171364"/>
                <a:gd name="connsiteY2" fmla="*/ 0 h 354396"/>
                <a:gd name="connsiteX3" fmla="*/ 171364 w 171364"/>
                <a:gd name="connsiteY3" fmla="*/ 176734 h 35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64" h="354396">
                  <a:moveTo>
                    <a:pt x="0" y="354396"/>
                  </a:moveTo>
                  <a:lnTo>
                    <a:pt x="40359" y="0"/>
                  </a:lnTo>
                  <a:lnTo>
                    <a:pt x="139593" y="0"/>
                  </a:lnTo>
                  <a:cubicBezTo>
                    <a:pt x="150183" y="58911"/>
                    <a:pt x="168678" y="168486"/>
                    <a:pt x="171364" y="1767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441">
              <a:extLst>
                <a:ext uri="{FF2B5EF4-FFF2-40B4-BE49-F238E27FC236}">
                  <a16:creationId xmlns:a16="http://schemas.microsoft.com/office/drawing/2014/main" id="{393F6126-A6D6-7BCB-EBDA-34C56386B80B}"/>
                </a:ext>
              </a:extLst>
            </p:cNvPr>
            <p:cNvSpPr/>
            <p:nvPr/>
          </p:nvSpPr>
          <p:spPr bwMode="auto">
            <a:xfrm rot="11904362">
              <a:off x="7017003" y="2817780"/>
              <a:ext cx="202482" cy="871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68E978-3E01-B849-FDCB-D45BEFADB6ED}"/>
                </a:ext>
              </a:extLst>
            </p:cNvPr>
            <p:cNvGrpSpPr/>
            <p:nvPr/>
          </p:nvGrpSpPr>
          <p:grpSpPr>
            <a:xfrm>
              <a:off x="6882004" y="2333473"/>
              <a:ext cx="278731" cy="131294"/>
              <a:chOff x="7757456" y="2788042"/>
              <a:chExt cx="278731" cy="131294"/>
            </a:xfrm>
            <a:solidFill>
              <a:srgbClr val="FF0000"/>
            </a:solidFill>
          </p:grpSpPr>
          <p:sp>
            <p:nvSpPr>
              <p:cNvPr id="196" name="楕円 339">
                <a:extLst>
                  <a:ext uri="{FF2B5EF4-FFF2-40B4-BE49-F238E27FC236}">
                    <a16:creationId xmlns:a16="http://schemas.microsoft.com/office/drawing/2014/main" id="{F6102154-9964-792A-E8EC-A2C375965ABA}"/>
                  </a:ext>
                </a:extLst>
              </p:cNvPr>
              <p:cNvSpPr/>
              <p:nvPr/>
            </p:nvSpPr>
            <p:spPr>
              <a:xfrm>
                <a:off x="7757456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楕円 339">
                <a:extLst>
                  <a:ext uri="{FF2B5EF4-FFF2-40B4-BE49-F238E27FC236}">
                    <a16:creationId xmlns:a16="http://schemas.microsoft.com/office/drawing/2014/main" id="{98F0485A-DEDE-1AC2-089C-5BC34EAA8846}"/>
                  </a:ext>
                </a:extLst>
              </p:cNvPr>
              <p:cNvSpPr/>
              <p:nvPr/>
            </p:nvSpPr>
            <p:spPr>
              <a:xfrm flipH="1">
                <a:off x="7906941" y="2788042"/>
                <a:ext cx="129246" cy="131294"/>
              </a:xfrm>
              <a:custGeom>
                <a:avLst/>
                <a:gdLst>
                  <a:gd name="connsiteX0" fmla="*/ 0 w 126206"/>
                  <a:gd name="connsiteY0" fmla="*/ 65647 h 131293"/>
                  <a:gd name="connsiteX1" fmla="*/ 63103 w 126206"/>
                  <a:gd name="connsiteY1" fmla="*/ 0 h 131293"/>
                  <a:gd name="connsiteX2" fmla="*/ 126206 w 126206"/>
                  <a:gd name="connsiteY2" fmla="*/ 65647 h 131293"/>
                  <a:gd name="connsiteX3" fmla="*/ 63103 w 126206"/>
                  <a:gd name="connsiteY3" fmla="*/ 131294 h 131293"/>
                  <a:gd name="connsiteX4" fmla="*/ 0 w 126206"/>
                  <a:gd name="connsiteY4" fmla="*/ 65647 h 131293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0 w 126206"/>
                  <a:gd name="connsiteY0" fmla="*/ 65647 h 131294"/>
                  <a:gd name="connsiteX1" fmla="*/ 63103 w 126206"/>
                  <a:gd name="connsiteY1" fmla="*/ 0 h 131294"/>
                  <a:gd name="connsiteX2" fmla="*/ 126206 w 126206"/>
                  <a:gd name="connsiteY2" fmla="*/ 65647 h 131294"/>
                  <a:gd name="connsiteX3" fmla="*/ 63103 w 126206"/>
                  <a:gd name="connsiteY3" fmla="*/ 131294 h 131294"/>
                  <a:gd name="connsiteX4" fmla="*/ 0 w 126206"/>
                  <a:gd name="connsiteY4" fmla="*/ 65647 h 131294"/>
                  <a:gd name="connsiteX0" fmla="*/ 3039 w 86383"/>
                  <a:gd name="connsiteY0" fmla="*/ 65647 h 131294"/>
                  <a:gd name="connsiteX1" fmla="*/ 23280 w 86383"/>
                  <a:gd name="connsiteY1" fmla="*/ 0 h 131294"/>
                  <a:gd name="connsiteX2" fmla="*/ 86383 w 86383"/>
                  <a:gd name="connsiteY2" fmla="*/ 65647 h 131294"/>
                  <a:gd name="connsiteX3" fmla="*/ 23280 w 86383"/>
                  <a:gd name="connsiteY3" fmla="*/ 131294 h 131294"/>
                  <a:gd name="connsiteX4" fmla="*/ 3039 w 86383"/>
                  <a:gd name="connsiteY4" fmla="*/ 65647 h 131294"/>
                  <a:gd name="connsiteX0" fmla="*/ 3039 w 129246"/>
                  <a:gd name="connsiteY0" fmla="*/ 65647 h 131294"/>
                  <a:gd name="connsiteX1" fmla="*/ 23280 w 129246"/>
                  <a:gd name="connsiteY1" fmla="*/ 0 h 131294"/>
                  <a:gd name="connsiteX2" fmla="*/ 129246 w 129246"/>
                  <a:gd name="connsiteY2" fmla="*/ 65647 h 131294"/>
                  <a:gd name="connsiteX3" fmla="*/ 23280 w 129246"/>
                  <a:gd name="connsiteY3" fmla="*/ 131294 h 131294"/>
                  <a:gd name="connsiteX4" fmla="*/ 3039 w 129246"/>
                  <a:gd name="connsiteY4" fmla="*/ 65647 h 13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246" h="131294">
                    <a:moveTo>
                      <a:pt x="3039" y="65647"/>
                    </a:moveTo>
                    <a:cubicBezTo>
                      <a:pt x="3039" y="29391"/>
                      <a:pt x="-11571" y="0"/>
                      <a:pt x="23280" y="0"/>
                    </a:cubicBezTo>
                    <a:cubicBezTo>
                      <a:pt x="58131" y="0"/>
                      <a:pt x="129246" y="29391"/>
                      <a:pt x="129246" y="65647"/>
                    </a:cubicBezTo>
                    <a:cubicBezTo>
                      <a:pt x="129246" y="101903"/>
                      <a:pt x="58131" y="131294"/>
                      <a:pt x="23280" y="131294"/>
                    </a:cubicBezTo>
                    <a:cubicBezTo>
                      <a:pt x="-11571" y="131294"/>
                      <a:pt x="3039" y="101903"/>
                      <a:pt x="3039" y="65647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ED52A75-82B6-8F8A-E1AC-8D802A2396E5}"/>
                  </a:ext>
                </a:extLst>
              </p:cNvPr>
              <p:cNvSpPr/>
              <p:nvPr/>
            </p:nvSpPr>
            <p:spPr>
              <a:xfrm>
                <a:off x="7848007" y="2807495"/>
                <a:ext cx="97630" cy="9238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4ABAB3B-FDFB-047A-5112-676E7DB6B8A6}"/>
                </a:ext>
              </a:extLst>
            </p:cNvPr>
            <p:cNvSpPr/>
            <p:nvPr/>
          </p:nvSpPr>
          <p:spPr>
            <a:xfrm>
              <a:off x="6620160" y="1340171"/>
              <a:ext cx="818841" cy="272708"/>
            </a:xfrm>
            <a:custGeom>
              <a:avLst/>
              <a:gdLst>
                <a:gd name="connsiteX0" fmla="*/ 406470 w 818841"/>
                <a:gd name="connsiteY0" fmla="*/ 0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16429 w 818841"/>
                <a:gd name="connsiteY3" fmla="*/ 1616 h 277835"/>
                <a:gd name="connsiteX4" fmla="*/ 463932 w 818841"/>
                <a:gd name="connsiteY4" fmla="*/ 9327 h 277835"/>
                <a:gd name="connsiteX5" fmla="*/ 628971 w 818841"/>
                <a:gd name="connsiteY5" fmla="*/ 82638 h 277835"/>
                <a:gd name="connsiteX6" fmla="*/ 816426 w 818841"/>
                <a:gd name="connsiteY6" fmla="*/ 265892 h 277835"/>
                <a:gd name="connsiteX7" fmla="*/ 563996 w 818841"/>
                <a:gd name="connsiteY7" fmla="*/ 195178 h 277835"/>
                <a:gd name="connsiteX8" fmla="*/ 417988 w 818841"/>
                <a:gd name="connsiteY8" fmla="*/ 88905 h 277835"/>
                <a:gd name="connsiteX9" fmla="*/ 409421 w 818841"/>
                <a:gd name="connsiteY9" fmla="*/ 78409 h 277835"/>
                <a:gd name="connsiteX10" fmla="*/ 400854 w 818841"/>
                <a:gd name="connsiteY10" fmla="*/ 88905 h 277835"/>
                <a:gd name="connsiteX11" fmla="*/ 254845 w 818841"/>
                <a:gd name="connsiteY11" fmla="*/ 195178 h 277835"/>
                <a:gd name="connsiteX12" fmla="*/ 2415 w 818841"/>
                <a:gd name="connsiteY12" fmla="*/ 265892 h 277835"/>
                <a:gd name="connsiteX13" fmla="*/ 189870 w 818841"/>
                <a:gd name="connsiteY13" fmla="*/ 82638 h 277835"/>
                <a:gd name="connsiteX14" fmla="*/ 371412 w 818841"/>
                <a:gd name="connsiteY14" fmla="*/ 5127 h 277835"/>
                <a:gd name="connsiteX15" fmla="*/ 403766 w 818841"/>
                <a:gd name="connsiteY15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03766 w 818841"/>
                <a:gd name="connsiteY14" fmla="*/ 107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14" fmla="*/ 495206 w 818841"/>
                <a:gd name="connsiteY14" fmla="*/ 92517 h 277835"/>
                <a:gd name="connsiteX0" fmla="*/ 403766 w 818841"/>
                <a:gd name="connsiteY0" fmla="*/ 1077 h 277835"/>
                <a:gd name="connsiteX1" fmla="*/ 409040 w 818841"/>
                <a:gd name="connsiteY1" fmla="*/ 417 h 277835"/>
                <a:gd name="connsiteX2" fmla="*/ 412371 w 818841"/>
                <a:gd name="connsiteY2" fmla="*/ 0 h 277835"/>
                <a:gd name="connsiteX3" fmla="*/ 463932 w 818841"/>
                <a:gd name="connsiteY3" fmla="*/ 9327 h 277835"/>
                <a:gd name="connsiteX4" fmla="*/ 628971 w 818841"/>
                <a:gd name="connsiteY4" fmla="*/ 82638 h 277835"/>
                <a:gd name="connsiteX5" fmla="*/ 816426 w 818841"/>
                <a:gd name="connsiteY5" fmla="*/ 265892 h 277835"/>
                <a:gd name="connsiteX6" fmla="*/ 563996 w 818841"/>
                <a:gd name="connsiteY6" fmla="*/ 195178 h 277835"/>
                <a:gd name="connsiteX7" fmla="*/ 417988 w 818841"/>
                <a:gd name="connsiteY7" fmla="*/ 88905 h 277835"/>
                <a:gd name="connsiteX8" fmla="*/ 409421 w 818841"/>
                <a:gd name="connsiteY8" fmla="*/ 78409 h 277835"/>
                <a:gd name="connsiteX9" fmla="*/ 400854 w 818841"/>
                <a:gd name="connsiteY9" fmla="*/ 88905 h 277835"/>
                <a:gd name="connsiteX10" fmla="*/ 254845 w 818841"/>
                <a:gd name="connsiteY10" fmla="*/ 195178 h 277835"/>
                <a:gd name="connsiteX11" fmla="*/ 2415 w 818841"/>
                <a:gd name="connsiteY11" fmla="*/ 265892 h 277835"/>
                <a:gd name="connsiteX12" fmla="*/ 189870 w 818841"/>
                <a:gd name="connsiteY12" fmla="*/ 82638 h 277835"/>
                <a:gd name="connsiteX13" fmla="*/ 371412 w 818841"/>
                <a:gd name="connsiteY13" fmla="*/ 5127 h 277835"/>
                <a:gd name="connsiteX0" fmla="*/ 403766 w 818841"/>
                <a:gd name="connsiteY0" fmla="*/ 660 h 277418"/>
                <a:gd name="connsiteX1" fmla="*/ 409040 w 818841"/>
                <a:gd name="connsiteY1" fmla="*/ 0 h 277418"/>
                <a:gd name="connsiteX2" fmla="*/ 463932 w 818841"/>
                <a:gd name="connsiteY2" fmla="*/ 8910 h 277418"/>
                <a:gd name="connsiteX3" fmla="*/ 628971 w 818841"/>
                <a:gd name="connsiteY3" fmla="*/ 82221 h 277418"/>
                <a:gd name="connsiteX4" fmla="*/ 816426 w 818841"/>
                <a:gd name="connsiteY4" fmla="*/ 265475 h 277418"/>
                <a:gd name="connsiteX5" fmla="*/ 563996 w 818841"/>
                <a:gd name="connsiteY5" fmla="*/ 194761 h 277418"/>
                <a:gd name="connsiteX6" fmla="*/ 417988 w 818841"/>
                <a:gd name="connsiteY6" fmla="*/ 88488 h 277418"/>
                <a:gd name="connsiteX7" fmla="*/ 409421 w 818841"/>
                <a:gd name="connsiteY7" fmla="*/ 77992 h 277418"/>
                <a:gd name="connsiteX8" fmla="*/ 400854 w 818841"/>
                <a:gd name="connsiteY8" fmla="*/ 88488 h 277418"/>
                <a:gd name="connsiteX9" fmla="*/ 254845 w 818841"/>
                <a:gd name="connsiteY9" fmla="*/ 194761 h 277418"/>
                <a:gd name="connsiteX10" fmla="*/ 2415 w 818841"/>
                <a:gd name="connsiteY10" fmla="*/ 265475 h 277418"/>
                <a:gd name="connsiteX11" fmla="*/ 189870 w 818841"/>
                <a:gd name="connsiteY11" fmla="*/ 82221 h 277418"/>
                <a:gd name="connsiteX12" fmla="*/ 371412 w 818841"/>
                <a:gd name="connsiteY12" fmla="*/ 4710 h 277418"/>
                <a:gd name="connsiteX0" fmla="*/ 403766 w 818841"/>
                <a:gd name="connsiteY0" fmla="*/ 0 h 276758"/>
                <a:gd name="connsiteX1" fmla="*/ 463932 w 818841"/>
                <a:gd name="connsiteY1" fmla="*/ 8250 h 276758"/>
                <a:gd name="connsiteX2" fmla="*/ 628971 w 818841"/>
                <a:gd name="connsiteY2" fmla="*/ 81561 h 276758"/>
                <a:gd name="connsiteX3" fmla="*/ 816426 w 818841"/>
                <a:gd name="connsiteY3" fmla="*/ 264815 h 276758"/>
                <a:gd name="connsiteX4" fmla="*/ 563996 w 818841"/>
                <a:gd name="connsiteY4" fmla="*/ 194101 h 276758"/>
                <a:gd name="connsiteX5" fmla="*/ 417988 w 818841"/>
                <a:gd name="connsiteY5" fmla="*/ 87828 h 276758"/>
                <a:gd name="connsiteX6" fmla="*/ 409421 w 818841"/>
                <a:gd name="connsiteY6" fmla="*/ 77332 h 276758"/>
                <a:gd name="connsiteX7" fmla="*/ 400854 w 818841"/>
                <a:gd name="connsiteY7" fmla="*/ 87828 h 276758"/>
                <a:gd name="connsiteX8" fmla="*/ 254845 w 818841"/>
                <a:gd name="connsiteY8" fmla="*/ 194101 h 276758"/>
                <a:gd name="connsiteX9" fmla="*/ 2415 w 818841"/>
                <a:gd name="connsiteY9" fmla="*/ 264815 h 276758"/>
                <a:gd name="connsiteX10" fmla="*/ 189870 w 818841"/>
                <a:gd name="connsiteY10" fmla="*/ 81561 h 276758"/>
                <a:gd name="connsiteX11" fmla="*/ 371412 w 818841"/>
                <a:gd name="connsiteY11" fmla="*/ 4050 h 276758"/>
                <a:gd name="connsiteX0" fmla="*/ 463932 w 818841"/>
                <a:gd name="connsiteY0" fmla="*/ 4200 h 272708"/>
                <a:gd name="connsiteX1" fmla="*/ 628971 w 818841"/>
                <a:gd name="connsiteY1" fmla="*/ 77511 h 272708"/>
                <a:gd name="connsiteX2" fmla="*/ 816426 w 818841"/>
                <a:gd name="connsiteY2" fmla="*/ 260765 h 272708"/>
                <a:gd name="connsiteX3" fmla="*/ 563996 w 818841"/>
                <a:gd name="connsiteY3" fmla="*/ 190051 h 272708"/>
                <a:gd name="connsiteX4" fmla="*/ 417988 w 818841"/>
                <a:gd name="connsiteY4" fmla="*/ 83778 h 272708"/>
                <a:gd name="connsiteX5" fmla="*/ 409421 w 818841"/>
                <a:gd name="connsiteY5" fmla="*/ 73282 h 272708"/>
                <a:gd name="connsiteX6" fmla="*/ 400854 w 818841"/>
                <a:gd name="connsiteY6" fmla="*/ 83778 h 272708"/>
                <a:gd name="connsiteX7" fmla="*/ 254845 w 818841"/>
                <a:gd name="connsiteY7" fmla="*/ 190051 h 272708"/>
                <a:gd name="connsiteX8" fmla="*/ 2415 w 818841"/>
                <a:gd name="connsiteY8" fmla="*/ 260765 h 272708"/>
                <a:gd name="connsiteX9" fmla="*/ 189870 w 818841"/>
                <a:gd name="connsiteY9" fmla="*/ 77511 h 272708"/>
                <a:gd name="connsiteX10" fmla="*/ 371412 w 818841"/>
                <a:gd name="connsiteY10" fmla="*/ 0 h 27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8841" h="272708">
                  <a:moveTo>
                    <a:pt x="463932" y="4200"/>
                  </a:moveTo>
                  <a:cubicBezTo>
                    <a:pt x="509613" y="16997"/>
                    <a:pt x="568235" y="42445"/>
                    <a:pt x="628971" y="77511"/>
                  </a:cubicBezTo>
                  <a:cubicBezTo>
                    <a:pt x="750442" y="147642"/>
                    <a:pt x="834368" y="229687"/>
                    <a:pt x="816426" y="260765"/>
                  </a:cubicBezTo>
                  <a:cubicBezTo>
                    <a:pt x="798483" y="291842"/>
                    <a:pt x="685467" y="260182"/>
                    <a:pt x="563996" y="190051"/>
                  </a:cubicBezTo>
                  <a:cubicBezTo>
                    <a:pt x="503260" y="154985"/>
                    <a:pt x="451911" y="116941"/>
                    <a:pt x="417988" y="83778"/>
                  </a:cubicBezTo>
                  <a:lnTo>
                    <a:pt x="409421" y="73282"/>
                  </a:lnTo>
                  <a:lnTo>
                    <a:pt x="400854" y="83778"/>
                  </a:lnTo>
                  <a:cubicBezTo>
                    <a:pt x="366931" y="116941"/>
                    <a:pt x="315581" y="154985"/>
                    <a:pt x="254845" y="190051"/>
                  </a:cubicBezTo>
                  <a:cubicBezTo>
                    <a:pt x="133374" y="260182"/>
                    <a:pt x="20358" y="291842"/>
                    <a:pt x="2415" y="260765"/>
                  </a:cubicBezTo>
                  <a:cubicBezTo>
                    <a:pt x="-15527" y="229687"/>
                    <a:pt x="68399" y="147642"/>
                    <a:pt x="189870" y="77511"/>
                  </a:cubicBezTo>
                  <a:cubicBezTo>
                    <a:pt x="258198" y="38062"/>
                    <a:pt x="323851" y="10785"/>
                    <a:pt x="371412" y="0"/>
                  </a:cubicBezTo>
                </a:path>
              </a:pathLst>
            </a:cu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月 194">
              <a:extLst>
                <a:ext uri="{FF2B5EF4-FFF2-40B4-BE49-F238E27FC236}">
                  <a16:creationId xmlns:a16="http://schemas.microsoft.com/office/drawing/2014/main" id="{373BD698-DAB1-EA6A-495F-9086CDD77572}"/>
                </a:ext>
              </a:extLst>
            </p:cNvPr>
            <p:cNvSpPr/>
            <p:nvPr/>
          </p:nvSpPr>
          <p:spPr bwMode="auto">
            <a:xfrm rot="5400000">
              <a:off x="6953732" y="2002321"/>
              <a:ext cx="128748" cy="289388"/>
            </a:xfrm>
            <a:prstGeom prst="moon">
              <a:avLst>
                <a:gd name="adj" fmla="val 87500"/>
              </a:avLst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7983FB-34BB-C25E-F57B-916F4C0B4C05}"/>
              </a:ext>
            </a:extLst>
          </p:cNvPr>
          <p:cNvSpPr txBox="1"/>
          <p:nvPr/>
        </p:nvSpPr>
        <p:spPr>
          <a:xfrm>
            <a:off x="676968" y="780250"/>
            <a:ext cx="5457132" cy="358394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インボイス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対象店です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975A2A-4EF7-0886-D30A-0F745EFF67D8}"/>
              </a:ext>
            </a:extLst>
          </p:cNvPr>
          <p:cNvSpPr txBox="1"/>
          <p:nvPr/>
        </p:nvSpPr>
        <p:spPr>
          <a:xfrm>
            <a:off x="689267" y="4754676"/>
            <a:ext cx="5444834" cy="14283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インボイス対応領収書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発行できます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poph33_インボイス対象店</dc:title>
  <dc:subject>poph33_インボイス対象店</dc:subject>
  <dc:creator>でじけろお</dc:creator>
  <cp:lastModifiedBy/>
  <cp:revision>1</cp:revision>
  <dcterms:created xsi:type="dcterms:W3CDTF">2014-12-04T06:28:23Z</dcterms:created>
  <dcterms:modified xsi:type="dcterms:W3CDTF">2025-02-06T02:56:00Z</dcterms:modified>
  <cp:version>1</cp:version>
</cp:coreProperties>
</file>