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7" r:id="rId3"/>
    <p:sldId id="312" r:id="rId4"/>
    <p:sldId id="322" r:id="rId5"/>
    <p:sldId id="316" r:id="rId6"/>
    <p:sldId id="32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CCFF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32" d="100"/>
          <a:sy n="32" d="100"/>
        </p:scale>
        <p:origin x="600" y="26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74CBB74-53BB-271E-E63B-B208B8765217}"/>
              </a:ext>
            </a:extLst>
          </p:cNvPr>
          <p:cNvSpPr txBox="1"/>
          <p:nvPr/>
        </p:nvSpPr>
        <p:spPr>
          <a:xfrm rot="5400000">
            <a:off x="-762001" y="3017521"/>
            <a:ext cx="8382002" cy="38709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インボイス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対応店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BAA1830-DD08-C9D3-C27F-EB37DA5A4868}"/>
              </a:ext>
            </a:extLst>
          </p:cNvPr>
          <p:cNvSpPr txBox="1"/>
          <p:nvPr/>
        </p:nvSpPr>
        <p:spPr>
          <a:xfrm rot="5400000">
            <a:off x="-762001" y="3017521"/>
            <a:ext cx="8382002" cy="38709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対応店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52927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3BF3210D-1B86-FB6F-9039-C31D78C566D8}"/>
              </a:ext>
            </a:extLst>
          </p:cNvPr>
          <p:cNvSpPr/>
          <p:nvPr/>
        </p:nvSpPr>
        <p:spPr>
          <a:xfrm>
            <a:off x="2396970" y="465025"/>
            <a:ext cx="3912390" cy="8922815"/>
          </a:xfrm>
          <a:prstGeom prst="roundRect">
            <a:avLst>
              <a:gd name="adj" fmla="val 9654"/>
            </a:avLst>
          </a:prstGeom>
          <a:solidFill>
            <a:schemeClr val="bg1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B90ABC2-E9B8-E406-F276-C214238EF4D9}"/>
              </a:ext>
            </a:extLst>
          </p:cNvPr>
          <p:cNvSpPr txBox="1"/>
          <p:nvPr/>
        </p:nvSpPr>
        <p:spPr>
          <a:xfrm rot="5400000">
            <a:off x="-3061389" y="4405423"/>
            <a:ext cx="8724898" cy="12233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インボイス対応領収書発行できます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38100">
                  <a:noFill/>
                </a:ln>
                <a:effectLst/>
              </a:rPr>
              <a:t>お気軽にお申し付けください</a:t>
            </a:r>
            <a:endParaRPr lang="en-US" altLang="zh-TW" sz="5400" dirty="0">
              <a:ln w="38100">
                <a:noFill/>
              </a:ln>
              <a:effectLst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1626F95-8CB0-492A-7CEC-220C331FD060}"/>
              </a:ext>
            </a:extLst>
          </p:cNvPr>
          <p:cNvSpPr txBox="1"/>
          <p:nvPr/>
        </p:nvSpPr>
        <p:spPr>
          <a:xfrm rot="5400000">
            <a:off x="680324" y="3484486"/>
            <a:ext cx="7345682" cy="293703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対応店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4BE883-A05E-84B8-F231-E14C6E41EC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17E3F0D9-5890-55B1-135C-0561BDDAAD18}"/>
              </a:ext>
            </a:extLst>
          </p:cNvPr>
          <p:cNvSpPr/>
          <p:nvPr/>
        </p:nvSpPr>
        <p:spPr>
          <a:xfrm>
            <a:off x="2396970" y="465025"/>
            <a:ext cx="3912390" cy="8922815"/>
          </a:xfrm>
          <a:prstGeom prst="roundRect">
            <a:avLst>
              <a:gd name="adj" fmla="val 9654"/>
            </a:avLst>
          </a:prstGeom>
          <a:solidFill>
            <a:srgbClr val="0070C0"/>
          </a:solidFill>
          <a:ln w="1905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E9338E2-5CAA-BDA6-EC2D-7F12443338FF}"/>
              </a:ext>
            </a:extLst>
          </p:cNvPr>
          <p:cNvSpPr txBox="1"/>
          <p:nvPr/>
        </p:nvSpPr>
        <p:spPr>
          <a:xfrm rot="5400000">
            <a:off x="-3061389" y="4405423"/>
            <a:ext cx="8724898" cy="12233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インボイス対応領収書発行できます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38100">
                  <a:noFill/>
                </a:ln>
                <a:effectLst/>
              </a:rPr>
              <a:t>お気軽にお申し付けください</a:t>
            </a:r>
            <a:endParaRPr lang="en-US" altLang="zh-TW" sz="5400" dirty="0">
              <a:ln w="38100">
                <a:noFill/>
              </a:ln>
              <a:effectLst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78316A1-6554-B86E-271A-71F63F1915E2}"/>
              </a:ext>
            </a:extLst>
          </p:cNvPr>
          <p:cNvSpPr txBox="1"/>
          <p:nvPr/>
        </p:nvSpPr>
        <p:spPr>
          <a:xfrm rot="5400000">
            <a:off x="680324" y="3484486"/>
            <a:ext cx="7345682" cy="293703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対応店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596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FA56F13E-347A-283F-F96A-73965EA5716F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D73F0B0-ED52-6283-2480-E958FB16966D}"/>
              </a:ext>
            </a:extLst>
          </p:cNvPr>
          <p:cNvGrpSpPr/>
          <p:nvPr/>
        </p:nvGrpSpPr>
        <p:grpSpPr>
          <a:xfrm>
            <a:off x="2663915" y="6093108"/>
            <a:ext cx="2115235" cy="3453519"/>
            <a:chOff x="3459466" y="863715"/>
            <a:chExt cx="2970330" cy="4849623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B9AB669-711F-AB5B-85C3-0F92DD11653B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51AC552-3A9A-2103-8AF3-6787BB2BE2B3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8E8E6BC-A7F9-E19E-E1C5-9C6359D9D64F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857D0BBE-7E16-67F2-C561-5DB44703E16E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60" name="月 59">
                  <a:extLst>
                    <a:ext uri="{FF2B5EF4-FFF2-40B4-BE49-F238E27FC236}">
                      <a16:creationId xmlns:a16="http://schemas.microsoft.com/office/drawing/2014/main" id="{7F0D8469-4962-FE66-93B0-1DC9C5472FC8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" name="月 60">
                  <a:extLst>
                    <a:ext uri="{FF2B5EF4-FFF2-40B4-BE49-F238E27FC236}">
                      <a16:creationId xmlns:a16="http://schemas.microsoft.com/office/drawing/2014/main" id="{49F407AA-F770-83AF-C1FA-10AF17BBF0E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9D7AE687-EBEB-2653-2E9F-4FDD94FAC8E3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58" name="月 57">
                  <a:extLst>
                    <a:ext uri="{FF2B5EF4-FFF2-40B4-BE49-F238E27FC236}">
                      <a16:creationId xmlns:a16="http://schemas.microsoft.com/office/drawing/2014/main" id="{91B227A2-5B6E-B0E4-06E3-AA3D26A56FC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月 58">
                  <a:extLst>
                    <a:ext uri="{FF2B5EF4-FFF2-40B4-BE49-F238E27FC236}">
                      <a16:creationId xmlns:a16="http://schemas.microsoft.com/office/drawing/2014/main" id="{455D8B90-6862-D805-55C7-081DEC817453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" name="涙形 64">
                <a:extLst>
                  <a:ext uri="{FF2B5EF4-FFF2-40B4-BE49-F238E27FC236}">
                    <a16:creationId xmlns:a16="http://schemas.microsoft.com/office/drawing/2014/main" id="{2E5B44E8-BB81-9B80-50D4-3A7211ED1A88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片側の 2 つの角を丸めた四角形 298">
                <a:extLst>
                  <a:ext uri="{FF2B5EF4-FFF2-40B4-BE49-F238E27FC236}">
                    <a16:creationId xmlns:a16="http://schemas.microsoft.com/office/drawing/2014/main" id="{459F6C19-EC7C-4663-10C2-7E1C18D8CD82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涙形 64">
                <a:extLst>
                  <a:ext uri="{FF2B5EF4-FFF2-40B4-BE49-F238E27FC236}">
                    <a16:creationId xmlns:a16="http://schemas.microsoft.com/office/drawing/2014/main" id="{1549042B-1150-7481-88AB-00BADD4542FF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304">
                <a:extLst>
                  <a:ext uri="{FF2B5EF4-FFF2-40B4-BE49-F238E27FC236}">
                    <a16:creationId xmlns:a16="http://schemas.microsoft.com/office/drawing/2014/main" id="{AD26770D-0EBC-5B66-AB76-5BAD43C95196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305">
                <a:extLst>
                  <a:ext uri="{FF2B5EF4-FFF2-40B4-BE49-F238E27FC236}">
                    <a16:creationId xmlns:a16="http://schemas.microsoft.com/office/drawing/2014/main" id="{41F30D3C-DD3A-4847-D6DF-3B4A18F8A728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C1EDBF9A-CEED-AE3E-4B43-30F5148C5224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56" name="円/楕円 342">
                  <a:extLst>
                    <a:ext uri="{FF2B5EF4-FFF2-40B4-BE49-F238E27FC236}">
                      <a16:creationId xmlns:a16="http://schemas.microsoft.com/office/drawing/2014/main" id="{6A30AB79-6595-D493-BFB1-E4852501845E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円/楕円 343">
                  <a:extLst>
                    <a:ext uri="{FF2B5EF4-FFF2-40B4-BE49-F238E27FC236}">
                      <a16:creationId xmlns:a16="http://schemas.microsoft.com/office/drawing/2014/main" id="{E5CC98C6-7B7D-D5AF-9653-99B3B7303E7E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4821C7D6-79C8-3E9D-BD13-A14DB91DCF8C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4" name="円/楕円 340">
                  <a:extLst>
                    <a:ext uri="{FF2B5EF4-FFF2-40B4-BE49-F238E27FC236}">
                      <a16:creationId xmlns:a16="http://schemas.microsoft.com/office/drawing/2014/main" id="{69A452E0-70B8-7DF2-F28F-D1E05AF13817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/楕円 341">
                  <a:extLst>
                    <a:ext uri="{FF2B5EF4-FFF2-40B4-BE49-F238E27FC236}">
                      <a16:creationId xmlns:a16="http://schemas.microsoft.com/office/drawing/2014/main" id="{B66BE4E0-22CA-A56F-6E77-856DE660053C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420E7573-834A-D75B-60D7-8CC1B84ECA75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022CC359-289E-1702-03CA-D61618A0AAE9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A39E6C64-DD14-179B-50F2-62F89028A906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角丸四角形 559">
              <a:extLst>
                <a:ext uri="{FF2B5EF4-FFF2-40B4-BE49-F238E27FC236}">
                  <a16:creationId xmlns:a16="http://schemas.microsoft.com/office/drawing/2014/main" id="{0E0C2978-6025-8F98-DD90-5F7C6EBBB1A2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台形 441">
              <a:extLst>
                <a:ext uri="{FF2B5EF4-FFF2-40B4-BE49-F238E27FC236}">
                  <a16:creationId xmlns:a16="http://schemas.microsoft.com/office/drawing/2014/main" id="{48D97DC6-B854-6F2F-752E-FC60300FBA90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58AEAA3-F410-8D66-23CE-0C273CBB7963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20" name="円/楕円 303">
                <a:extLst>
                  <a:ext uri="{FF2B5EF4-FFF2-40B4-BE49-F238E27FC236}">
                    <a16:creationId xmlns:a16="http://schemas.microsoft.com/office/drawing/2014/main" id="{CFF6C26B-0CEB-1B9E-DEDE-60DEA4728010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7020045B-0ADE-7ABC-1FCC-A79C91C2CB4A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3BD0FFC0-1345-F25F-7648-23C21070C481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アーチ 22">
                <a:extLst>
                  <a:ext uri="{FF2B5EF4-FFF2-40B4-BE49-F238E27FC236}">
                    <a16:creationId xmlns:a16="http://schemas.microsoft.com/office/drawing/2014/main" id="{47BF6D7D-DD05-EAE8-2CB1-A00520B197D1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アーチ 23">
                <a:extLst>
                  <a:ext uri="{FF2B5EF4-FFF2-40B4-BE49-F238E27FC236}">
                    <a16:creationId xmlns:a16="http://schemas.microsoft.com/office/drawing/2014/main" id="{36D2C760-B99A-BBE0-5EAE-F96C79F90697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C28B0B03-D71D-339E-6AB1-05A04C88F939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8" name="角丸四角形 559">
                <a:extLst>
                  <a:ext uri="{FF2B5EF4-FFF2-40B4-BE49-F238E27FC236}">
                    <a16:creationId xmlns:a16="http://schemas.microsoft.com/office/drawing/2014/main" id="{D64C1093-2B03-68D5-BB63-0A2463D0625D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台形 441">
                <a:extLst>
                  <a:ext uri="{FF2B5EF4-FFF2-40B4-BE49-F238E27FC236}">
                    <a16:creationId xmlns:a16="http://schemas.microsoft.com/office/drawing/2014/main" id="{CD4BDB0D-8D19-84A0-810E-60DDD26E89B5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1495870-F81A-EBF3-BDE6-1130355F372D}"/>
              </a:ext>
            </a:extLst>
          </p:cNvPr>
          <p:cNvSpPr txBox="1"/>
          <p:nvPr/>
        </p:nvSpPr>
        <p:spPr>
          <a:xfrm rot="20700000">
            <a:off x="599346" y="7715318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お気軽に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お申し付け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41D9FD4-BD91-9787-78B2-475449519DF5}"/>
              </a:ext>
            </a:extLst>
          </p:cNvPr>
          <p:cNvGrpSpPr/>
          <p:nvPr/>
        </p:nvGrpSpPr>
        <p:grpSpPr>
          <a:xfrm>
            <a:off x="869594" y="701040"/>
            <a:ext cx="5195926" cy="5013822"/>
            <a:chOff x="676968" y="506565"/>
            <a:chExt cx="5581177" cy="5402771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5F169E17-E6C3-9932-53F4-496361CD0167}"/>
                </a:ext>
              </a:extLst>
            </p:cNvPr>
            <p:cNvSpPr txBox="1"/>
            <p:nvPr/>
          </p:nvSpPr>
          <p:spPr>
            <a:xfrm>
              <a:off x="676968" y="506565"/>
              <a:ext cx="5457132" cy="3583941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chemeClr val="tx1"/>
                  </a:solidFill>
                  <a:effectLst/>
                </a:rPr>
                <a:t>当店は</a:t>
              </a:r>
              <a:endParaRPr lang="en-US" altLang="ja-JP" sz="8800" dirty="0">
                <a:ln w="28575">
                  <a:noFill/>
                </a:ln>
                <a:solidFill>
                  <a:schemeClr val="tx1"/>
                </a:solidFill>
                <a:effectLst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rgbClr val="FF0000"/>
                  </a:solidFill>
                  <a:effectLst/>
                </a:rPr>
                <a:t>インボイス</a:t>
              </a:r>
              <a:endParaRPr lang="en-US" altLang="ja-JP" sz="8800" dirty="0">
                <a:ln w="28575">
                  <a:noFill/>
                </a:ln>
                <a:solidFill>
                  <a:srgbClr val="FF0000"/>
                </a:solidFill>
                <a:effectLst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rgbClr val="FF0000"/>
                  </a:solidFill>
                  <a:effectLst/>
                </a:rPr>
                <a:t>対応店です</a:t>
              </a:r>
              <a:endParaRPr lang="en-US" altLang="ja-JP" sz="8800" dirty="0">
                <a:ln w="28575">
                  <a:noFill/>
                </a:ln>
                <a:solidFill>
                  <a:srgbClr val="FF0000"/>
                </a:solidFill>
                <a:effectLst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93F625BE-CEE4-1B5A-8EB0-92FC5F17AF4B}"/>
                </a:ext>
              </a:extLst>
            </p:cNvPr>
            <p:cNvSpPr txBox="1"/>
            <p:nvPr/>
          </p:nvSpPr>
          <p:spPr>
            <a:xfrm>
              <a:off x="689266" y="4480991"/>
              <a:ext cx="5568879" cy="14283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インボイス対応領収書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発行できます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FA56F13E-347A-283F-F96A-73965EA5716F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1495870-F81A-EBF3-BDE6-1130355F372D}"/>
              </a:ext>
            </a:extLst>
          </p:cNvPr>
          <p:cNvSpPr txBox="1"/>
          <p:nvPr/>
        </p:nvSpPr>
        <p:spPr>
          <a:xfrm rot="20700000">
            <a:off x="599346" y="7715318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お気軽に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お申し付け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4CF9AB5D-D71C-9E0C-B00C-08D36574FDD2}"/>
              </a:ext>
            </a:extLst>
          </p:cNvPr>
          <p:cNvGrpSpPr/>
          <p:nvPr/>
        </p:nvGrpSpPr>
        <p:grpSpPr>
          <a:xfrm>
            <a:off x="2784197" y="6001154"/>
            <a:ext cx="1864739" cy="3582521"/>
            <a:chOff x="6440659" y="1281114"/>
            <a:chExt cx="1173784" cy="2255064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FD932568-E76D-CBA6-2F6C-3E4B1C7FC898}"/>
                </a:ext>
              </a:extLst>
            </p:cNvPr>
            <p:cNvGrpSpPr/>
            <p:nvPr/>
          </p:nvGrpSpPr>
          <p:grpSpPr>
            <a:xfrm>
              <a:off x="6690823" y="2934634"/>
              <a:ext cx="660096" cy="394701"/>
              <a:chOff x="6795707" y="2823624"/>
              <a:chExt cx="450328" cy="505711"/>
            </a:xfrm>
          </p:grpSpPr>
          <p:sp>
            <p:nvSpPr>
              <p:cNvPr id="130" name="フリーフォーム 212">
                <a:extLst>
                  <a:ext uri="{FF2B5EF4-FFF2-40B4-BE49-F238E27FC236}">
                    <a16:creationId xmlns:a16="http://schemas.microsoft.com/office/drawing/2014/main" id="{98DB89EC-368F-B795-0331-55D57DBE9B1E}"/>
                  </a:ext>
                </a:extLst>
              </p:cNvPr>
              <p:cNvSpPr/>
              <p:nvPr/>
            </p:nvSpPr>
            <p:spPr bwMode="auto">
              <a:xfrm>
                <a:off x="6795707" y="2823624"/>
                <a:ext cx="225165" cy="50571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 213">
                <a:extLst>
                  <a:ext uri="{FF2B5EF4-FFF2-40B4-BE49-F238E27FC236}">
                    <a16:creationId xmlns:a16="http://schemas.microsoft.com/office/drawing/2014/main" id="{B04BA3B0-84D1-4B2F-179A-42CF29B49955}"/>
                  </a:ext>
                </a:extLst>
              </p:cNvPr>
              <p:cNvSpPr/>
              <p:nvPr/>
            </p:nvSpPr>
            <p:spPr bwMode="auto">
              <a:xfrm flipH="1">
                <a:off x="7020870" y="2823624"/>
                <a:ext cx="225165" cy="50571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7" name="涙形 64">
              <a:extLst>
                <a:ext uri="{FF2B5EF4-FFF2-40B4-BE49-F238E27FC236}">
                  <a16:creationId xmlns:a16="http://schemas.microsoft.com/office/drawing/2014/main" id="{1688FDE4-1C7E-0C53-79C8-B618B261FE54}"/>
                </a:ext>
              </a:extLst>
            </p:cNvPr>
            <p:cNvSpPr/>
            <p:nvPr/>
          </p:nvSpPr>
          <p:spPr bwMode="auto">
            <a:xfrm>
              <a:off x="6705419" y="3331165"/>
              <a:ext cx="315454" cy="20501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涙形 64">
              <a:extLst>
                <a:ext uri="{FF2B5EF4-FFF2-40B4-BE49-F238E27FC236}">
                  <a16:creationId xmlns:a16="http://schemas.microsoft.com/office/drawing/2014/main" id="{A684EC40-AFB1-AC90-D33D-648DE48444FD}"/>
                </a:ext>
              </a:extLst>
            </p:cNvPr>
            <p:cNvSpPr/>
            <p:nvPr/>
          </p:nvSpPr>
          <p:spPr bwMode="auto">
            <a:xfrm flipH="1">
              <a:off x="7020872" y="3331165"/>
              <a:ext cx="315454" cy="20501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片側の 2 つの角を丸めた四角形 218">
              <a:extLst>
                <a:ext uri="{FF2B5EF4-FFF2-40B4-BE49-F238E27FC236}">
                  <a16:creationId xmlns:a16="http://schemas.microsoft.com/office/drawing/2014/main" id="{DC78693C-C917-0E1B-9AF3-608DE050546A}"/>
                </a:ext>
              </a:extLst>
            </p:cNvPr>
            <p:cNvSpPr/>
            <p:nvPr/>
          </p:nvSpPr>
          <p:spPr bwMode="auto">
            <a:xfrm>
              <a:off x="6675995" y="2250900"/>
              <a:ext cx="689754" cy="735188"/>
            </a:xfrm>
            <a:prstGeom prst="round2SameRect">
              <a:avLst>
                <a:gd name="adj1" fmla="val 23763"/>
                <a:gd name="adj2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台形 99">
              <a:extLst>
                <a:ext uri="{FF2B5EF4-FFF2-40B4-BE49-F238E27FC236}">
                  <a16:creationId xmlns:a16="http://schemas.microsoft.com/office/drawing/2014/main" id="{D3E599D1-17B5-1FEC-BECF-C2BDF8B66B77}"/>
                </a:ext>
              </a:extLst>
            </p:cNvPr>
            <p:cNvSpPr/>
            <p:nvPr/>
          </p:nvSpPr>
          <p:spPr bwMode="auto">
            <a:xfrm rot="10800000">
              <a:off x="6895609" y="2299592"/>
              <a:ext cx="250522" cy="332333"/>
            </a:xfrm>
            <a:prstGeom prst="trapezoid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" name="円/楕円 223">
              <a:extLst>
                <a:ext uri="{FF2B5EF4-FFF2-40B4-BE49-F238E27FC236}">
                  <a16:creationId xmlns:a16="http://schemas.microsoft.com/office/drawing/2014/main" id="{21CCF1AD-5DC4-B385-9820-9C52603E03F6}"/>
                </a:ext>
              </a:extLst>
            </p:cNvPr>
            <p:cNvSpPr/>
            <p:nvPr/>
          </p:nvSpPr>
          <p:spPr bwMode="auto">
            <a:xfrm>
              <a:off x="6761373" y="3385878"/>
              <a:ext cx="63699" cy="6369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円/楕円 224">
              <a:extLst>
                <a:ext uri="{FF2B5EF4-FFF2-40B4-BE49-F238E27FC236}">
                  <a16:creationId xmlns:a16="http://schemas.microsoft.com/office/drawing/2014/main" id="{5F839194-8076-4A95-39E8-4680F9E2F710}"/>
                </a:ext>
              </a:extLst>
            </p:cNvPr>
            <p:cNvSpPr/>
            <p:nvPr/>
          </p:nvSpPr>
          <p:spPr bwMode="auto">
            <a:xfrm>
              <a:off x="7217897" y="3385878"/>
              <a:ext cx="63699" cy="6369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角丸四角形 559">
              <a:extLst>
                <a:ext uri="{FF2B5EF4-FFF2-40B4-BE49-F238E27FC236}">
                  <a16:creationId xmlns:a16="http://schemas.microsoft.com/office/drawing/2014/main" id="{E76CC281-0C04-8403-E4CA-1FCAA78DAB0A}"/>
                </a:ext>
              </a:extLst>
            </p:cNvPr>
            <p:cNvSpPr/>
            <p:nvPr/>
          </p:nvSpPr>
          <p:spPr bwMode="auto">
            <a:xfrm rot="10916645">
              <a:off x="6820991" y="2863639"/>
              <a:ext cx="296747" cy="310486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" name="台形 441">
              <a:extLst>
                <a:ext uri="{FF2B5EF4-FFF2-40B4-BE49-F238E27FC236}">
                  <a16:creationId xmlns:a16="http://schemas.microsoft.com/office/drawing/2014/main" id="{24C52419-03EA-F3F1-AAC5-13D782957284}"/>
                </a:ext>
              </a:extLst>
            </p:cNvPr>
            <p:cNvSpPr/>
            <p:nvPr/>
          </p:nvSpPr>
          <p:spPr bwMode="auto">
            <a:xfrm rot="9695638" flipH="1">
              <a:off x="6744421" y="2436573"/>
              <a:ext cx="207056" cy="46188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7731"/>
                <a:gd name="connsiteY0" fmla="*/ 460068 h 460068"/>
                <a:gd name="connsiteX1" fmla="*/ 53343 w 207731"/>
                <a:gd name="connsiteY1" fmla="*/ 0 h 460068"/>
                <a:gd name="connsiteX2" fmla="*/ 152577 w 207731"/>
                <a:gd name="connsiteY2" fmla="*/ 0 h 460068"/>
                <a:gd name="connsiteX3" fmla="*/ 207731 w 207731"/>
                <a:gd name="connsiteY3" fmla="*/ 350865 h 460068"/>
                <a:gd name="connsiteX0" fmla="*/ 0 w 203075"/>
                <a:gd name="connsiteY0" fmla="*/ 460068 h 460068"/>
                <a:gd name="connsiteX1" fmla="*/ 53343 w 203075"/>
                <a:gd name="connsiteY1" fmla="*/ 0 h 460068"/>
                <a:gd name="connsiteX2" fmla="*/ 152577 w 203075"/>
                <a:gd name="connsiteY2" fmla="*/ 0 h 460068"/>
                <a:gd name="connsiteX3" fmla="*/ 203075 w 203075"/>
                <a:gd name="connsiteY3" fmla="*/ 316195 h 460068"/>
                <a:gd name="connsiteX0" fmla="*/ 0 w 190091"/>
                <a:gd name="connsiteY0" fmla="*/ 354396 h 354396"/>
                <a:gd name="connsiteX1" fmla="*/ 40359 w 190091"/>
                <a:gd name="connsiteY1" fmla="*/ 0 h 354396"/>
                <a:gd name="connsiteX2" fmla="*/ 139593 w 190091"/>
                <a:gd name="connsiteY2" fmla="*/ 0 h 354396"/>
                <a:gd name="connsiteX3" fmla="*/ 190091 w 190091"/>
                <a:gd name="connsiteY3" fmla="*/ 316195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64" h="354396">
                  <a:moveTo>
                    <a:pt x="0" y="354396"/>
                  </a:moveTo>
                  <a:lnTo>
                    <a:pt x="40359" y="0"/>
                  </a:lnTo>
                  <a:lnTo>
                    <a:pt x="139593" y="0"/>
                  </a:lnTo>
                  <a:cubicBezTo>
                    <a:pt x="150183" y="58911"/>
                    <a:pt x="168678" y="168486"/>
                    <a:pt x="171364" y="17673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台形 441">
              <a:extLst>
                <a:ext uri="{FF2B5EF4-FFF2-40B4-BE49-F238E27FC236}">
                  <a16:creationId xmlns:a16="http://schemas.microsoft.com/office/drawing/2014/main" id="{14B6E5AE-5567-D3C5-AA75-F3A8BFF47700}"/>
                </a:ext>
              </a:extLst>
            </p:cNvPr>
            <p:cNvSpPr/>
            <p:nvPr/>
          </p:nvSpPr>
          <p:spPr bwMode="auto">
            <a:xfrm rot="9695638" flipH="1">
              <a:off x="6818524" y="2817780"/>
              <a:ext cx="202482" cy="871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円/楕円 209">
              <a:extLst>
                <a:ext uri="{FF2B5EF4-FFF2-40B4-BE49-F238E27FC236}">
                  <a16:creationId xmlns:a16="http://schemas.microsoft.com/office/drawing/2014/main" id="{3E1F82AA-AEC1-D405-9F60-042A56FE2402}"/>
                </a:ext>
              </a:extLst>
            </p:cNvPr>
            <p:cNvSpPr/>
            <p:nvPr/>
          </p:nvSpPr>
          <p:spPr bwMode="auto">
            <a:xfrm>
              <a:off x="6491524" y="1281114"/>
              <a:ext cx="1059420" cy="742470"/>
            </a:xfrm>
            <a:prstGeom prst="ellipse">
              <a:avLst/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0AADD8FC-78C4-B907-2BC2-FADBCF13FD78}"/>
                </a:ext>
              </a:extLst>
            </p:cNvPr>
            <p:cNvGrpSpPr/>
            <p:nvPr/>
          </p:nvGrpSpPr>
          <p:grpSpPr>
            <a:xfrm flipH="1">
              <a:off x="7304291" y="1735931"/>
              <a:ext cx="310152" cy="351272"/>
              <a:chOff x="8485874" y="1207420"/>
              <a:chExt cx="225670" cy="232250"/>
            </a:xfrm>
          </p:grpSpPr>
          <p:sp>
            <p:nvSpPr>
              <p:cNvPr id="128" name="円/楕円 226">
                <a:extLst>
                  <a:ext uri="{FF2B5EF4-FFF2-40B4-BE49-F238E27FC236}">
                    <a16:creationId xmlns:a16="http://schemas.microsoft.com/office/drawing/2014/main" id="{3BFA9347-EC4D-9643-3E30-C0A98E8CC338}"/>
                  </a:ext>
                </a:extLst>
              </p:cNvPr>
              <p:cNvSpPr/>
              <p:nvPr/>
            </p:nvSpPr>
            <p:spPr bwMode="auto">
              <a:xfrm>
                <a:off x="8485874" y="1207420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円/楕円 227">
                <a:extLst>
                  <a:ext uri="{FF2B5EF4-FFF2-40B4-BE49-F238E27FC236}">
                    <a16:creationId xmlns:a16="http://schemas.microsoft.com/office/drawing/2014/main" id="{4C713B10-51DE-C1EE-B7C1-454AE11B1489}"/>
                  </a:ext>
                </a:extLst>
              </p:cNvPr>
              <p:cNvSpPr/>
              <p:nvPr/>
            </p:nvSpPr>
            <p:spPr bwMode="auto">
              <a:xfrm>
                <a:off x="8540921" y="1260761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93FFF3FF-8340-B865-8CBA-978105AD12DC}"/>
                </a:ext>
              </a:extLst>
            </p:cNvPr>
            <p:cNvGrpSpPr/>
            <p:nvPr/>
          </p:nvGrpSpPr>
          <p:grpSpPr>
            <a:xfrm>
              <a:off x="6440659" y="1735931"/>
              <a:ext cx="310154" cy="351272"/>
              <a:chOff x="8494943" y="1207420"/>
              <a:chExt cx="225670" cy="232250"/>
            </a:xfrm>
          </p:grpSpPr>
          <p:sp>
            <p:nvSpPr>
              <p:cNvPr id="126" name="円/楕円 229">
                <a:extLst>
                  <a:ext uri="{FF2B5EF4-FFF2-40B4-BE49-F238E27FC236}">
                    <a16:creationId xmlns:a16="http://schemas.microsoft.com/office/drawing/2014/main" id="{0BFB88EC-B78B-1B5E-2366-557568257ACF}"/>
                  </a:ext>
                </a:extLst>
              </p:cNvPr>
              <p:cNvSpPr/>
              <p:nvPr/>
            </p:nvSpPr>
            <p:spPr bwMode="auto">
              <a:xfrm>
                <a:off x="8494943" y="1207420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円/楕円 230">
                <a:extLst>
                  <a:ext uri="{FF2B5EF4-FFF2-40B4-BE49-F238E27FC236}">
                    <a16:creationId xmlns:a16="http://schemas.microsoft.com/office/drawing/2014/main" id="{D61E6E83-F0A9-845C-B9DA-3A30AAC356FF}"/>
                  </a:ext>
                </a:extLst>
              </p:cNvPr>
              <p:cNvSpPr/>
              <p:nvPr/>
            </p:nvSpPr>
            <p:spPr bwMode="auto">
              <a:xfrm>
                <a:off x="8540921" y="1260760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9" name="円/楕円 231">
              <a:extLst>
                <a:ext uri="{FF2B5EF4-FFF2-40B4-BE49-F238E27FC236}">
                  <a16:creationId xmlns:a16="http://schemas.microsoft.com/office/drawing/2014/main" id="{DECDA9E5-ACFA-D616-B27C-AF17851D0DEB}"/>
                </a:ext>
              </a:extLst>
            </p:cNvPr>
            <p:cNvSpPr/>
            <p:nvPr/>
          </p:nvSpPr>
          <p:spPr bwMode="auto">
            <a:xfrm>
              <a:off x="6566390" y="1401797"/>
              <a:ext cx="908966" cy="934093"/>
            </a:xfrm>
            <a:prstGeom prst="ellipse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25">
              <a:extLst>
                <a:ext uri="{FF2B5EF4-FFF2-40B4-BE49-F238E27FC236}">
                  <a16:creationId xmlns:a16="http://schemas.microsoft.com/office/drawing/2014/main" id="{0FA139B2-5E5E-2FC0-77B1-F91B04F1A440}"/>
                </a:ext>
              </a:extLst>
            </p:cNvPr>
            <p:cNvSpPr/>
            <p:nvPr/>
          </p:nvSpPr>
          <p:spPr bwMode="auto">
            <a:xfrm>
              <a:off x="6954865" y="2027700"/>
              <a:ext cx="125781" cy="30309"/>
            </a:xfrm>
            <a:custGeom>
              <a:avLst/>
              <a:gdLst>
                <a:gd name="connsiteX0" fmla="*/ 0 w 93567"/>
                <a:gd name="connsiteY0" fmla="*/ 22860 h 45719"/>
                <a:gd name="connsiteX1" fmla="*/ 46784 w 93567"/>
                <a:gd name="connsiteY1" fmla="*/ 0 h 45719"/>
                <a:gd name="connsiteX2" fmla="*/ 93568 w 93567"/>
                <a:gd name="connsiteY2" fmla="*/ 22860 h 45719"/>
                <a:gd name="connsiteX3" fmla="*/ 46784 w 93567"/>
                <a:gd name="connsiteY3" fmla="*/ 45720 h 45719"/>
                <a:gd name="connsiteX4" fmla="*/ 0 w 93567"/>
                <a:gd name="connsiteY4" fmla="*/ 22860 h 45719"/>
                <a:gd name="connsiteX0" fmla="*/ 0 w 94868"/>
                <a:gd name="connsiteY0" fmla="*/ 0 h 22860"/>
                <a:gd name="connsiteX1" fmla="*/ 93568 w 94868"/>
                <a:gd name="connsiteY1" fmla="*/ 0 h 22860"/>
                <a:gd name="connsiteX2" fmla="*/ 46784 w 94868"/>
                <a:gd name="connsiteY2" fmla="*/ 22860 h 22860"/>
                <a:gd name="connsiteX3" fmla="*/ 0 w 94868"/>
                <a:gd name="connsiteY3" fmla="*/ 0 h 2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868" h="22860">
                  <a:moveTo>
                    <a:pt x="0" y="0"/>
                  </a:moveTo>
                  <a:cubicBezTo>
                    <a:pt x="7797" y="-3810"/>
                    <a:pt x="85771" y="-3810"/>
                    <a:pt x="93568" y="0"/>
                  </a:cubicBezTo>
                  <a:cubicBezTo>
                    <a:pt x="101365" y="3810"/>
                    <a:pt x="72622" y="22860"/>
                    <a:pt x="46784" y="22860"/>
                  </a:cubicBezTo>
                  <a:cubicBezTo>
                    <a:pt x="20946" y="22860"/>
                    <a:pt x="0" y="12625"/>
                    <a:pt x="0" y="0"/>
                  </a:cubicBezTo>
                  <a:close/>
                </a:path>
              </a:pathLst>
            </a:cu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1" name="月 110">
              <a:extLst>
                <a:ext uri="{FF2B5EF4-FFF2-40B4-BE49-F238E27FC236}">
                  <a16:creationId xmlns:a16="http://schemas.microsoft.com/office/drawing/2014/main" id="{A5324F2D-8AB6-F170-38F7-6A8BCCD3F1B4}"/>
                </a:ext>
              </a:extLst>
            </p:cNvPr>
            <p:cNvSpPr/>
            <p:nvPr/>
          </p:nvSpPr>
          <p:spPr bwMode="auto">
            <a:xfrm rot="5400000">
              <a:off x="6748682" y="1556331"/>
              <a:ext cx="60617" cy="279073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月 111">
              <a:extLst>
                <a:ext uri="{FF2B5EF4-FFF2-40B4-BE49-F238E27FC236}">
                  <a16:creationId xmlns:a16="http://schemas.microsoft.com/office/drawing/2014/main" id="{045ED4D7-C00E-721C-BC4B-B8F09CF42041}"/>
                </a:ext>
              </a:extLst>
            </p:cNvPr>
            <p:cNvSpPr/>
            <p:nvPr/>
          </p:nvSpPr>
          <p:spPr bwMode="auto">
            <a:xfrm rot="5400000">
              <a:off x="7210895" y="1556331"/>
              <a:ext cx="60617" cy="279073"/>
            </a:xfrm>
            <a:prstGeom prst="moon">
              <a:avLst>
                <a:gd name="adj" fmla="val 81428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8F9C1F59-CC2E-6CE5-2DA9-583816891FEF}"/>
                </a:ext>
              </a:extLst>
            </p:cNvPr>
            <p:cNvSpPr/>
            <p:nvPr/>
          </p:nvSpPr>
          <p:spPr bwMode="auto">
            <a:xfrm>
              <a:off x="6683644" y="1820220"/>
              <a:ext cx="672861" cy="97245"/>
            </a:xfrm>
            <a:custGeom>
              <a:avLst/>
              <a:gdLst>
                <a:gd name="connsiteX0" fmla="*/ 633716 w 672861"/>
                <a:gd name="connsiteY0" fmla="*/ 0 h 97245"/>
                <a:gd name="connsiteX1" fmla="*/ 672861 w 672861"/>
                <a:gd name="connsiteY1" fmla="*/ 11545 h 97245"/>
                <a:gd name="connsiteX2" fmla="*/ 561273 w 672861"/>
                <a:gd name="connsiteY2" fmla="*/ 97207 h 97245"/>
                <a:gd name="connsiteX3" fmla="*/ 445474 w 672861"/>
                <a:gd name="connsiteY3" fmla="*/ 17329 h 97245"/>
                <a:gd name="connsiteX4" fmla="*/ 483981 w 672861"/>
                <a:gd name="connsiteY4" fmla="*/ 3809 h 97245"/>
                <a:gd name="connsiteX5" fmla="*/ 560235 w 672861"/>
                <a:gd name="connsiteY5" fmla="*/ 56408 h 97245"/>
                <a:gd name="connsiteX6" fmla="*/ 633716 w 672861"/>
                <a:gd name="connsiteY6" fmla="*/ 0 h 97245"/>
                <a:gd name="connsiteX7" fmla="*/ 39145 w 672861"/>
                <a:gd name="connsiteY7" fmla="*/ 0 h 97245"/>
                <a:gd name="connsiteX8" fmla="*/ 112626 w 672861"/>
                <a:gd name="connsiteY8" fmla="*/ 56408 h 97245"/>
                <a:gd name="connsiteX9" fmla="*/ 188880 w 672861"/>
                <a:gd name="connsiteY9" fmla="*/ 3809 h 97245"/>
                <a:gd name="connsiteX10" fmla="*/ 227387 w 672861"/>
                <a:gd name="connsiteY10" fmla="*/ 17329 h 97245"/>
                <a:gd name="connsiteX11" fmla="*/ 111588 w 672861"/>
                <a:gd name="connsiteY11" fmla="*/ 97207 h 97245"/>
                <a:gd name="connsiteX12" fmla="*/ 0 w 672861"/>
                <a:gd name="connsiteY12" fmla="*/ 11545 h 97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2861" h="97245">
                  <a:moveTo>
                    <a:pt x="633716" y="0"/>
                  </a:moveTo>
                  <a:lnTo>
                    <a:pt x="672861" y="11545"/>
                  </a:lnTo>
                  <a:cubicBezTo>
                    <a:pt x="658191" y="61285"/>
                    <a:pt x="613115" y="95888"/>
                    <a:pt x="561273" y="97207"/>
                  </a:cubicBezTo>
                  <a:cubicBezTo>
                    <a:pt x="509431" y="98526"/>
                    <a:pt x="462654" y="66260"/>
                    <a:pt x="445474" y="17329"/>
                  </a:cubicBezTo>
                  <a:lnTo>
                    <a:pt x="483981" y="3809"/>
                  </a:lnTo>
                  <a:cubicBezTo>
                    <a:pt x="495294" y="36029"/>
                    <a:pt x="526097" y="57276"/>
                    <a:pt x="560235" y="56408"/>
                  </a:cubicBezTo>
                  <a:cubicBezTo>
                    <a:pt x="594373" y="55540"/>
                    <a:pt x="624055" y="32754"/>
                    <a:pt x="633716" y="0"/>
                  </a:cubicBezTo>
                  <a:close/>
                  <a:moveTo>
                    <a:pt x="39145" y="0"/>
                  </a:moveTo>
                  <a:cubicBezTo>
                    <a:pt x="48806" y="32754"/>
                    <a:pt x="78488" y="55540"/>
                    <a:pt x="112626" y="56408"/>
                  </a:cubicBezTo>
                  <a:cubicBezTo>
                    <a:pt x="146764" y="57276"/>
                    <a:pt x="177567" y="36029"/>
                    <a:pt x="188880" y="3809"/>
                  </a:cubicBezTo>
                  <a:lnTo>
                    <a:pt x="227387" y="17329"/>
                  </a:lnTo>
                  <a:cubicBezTo>
                    <a:pt x="210207" y="66260"/>
                    <a:pt x="163430" y="98526"/>
                    <a:pt x="111588" y="97207"/>
                  </a:cubicBezTo>
                  <a:cubicBezTo>
                    <a:pt x="59746" y="95888"/>
                    <a:pt x="14670" y="61285"/>
                    <a:pt x="0" y="11545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角丸四角形 559">
              <a:extLst>
                <a:ext uri="{FF2B5EF4-FFF2-40B4-BE49-F238E27FC236}">
                  <a16:creationId xmlns:a16="http://schemas.microsoft.com/office/drawing/2014/main" id="{39AA8C28-9DEB-111A-2773-84F52DACC104}"/>
                </a:ext>
              </a:extLst>
            </p:cNvPr>
            <p:cNvSpPr/>
            <p:nvPr/>
          </p:nvSpPr>
          <p:spPr bwMode="auto">
            <a:xfrm rot="10683355" flipH="1">
              <a:off x="6920271" y="2863639"/>
              <a:ext cx="296747" cy="310486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5" name="台形 441">
              <a:extLst>
                <a:ext uri="{FF2B5EF4-FFF2-40B4-BE49-F238E27FC236}">
                  <a16:creationId xmlns:a16="http://schemas.microsoft.com/office/drawing/2014/main" id="{397CF8AB-BEE4-6446-0366-25D9ED8B3430}"/>
                </a:ext>
              </a:extLst>
            </p:cNvPr>
            <p:cNvSpPr/>
            <p:nvPr/>
          </p:nvSpPr>
          <p:spPr bwMode="auto">
            <a:xfrm rot="11904362">
              <a:off x="7086532" y="2436573"/>
              <a:ext cx="207056" cy="46188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7731"/>
                <a:gd name="connsiteY0" fmla="*/ 460068 h 460068"/>
                <a:gd name="connsiteX1" fmla="*/ 53343 w 207731"/>
                <a:gd name="connsiteY1" fmla="*/ 0 h 460068"/>
                <a:gd name="connsiteX2" fmla="*/ 152577 w 207731"/>
                <a:gd name="connsiteY2" fmla="*/ 0 h 460068"/>
                <a:gd name="connsiteX3" fmla="*/ 207731 w 207731"/>
                <a:gd name="connsiteY3" fmla="*/ 350865 h 460068"/>
                <a:gd name="connsiteX0" fmla="*/ 0 w 203075"/>
                <a:gd name="connsiteY0" fmla="*/ 460068 h 460068"/>
                <a:gd name="connsiteX1" fmla="*/ 53343 w 203075"/>
                <a:gd name="connsiteY1" fmla="*/ 0 h 460068"/>
                <a:gd name="connsiteX2" fmla="*/ 152577 w 203075"/>
                <a:gd name="connsiteY2" fmla="*/ 0 h 460068"/>
                <a:gd name="connsiteX3" fmla="*/ 203075 w 203075"/>
                <a:gd name="connsiteY3" fmla="*/ 316195 h 460068"/>
                <a:gd name="connsiteX0" fmla="*/ 0 w 190091"/>
                <a:gd name="connsiteY0" fmla="*/ 354396 h 354396"/>
                <a:gd name="connsiteX1" fmla="*/ 40359 w 190091"/>
                <a:gd name="connsiteY1" fmla="*/ 0 h 354396"/>
                <a:gd name="connsiteX2" fmla="*/ 139593 w 190091"/>
                <a:gd name="connsiteY2" fmla="*/ 0 h 354396"/>
                <a:gd name="connsiteX3" fmla="*/ 190091 w 190091"/>
                <a:gd name="connsiteY3" fmla="*/ 316195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64" h="354396">
                  <a:moveTo>
                    <a:pt x="0" y="354396"/>
                  </a:moveTo>
                  <a:lnTo>
                    <a:pt x="40359" y="0"/>
                  </a:lnTo>
                  <a:lnTo>
                    <a:pt x="139593" y="0"/>
                  </a:lnTo>
                  <a:cubicBezTo>
                    <a:pt x="150183" y="58911"/>
                    <a:pt x="168678" y="168486"/>
                    <a:pt x="171364" y="17673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台形 441">
              <a:extLst>
                <a:ext uri="{FF2B5EF4-FFF2-40B4-BE49-F238E27FC236}">
                  <a16:creationId xmlns:a16="http://schemas.microsoft.com/office/drawing/2014/main" id="{36A9497B-E77F-1116-7C8A-FC578ED62746}"/>
                </a:ext>
              </a:extLst>
            </p:cNvPr>
            <p:cNvSpPr/>
            <p:nvPr/>
          </p:nvSpPr>
          <p:spPr bwMode="auto">
            <a:xfrm rot="11904362">
              <a:off x="7017003" y="2817780"/>
              <a:ext cx="202482" cy="871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6639CAF2-9F96-1B9D-20CD-1FC9F53438E8}"/>
                </a:ext>
              </a:extLst>
            </p:cNvPr>
            <p:cNvGrpSpPr/>
            <p:nvPr/>
          </p:nvGrpSpPr>
          <p:grpSpPr>
            <a:xfrm>
              <a:off x="6882004" y="2333473"/>
              <a:ext cx="278731" cy="131294"/>
              <a:chOff x="7757456" y="2788042"/>
              <a:chExt cx="278731" cy="131294"/>
            </a:xfrm>
            <a:solidFill>
              <a:srgbClr val="FF0000"/>
            </a:solidFill>
          </p:grpSpPr>
          <p:sp>
            <p:nvSpPr>
              <p:cNvPr id="120" name="楕円 339">
                <a:extLst>
                  <a:ext uri="{FF2B5EF4-FFF2-40B4-BE49-F238E27FC236}">
                    <a16:creationId xmlns:a16="http://schemas.microsoft.com/office/drawing/2014/main" id="{204F6394-97C1-F746-9B9C-CC64D0605B72}"/>
                  </a:ext>
                </a:extLst>
              </p:cNvPr>
              <p:cNvSpPr/>
              <p:nvPr/>
            </p:nvSpPr>
            <p:spPr>
              <a:xfrm>
                <a:off x="7757456" y="2788042"/>
                <a:ext cx="129246" cy="131294"/>
              </a:xfrm>
              <a:custGeom>
                <a:avLst/>
                <a:gdLst>
                  <a:gd name="connsiteX0" fmla="*/ 0 w 126206"/>
                  <a:gd name="connsiteY0" fmla="*/ 65647 h 131293"/>
                  <a:gd name="connsiteX1" fmla="*/ 63103 w 126206"/>
                  <a:gd name="connsiteY1" fmla="*/ 0 h 131293"/>
                  <a:gd name="connsiteX2" fmla="*/ 126206 w 126206"/>
                  <a:gd name="connsiteY2" fmla="*/ 65647 h 131293"/>
                  <a:gd name="connsiteX3" fmla="*/ 63103 w 126206"/>
                  <a:gd name="connsiteY3" fmla="*/ 131294 h 131293"/>
                  <a:gd name="connsiteX4" fmla="*/ 0 w 126206"/>
                  <a:gd name="connsiteY4" fmla="*/ 65647 h 131293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3039 w 86383"/>
                  <a:gd name="connsiteY0" fmla="*/ 65647 h 131294"/>
                  <a:gd name="connsiteX1" fmla="*/ 23280 w 86383"/>
                  <a:gd name="connsiteY1" fmla="*/ 0 h 131294"/>
                  <a:gd name="connsiteX2" fmla="*/ 86383 w 86383"/>
                  <a:gd name="connsiteY2" fmla="*/ 65647 h 131294"/>
                  <a:gd name="connsiteX3" fmla="*/ 23280 w 86383"/>
                  <a:gd name="connsiteY3" fmla="*/ 131294 h 131294"/>
                  <a:gd name="connsiteX4" fmla="*/ 3039 w 86383"/>
                  <a:gd name="connsiteY4" fmla="*/ 65647 h 131294"/>
                  <a:gd name="connsiteX0" fmla="*/ 3039 w 129246"/>
                  <a:gd name="connsiteY0" fmla="*/ 65647 h 131294"/>
                  <a:gd name="connsiteX1" fmla="*/ 23280 w 129246"/>
                  <a:gd name="connsiteY1" fmla="*/ 0 h 131294"/>
                  <a:gd name="connsiteX2" fmla="*/ 129246 w 129246"/>
                  <a:gd name="connsiteY2" fmla="*/ 65647 h 131294"/>
                  <a:gd name="connsiteX3" fmla="*/ 23280 w 129246"/>
                  <a:gd name="connsiteY3" fmla="*/ 131294 h 131294"/>
                  <a:gd name="connsiteX4" fmla="*/ 3039 w 129246"/>
                  <a:gd name="connsiteY4" fmla="*/ 65647 h 13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246" h="131294">
                    <a:moveTo>
                      <a:pt x="3039" y="65647"/>
                    </a:moveTo>
                    <a:cubicBezTo>
                      <a:pt x="3039" y="29391"/>
                      <a:pt x="-11571" y="0"/>
                      <a:pt x="23280" y="0"/>
                    </a:cubicBezTo>
                    <a:cubicBezTo>
                      <a:pt x="58131" y="0"/>
                      <a:pt x="129246" y="29391"/>
                      <a:pt x="129246" y="65647"/>
                    </a:cubicBezTo>
                    <a:cubicBezTo>
                      <a:pt x="129246" y="101903"/>
                      <a:pt x="58131" y="131294"/>
                      <a:pt x="23280" y="131294"/>
                    </a:cubicBezTo>
                    <a:cubicBezTo>
                      <a:pt x="-11571" y="131294"/>
                      <a:pt x="3039" y="101903"/>
                      <a:pt x="3039" y="6564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楕円 339">
                <a:extLst>
                  <a:ext uri="{FF2B5EF4-FFF2-40B4-BE49-F238E27FC236}">
                    <a16:creationId xmlns:a16="http://schemas.microsoft.com/office/drawing/2014/main" id="{D35CEA01-122D-36FD-284F-C3449BED596F}"/>
                  </a:ext>
                </a:extLst>
              </p:cNvPr>
              <p:cNvSpPr/>
              <p:nvPr/>
            </p:nvSpPr>
            <p:spPr>
              <a:xfrm flipH="1">
                <a:off x="7906941" y="2788042"/>
                <a:ext cx="129246" cy="131294"/>
              </a:xfrm>
              <a:custGeom>
                <a:avLst/>
                <a:gdLst>
                  <a:gd name="connsiteX0" fmla="*/ 0 w 126206"/>
                  <a:gd name="connsiteY0" fmla="*/ 65647 h 131293"/>
                  <a:gd name="connsiteX1" fmla="*/ 63103 w 126206"/>
                  <a:gd name="connsiteY1" fmla="*/ 0 h 131293"/>
                  <a:gd name="connsiteX2" fmla="*/ 126206 w 126206"/>
                  <a:gd name="connsiteY2" fmla="*/ 65647 h 131293"/>
                  <a:gd name="connsiteX3" fmla="*/ 63103 w 126206"/>
                  <a:gd name="connsiteY3" fmla="*/ 131294 h 131293"/>
                  <a:gd name="connsiteX4" fmla="*/ 0 w 126206"/>
                  <a:gd name="connsiteY4" fmla="*/ 65647 h 131293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3039 w 86383"/>
                  <a:gd name="connsiteY0" fmla="*/ 65647 h 131294"/>
                  <a:gd name="connsiteX1" fmla="*/ 23280 w 86383"/>
                  <a:gd name="connsiteY1" fmla="*/ 0 h 131294"/>
                  <a:gd name="connsiteX2" fmla="*/ 86383 w 86383"/>
                  <a:gd name="connsiteY2" fmla="*/ 65647 h 131294"/>
                  <a:gd name="connsiteX3" fmla="*/ 23280 w 86383"/>
                  <a:gd name="connsiteY3" fmla="*/ 131294 h 131294"/>
                  <a:gd name="connsiteX4" fmla="*/ 3039 w 86383"/>
                  <a:gd name="connsiteY4" fmla="*/ 65647 h 131294"/>
                  <a:gd name="connsiteX0" fmla="*/ 3039 w 129246"/>
                  <a:gd name="connsiteY0" fmla="*/ 65647 h 131294"/>
                  <a:gd name="connsiteX1" fmla="*/ 23280 w 129246"/>
                  <a:gd name="connsiteY1" fmla="*/ 0 h 131294"/>
                  <a:gd name="connsiteX2" fmla="*/ 129246 w 129246"/>
                  <a:gd name="connsiteY2" fmla="*/ 65647 h 131294"/>
                  <a:gd name="connsiteX3" fmla="*/ 23280 w 129246"/>
                  <a:gd name="connsiteY3" fmla="*/ 131294 h 131294"/>
                  <a:gd name="connsiteX4" fmla="*/ 3039 w 129246"/>
                  <a:gd name="connsiteY4" fmla="*/ 65647 h 13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246" h="131294">
                    <a:moveTo>
                      <a:pt x="3039" y="65647"/>
                    </a:moveTo>
                    <a:cubicBezTo>
                      <a:pt x="3039" y="29391"/>
                      <a:pt x="-11571" y="0"/>
                      <a:pt x="23280" y="0"/>
                    </a:cubicBezTo>
                    <a:cubicBezTo>
                      <a:pt x="58131" y="0"/>
                      <a:pt x="129246" y="29391"/>
                      <a:pt x="129246" y="65647"/>
                    </a:cubicBezTo>
                    <a:cubicBezTo>
                      <a:pt x="129246" y="101903"/>
                      <a:pt x="58131" y="131294"/>
                      <a:pt x="23280" y="131294"/>
                    </a:cubicBezTo>
                    <a:cubicBezTo>
                      <a:pt x="-11571" y="131294"/>
                      <a:pt x="3039" y="101903"/>
                      <a:pt x="3039" y="6564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02618BBC-8C9A-4398-6CF4-B43BB9092692}"/>
                  </a:ext>
                </a:extLst>
              </p:cNvPr>
              <p:cNvSpPr/>
              <p:nvPr/>
            </p:nvSpPr>
            <p:spPr>
              <a:xfrm>
                <a:off x="7848007" y="2807495"/>
                <a:ext cx="97630" cy="92386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A9BB9907-9943-D7FA-4179-A56588FA6E56}"/>
                </a:ext>
              </a:extLst>
            </p:cNvPr>
            <p:cNvSpPr/>
            <p:nvPr/>
          </p:nvSpPr>
          <p:spPr>
            <a:xfrm>
              <a:off x="6620160" y="1340171"/>
              <a:ext cx="818841" cy="272708"/>
            </a:xfrm>
            <a:custGeom>
              <a:avLst/>
              <a:gdLst>
                <a:gd name="connsiteX0" fmla="*/ 406470 w 818841"/>
                <a:gd name="connsiteY0" fmla="*/ 0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16429 w 818841"/>
                <a:gd name="connsiteY3" fmla="*/ 1616 h 277835"/>
                <a:gd name="connsiteX4" fmla="*/ 463932 w 818841"/>
                <a:gd name="connsiteY4" fmla="*/ 9327 h 277835"/>
                <a:gd name="connsiteX5" fmla="*/ 628971 w 818841"/>
                <a:gd name="connsiteY5" fmla="*/ 82638 h 277835"/>
                <a:gd name="connsiteX6" fmla="*/ 816426 w 818841"/>
                <a:gd name="connsiteY6" fmla="*/ 265892 h 277835"/>
                <a:gd name="connsiteX7" fmla="*/ 563996 w 818841"/>
                <a:gd name="connsiteY7" fmla="*/ 195178 h 277835"/>
                <a:gd name="connsiteX8" fmla="*/ 417988 w 818841"/>
                <a:gd name="connsiteY8" fmla="*/ 88905 h 277835"/>
                <a:gd name="connsiteX9" fmla="*/ 409421 w 818841"/>
                <a:gd name="connsiteY9" fmla="*/ 78409 h 277835"/>
                <a:gd name="connsiteX10" fmla="*/ 400854 w 818841"/>
                <a:gd name="connsiteY10" fmla="*/ 88905 h 277835"/>
                <a:gd name="connsiteX11" fmla="*/ 254845 w 818841"/>
                <a:gd name="connsiteY11" fmla="*/ 195178 h 277835"/>
                <a:gd name="connsiteX12" fmla="*/ 2415 w 818841"/>
                <a:gd name="connsiteY12" fmla="*/ 265892 h 277835"/>
                <a:gd name="connsiteX13" fmla="*/ 189870 w 818841"/>
                <a:gd name="connsiteY13" fmla="*/ 82638 h 277835"/>
                <a:gd name="connsiteX14" fmla="*/ 371412 w 818841"/>
                <a:gd name="connsiteY14" fmla="*/ 5127 h 277835"/>
                <a:gd name="connsiteX15" fmla="*/ 403766 w 818841"/>
                <a:gd name="connsiteY15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16429 w 818841"/>
                <a:gd name="connsiteY3" fmla="*/ 1616 h 277835"/>
                <a:gd name="connsiteX4" fmla="*/ 463932 w 818841"/>
                <a:gd name="connsiteY4" fmla="*/ 9327 h 277835"/>
                <a:gd name="connsiteX5" fmla="*/ 628971 w 818841"/>
                <a:gd name="connsiteY5" fmla="*/ 82638 h 277835"/>
                <a:gd name="connsiteX6" fmla="*/ 816426 w 818841"/>
                <a:gd name="connsiteY6" fmla="*/ 265892 h 277835"/>
                <a:gd name="connsiteX7" fmla="*/ 563996 w 818841"/>
                <a:gd name="connsiteY7" fmla="*/ 195178 h 277835"/>
                <a:gd name="connsiteX8" fmla="*/ 417988 w 818841"/>
                <a:gd name="connsiteY8" fmla="*/ 88905 h 277835"/>
                <a:gd name="connsiteX9" fmla="*/ 409421 w 818841"/>
                <a:gd name="connsiteY9" fmla="*/ 78409 h 277835"/>
                <a:gd name="connsiteX10" fmla="*/ 400854 w 818841"/>
                <a:gd name="connsiteY10" fmla="*/ 88905 h 277835"/>
                <a:gd name="connsiteX11" fmla="*/ 254845 w 818841"/>
                <a:gd name="connsiteY11" fmla="*/ 195178 h 277835"/>
                <a:gd name="connsiteX12" fmla="*/ 2415 w 818841"/>
                <a:gd name="connsiteY12" fmla="*/ 265892 h 277835"/>
                <a:gd name="connsiteX13" fmla="*/ 189870 w 818841"/>
                <a:gd name="connsiteY13" fmla="*/ 82638 h 277835"/>
                <a:gd name="connsiteX14" fmla="*/ 371412 w 818841"/>
                <a:gd name="connsiteY14" fmla="*/ 5127 h 277835"/>
                <a:gd name="connsiteX15" fmla="*/ 403766 w 818841"/>
                <a:gd name="connsiteY15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14" fmla="*/ 403766 w 818841"/>
                <a:gd name="connsiteY14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14" fmla="*/ 495206 w 818841"/>
                <a:gd name="connsiteY14" fmla="*/ 9251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0" fmla="*/ 403766 w 818841"/>
                <a:gd name="connsiteY0" fmla="*/ 660 h 277418"/>
                <a:gd name="connsiteX1" fmla="*/ 409040 w 818841"/>
                <a:gd name="connsiteY1" fmla="*/ 0 h 277418"/>
                <a:gd name="connsiteX2" fmla="*/ 463932 w 818841"/>
                <a:gd name="connsiteY2" fmla="*/ 8910 h 277418"/>
                <a:gd name="connsiteX3" fmla="*/ 628971 w 818841"/>
                <a:gd name="connsiteY3" fmla="*/ 82221 h 277418"/>
                <a:gd name="connsiteX4" fmla="*/ 816426 w 818841"/>
                <a:gd name="connsiteY4" fmla="*/ 265475 h 277418"/>
                <a:gd name="connsiteX5" fmla="*/ 563996 w 818841"/>
                <a:gd name="connsiteY5" fmla="*/ 194761 h 277418"/>
                <a:gd name="connsiteX6" fmla="*/ 417988 w 818841"/>
                <a:gd name="connsiteY6" fmla="*/ 88488 h 277418"/>
                <a:gd name="connsiteX7" fmla="*/ 409421 w 818841"/>
                <a:gd name="connsiteY7" fmla="*/ 77992 h 277418"/>
                <a:gd name="connsiteX8" fmla="*/ 400854 w 818841"/>
                <a:gd name="connsiteY8" fmla="*/ 88488 h 277418"/>
                <a:gd name="connsiteX9" fmla="*/ 254845 w 818841"/>
                <a:gd name="connsiteY9" fmla="*/ 194761 h 277418"/>
                <a:gd name="connsiteX10" fmla="*/ 2415 w 818841"/>
                <a:gd name="connsiteY10" fmla="*/ 265475 h 277418"/>
                <a:gd name="connsiteX11" fmla="*/ 189870 w 818841"/>
                <a:gd name="connsiteY11" fmla="*/ 82221 h 277418"/>
                <a:gd name="connsiteX12" fmla="*/ 371412 w 818841"/>
                <a:gd name="connsiteY12" fmla="*/ 4710 h 277418"/>
                <a:gd name="connsiteX0" fmla="*/ 403766 w 818841"/>
                <a:gd name="connsiteY0" fmla="*/ 0 h 276758"/>
                <a:gd name="connsiteX1" fmla="*/ 463932 w 818841"/>
                <a:gd name="connsiteY1" fmla="*/ 8250 h 276758"/>
                <a:gd name="connsiteX2" fmla="*/ 628971 w 818841"/>
                <a:gd name="connsiteY2" fmla="*/ 81561 h 276758"/>
                <a:gd name="connsiteX3" fmla="*/ 816426 w 818841"/>
                <a:gd name="connsiteY3" fmla="*/ 264815 h 276758"/>
                <a:gd name="connsiteX4" fmla="*/ 563996 w 818841"/>
                <a:gd name="connsiteY4" fmla="*/ 194101 h 276758"/>
                <a:gd name="connsiteX5" fmla="*/ 417988 w 818841"/>
                <a:gd name="connsiteY5" fmla="*/ 87828 h 276758"/>
                <a:gd name="connsiteX6" fmla="*/ 409421 w 818841"/>
                <a:gd name="connsiteY6" fmla="*/ 77332 h 276758"/>
                <a:gd name="connsiteX7" fmla="*/ 400854 w 818841"/>
                <a:gd name="connsiteY7" fmla="*/ 87828 h 276758"/>
                <a:gd name="connsiteX8" fmla="*/ 254845 w 818841"/>
                <a:gd name="connsiteY8" fmla="*/ 194101 h 276758"/>
                <a:gd name="connsiteX9" fmla="*/ 2415 w 818841"/>
                <a:gd name="connsiteY9" fmla="*/ 264815 h 276758"/>
                <a:gd name="connsiteX10" fmla="*/ 189870 w 818841"/>
                <a:gd name="connsiteY10" fmla="*/ 81561 h 276758"/>
                <a:gd name="connsiteX11" fmla="*/ 371412 w 818841"/>
                <a:gd name="connsiteY11" fmla="*/ 4050 h 276758"/>
                <a:gd name="connsiteX0" fmla="*/ 463932 w 818841"/>
                <a:gd name="connsiteY0" fmla="*/ 4200 h 272708"/>
                <a:gd name="connsiteX1" fmla="*/ 628971 w 818841"/>
                <a:gd name="connsiteY1" fmla="*/ 77511 h 272708"/>
                <a:gd name="connsiteX2" fmla="*/ 816426 w 818841"/>
                <a:gd name="connsiteY2" fmla="*/ 260765 h 272708"/>
                <a:gd name="connsiteX3" fmla="*/ 563996 w 818841"/>
                <a:gd name="connsiteY3" fmla="*/ 190051 h 272708"/>
                <a:gd name="connsiteX4" fmla="*/ 417988 w 818841"/>
                <a:gd name="connsiteY4" fmla="*/ 83778 h 272708"/>
                <a:gd name="connsiteX5" fmla="*/ 409421 w 818841"/>
                <a:gd name="connsiteY5" fmla="*/ 73282 h 272708"/>
                <a:gd name="connsiteX6" fmla="*/ 400854 w 818841"/>
                <a:gd name="connsiteY6" fmla="*/ 83778 h 272708"/>
                <a:gd name="connsiteX7" fmla="*/ 254845 w 818841"/>
                <a:gd name="connsiteY7" fmla="*/ 190051 h 272708"/>
                <a:gd name="connsiteX8" fmla="*/ 2415 w 818841"/>
                <a:gd name="connsiteY8" fmla="*/ 260765 h 272708"/>
                <a:gd name="connsiteX9" fmla="*/ 189870 w 818841"/>
                <a:gd name="connsiteY9" fmla="*/ 77511 h 272708"/>
                <a:gd name="connsiteX10" fmla="*/ 371412 w 818841"/>
                <a:gd name="connsiteY10" fmla="*/ 0 h 272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8841" h="272708">
                  <a:moveTo>
                    <a:pt x="463932" y="4200"/>
                  </a:moveTo>
                  <a:cubicBezTo>
                    <a:pt x="509613" y="16997"/>
                    <a:pt x="568235" y="42445"/>
                    <a:pt x="628971" y="77511"/>
                  </a:cubicBezTo>
                  <a:cubicBezTo>
                    <a:pt x="750442" y="147642"/>
                    <a:pt x="834368" y="229687"/>
                    <a:pt x="816426" y="260765"/>
                  </a:cubicBezTo>
                  <a:cubicBezTo>
                    <a:pt x="798483" y="291842"/>
                    <a:pt x="685467" y="260182"/>
                    <a:pt x="563996" y="190051"/>
                  </a:cubicBezTo>
                  <a:cubicBezTo>
                    <a:pt x="503260" y="154985"/>
                    <a:pt x="451911" y="116941"/>
                    <a:pt x="417988" y="83778"/>
                  </a:cubicBezTo>
                  <a:lnTo>
                    <a:pt x="409421" y="73282"/>
                  </a:lnTo>
                  <a:lnTo>
                    <a:pt x="400854" y="83778"/>
                  </a:lnTo>
                  <a:cubicBezTo>
                    <a:pt x="366931" y="116941"/>
                    <a:pt x="315581" y="154985"/>
                    <a:pt x="254845" y="190051"/>
                  </a:cubicBezTo>
                  <a:cubicBezTo>
                    <a:pt x="133374" y="260182"/>
                    <a:pt x="20358" y="291842"/>
                    <a:pt x="2415" y="260765"/>
                  </a:cubicBezTo>
                  <a:cubicBezTo>
                    <a:pt x="-15527" y="229687"/>
                    <a:pt x="68399" y="147642"/>
                    <a:pt x="189870" y="77511"/>
                  </a:cubicBezTo>
                  <a:cubicBezTo>
                    <a:pt x="258198" y="38062"/>
                    <a:pt x="323851" y="10785"/>
                    <a:pt x="371412" y="0"/>
                  </a:cubicBezTo>
                </a:path>
              </a:pathLst>
            </a:cu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9" name="月 118">
              <a:extLst>
                <a:ext uri="{FF2B5EF4-FFF2-40B4-BE49-F238E27FC236}">
                  <a16:creationId xmlns:a16="http://schemas.microsoft.com/office/drawing/2014/main" id="{86337847-8C27-6A89-6E44-8F62A58B490B}"/>
                </a:ext>
              </a:extLst>
            </p:cNvPr>
            <p:cNvSpPr/>
            <p:nvPr/>
          </p:nvSpPr>
          <p:spPr bwMode="auto">
            <a:xfrm rot="5400000">
              <a:off x="6953732" y="2002321"/>
              <a:ext cx="128748" cy="289388"/>
            </a:xfrm>
            <a:prstGeom prst="moon">
              <a:avLst>
                <a:gd name="adj" fmla="val 87500"/>
              </a:avLst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B0CD1A8-F30C-BA3D-E01C-3E16785016A8}"/>
              </a:ext>
            </a:extLst>
          </p:cNvPr>
          <p:cNvGrpSpPr/>
          <p:nvPr/>
        </p:nvGrpSpPr>
        <p:grpSpPr>
          <a:xfrm>
            <a:off x="869594" y="701040"/>
            <a:ext cx="5195926" cy="5013822"/>
            <a:chOff x="676968" y="506565"/>
            <a:chExt cx="5581177" cy="5402771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FE5232F4-CD72-F8B3-852A-1D4F8376F409}"/>
                </a:ext>
              </a:extLst>
            </p:cNvPr>
            <p:cNvSpPr txBox="1"/>
            <p:nvPr/>
          </p:nvSpPr>
          <p:spPr>
            <a:xfrm>
              <a:off x="676968" y="506565"/>
              <a:ext cx="5457132" cy="3583941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chemeClr val="tx1"/>
                  </a:solidFill>
                  <a:effectLst/>
                </a:rPr>
                <a:t>当店は</a:t>
              </a:r>
              <a:endParaRPr lang="en-US" altLang="ja-JP" sz="8800" dirty="0">
                <a:ln w="28575">
                  <a:noFill/>
                </a:ln>
                <a:solidFill>
                  <a:schemeClr val="tx1"/>
                </a:solidFill>
                <a:effectLst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rgbClr val="FF0000"/>
                  </a:solidFill>
                  <a:effectLst/>
                </a:rPr>
                <a:t>インボイス</a:t>
              </a:r>
              <a:endParaRPr lang="en-US" altLang="ja-JP" sz="8800" dirty="0">
                <a:ln w="28575">
                  <a:noFill/>
                </a:ln>
                <a:solidFill>
                  <a:srgbClr val="FF0000"/>
                </a:solidFill>
                <a:effectLst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rgbClr val="FF0000"/>
                  </a:solidFill>
                  <a:effectLst/>
                </a:rPr>
                <a:t>対応店です</a:t>
              </a:r>
              <a:endParaRPr lang="en-US" altLang="ja-JP" sz="8800" dirty="0">
                <a:ln w="28575">
                  <a:noFill/>
                </a:ln>
                <a:solidFill>
                  <a:srgbClr val="FF0000"/>
                </a:solidFill>
                <a:effectLst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4E2052F3-E6BD-FFED-5D1F-54206D60B5D0}"/>
                </a:ext>
              </a:extLst>
            </p:cNvPr>
            <p:cNvSpPr txBox="1"/>
            <p:nvPr/>
          </p:nvSpPr>
          <p:spPr>
            <a:xfrm>
              <a:off x="689266" y="4480991"/>
              <a:ext cx="5568879" cy="14283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インボイス対応領収書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発行できます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285262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A4 210 x 297 mm</PresentationFormat>
  <Paragraphs>28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poph34_インボイス対応店</dc:title>
  <dc:subject>poph34_インボイス対応店</dc:subject>
  <dc:creator>でじけろお</dc:creator>
  <cp:lastModifiedBy/>
  <cp:revision>1</cp:revision>
  <dcterms:created xsi:type="dcterms:W3CDTF">2014-12-04T06:28:15Z</dcterms:created>
  <dcterms:modified xsi:type="dcterms:W3CDTF">2025-02-06T02:58:05Z</dcterms:modified>
  <cp:version>1</cp:version>
</cp:coreProperties>
</file>