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39" d="100"/>
          <a:sy n="39" d="100"/>
        </p:scale>
        <p:origin x="60" y="3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対応店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対応店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対応店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5E33-906C-A380-55B4-63AB579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1B12B1-219E-8C9A-7A8D-AEB278BDB589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246AD4-1B29-14F6-877C-4A425A5B1F47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334DA3-271C-772E-103A-064FD8A76F5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対応店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780250"/>
            <a:ext cx="5457132" cy="358394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対応店です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BD79A60-4331-1DB2-D36C-556AC8C035C4}"/>
              </a:ext>
            </a:extLst>
          </p:cNvPr>
          <p:cNvSpPr txBox="1"/>
          <p:nvPr/>
        </p:nvSpPr>
        <p:spPr>
          <a:xfrm>
            <a:off x="689266" y="4754676"/>
            <a:ext cx="5568879" cy="14283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発行できます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02116A-DADA-1543-E3B9-35DB9EF96A33}"/>
              </a:ext>
            </a:extLst>
          </p:cNvPr>
          <p:cNvGrpSpPr/>
          <p:nvPr/>
        </p:nvGrpSpPr>
        <p:grpSpPr>
          <a:xfrm>
            <a:off x="7458547" y="2990745"/>
            <a:ext cx="1864739" cy="3582521"/>
            <a:chOff x="6440659" y="1281114"/>
            <a:chExt cx="1173784" cy="225506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19157E8-CEEC-C82A-55A4-0FC56AE16C91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203" name="フリーフォーム 212">
                <a:extLst>
                  <a:ext uri="{FF2B5EF4-FFF2-40B4-BE49-F238E27FC236}">
                    <a16:creationId xmlns:a16="http://schemas.microsoft.com/office/drawing/2014/main" id="{06F9F145-FE6B-1AC9-3A65-36B0C2156F32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13">
                <a:extLst>
                  <a:ext uri="{FF2B5EF4-FFF2-40B4-BE49-F238E27FC236}">
                    <a16:creationId xmlns:a16="http://schemas.microsoft.com/office/drawing/2014/main" id="{71E22395-C952-B996-DB54-575C8A6A4600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BBD95E2C-113D-3F2C-5833-7E96814E78BB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0503765C-3000-9D23-F024-6ED81E6A64A4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218">
              <a:extLst>
                <a:ext uri="{FF2B5EF4-FFF2-40B4-BE49-F238E27FC236}">
                  <a16:creationId xmlns:a16="http://schemas.microsoft.com/office/drawing/2014/main" id="{F125F8CE-391D-8D82-60ED-9D62E81C9C29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76EB05A-F8D3-290B-2647-190585B8FB92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223">
              <a:extLst>
                <a:ext uri="{FF2B5EF4-FFF2-40B4-BE49-F238E27FC236}">
                  <a16:creationId xmlns:a16="http://schemas.microsoft.com/office/drawing/2014/main" id="{39A3D1D9-3788-C95C-1F4A-6986F1E94FDE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224">
              <a:extLst>
                <a:ext uri="{FF2B5EF4-FFF2-40B4-BE49-F238E27FC236}">
                  <a16:creationId xmlns:a16="http://schemas.microsoft.com/office/drawing/2014/main" id="{141E36A9-A060-1C62-E571-2F5522F90DB1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559">
              <a:extLst>
                <a:ext uri="{FF2B5EF4-FFF2-40B4-BE49-F238E27FC236}">
                  <a16:creationId xmlns:a16="http://schemas.microsoft.com/office/drawing/2014/main" id="{95577C6D-CD79-5D7A-AE08-F248DF184884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台形 441">
              <a:extLst>
                <a:ext uri="{FF2B5EF4-FFF2-40B4-BE49-F238E27FC236}">
                  <a16:creationId xmlns:a16="http://schemas.microsoft.com/office/drawing/2014/main" id="{7787F6E0-93CD-6814-5CF5-880DB80E603B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台形 441">
              <a:extLst>
                <a:ext uri="{FF2B5EF4-FFF2-40B4-BE49-F238E27FC236}">
                  <a16:creationId xmlns:a16="http://schemas.microsoft.com/office/drawing/2014/main" id="{FE8083EE-62DE-ED89-7F00-BA1D6D2B1817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209">
              <a:extLst>
                <a:ext uri="{FF2B5EF4-FFF2-40B4-BE49-F238E27FC236}">
                  <a16:creationId xmlns:a16="http://schemas.microsoft.com/office/drawing/2014/main" id="{B7A8DD8C-2B17-978A-1D0E-EA41BD65ED2B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048EB6BD-D8F1-C77C-5D17-033613D55C55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201" name="円/楕円 226">
                <a:extLst>
                  <a:ext uri="{FF2B5EF4-FFF2-40B4-BE49-F238E27FC236}">
                    <a16:creationId xmlns:a16="http://schemas.microsoft.com/office/drawing/2014/main" id="{D0E88956-F876-59B9-1AE3-6A72EB40960B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27">
                <a:extLst>
                  <a:ext uri="{FF2B5EF4-FFF2-40B4-BE49-F238E27FC236}">
                    <a16:creationId xmlns:a16="http://schemas.microsoft.com/office/drawing/2014/main" id="{3590820F-ED13-9CF4-B40F-29E3D319C7F4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D7E23DC-3D24-7592-EA98-FE01FECAB24A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99" name="円/楕円 229">
                <a:extLst>
                  <a:ext uri="{FF2B5EF4-FFF2-40B4-BE49-F238E27FC236}">
                    <a16:creationId xmlns:a16="http://schemas.microsoft.com/office/drawing/2014/main" id="{74D07BA2-C63D-E654-F97D-E74D4EEB8563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230">
                <a:extLst>
                  <a:ext uri="{FF2B5EF4-FFF2-40B4-BE49-F238E27FC236}">
                    <a16:creationId xmlns:a16="http://schemas.microsoft.com/office/drawing/2014/main" id="{ACE726CF-619C-B1A2-CC86-724784EAB8BB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円/楕円 231">
              <a:extLst>
                <a:ext uri="{FF2B5EF4-FFF2-40B4-BE49-F238E27FC236}">
                  <a16:creationId xmlns:a16="http://schemas.microsoft.com/office/drawing/2014/main" id="{C1280209-9A99-D758-285E-71CA3B782833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25">
              <a:extLst>
                <a:ext uri="{FF2B5EF4-FFF2-40B4-BE49-F238E27FC236}">
                  <a16:creationId xmlns:a16="http://schemas.microsoft.com/office/drawing/2014/main" id="{6307A193-350D-484E-5DB4-93E8E5E59CD6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0AE01C59-E3A7-37AD-C89D-9351C2BE1DAE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C1F2299E-A919-0D13-9D06-B86E7232BAA3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4588EC2-5431-90FE-81DC-4E95B57C43B0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559">
              <a:extLst>
                <a:ext uri="{FF2B5EF4-FFF2-40B4-BE49-F238E27FC236}">
                  <a16:creationId xmlns:a16="http://schemas.microsoft.com/office/drawing/2014/main" id="{F1E7A853-3B21-EEA1-2C01-47478F4C6009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441">
              <a:extLst>
                <a:ext uri="{FF2B5EF4-FFF2-40B4-BE49-F238E27FC236}">
                  <a16:creationId xmlns:a16="http://schemas.microsoft.com/office/drawing/2014/main" id="{9E4CDF38-9B3F-DCF7-EA78-172D9A2060D5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441">
              <a:extLst>
                <a:ext uri="{FF2B5EF4-FFF2-40B4-BE49-F238E27FC236}">
                  <a16:creationId xmlns:a16="http://schemas.microsoft.com/office/drawing/2014/main" id="{393F6126-A6D6-7BCB-EBDA-34C56386B80B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68E978-3E01-B849-FDCB-D45BEFADB6ED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96" name="楕円 339">
                <a:extLst>
                  <a:ext uri="{FF2B5EF4-FFF2-40B4-BE49-F238E27FC236}">
                    <a16:creationId xmlns:a16="http://schemas.microsoft.com/office/drawing/2014/main" id="{F6102154-9964-792A-E8EC-A2C375965ABA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339">
                <a:extLst>
                  <a:ext uri="{FF2B5EF4-FFF2-40B4-BE49-F238E27FC236}">
                    <a16:creationId xmlns:a16="http://schemas.microsoft.com/office/drawing/2014/main" id="{98F0485A-DEDE-1AC2-089C-5BC34EAA8846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ED52A75-82B6-8F8A-E1AC-8D802A2396E5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4ABAB3B-FDFB-047A-5112-676E7DB6B8A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373BD698-DAB1-EA6A-495F-9086CDD77572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7983FB-34BB-C25E-F57B-916F4C0B4C05}"/>
              </a:ext>
            </a:extLst>
          </p:cNvPr>
          <p:cNvSpPr txBox="1"/>
          <p:nvPr/>
        </p:nvSpPr>
        <p:spPr>
          <a:xfrm>
            <a:off x="676968" y="780250"/>
            <a:ext cx="5457132" cy="358394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対応店です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975A2A-4EF7-0886-D30A-0F745EFF67D8}"/>
              </a:ext>
            </a:extLst>
          </p:cNvPr>
          <p:cNvSpPr txBox="1"/>
          <p:nvPr/>
        </p:nvSpPr>
        <p:spPr>
          <a:xfrm>
            <a:off x="689267" y="4754676"/>
            <a:ext cx="5444834" cy="14283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発行できます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poph34_インボイス対応店</dc:title>
  <dc:subject>poph34_インボイス対応店</dc:subject>
  <dc:creator>でじけろお</dc:creator>
  <cp:lastModifiedBy/>
  <cp:revision>1</cp:revision>
  <dcterms:created xsi:type="dcterms:W3CDTF">2014-12-04T06:28:23Z</dcterms:created>
  <dcterms:modified xsi:type="dcterms:W3CDTF">2025-02-06T02:58:06Z</dcterms:modified>
  <cp:version>1</cp:version>
</cp:coreProperties>
</file>