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804" y="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対応できます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対応できます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対応できます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対応できます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AB2E36-C733-BDC0-36F4-E97A26951B9B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poph36_インボイス対応できます</dc:title>
  <dc:subject>poph36_インボイス対応できます</dc:subject>
  <dc:creator>でじけろお</dc:creator>
  <cp:lastModifiedBy/>
  <cp:revision>1</cp:revision>
  <dcterms:created xsi:type="dcterms:W3CDTF">2014-12-04T06:28:23Z</dcterms:created>
  <dcterms:modified xsi:type="dcterms:W3CDTF">2025-02-06T05:51:17Z</dcterms:modified>
  <cp:version>1</cp:version>
</cp:coreProperties>
</file>