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804" y="2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インボイス対応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658091" y="1493785"/>
            <a:ext cx="8589818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インボイス対応の領収書は発行できません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予めご承知おきください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7030A0"/>
          </a:solidFill>
          <a:ln w="1905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対応できません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</a:t>
            </a:r>
            <a:r>
              <a:rPr lang="ja-JP" altLang="en-US" sz="8800" dirty="0">
                <a:ln w="28575">
                  <a:noFill/>
                </a:ln>
                <a:effectLst/>
              </a:rPr>
              <a:t>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AB2E36-C733-BDC0-36F4-E97A26951B9B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対応領収書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発行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</a:t>
            </a:r>
            <a:r>
              <a:rPr lang="ja-JP" altLang="en-US" sz="8800" dirty="0">
                <a:ln w="28575">
                  <a:noFill/>
                </a:ln>
                <a:effectLst/>
              </a:rPr>
              <a:t>ません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poph37_インボイス対応できません</dc:title>
  <dc:subject>poph37_インボイス対応できません</dc:subject>
  <dc:creator>でじけろお</dc:creator>
  <cp:lastModifiedBy/>
  <cp:revision>1</cp:revision>
  <dcterms:created xsi:type="dcterms:W3CDTF">2014-12-04T06:28:23Z</dcterms:created>
  <dcterms:modified xsi:type="dcterms:W3CDTF">2025-02-06T06:22:07Z</dcterms:modified>
  <cp:version>1</cp:version>
</cp:coreProperties>
</file>