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1572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インボイス対応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7030A0"/>
          </a:solidFill>
          <a:ln w="190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対応できません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5232F4-CD72-F8B3-852A-1D4F8376F409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poph37_インボイス対応できません</dc:title>
  <dc:subject>poph37_インボイス対応できません</dc:subject>
  <dc:creator>でじけろお</dc:creator>
  <cp:lastModifiedBy/>
  <cp:revision>1</cp:revision>
  <dcterms:created xsi:type="dcterms:W3CDTF">2014-12-04T06:28:15Z</dcterms:created>
  <dcterms:modified xsi:type="dcterms:W3CDTF">2025-02-06T06:22:13Z</dcterms:modified>
  <cp:version>1</cp:version>
</cp:coreProperties>
</file>