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1" r:id="rId2"/>
    <p:sldId id="323" r:id="rId3"/>
    <p:sldId id="325" r:id="rId4"/>
    <p:sldId id="326" r:id="rId5"/>
    <p:sldId id="319" r:id="rId6"/>
    <p:sldId id="324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0000"/>
    <a:srgbClr val="339933"/>
    <a:srgbClr val="FF6600"/>
    <a:srgbClr val="FFFF99"/>
    <a:srgbClr val="006600"/>
    <a:srgbClr val="FFCC66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46" d="100"/>
          <a:sy n="46" d="100"/>
        </p:scale>
        <p:origin x="804" y="27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8E97F6-3B8E-4653-43DD-35490F78F865}"/>
              </a:ext>
            </a:extLst>
          </p:cNvPr>
          <p:cNvSpPr txBox="1"/>
          <p:nvPr/>
        </p:nvSpPr>
        <p:spPr>
          <a:xfrm>
            <a:off x="1082570" y="1493785"/>
            <a:ext cx="7740860" cy="38704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インボイス対応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できません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EFA4011-E337-E8A3-CDBD-445778313CCA}"/>
              </a:ext>
            </a:extLst>
          </p:cNvPr>
          <p:cNvSpPr txBox="1"/>
          <p:nvPr/>
        </p:nvSpPr>
        <p:spPr>
          <a:xfrm>
            <a:off x="658091" y="1493785"/>
            <a:ext cx="8589818" cy="38704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インボイス対応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できません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6575713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16D393EF-60F4-0216-36D0-D8D429138C64}"/>
              </a:ext>
            </a:extLst>
          </p:cNvPr>
          <p:cNvSpPr txBox="1"/>
          <p:nvPr/>
        </p:nvSpPr>
        <p:spPr>
          <a:xfrm>
            <a:off x="689266" y="5139190"/>
            <a:ext cx="8724898" cy="12233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インボイス対応の領収書は発行できません</a:t>
            </a:r>
            <a:endParaRPr lang="en-US" altLang="ja-JP" sz="5400" dirty="0">
              <a:ln w="28575">
                <a:noFill/>
              </a:ln>
            </a:endParaRPr>
          </a:p>
          <a:p>
            <a:r>
              <a:rPr lang="ja-JP" altLang="en-US" sz="5400" dirty="0">
                <a:ln w="38100">
                  <a:noFill/>
                </a:ln>
                <a:effectLst/>
              </a:rPr>
              <a:t>予めご承知おきください</a:t>
            </a:r>
            <a:endParaRPr lang="en-US" altLang="zh-TW" sz="5400" dirty="0">
              <a:ln w="38100">
                <a:noFill/>
              </a:ln>
              <a:effectLst/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989BE3E-CDC0-C42C-3207-045EA0414894}"/>
              </a:ext>
            </a:extLst>
          </p:cNvPr>
          <p:cNvSpPr/>
          <p:nvPr/>
        </p:nvSpPr>
        <p:spPr>
          <a:xfrm>
            <a:off x="542510" y="495505"/>
            <a:ext cx="8871654" cy="4148630"/>
          </a:xfrm>
          <a:prstGeom prst="roundRect">
            <a:avLst>
              <a:gd name="adj" fmla="val 9654"/>
            </a:avLst>
          </a:prstGeom>
          <a:solidFill>
            <a:schemeClr val="bg1"/>
          </a:solidFill>
          <a:ln w="1905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91866FB-DA4B-3182-4C03-14FC3BDF5AB9}"/>
              </a:ext>
            </a:extLst>
          </p:cNvPr>
          <p:cNvSpPr txBox="1"/>
          <p:nvPr/>
        </p:nvSpPr>
        <p:spPr>
          <a:xfrm>
            <a:off x="1051932" y="1025913"/>
            <a:ext cx="7802136" cy="316534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インボイス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対応できません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03070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2C5E33-906C-A380-55B4-63AB579928A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1A1B12B1-219E-8C9A-7A8D-AEB278BDB589}"/>
              </a:ext>
            </a:extLst>
          </p:cNvPr>
          <p:cNvSpPr txBox="1"/>
          <p:nvPr/>
        </p:nvSpPr>
        <p:spPr>
          <a:xfrm>
            <a:off x="689266" y="5139190"/>
            <a:ext cx="8724898" cy="12233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インボイス対応の領収書は発行できません</a:t>
            </a:r>
            <a:endParaRPr lang="en-US" altLang="ja-JP" sz="5400" dirty="0">
              <a:ln w="28575">
                <a:noFill/>
              </a:ln>
            </a:endParaRPr>
          </a:p>
          <a:p>
            <a:r>
              <a:rPr lang="ja-JP" altLang="en-US" sz="5400" dirty="0">
                <a:ln w="38100">
                  <a:noFill/>
                </a:ln>
                <a:effectLst/>
              </a:rPr>
              <a:t>予めご承知おきください</a:t>
            </a:r>
            <a:endParaRPr lang="en-US" altLang="zh-TW" sz="5400" dirty="0">
              <a:ln w="38100">
                <a:noFill/>
              </a:ln>
              <a:effectLst/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06246AD4-1B29-14F6-877C-4A425A5B1F47}"/>
              </a:ext>
            </a:extLst>
          </p:cNvPr>
          <p:cNvSpPr/>
          <p:nvPr/>
        </p:nvSpPr>
        <p:spPr>
          <a:xfrm>
            <a:off x="542510" y="495505"/>
            <a:ext cx="8871654" cy="4148630"/>
          </a:xfrm>
          <a:prstGeom prst="roundRect">
            <a:avLst>
              <a:gd name="adj" fmla="val 9654"/>
            </a:avLst>
          </a:prstGeom>
          <a:solidFill>
            <a:srgbClr val="7030A0"/>
          </a:solidFill>
          <a:ln w="190500">
            <a:solidFill>
              <a:srgbClr val="7030A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9334DA3-271C-772E-103A-064FD8A76F59}"/>
              </a:ext>
            </a:extLst>
          </p:cNvPr>
          <p:cNvSpPr txBox="1"/>
          <p:nvPr/>
        </p:nvSpPr>
        <p:spPr>
          <a:xfrm>
            <a:off x="1051932" y="1025913"/>
            <a:ext cx="7802136" cy="316534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インボイス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対応できません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93943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2A740C2B-4681-CD1E-56EA-4A3676749CDF}"/>
              </a:ext>
            </a:extLst>
          </p:cNvPr>
          <p:cNvSpPr/>
          <p:nvPr/>
        </p:nvSpPr>
        <p:spPr>
          <a:xfrm>
            <a:off x="270606" y="321782"/>
            <a:ext cx="6912690" cy="6300700"/>
          </a:xfrm>
          <a:custGeom>
            <a:avLst/>
            <a:gdLst>
              <a:gd name="connsiteX0" fmla="*/ 420383 w 6912690"/>
              <a:gd name="connsiteY0" fmla="*/ 0 h 6300700"/>
              <a:gd name="connsiteX1" fmla="*/ 5925322 w 6912690"/>
              <a:gd name="connsiteY1" fmla="*/ 0 h 6300700"/>
              <a:gd name="connsiteX2" fmla="*/ 6345705 w 6912690"/>
              <a:gd name="connsiteY2" fmla="*/ 420383 h 6300700"/>
              <a:gd name="connsiteX3" fmla="*/ 6345705 w 6912690"/>
              <a:gd name="connsiteY3" fmla="*/ 2297890 h 6300700"/>
              <a:gd name="connsiteX4" fmla="*/ 6362950 w 6912690"/>
              <a:gd name="connsiteY4" fmla="*/ 2301637 h 6300700"/>
              <a:gd name="connsiteX5" fmla="*/ 6912690 w 6912690"/>
              <a:gd name="connsiteY5" fmla="*/ 2882193 h 6300700"/>
              <a:gd name="connsiteX6" fmla="*/ 6492806 w 6912690"/>
              <a:gd name="connsiteY6" fmla="*/ 2708201 h 6300700"/>
              <a:gd name="connsiteX7" fmla="*/ 6345705 w 6912690"/>
              <a:gd name="connsiteY7" fmla="*/ 2679968 h 6300700"/>
              <a:gd name="connsiteX8" fmla="*/ 6345705 w 6912690"/>
              <a:gd name="connsiteY8" fmla="*/ 5880317 h 6300700"/>
              <a:gd name="connsiteX9" fmla="*/ 5925322 w 6912690"/>
              <a:gd name="connsiteY9" fmla="*/ 6300700 h 6300700"/>
              <a:gd name="connsiteX10" fmla="*/ 420383 w 6912690"/>
              <a:gd name="connsiteY10" fmla="*/ 6300700 h 6300700"/>
              <a:gd name="connsiteX11" fmla="*/ 0 w 6912690"/>
              <a:gd name="connsiteY11" fmla="*/ 5880317 h 6300700"/>
              <a:gd name="connsiteX12" fmla="*/ 0 w 6912690"/>
              <a:gd name="connsiteY12" fmla="*/ 420383 h 6300700"/>
              <a:gd name="connsiteX13" fmla="*/ 420383 w 6912690"/>
              <a:gd name="connsiteY13" fmla="*/ 0 h 6300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912690" h="6300700">
                <a:moveTo>
                  <a:pt x="420383" y="0"/>
                </a:moveTo>
                <a:lnTo>
                  <a:pt x="5925322" y="0"/>
                </a:lnTo>
                <a:cubicBezTo>
                  <a:pt x="6157493" y="0"/>
                  <a:pt x="6345705" y="188212"/>
                  <a:pt x="6345705" y="420383"/>
                </a:cubicBezTo>
                <a:lnTo>
                  <a:pt x="6345705" y="2297890"/>
                </a:lnTo>
                <a:lnTo>
                  <a:pt x="6362950" y="2301637"/>
                </a:lnTo>
                <a:cubicBezTo>
                  <a:pt x="6686009" y="2397287"/>
                  <a:pt x="6912690" y="2621210"/>
                  <a:pt x="6912690" y="2882193"/>
                </a:cubicBezTo>
                <a:cubicBezTo>
                  <a:pt x="6787649" y="2806553"/>
                  <a:pt x="6645255" y="2747922"/>
                  <a:pt x="6492806" y="2708201"/>
                </a:cubicBezTo>
                <a:lnTo>
                  <a:pt x="6345705" y="2679968"/>
                </a:lnTo>
                <a:lnTo>
                  <a:pt x="6345705" y="5880317"/>
                </a:lnTo>
                <a:cubicBezTo>
                  <a:pt x="6345705" y="6112488"/>
                  <a:pt x="6157493" y="6300700"/>
                  <a:pt x="5925322" y="6300700"/>
                </a:cubicBezTo>
                <a:lnTo>
                  <a:pt x="420383" y="6300700"/>
                </a:lnTo>
                <a:cubicBezTo>
                  <a:pt x="188212" y="6300700"/>
                  <a:pt x="0" y="6112488"/>
                  <a:pt x="0" y="5880317"/>
                </a:cubicBezTo>
                <a:lnTo>
                  <a:pt x="0" y="420383"/>
                </a:lnTo>
                <a:cubicBezTo>
                  <a:pt x="0" y="188212"/>
                  <a:pt x="188212" y="0"/>
                  <a:pt x="42038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AD353F2-42D6-A11F-7650-E8DBD713EA21}"/>
              </a:ext>
            </a:extLst>
          </p:cNvPr>
          <p:cNvSpPr txBox="1"/>
          <p:nvPr/>
        </p:nvSpPr>
        <p:spPr>
          <a:xfrm>
            <a:off x="676968" y="810492"/>
            <a:ext cx="5457132" cy="523701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当店は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インボイス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対応領収書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発行</a:t>
            </a: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でき</a:t>
            </a:r>
            <a:r>
              <a:rPr lang="ja-JP" altLang="en-US" sz="8800" dirty="0">
                <a:ln w="28575">
                  <a:noFill/>
                </a:ln>
                <a:effectLst/>
              </a:rPr>
              <a:t>ません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07A3357C-B7FD-DB8F-1973-179E88B4F72D}"/>
              </a:ext>
            </a:extLst>
          </p:cNvPr>
          <p:cNvGrpSpPr/>
          <p:nvPr/>
        </p:nvGrpSpPr>
        <p:grpSpPr>
          <a:xfrm>
            <a:off x="7338265" y="3082699"/>
            <a:ext cx="2115235" cy="3453519"/>
            <a:chOff x="3459466" y="863715"/>
            <a:chExt cx="2970330" cy="4849623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78AFBC8E-9224-4338-A733-FF1E1CC762B0}"/>
                </a:ext>
              </a:extLst>
            </p:cNvPr>
            <p:cNvSpPr/>
            <p:nvPr/>
          </p:nvSpPr>
          <p:spPr bwMode="auto">
            <a:xfrm rot="10800000">
              <a:off x="4972331" y="4150609"/>
              <a:ext cx="723618" cy="1450165"/>
            </a:xfrm>
            <a:custGeom>
              <a:avLst/>
              <a:gdLst>
                <a:gd name="connsiteX0" fmla="*/ 780769 w 780769"/>
                <a:gd name="connsiteY0" fmla="*/ 1450165 h 1450165"/>
                <a:gd name="connsiteX1" fmla="*/ 0 w 780769"/>
                <a:gd name="connsiteY1" fmla="*/ 1450165 h 1450165"/>
                <a:gd name="connsiteX2" fmla="*/ 394053 w 780769"/>
                <a:gd name="connsiteY2" fmla="*/ 0 h 1450165"/>
                <a:gd name="connsiteX3" fmla="*/ 780769 w 780769"/>
                <a:gd name="connsiteY3" fmla="*/ 0 h 1450165"/>
                <a:gd name="connsiteX4" fmla="*/ 780769 w 780769"/>
                <a:gd name="connsiteY4" fmla="*/ 1450165 h 145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0769" h="1450165">
                  <a:moveTo>
                    <a:pt x="780769" y="1450165"/>
                  </a:moveTo>
                  <a:lnTo>
                    <a:pt x="0" y="1450165"/>
                  </a:lnTo>
                  <a:lnTo>
                    <a:pt x="394053" y="0"/>
                  </a:lnTo>
                  <a:lnTo>
                    <a:pt x="780769" y="0"/>
                  </a:lnTo>
                  <a:lnTo>
                    <a:pt x="780769" y="1450165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DB8C3F5D-5DA9-5D8B-0C85-4038C12B2C60}"/>
                </a:ext>
              </a:extLst>
            </p:cNvPr>
            <p:cNvSpPr/>
            <p:nvPr/>
          </p:nvSpPr>
          <p:spPr bwMode="auto">
            <a:xfrm rot="10800000">
              <a:off x="4191554" y="4150609"/>
              <a:ext cx="723626" cy="1450165"/>
            </a:xfrm>
            <a:custGeom>
              <a:avLst/>
              <a:gdLst>
                <a:gd name="connsiteX0" fmla="*/ 780777 w 780777"/>
                <a:gd name="connsiteY0" fmla="*/ 1450165 h 1450165"/>
                <a:gd name="connsiteX1" fmla="*/ 0 w 780777"/>
                <a:gd name="connsiteY1" fmla="*/ 1450165 h 1450165"/>
                <a:gd name="connsiteX2" fmla="*/ 0 w 780777"/>
                <a:gd name="connsiteY2" fmla="*/ 0 h 1450165"/>
                <a:gd name="connsiteX3" fmla="*/ 386724 w 780777"/>
                <a:gd name="connsiteY3" fmla="*/ 0 h 1450165"/>
                <a:gd name="connsiteX4" fmla="*/ 780777 w 780777"/>
                <a:gd name="connsiteY4" fmla="*/ 1450165 h 145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0777" h="1450165">
                  <a:moveTo>
                    <a:pt x="780777" y="1450165"/>
                  </a:moveTo>
                  <a:lnTo>
                    <a:pt x="0" y="1450165"/>
                  </a:lnTo>
                  <a:lnTo>
                    <a:pt x="0" y="0"/>
                  </a:lnTo>
                  <a:lnTo>
                    <a:pt x="386724" y="0"/>
                  </a:lnTo>
                  <a:lnTo>
                    <a:pt x="780777" y="1450165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03E30CB9-63E2-F90B-FC2F-35A9660F23CA}"/>
                </a:ext>
              </a:extLst>
            </p:cNvPr>
            <p:cNvGrpSpPr/>
            <p:nvPr/>
          </p:nvGrpSpPr>
          <p:grpSpPr>
            <a:xfrm>
              <a:off x="3459466" y="2029765"/>
              <a:ext cx="2970330" cy="3683573"/>
              <a:chOff x="1441395" y="749732"/>
              <a:chExt cx="1304653" cy="1617929"/>
            </a:xfrm>
          </p:grpSpPr>
          <p:grpSp>
            <p:nvGrpSpPr>
              <p:cNvPr id="23" name="グループ化 22">
                <a:extLst>
                  <a:ext uri="{FF2B5EF4-FFF2-40B4-BE49-F238E27FC236}">
                    <a16:creationId xmlns:a16="http://schemas.microsoft.com/office/drawing/2014/main" id="{26E58609-385D-9231-CD96-42732898BCB7}"/>
                  </a:ext>
                </a:extLst>
              </p:cNvPr>
              <p:cNvGrpSpPr/>
              <p:nvPr/>
            </p:nvGrpSpPr>
            <p:grpSpPr>
              <a:xfrm flipH="1">
                <a:off x="1458116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39" name="月 38">
                  <a:extLst>
                    <a:ext uri="{FF2B5EF4-FFF2-40B4-BE49-F238E27FC236}">
                      <a16:creationId xmlns:a16="http://schemas.microsoft.com/office/drawing/2014/main" id="{480219F6-3B90-E34F-F744-B3838A081A8A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" name="月 39">
                  <a:extLst>
                    <a:ext uri="{FF2B5EF4-FFF2-40B4-BE49-F238E27FC236}">
                      <a16:creationId xmlns:a16="http://schemas.microsoft.com/office/drawing/2014/main" id="{7903013A-32C5-E13A-D0D1-5FB9D8ED1610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24" name="グループ化 23">
                <a:extLst>
                  <a:ext uri="{FF2B5EF4-FFF2-40B4-BE49-F238E27FC236}">
                    <a16:creationId xmlns:a16="http://schemas.microsoft.com/office/drawing/2014/main" id="{65190CE2-EE25-0EEA-6BEF-380A73B38A1D}"/>
                  </a:ext>
                </a:extLst>
              </p:cNvPr>
              <p:cNvGrpSpPr/>
              <p:nvPr/>
            </p:nvGrpSpPr>
            <p:grpSpPr>
              <a:xfrm>
                <a:off x="2386623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36" name="月 35">
                  <a:extLst>
                    <a:ext uri="{FF2B5EF4-FFF2-40B4-BE49-F238E27FC236}">
                      <a16:creationId xmlns:a16="http://schemas.microsoft.com/office/drawing/2014/main" id="{D46BCCFB-8E8F-7B0F-F5DA-8E10FFF34465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" name="月 36">
                  <a:extLst>
                    <a:ext uri="{FF2B5EF4-FFF2-40B4-BE49-F238E27FC236}">
                      <a16:creationId xmlns:a16="http://schemas.microsoft.com/office/drawing/2014/main" id="{28747323-E278-0B3F-E810-02CAA2EC30BF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5" name="涙形 64">
                <a:extLst>
                  <a:ext uri="{FF2B5EF4-FFF2-40B4-BE49-F238E27FC236}">
                    <a16:creationId xmlns:a16="http://schemas.microsoft.com/office/drawing/2014/main" id="{9670696F-B8E6-E221-72FA-B1DA03D09DA9}"/>
                  </a:ext>
                </a:extLst>
              </p:cNvPr>
              <p:cNvSpPr/>
              <p:nvPr/>
            </p:nvSpPr>
            <p:spPr bwMode="auto">
              <a:xfrm>
                <a:off x="1758135" y="2149813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片側の 2 つの角を丸めた四角形 298">
                <a:extLst>
                  <a:ext uri="{FF2B5EF4-FFF2-40B4-BE49-F238E27FC236}">
                    <a16:creationId xmlns:a16="http://schemas.microsoft.com/office/drawing/2014/main" id="{2E781DBB-923B-7CAE-A2E6-E35DDBB01946}"/>
                  </a:ext>
                </a:extLst>
              </p:cNvPr>
              <p:cNvSpPr/>
              <p:nvPr/>
            </p:nvSpPr>
            <p:spPr bwMode="auto">
              <a:xfrm>
                <a:off x="1726870" y="977141"/>
                <a:ext cx="732934" cy="842178"/>
              </a:xfrm>
              <a:prstGeom prst="round2SameRect">
                <a:avLst>
                  <a:gd name="adj1" fmla="val 42009"/>
                  <a:gd name="adj2" fmla="val 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涙形 64">
                <a:extLst>
                  <a:ext uri="{FF2B5EF4-FFF2-40B4-BE49-F238E27FC236}">
                    <a16:creationId xmlns:a16="http://schemas.microsoft.com/office/drawing/2014/main" id="{2F8DE582-4AEE-6D33-9703-13C823E99220}"/>
                  </a:ext>
                </a:extLst>
              </p:cNvPr>
              <p:cNvSpPr/>
              <p:nvPr/>
            </p:nvSpPr>
            <p:spPr bwMode="auto">
              <a:xfrm flipH="1">
                <a:off x="2093337" y="2149813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円/楕円 304">
                <a:extLst>
                  <a:ext uri="{FF2B5EF4-FFF2-40B4-BE49-F238E27FC236}">
                    <a16:creationId xmlns:a16="http://schemas.microsoft.com/office/drawing/2014/main" id="{ACF13027-0AFD-B253-5BB2-0CDC07859CFA}"/>
                  </a:ext>
                </a:extLst>
              </p:cNvPr>
              <p:cNvSpPr/>
              <p:nvPr/>
            </p:nvSpPr>
            <p:spPr bwMode="auto">
              <a:xfrm>
                <a:off x="1817592" y="2207951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円/楕円 305">
                <a:extLst>
                  <a:ext uri="{FF2B5EF4-FFF2-40B4-BE49-F238E27FC236}">
                    <a16:creationId xmlns:a16="http://schemas.microsoft.com/office/drawing/2014/main" id="{F2C925F5-1203-B944-8C3A-234DA6D5748E}"/>
                  </a:ext>
                </a:extLst>
              </p:cNvPr>
              <p:cNvSpPr/>
              <p:nvPr/>
            </p:nvSpPr>
            <p:spPr bwMode="auto">
              <a:xfrm>
                <a:off x="2302696" y="2207951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D66C5955-78D5-C10F-FA88-ED65C1DBA0BD}"/>
                  </a:ext>
                </a:extLst>
              </p:cNvPr>
              <p:cNvGrpSpPr/>
              <p:nvPr/>
            </p:nvGrpSpPr>
            <p:grpSpPr>
              <a:xfrm flipH="1">
                <a:off x="2411941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34" name="円/楕円 342">
                  <a:extLst>
                    <a:ext uri="{FF2B5EF4-FFF2-40B4-BE49-F238E27FC236}">
                      <a16:creationId xmlns:a16="http://schemas.microsoft.com/office/drawing/2014/main" id="{682DEBBE-0B40-8EE7-9EC5-A426332E8902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円/楕円 343">
                  <a:extLst>
                    <a:ext uri="{FF2B5EF4-FFF2-40B4-BE49-F238E27FC236}">
                      <a16:creationId xmlns:a16="http://schemas.microsoft.com/office/drawing/2014/main" id="{B8795069-F483-52A9-FB0B-7DFE9880A46F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1" name="グループ化 30">
                <a:extLst>
                  <a:ext uri="{FF2B5EF4-FFF2-40B4-BE49-F238E27FC236}">
                    <a16:creationId xmlns:a16="http://schemas.microsoft.com/office/drawing/2014/main" id="{919CF254-0602-144B-31D1-0665E0AC80CB}"/>
                  </a:ext>
                </a:extLst>
              </p:cNvPr>
              <p:cNvGrpSpPr/>
              <p:nvPr/>
            </p:nvGrpSpPr>
            <p:grpSpPr>
              <a:xfrm>
                <a:off x="1441395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32" name="円/楕円 340">
                  <a:extLst>
                    <a:ext uri="{FF2B5EF4-FFF2-40B4-BE49-F238E27FC236}">
                      <a16:creationId xmlns:a16="http://schemas.microsoft.com/office/drawing/2014/main" id="{2C9EEACA-1BA4-C983-7A24-8243883CE8F8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円/楕円 341">
                  <a:extLst>
                    <a:ext uri="{FF2B5EF4-FFF2-40B4-BE49-F238E27FC236}">
                      <a16:creationId xmlns:a16="http://schemas.microsoft.com/office/drawing/2014/main" id="{A20A558A-2960-42F9-8E27-911B27C8F0F6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AA9EAAC6-F3A2-C6DC-BA4D-B2AD8D8DFBBA}"/>
                </a:ext>
              </a:extLst>
            </p:cNvPr>
            <p:cNvSpPr/>
            <p:nvPr/>
          </p:nvSpPr>
          <p:spPr bwMode="auto">
            <a:xfrm>
              <a:off x="4369635" y="2967567"/>
              <a:ext cx="196832" cy="589334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4883E4A1-774C-3BA9-3A49-B0331B5AF7BF}"/>
                </a:ext>
              </a:extLst>
            </p:cNvPr>
            <p:cNvSpPr/>
            <p:nvPr/>
          </p:nvSpPr>
          <p:spPr bwMode="auto">
            <a:xfrm>
              <a:off x="5342312" y="2967567"/>
              <a:ext cx="196832" cy="589334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98653B63-3461-1321-9F40-3F851029DAC9}"/>
                </a:ext>
              </a:extLst>
            </p:cNvPr>
            <p:cNvSpPr/>
            <p:nvPr/>
          </p:nvSpPr>
          <p:spPr bwMode="auto">
            <a:xfrm>
              <a:off x="4170121" y="3262234"/>
              <a:ext cx="1620654" cy="1753446"/>
            </a:xfrm>
            <a:prstGeom prst="trapezoid">
              <a:avLst>
                <a:gd name="adj" fmla="val 15731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角丸四角形 559">
              <a:extLst>
                <a:ext uri="{FF2B5EF4-FFF2-40B4-BE49-F238E27FC236}">
                  <a16:creationId xmlns:a16="http://schemas.microsoft.com/office/drawing/2014/main" id="{62DE337E-D35C-0531-BAA5-8C5BE804E489}"/>
                </a:ext>
              </a:extLst>
            </p:cNvPr>
            <p:cNvSpPr/>
            <p:nvPr/>
          </p:nvSpPr>
          <p:spPr bwMode="auto">
            <a:xfrm rot="10085881">
              <a:off x="4549945" y="3901342"/>
              <a:ext cx="720577" cy="75394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99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" name="台形 441">
              <a:extLst>
                <a:ext uri="{FF2B5EF4-FFF2-40B4-BE49-F238E27FC236}">
                  <a16:creationId xmlns:a16="http://schemas.microsoft.com/office/drawing/2014/main" id="{09B4E9E8-5C3D-DBC1-265F-D5A987F3A3D9}"/>
                </a:ext>
              </a:extLst>
            </p:cNvPr>
            <p:cNvSpPr/>
            <p:nvPr/>
          </p:nvSpPr>
          <p:spPr bwMode="auto">
            <a:xfrm rot="9000000">
              <a:off x="4158350" y="3143400"/>
              <a:ext cx="554607" cy="104881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28320 w 154388"/>
                <a:gd name="connsiteY0" fmla="*/ 433158 h 433158"/>
                <a:gd name="connsiteX1" fmla="*/ 0 w 154388"/>
                <a:gd name="connsiteY1" fmla="*/ 0 h 433158"/>
                <a:gd name="connsiteX2" fmla="*/ 99234 w 154388"/>
                <a:gd name="connsiteY2" fmla="*/ 0 h 433158"/>
                <a:gd name="connsiteX3" fmla="*/ 154388 w 154388"/>
                <a:gd name="connsiteY3" fmla="*/ 350865 h 433158"/>
                <a:gd name="connsiteX0" fmla="*/ 28320 w 189027"/>
                <a:gd name="connsiteY0" fmla="*/ 433158 h 433158"/>
                <a:gd name="connsiteX1" fmla="*/ 0 w 189027"/>
                <a:gd name="connsiteY1" fmla="*/ 0 h 433158"/>
                <a:gd name="connsiteX2" fmla="*/ 99234 w 189027"/>
                <a:gd name="connsiteY2" fmla="*/ 0 h 433158"/>
                <a:gd name="connsiteX3" fmla="*/ 189027 w 189027"/>
                <a:gd name="connsiteY3" fmla="*/ 230451 h 433158"/>
                <a:gd name="connsiteX0" fmla="*/ 28320 w 189027"/>
                <a:gd name="connsiteY0" fmla="*/ 465545 h 465545"/>
                <a:gd name="connsiteX1" fmla="*/ 0 w 189027"/>
                <a:gd name="connsiteY1" fmla="*/ 32387 h 465545"/>
                <a:gd name="connsiteX2" fmla="*/ 121089 w 189027"/>
                <a:gd name="connsiteY2" fmla="*/ 0 h 465545"/>
                <a:gd name="connsiteX3" fmla="*/ 189027 w 189027"/>
                <a:gd name="connsiteY3" fmla="*/ 262838 h 4655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9027" h="465545">
                  <a:moveTo>
                    <a:pt x="28320" y="465545"/>
                  </a:moveTo>
                  <a:lnTo>
                    <a:pt x="0" y="32387"/>
                  </a:lnTo>
                  <a:lnTo>
                    <a:pt x="121089" y="0"/>
                  </a:lnTo>
                  <a:lnTo>
                    <a:pt x="189027" y="262838"/>
                  </a:lnTo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CC1A8A58-F363-7C2B-20B4-82F8812ECB84}"/>
                </a:ext>
              </a:extLst>
            </p:cNvPr>
            <p:cNvGrpSpPr/>
            <p:nvPr/>
          </p:nvGrpSpPr>
          <p:grpSpPr>
            <a:xfrm>
              <a:off x="3593660" y="863715"/>
              <a:ext cx="2700193" cy="2435152"/>
              <a:chOff x="3593660" y="863715"/>
              <a:chExt cx="2700193" cy="2435152"/>
            </a:xfrm>
          </p:grpSpPr>
          <p:sp>
            <p:nvSpPr>
              <p:cNvPr id="18" name="円/楕円 303">
                <a:extLst>
                  <a:ext uri="{FF2B5EF4-FFF2-40B4-BE49-F238E27FC236}">
                    <a16:creationId xmlns:a16="http://schemas.microsoft.com/office/drawing/2014/main" id="{693E84F8-8A43-2EA8-8E39-E96DC6E91262}"/>
                  </a:ext>
                </a:extLst>
              </p:cNvPr>
              <p:cNvSpPr/>
              <p:nvPr/>
            </p:nvSpPr>
            <p:spPr bwMode="auto">
              <a:xfrm>
                <a:off x="3844250" y="1099850"/>
                <a:ext cx="2199016" cy="219901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台形 18">
                <a:extLst>
                  <a:ext uri="{FF2B5EF4-FFF2-40B4-BE49-F238E27FC236}">
                    <a16:creationId xmlns:a16="http://schemas.microsoft.com/office/drawing/2014/main" id="{DEEBC4DC-B6F1-1C70-A88C-19911AD9BA34}"/>
                  </a:ext>
                </a:extLst>
              </p:cNvPr>
              <p:cNvSpPr/>
              <p:nvPr/>
            </p:nvSpPr>
            <p:spPr bwMode="auto">
              <a:xfrm>
                <a:off x="3593660" y="863715"/>
                <a:ext cx="2700193" cy="1252110"/>
              </a:xfrm>
              <a:prstGeom prst="trapezoid">
                <a:avLst>
                  <a:gd name="adj" fmla="val 53342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アーチ 19">
                <a:extLst>
                  <a:ext uri="{FF2B5EF4-FFF2-40B4-BE49-F238E27FC236}">
                    <a16:creationId xmlns:a16="http://schemas.microsoft.com/office/drawing/2014/main" id="{520D6DF0-CBA8-F451-CCD7-F8140C8313EC}"/>
                  </a:ext>
                </a:extLst>
              </p:cNvPr>
              <p:cNvSpPr/>
              <p:nvPr/>
            </p:nvSpPr>
            <p:spPr bwMode="auto">
              <a:xfrm>
                <a:off x="4648536" y="2454237"/>
                <a:ext cx="578244" cy="578244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アーチ 20">
                <a:extLst>
                  <a:ext uri="{FF2B5EF4-FFF2-40B4-BE49-F238E27FC236}">
                    <a16:creationId xmlns:a16="http://schemas.microsoft.com/office/drawing/2014/main" id="{83182EBF-5063-4ED1-16E9-99F3A33F7D80}"/>
                  </a:ext>
                </a:extLst>
              </p:cNvPr>
              <p:cNvSpPr/>
              <p:nvPr/>
            </p:nvSpPr>
            <p:spPr bwMode="auto">
              <a:xfrm>
                <a:off x="4051491" y="1997140"/>
                <a:ext cx="768104" cy="57824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アーチ 21">
                <a:extLst>
                  <a:ext uri="{FF2B5EF4-FFF2-40B4-BE49-F238E27FC236}">
                    <a16:creationId xmlns:a16="http://schemas.microsoft.com/office/drawing/2014/main" id="{2C7798DC-3AC6-889E-20A1-51FC1EDB5965}"/>
                  </a:ext>
                </a:extLst>
              </p:cNvPr>
              <p:cNvSpPr/>
              <p:nvPr/>
            </p:nvSpPr>
            <p:spPr bwMode="auto">
              <a:xfrm>
                <a:off x="5085302" y="1997140"/>
                <a:ext cx="768104" cy="57824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CF7B90A1-47C9-45E0-A9A7-1BE79318A859}"/>
                </a:ext>
              </a:extLst>
            </p:cNvPr>
            <p:cNvGrpSpPr/>
            <p:nvPr/>
          </p:nvGrpSpPr>
          <p:grpSpPr>
            <a:xfrm flipH="1">
              <a:off x="4625075" y="3143400"/>
              <a:ext cx="1112172" cy="1511885"/>
              <a:chOff x="4872725" y="3143400"/>
              <a:chExt cx="1112172" cy="1511885"/>
            </a:xfrm>
          </p:grpSpPr>
          <p:sp>
            <p:nvSpPr>
              <p:cNvPr id="16" name="角丸四角形 559">
                <a:extLst>
                  <a:ext uri="{FF2B5EF4-FFF2-40B4-BE49-F238E27FC236}">
                    <a16:creationId xmlns:a16="http://schemas.microsoft.com/office/drawing/2014/main" id="{4D2FB2C2-A1EE-A66E-A301-157E86DC6484}"/>
                  </a:ext>
                </a:extLst>
              </p:cNvPr>
              <p:cNvSpPr/>
              <p:nvPr/>
            </p:nvSpPr>
            <p:spPr bwMode="auto">
              <a:xfrm rot="10085881">
                <a:off x="5264320" y="3901342"/>
                <a:ext cx="720577" cy="753943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台形 441">
                <a:extLst>
                  <a:ext uri="{FF2B5EF4-FFF2-40B4-BE49-F238E27FC236}">
                    <a16:creationId xmlns:a16="http://schemas.microsoft.com/office/drawing/2014/main" id="{244F64CD-5CFD-8514-384A-97331A29A7AF}"/>
                  </a:ext>
                </a:extLst>
              </p:cNvPr>
              <p:cNvSpPr/>
              <p:nvPr/>
            </p:nvSpPr>
            <p:spPr bwMode="auto">
              <a:xfrm rot="9000000">
                <a:off x="4872725" y="3143400"/>
                <a:ext cx="554607" cy="1048815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28320 w 154388"/>
                  <a:gd name="connsiteY0" fmla="*/ 433158 h 433158"/>
                  <a:gd name="connsiteX1" fmla="*/ 0 w 154388"/>
                  <a:gd name="connsiteY1" fmla="*/ 0 h 433158"/>
                  <a:gd name="connsiteX2" fmla="*/ 99234 w 154388"/>
                  <a:gd name="connsiteY2" fmla="*/ 0 h 433158"/>
                  <a:gd name="connsiteX3" fmla="*/ 154388 w 154388"/>
                  <a:gd name="connsiteY3" fmla="*/ 350865 h 433158"/>
                  <a:gd name="connsiteX0" fmla="*/ 28320 w 189027"/>
                  <a:gd name="connsiteY0" fmla="*/ 433158 h 433158"/>
                  <a:gd name="connsiteX1" fmla="*/ 0 w 189027"/>
                  <a:gd name="connsiteY1" fmla="*/ 0 h 433158"/>
                  <a:gd name="connsiteX2" fmla="*/ 99234 w 189027"/>
                  <a:gd name="connsiteY2" fmla="*/ 0 h 433158"/>
                  <a:gd name="connsiteX3" fmla="*/ 189027 w 189027"/>
                  <a:gd name="connsiteY3" fmla="*/ 230451 h 433158"/>
                  <a:gd name="connsiteX0" fmla="*/ 28320 w 189027"/>
                  <a:gd name="connsiteY0" fmla="*/ 465545 h 465545"/>
                  <a:gd name="connsiteX1" fmla="*/ 0 w 189027"/>
                  <a:gd name="connsiteY1" fmla="*/ 32387 h 465545"/>
                  <a:gd name="connsiteX2" fmla="*/ 121089 w 189027"/>
                  <a:gd name="connsiteY2" fmla="*/ 0 h 465545"/>
                  <a:gd name="connsiteX3" fmla="*/ 189027 w 189027"/>
                  <a:gd name="connsiteY3" fmla="*/ 262838 h 4655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9027" h="465545">
                    <a:moveTo>
                      <a:pt x="28320" y="465545"/>
                    </a:moveTo>
                    <a:lnTo>
                      <a:pt x="0" y="32387"/>
                    </a:lnTo>
                    <a:lnTo>
                      <a:pt x="121089" y="0"/>
                    </a:lnTo>
                    <a:lnTo>
                      <a:pt x="189027" y="262838"/>
                    </a:lnTo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46F98FE1-0551-CC32-A839-EA365A300E97}"/>
              </a:ext>
            </a:extLst>
          </p:cNvPr>
          <p:cNvSpPr txBox="1"/>
          <p:nvPr/>
        </p:nvSpPr>
        <p:spPr>
          <a:xfrm rot="20700000">
            <a:off x="7133089" y="1260131"/>
            <a:ext cx="1990533" cy="1500421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予め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ご承知おき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ください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2A740C2B-4681-CD1E-56EA-4A3676749CDF}"/>
              </a:ext>
            </a:extLst>
          </p:cNvPr>
          <p:cNvSpPr/>
          <p:nvPr/>
        </p:nvSpPr>
        <p:spPr>
          <a:xfrm>
            <a:off x="270606" y="321782"/>
            <a:ext cx="6912690" cy="6300700"/>
          </a:xfrm>
          <a:custGeom>
            <a:avLst/>
            <a:gdLst>
              <a:gd name="connsiteX0" fmla="*/ 420383 w 6912690"/>
              <a:gd name="connsiteY0" fmla="*/ 0 h 6300700"/>
              <a:gd name="connsiteX1" fmla="*/ 5925322 w 6912690"/>
              <a:gd name="connsiteY1" fmla="*/ 0 h 6300700"/>
              <a:gd name="connsiteX2" fmla="*/ 6345705 w 6912690"/>
              <a:gd name="connsiteY2" fmla="*/ 420383 h 6300700"/>
              <a:gd name="connsiteX3" fmla="*/ 6345705 w 6912690"/>
              <a:gd name="connsiteY3" fmla="*/ 2297890 h 6300700"/>
              <a:gd name="connsiteX4" fmla="*/ 6362950 w 6912690"/>
              <a:gd name="connsiteY4" fmla="*/ 2301637 h 6300700"/>
              <a:gd name="connsiteX5" fmla="*/ 6912690 w 6912690"/>
              <a:gd name="connsiteY5" fmla="*/ 2882193 h 6300700"/>
              <a:gd name="connsiteX6" fmla="*/ 6492806 w 6912690"/>
              <a:gd name="connsiteY6" fmla="*/ 2708201 h 6300700"/>
              <a:gd name="connsiteX7" fmla="*/ 6345705 w 6912690"/>
              <a:gd name="connsiteY7" fmla="*/ 2679968 h 6300700"/>
              <a:gd name="connsiteX8" fmla="*/ 6345705 w 6912690"/>
              <a:gd name="connsiteY8" fmla="*/ 5880317 h 6300700"/>
              <a:gd name="connsiteX9" fmla="*/ 5925322 w 6912690"/>
              <a:gd name="connsiteY9" fmla="*/ 6300700 h 6300700"/>
              <a:gd name="connsiteX10" fmla="*/ 420383 w 6912690"/>
              <a:gd name="connsiteY10" fmla="*/ 6300700 h 6300700"/>
              <a:gd name="connsiteX11" fmla="*/ 0 w 6912690"/>
              <a:gd name="connsiteY11" fmla="*/ 5880317 h 6300700"/>
              <a:gd name="connsiteX12" fmla="*/ 0 w 6912690"/>
              <a:gd name="connsiteY12" fmla="*/ 420383 h 6300700"/>
              <a:gd name="connsiteX13" fmla="*/ 420383 w 6912690"/>
              <a:gd name="connsiteY13" fmla="*/ 0 h 6300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912690" h="6300700">
                <a:moveTo>
                  <a:pt x="420383" y="0"/>
                </a:moveTo>
                <a:lnTo>
                  <a:pt x="5925322" y="0"/>
                </a:lnTo>
                <a:cubicBezTo>
                  <a:pt x="6157493" y="0"/>
                  <a:pt x="6345705" y="188212"/>
                  <a:pt x="6345705" y="420383"/>
                </a:cubicBezTo>
                <a:lnTo>
                  <a:pt x="6345705" y="2297890"/>
                </a:lnTo>
                <a:lnTo>
                  <a:pt x="6362950" y="2301637"/>
                </a:lnTo>
                <a:cubicBezTo>
                  <a:pt x="6686009" y="2397287"/>
                  <a:pt x="6912690" y="2621210"/>
                  <a:pt x="6912690" y="2882193"/>
                </a:cubicBezTo>
                <a:cubicBezTo>
                  <a:pt x="6787649" y="2806553"/>
                  <a:pt x="6645255" y="2747922"/>
                  <a:pt x="6492806" y="2708201"/>
                </a:cubicBezTo>
                <a:lnTo>
                  <a:pt x="6345705" y="2679968"/>
                </a:lnTo>
                <a:lnTo>
                  <a:pt x="6345705" y="5880317"/>
                </a:lnTo>
                <a:cubicBezTo>
                  <a:pt x="6345705" y="6112488"/>
                  <a:pt x="6157493" y="6300700"/>
                  <a:pt x="5925322" y="6300700"/>
                </a:cubicBezTo>
                <a:lnTo>
                  <a:pt x="420383" y="6300700"/>
                </a:lnTo>
                <a:cubicBezTo>
                  <a:pt x="188212" y="6300700"/>
                  <a:pt x="0" y="6112488"/>
                  <a:pt x="0" y="5880317"/>
                </a:cubicBezTo>
                <a:lnTo>
                  <a:pt x="0" y="420383"/>
                </a:lnTo>
                <a:cubicBezTo>
                  <a:pt x="0" y="188212"/>
                  <a:pt x="188212" y="0"/>
                  <a:pt x="420383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46F98FE1-0551-CC32-A839-EA365A300E97}"/>
              </a:ext>
            </a:extLst>
          </p:cNvPr>
          <p:cNvSpPr txBox="1"/>
          <p:nvPr/>
        </p:nvSpPr>
        <p:spPr>
          <a:xfrm rot="20700000">
            <a:off x="7133089" y="1260131"/>
            <a:ext cx="1990533" cy="1500421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予め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ご承知おき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ください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2202116A-DADA-1543-E3B9-35DB9EF96A33}"/>
              </a:ext>
            </a:extLst>
          </p:cNvPr>
          <p:cNvGrpSpPr/>
          <p:nvPr/>
        </p:nvGrpSpPr>
        <p:grpSpPr>
          <a:xfrm>
            <a:off x="7458547" y="2990745"/>
            <a:ext cx="1864739" cy="3582521"/>
            <a:chOff x="6440659" y="1281114"/>
            <a:chExt cx="1173784" cy="2255064"/>
          </a:xfrm>
        </p:grpSpPr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819157E8-CEEC-C82A-55A4-0FC56AE16C91}"/>
                </a:ext>
              </a:extLst>
            </p:cNvPr>
            <p:cNvGrpSpPr/>
            <p:nvPr/>
          </p:nvGrpSpPr>
          <p:grpSpPr>
            <a:xfrm>
              <a:off x="6690823" y="2934634"/>
              <a:ext cx="660096" cy="394701"/>
              <a:chOff x="6795707" y="2823624"/>
              <a:chExt cx="450328" cy="505711"/>
            </a:xfrm>
          </p:grpSpPr>
          <p:sp>
            <p:nvSpPr>
              <p:cNvPr id="203" name="フリーフォーム 212">
                <a:extLst>
                  <a:ext uri="{FF2B5EF4-FFF2-40B4-BE49-F238E27FC236}">
                    <a16:creationId xmlns:a16="http://schemas.microsoft.com/office/drawing/2014/main" id="{06F9F145-FE6B-1AC9-3A65-36B0C2156F32}"/>
                  </a:ext>
                </a:extLst>
              </p:cNvPr>
              <p:cNvSpPr/>
              <p:nvPr/>
            </p:nvSpPr>
            <p:spPr bwMode="auto">
              <a:xfrm>
                <a:off x="6795707" y="2823624"/>
                <a:ext cx="225165" cy="50571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" name="フリーフォーム 213">
                <a:extLst>
                  <a:ext uri="{FF2B5EF4-FFF2-40B4-BE49-F238E27FC236}">
                    <a16:creationId xmlns:a16="http://schemas.microsoft.com/office/drawing/2014/main" id="{71E22395-C952-B996-DB54-575C8A6A4600}"/>
                  </a:ext>
                </a:extLst>
              </p:cNvPr>
              <p:cNvSpPr/>
              <p:nvPr/>
            </p:nvSpPr>
            <p:spPr bwMode="auto">
              <a:xfrm flipH="1">
                <a:off x="7020870" y="2823624"/>
                <a:ext cx="225165" cy="50571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" name="涙形 64">
              <a:extLst>
                <a:ext uri="{FF2B5EF4-FFF2-40B4-BE49-F238E27FC236}">
                  <a16:creationId xmlns:a16="http://schemas.microsoft.com/office/drawing/2014/main" id="{BBD95E2C-113D-3F2C-5833-7E96814E78BB}"/>
                </a:ext>
              </a:extLst>
            </p:cNvPr>
            <p:cNvSpPr/>
            <p:nvPr/>
          </p:nvSpPr>
          <p:spPr bwMode="auto">
            <a:xfrm>
              <a:off x="6705419" y="3331165"/>
              <a:ext cx="315454" cy="20501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涙形 64">
              <a:extLst>
                <a:ext uri="{FF2B5EF4-FFF2-40B4-BE49-F238E27FC236}">
                  <a16:creationId xmlns:a16="http://schemas.microsoft.com/office/drawing/2014/main" id="{0503765C-3000-9D23-F024-6ED81E6A64A4}"/>
                </a:ext>
              </a:extLst>
            </p:cNvPr>
            <p:cNvSpPr/>
            <p:nvPr/>
          </p:nvSpPr>
          <p:spPr bwMode="auto">
            <a:xfrm flipH="1">
              <a:off x="7020872" y="3331165"/>
              <a:ext cx="315454" cy="20501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片側の 2 つの角を丸めた四角形 218">
              <a:extLst>
                <a:ext uri="{FF2B5EF4-FFF2-40B4-BE49-F238E27FC236}">
                  <a16:creationId xmlns:a16="http://schemas.microsoft.com/office/drawing/2014/main" id="{F125F8CE-391D-8D82-60ED-9D62E81C9C29}"/>
                </a:ext>
              </a:extLst>
            </p:cNvPr>
            <p:cNvSpPr/>
            <p:nvPr/>
          </p:nvSpPr>
          <p:spPr bwMode="auto">
            <a:xfrm>
              <a:off x="6675995" y="2250900"/>
              <a:ext cx="689754" cy="735188"/>
            </a:xfrm>
            <a:prstGeom prst="round2SameRect">
              <a:avLst>
                <a:gd name="adj1" fmla="val 23763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5" name="台形 174">
              <a:extLst>
                <a:ext uri="{FF2B5EF4-FFF2-40B4-BE49-F238E27FC236}">
                  <a16:creationId xmlns:a16="http://schemas.microsoft.com/office/drawing/2014/main" id="{076EB05A-F8D3-290B-2647-190585B8FB92}"/>
                </a:ext>
              </a:extLst>
            </p:cNvPr>
            <p:cNvSpPr/>
            <p:nvPr/>
          </p:nvSpPr>
          <p:spPr bwMode="auto">
            <a:xfrm rot="10800000">
              <a:off x="6895609" y="2299592"/>
              <a:ext cx="250522" cy="332333"/>
            </a:xfrm>
            <a:prstGeom prst="trapezoid">
              <a:avLst>
                <a:gd name="adj" fmla="val 50000"/>
              </a:avLst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7" name="円/楕円 223">
              <a:extLst>
                <a:ext uri="{FF2B5EF4-FFF2-40B4-BE49-F238E27FC236}">
                  <a16:creationId xmlns:a16="http://schemas.microsoft.com/office/drawing/2014/main" id="{39A3D1D9-3788-C95C-1F4A-6986F1E94FDE}"/>
                </a:ext>
              </a:extLst>
            </p:cNvPr>
            <p:cNvSpPr/>
            <p:nvPr/>
          </p:nvSpPr>
          <p:spPr bwMode="auto">
            <a:xfrm>
              <a:off x="6761373" y="3385878"/>
              <a:ext cx="63699" cy="63699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8" name="円/楕円 224">
              <a:extLst>
                <a:ext uri="{FF2B5EF4-FFF2-40B4-BE49-F238E27FC236}">
                  <a16:creationId xmlns:a16="http://schemas.microsoft.com/office/drawing/2014/main" id="{141E36A9-A060-1C62-E571-2F5522F90DB1}"/>
                </a:ext>
              </a:extLst>
            </p:cNvPr>
            <p:cNvSpPr/>
            <p:nvPr/>
          </p:nvSpPr>
          <p:spPr bwMode="auto">
            <a:xfrm>
              <a:off x="7217897" y="3385878"/>
              <a:ext cx="63699" cy="63699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9" name="角丸四角形 559">
              <a:extLst>
                <a:ext uri="{FF2B5EF4-FFF2-40B4-BE49-F238E27FC236}">
                  <a16:creationId xmlns:a16="http://schemas.microsoft.com/office/drawing/2014/main" id="{95577C6D-CD79-5D7A-AE08-F248DF184884}"/>
                </a:ext>
              </a:extLst>
            </p:cNvPr>
            <p:cNvSpPr/>
            <p:nvPr/>
          </p:nvSpPr>
          <p:spPr bwMode="auto">
            <a:xfrm rot="10916645">
              <a:off x="6820991" y="2863639"/>
              <a:ext cx="296747" cy="310486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0" name="台形 441">
              <a:extLst>
                <a:ext uri="{FF2B5EF4-FFF2-40B4-BE49-F238E27FC236}">
                  <a16:creationId xmlns:a16="http://schemas.microsoft.com/office/drawing/2014/main" id="{7787F6E0-93CD-6814-5CF5-880DB80E603B}"/>
                </a:ext>
              </a:extLst>
            </p:cNvPr>
            <p:cNvSpPr/>
            <p:nvPr/>
          </p:nvSpPr>
          <p:spPr bwMode="auto">
            <a:xfrm rot="9695638" flipH="1">
              <a:off x="6744421" y="2436573"/>
              <a:ext cx="207056" cy="461886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7731"/>
                <a:gd name="connsiteY0" fmla="*/ 460068 h 460068"/>
                <a:gd name="connsiteX1" fmla="*/ 53343 w 207731"/>
                <a:gd name="connsiteY1" fmla="*/ 0 h 460068"/>
                <a:gd name="connsiteX2" fmla="*/ 152577 w 207731"/>
                <a:gd name="connsiteY2" fmla="*/ 0 h 460068"/>
                <a:gd name="connsiteX3" fmla="*/ 207731 w 207731"/>
                <a:gd name="connsiteY3" fmla="*/ 350865 h 460068"/>
                <a:gd name="connsiteX0" fmla="*/ 0 w 203075"/>
                <a:gd name="connsiteY0" fmla="*/ 460068 h 460068"/>
                <a:gd name="connsiteX1" fmla="*/ 53343 w 203075"/>
                <a:gd name="connsiteY1" fmla="*/ 0 h 460068"/>
                <a:gd name="connsiteX2" fmla="*/ 152577 w 203075"/>
                <a:gd name="connsiteY2" fmla="*/ 0 h 460068"/>
                <a:gd name="connsiteX3" fmla="*/ 203075 w 203075"/>
                <a:gd name="connsiteY3" fmla="*/ 316195 h 460068"/>
                <a:gd name="connsiteX0" fmla="*/ 0 w 190091"/>
                <a:gd name="connsiteY0" fmla="*/ 354396 h 354396"/>
                <a:gd name="connsiteX1" fmla="*/ 40359 w 190091"/>
                <a:gd name="connsiteY1" fmla="*/ 0 h 354396"/>
                <a:gd name="connsiteX2" fmla="*/ 139593 w 190091"/>
                <a:gd name="connsiteY2" fmla="*/ 0 h 354396"/>
                <a:gd name="connsiteX3" fmla="*/ 190091 w 190091"/>
                <a:gd name="connsiteY3" fmla="*/ 316195 h 354396"/>
                <a:gd name="connsiteX0" fmla="*/ 0 w 171364"/>
                <a:gd name="connsiteY0" fmla="*/ 354396 h 354396"/>
                <a:gd name="connsiteX1" fmla="*/ 40359 w 171364"/>
                <a:gd name="connsiteY1" fmla="*/ 0 h 354396"/>
                <a:gd name="connsiteX2" fmla="*/ 139593 w 171364"/>
                <a:gd name="connsiteY2" fmla="*/ 0 h 354396"/>
                <a:gd name="connsiteX3" fmla="*/ 171364 w 171364"/>
                <a:gd name="connsiteY3" fmla="*/ 176734 h 354396"/>
                <a:gd name="connsiteX0" fmla="*/ 0 w 171364"/>
                <a:gd name="connsiteY0" fmla="*/ 354396 h 354396"/>
                <a:gd name="connsiteX1" fmla="*/ 40359 w 171364"/>
                <a:gd name="connsiteY1" fmla="*/ 0 h 354396"/>
                <a:gd name="connsiteX2" fmla="*/ 139593 w 171364"/>
                <a:gd name="connsiteY2" fmla="*/ 0 h 354396"/>
                <a:gd name="connsiteX3" fmla="*/ 171364 w 171364"/>
                <a:gd name="connsiteY3" fmla="*/ 176734 h 354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1364" h="354396">
                  <a:moveTo>
                    <a:pt x="0" y="354396"/>
                  </a:moveTo>
                  <a:lnTo>
                    <a:pt x="40359" y="0"/>
                  </a:lnTo>
                  <a:lnTo>
                    <a:pt x="139593" y="0"/>
                  </a:lnTo>
                  <a:cubicBezTo>
                    <a:pt x="150183" y="58911"/>
                    <a:pt x="168678" y="168486"/>
                    <a:pt x="171364" y="176734"/>
                  </a:cubicBezTo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1" name="台形 441">
              <a:extLst>
                <a:ext uri="{FF2B5EF4-FFF2-40B4-BE49-F238E27FC236}">
                  <a16:creationId xmlns:a16="http://schemas.microsoft.com/office/drawing/2014/main" id="{FE8083EE-62DE-ED89-7F00-BA1D6D2B1817}"/>
                </a:ext>
              </a:extLst>
            </p:cNvPr>
            <p:cNvSpPr/>
            <p:nvPr/>
          </p:nvSpPr>
          <p:spPr bwMode="auto">
            <a:xfrm rot="9695638" flipH="1">
              <a:off x="6818524" y="2817780"/>
              <a:ext cx="202482" cy="8711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54388 w 209542"/>
                <a:gd name="connsiteY2" fmla="*/ 1018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77195 w 209542"/>
                <a:gd name="connsiteY2" fmla="*/ 1473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542" h="351883">
                  <a:moveTo>
                    <a:pt x="0" y="351883"/>
                  </a:moveTo>
                  <a:lnTo>
                    <a:pt x="30242" y="-1"/>
                  </a:lnTo>
                  <a:lnTo>
                    <a:pt x="177195" y="1473"/>
                  </a:lnTo>
                  <a:lnTo>
                    <a:pt x="209542" y="351883"/>
                  </a:lnTo>
                  <a:lnTo>
                    <a:pt x="0" y="35188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2" name="円/楕円 209">
              <a:extLst>
                <a:ext uri="{FF2B5EF4-FFF2-40B4-BE49-F238E27FC236}">
                  <a16:creationId xmlns:a16="http://schemas.microsoft.com/office/drawing/2014/main" id="{B7A8DD8C-2B17-978A-1D0E-EA41BD65ED2B}"/>
                </a:ext>
              </a:extLst>
            </p:cNvPr>
            <p:cNvSpPr/>
            <p:nvPr/>
          </p:nvSpPr>
          <p:spPr bwMode="auto">
            <a:xfrm>
              <a:off x="6491524" y="1281114"/>
              <a:ext cx="1059420" cy="742470"/>
            </a:xfrm>
            <a:prstGeom prst="ellipse">
              <a:avLst/>
            </a:prstGeom>
            <a:pattFill prst="dkVert">
              <a:fgClr>
                <a:schemeClr val="bg1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83" name="グループ化 182">
              <a:extLst>
                <a:ext uri="{FF2B5EF4-FFF2-40B4-BE49-F238E27FC236}">
                  <a16:creationId xmlns:a16="http://schemas.microsoft.com/office/drawing/2014/main" id="{048EB6BD-D8F1-C77C-5D17-033613D55C55}"/>
                </a:ext>
              </a:extLst>
            </p:cNvPr>
            <p:cNvGrpSpPr/>
            <p:nvPr/>
          </p:nvGrpSpPr>
          <p:grpSpPr>
            <a:xfrm flipH="1">
              <a:off x="7304291" y="1735931"/>
              <a:ext cx="310152" cy="351272"/>
              <a:chOff x="8485874" y="1207420"/>
              <a:chExt cx="225670" cy="232250"/>
            </a:xfrm>
          </p:grpSpPr>
          <p:sp>
            <p:nvSpPr>
              <p:cNvPr id="201" name="円/楕円 226">
                <a:extLst>
                  <a:ext uri="{FF2B5EF4-FFF2-40B4-BE49-F238E27FC236}">
                    <a16:creationId xmlns:a16="http://schemas.microsoft.com/office/drawing/2014/main" id="{D0E88956-F876-59B9-1AE3-6A72EB40960B}"/>
                  </a:ext>
                </a:extLst>
              </p:cNvPr>
              <p:cNvSpPr/>
              <p:nvPr/>
            </p:nvSpPr>
            <p:spPr bwMode="auto">
              <a:xfrm>
                <a:off x="8485874" y="1207420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2" name="円/楕円 227">
                <a:extLst>
                  <a:ext uri="{FF2B5EF4-FFF2-40B4-BE49-F238E27FC236}">
                    <a16:creationId xmlns:a16="http://schemas.microsoft.com/office/drawing/2014/main" id="{3590820F-ED13-9CF4-B40F-29E3D319C7F4}"/>
                  </a:ext>
                </a:extLst>
              </p:cNvPr>
              <p:cNvSpPr/>
              <p:nvPr/>
            </p:nvSpPr>
            <p:spPr bwMode="auto">
              <a:xfrm>
                <a:off x="8540921" y="1260761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4" name="グループ化 183">
              <a:extLst>
                <a:ext uri="{FF2B5EF4-FFF2-40B4-BE49-F238E27FC236}">
                  <a16:creationId xmlns:a16="http://schemas.microsoft.com/office/drawing/2014/main" id="{0D7E23DC-3D24-7592-EA98-FE01FECAB24A}"/>
                </a:ext>
              </a:extLst>
            </p:cNvPr>
            <p:cNvGrpSpPr/>
            <p:nvPr/>
          </p:nvGrpSpPr>
          <p:grpSpPr>
            <a:xfrm>
              <a:off x="6440659" y="1735931"/>
              <a:ext cx="310154" cy="351272"/>
              <a:chOff x="8494943" y="1207420"/>
              <a:chExt cx="225670" cy="232250"/>
            </a:xfrm>
          </p:grpSpPr>
          <p:sp>
            <p:nvSpPr>
              <p:cNvPr id="199" name="円/楕円 229">
                <a:extLst>
                  <a:ext uri="{FF2B5EF4-FFF2-40B4-BE49-F238E27FC236}">
                    <a16:creationId xmlns:a16="http://schemas.microsoft.com/office/drawing/2014/main" id="{74D07BA2-C63D-E654-F97D-E74D4EEB8563}"/>
                  </a:ext>
                </a:extLst>
              </p:cNvPr>
              <p:cNvSpPr/>
              <p:nvPr/>
            </p:nvSpPr>
            <p:spPr bwMode="auto">
              <a:xfrm>
                <a:off x="8494943" y="1207420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0" name="円/楕円 230">
                <a:extLst>
                  <a:ext uri="{FF2B5EF4-FFF2-40B4-BE49-F238E27FC236}">
                    <a16:creationId xmlns:a16="http://schemas.microsoft.com/office/drawing/2014/main" id="{ACE726CF-619C-B1A2-CC86-724784EAB8BB}"/>
                  </a:ext>
                </a:extLst>
              </p:cNvPr>
              <p:cNvSpPr/>
              <p:nvPr/>
            </p:nvSpPr>
            <p:spPr bwMode="auto">
              <a:xfrm>
                <a:off x="8540921" y="1260760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85" name="円/楕円 231">
              <a:extLst>
                <a:ext uri="{FF2B5EF4-FFF2-40B4-BE49-F238E27FC236}">
                  <a16:creationId xmlns:a16="http://schemas.microsoft.com/office/drawing/2014/main" id="{C1280209-9A99-D758-285E-71CA3B782833}"/>
                </a:ext>
              </a:extLst>
            </p:cNvPr>
            <p:cNvSpPr/>
            <p:nvPr/>
          </p:nvSpPr>
          <p:spPr bwMode="auto">
            <a:xfrm>
              <a:off x="6566390" y="1401797"/>
              <a:ext cx="908966" cy="934093"/>
            </a:xfrm>
            <a:prstGeom prst="ellipse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6" name="円/楕円 25">
              <a:extLst>
                <a:ext uri="{FF2B5EF4-FFF2-40B4-BE49-F238E27FC236}">
                  <a16:creationId xmlns:a16="http://schemas.microsoft.com/office/drawing/2014/main" id="{6307A193-350D-484E-5DB4-93E8E5E59CD6}"/>
                </a:ext>
              </a:extLst>
            </p:cNvPr>
            <p:cNvSpPr/>
            <p:nvPr/>
          </p:nvSpPr>
          <p:spPr bwMode="auto">
            <a:xfrm>
              <a:off x="6954865" y="2027700"/>
              <a:ext cx="125781" cy="30309"/>
            </a:xfrm>
            <a:custGeom>
              <a:avLst/>
              <a:gdLst>
                <a:gd name="connsiteX0" fmla="*/ 0 w 93567"/>
                <a:gd name="connsiteY0" fmla="*/ 22860 h 45719"/>
                <a:gd name="connsiteX1" fmla="*/ 46784 w 93567"/>
                <a:gd name="connsiteY1" fmla="*/ 0 h 45719"/>
                <a:gd name="connsiteX2" fmla="*/ 93568 w 93567"/>
                <a:gd name="connsiteY2" fmla="*/ 22860 h 45719"/>
                <a:gd name="connsiteX3" fmla="*/ 46784 w 93567"/>
                <a:gd name="connsiteY3" fmla="*/ 45720 h 45719"/>
                <a:gd name="connsiteX4" fmla="*/ 0 w 93567"/>
                <a:gd name="connsiteY4" fmla="*/ 22860 h 45719"/>
                <a:gd name="connsiteX0" fmla="*/ 0 w 94868"/>
                <a:gd name="connsiteY0" fmla="*/ 0 h 22860"/>
                <a:gd name="connsiteX1" fmla="*/ 93568 w 94868"/>
                <a:gd name="connsiteY1" fmla="*/ 0 h 22860"/>
                <a:gd name="connsiteX2" fmla="*/ 46784 w 94868"/>
                <a:gd name="connsiteY2" fmla="*/ 22860 h 22860"/>
                <a:gd name="connsiteX3" fmla="*/ 0 w 94868"/>
                <a:gd name="connsiteY3" fmla="*/ 0 h 228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4868" h="22860">
                  <a:moveTo>
                    <a:pt x="0" y="0"/>
                  </a:moveTo>
                  <a:cubicBezTo>
                    <a:pt x="7797" y="-3810"/>
                    <a:pt x="85771" y="-3810"/>
                    <a:pt x="93568" y="0"/>
                  </a:cubicBezTo>
                  <a:cubicBezTo>
                    <a:pt x="101365" y="3810"/>
                    <a:pt x="72622" y="22860"/>
                    <a:pt x="46784" y="22860"/>
                  </a:cubicBezTo>
                  <a:cubicBezTo>
                    <a:pt x="20946" y="22860"/>
                    <a:pt x="0" y="12625"/>
                    <a:pt x="0" y="0"/>
                  </a:cubicBezTo>
                  <a:close/>
                </a:path>
              </a:pathLst>
            </a:custGeom>
            <a:solidFill>
              <a:srgbClr val="FF9933"/>
            </a:solidFill>
            <a:ln w="2857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7" name="月 186">
              <a:extLst>
                <a:ext uri="{FF2B5EF4-FFF2-40B4-BE49-F238E27FC236}">
                  <a16:creationId xmlns:a16="http://schemas.microsoft.com/office/drawing/2014/main" id="{0AE01C59-E3A7-37AD-C89D-9351C2BE1DAE}"/>
                </a:ext>
              </a:extLst>
            </p:cNvPr>
            <p:cNvSpPr/>
            <p:nvPr/>
          </p:nvSpPr>
          <p:spPr bwMode="auto">
            <a:xfrm rot="5400000">
              <a:off x="6748682" y="1556331"/>
              <a:ext cx="60617" cy="279073"/>
            </a:xfrm>
            <a:prstGeom prst="moon">
              <a:avLst>
                <a:gd name="adj" fmla="val 87500"/>
              </a:avLst>
            </a:prstGeom>
            <a:solidFill>
              <a:schemeClr val="bg1">
                <a:lumMod val="50000"/>
              </a:schemeClr>
            </a:solidFill>
            <a:ln w="2857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8" name="月 187">
              <a:extLst>
                <a:ext uri="{FF2B5EF4-FFF2-40B4-BE49-F238E27FC236}">
                  <a16:creationId xmlns:a16="http://schemas.microsoft.com/office/drawing/2014/main" id="{C1F2299E-A919-0D13-9D06-B86E7232BAA3}"/>
                </a:ext>
              </a:extLst>
            </p:cNvPr>
            <p:cNvSpPr/>
            <p:nvPr/>
          </p:nvSpPr>
          <p:spPr bwMode="auto">
            <a:xfrm rot="5400000">
              <a:off x="7210895" y="1556331"/>
              <a:ext cx="60617" cy="279073"/>
            </a:xfrm>
            <a:prstGeom prst="moon">
              <a:avLst>
                <a:gd name="adj" fmla="val 81428"/>
              </a:avLst>
            </a:prstGeom>
            <a:solidFill>
              <a:schemeClr val="bg1">
                <a:lumMod val="50000"/>
              </a:schemeClr>
            </a:solidFill>
            <a:ln w="2857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9" name="フリーフォーム: 図形 188">
              <a:extLst>
                <a:ext uri="{FF2B5EF4-FFF2-40B4-BE49-F238E27FC236}">
                  <a16:creationId xmlns:a16="http://schemas.microsoft.com/office/drawing/2014/main" id="{54588EC2-5431-90FE-81DC-4E95B57C43B0}"/>
                </a:ext>
              </a:extLst>
            </p:cNvPr>
            <p:cNvSpPr/>
            <p:nvPr/>
          </p:nvSpPr>
          <p:spPr bwMode="auto">
            <a:xfrm>
              <a:off x="6683644" y="1820220"/>
              <a:ext cx="672861" cy="97245"/>
            </a:xfrm>
            <a:custGeom>
              <a:avLst/>
              <a:gdLst>
                <a:gd name="connsiteX0" fmla="*/ 633716 w 672861"/>
                <a:gd name="connsiteY0" fmla="*/ 0 h 97245"/>
                <a:gd name="connsiteX1" fmla="*/ 672861 w 672861"/>
                <a:gd name="connsiteY1" fmla="*/ 11545 h 97245"/>
                <a:gd name="connsiteX2" fmla="*/ 561273 w 672861"/>
                <a:gd name="connsiteY2" fmla="*/ 97207 h 97245"/>
                <a:gd name="connsiteX3" fmla="*/ 445474 w 672861"/>
                <a:gd name="connsiteY3" fmla="*/ 17329 h 97245"/>
                <a:gd name="connsiteX4" fmla="*/ 483981 w 672861"/>
                <a:gd name="connsiteY4" fmla="*/ 3809 h 97245"/>
                <a:gd name="connsiteX5" fmla="*/ 560235 w 672861"/>
                <a:gd name="connsiteY5" fmla="*/ 56408 h 97245"/>
                <a:gd name="connsiteX6" fmla="*/ 633716 w 672861"/>
                <a:gd name="connsiteY6" fmla="*/ 0 h 97245"/>
                <a:gd name="connsiteX7" fmla="*/ 39145 w 672861"/>
                <a:gd name="connsiteY7" fmla="*/ 0 h 97245"/>
                <a:gd name="connsiteX8" fmla="*/ 112626 w 672861"/>
                <a:gd name="connsiteY8" fmla="*/ 56408 h 97245"/>
                <a:gd name="connsiteX9" fmla="*/ 188880 w 672861"/>
                <a:gd name="connsiteY9" fmla="*/ 3809 h 97245"/>
                <a:gd name="connsiteX10" fmla="*/ 227387 w 672861"/>
                <a:gd name="connsiteY10" fmla="*/ 17329 h 97245"/>
                <a:gd name="connsiteX11" fmla="*/ 111588 w 672861"/>
                <a:gd name="connsiteY11" fmla="*/ 97207 h 97245"/>
                <a:gd name="connsiteX12" fmla="*/ 0 w 672861"/>
                <a:gd name="connsiteY12" fmla="*/ 11545 h 972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72861" h="97245">
                  <a:moveTo>
                    <a:pt x="633716" y="0"/>
                  </a:moveTo>
                  <a:lnTo>
                    <a:pt x="672861" y="11545"/>
                  </a:lnTo>
                  <a:cubicBezTo>
                    <a:pt x="658191" y="61285"/>
                    <a:pt x="613115" y="95888"/>
                    <a:pt x="561273" y="97207"/>
                  </a:cubicBezTo>
                  <a:cubicBezTo>
                    <a:pt x="509431" y="98526"/>
                    <a:pt x="462654" y="66260"/>
                    <a:pt x="445474" y="17329"/>
                  </a:cubicBezTo>
                  <a:lnTo>
                    <a:pt x="483981" y="3809"/>
                  </a:lnTo>
                  <a:cubicBezTo>
                    <a:pt x="495294" y="36029"/>
                    <a:pt x="526097" y="57276"/>
                    <a:pt x="560235" y="56408"/>
                  </a:cubicBezTo>
                  <a:cubicBezTo>
                    <a:pt x="594373" y="55540"/>
                    <a:pt x="624055" y="32754"/>
                    <a:pt x="633716" y="0"/>
                  </a:cubicBezTo>
                  <a:close/>
                  <a:moveTo>
                    <a:pt x="39145" y="0"/>
                  </a:moveTo>
                  <a:cubicBezTo>
                    <a:pt x="48806" y="32754"/>
                    <a:pt x="78488" y="55540"/>
                    <a:pt x="112626" y="56408"/>
                  </a:cubicBezTo>
                  <a:cubicBezTo>
                    <a:pt x="146764" y="57276"/>
                    <a:pt x="177567" y="36029"/>
                    <a:pt x="188880" y="3809"/>
                  </a:cubicBezTo>
                  <a:lnTo>
                    <a:pt x="227387" y="17329"/>
                  </a:lnTo>
                  <a:cubicBezTo>
                    <a:pt x="210207" y="66260"/>
                    <a:pt x="163430" y="98526"/>
                    <a:pt x="111588" y="97207"/>
                  </a:cubicBezTo>
                  <a:cubicBezTo>
                    <a:pt x="59746" y="95888"/>
                    <a:pt x="14670" y="61285"/>
                    <a:pt x="0" y="11545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0" name="角丸四角形 559">
              <a:extLst>
                <a:ext uri="{FF2B5EF4-FFF2-40B4-BE49-F238E27FC236}">
                  <a16:creationId xmlns:a16="http://schemas.microsoft.com/office/drawing/2014/main" id="{F1E7A853-3B21-EEA1-2C01-47478F4C6009}"/>
                </a:ext>
              </a:extLst>
            </p:cNvPr>
            <p:cNvSpPr/>
            <p:nvPr/>
          </p:nvSpPr>
          <p:spPr bwMode="auto">
            <a:xfrm rot="10683355" flipH="1">
              <a:off x="6920271" y="2863639"/>
              <a:ext cx="296747" cy="310486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1" name="台形 441">
              <a:extLst>
                <a:ext uri="{FF2B5EF4-FFF2-40B4-BE49-F238E27FC236}">
                  <a16:creationId xmlns:a16="http://schemas.microsoft.com/office/drawing/2014/main" id="{9E4CDF38-9B3F-DCF7-EA78-172D9A2060D5}"/>
                </a:ext>
              </a:extLst>
            </p:cNvPr>
            <p:cNvSpPr/>
            <p:nvPr/>
          </p:nvSpPr>
          <p:spPr bwMode="auto">
            <a:xfrm rot="11904362">
              <a:off x="7086532" y="2436573"/>
              <a:ext cx="207056" cy="461886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7731"/>
                <a:gd name="connsiteY0" fmla="*/ 460068 h 460068"/>
                <a:gd name="connsiteX1" fmla="*/ 53343 w 207731"/>
                <a:gd name="connsiteY1" fmla="*/ 0 h 460068"/>
                <a:gd name="connsiteX2" fmla="*/ 152577 w 207731"/>
                <a:gd name="connsiteY2" fmla="*/ 0 h 460068"/>
                <a:gd name="connsiteX3" fmla="*/ 207731 w 207731"/>
                <a:gd name="connsiteY3" fmla="*/ 350865 h 460068"/>
                <a:gd name="connsiteX0" fmla="*/ 0 w 203075"/>
                <a:gd name="connsiteY0" fmla="*/ 460068 h 460068"/>
                <a:gd name="connsiteX1" fmla="*/ 53343 w 203075"/>
                <a:gd name="connsiteY1" fmla="*/ 0 h 460068"/>
                <a:gd name="connsiteX2" fmla="*/ 152577 w 203075"/>
                <a:gd name="connsiteY2" fmla="*/ 0 h 460068"/>
                <a:gd name="connsiteX3" fmla="*/ 203075 w 203075"/>
                <a:gd name="connsiteY3" fmla="*/ 316195 h 460068"/>
                <a:gd name="connsiteX0" fmla="*/ 0 w 190091"/>
                <a:gd name="connsiteY0" fmla="*/ 354396 h 354396"/>
                <a:gd name="connsiteX1" fmla="*/ 40359 w 190091"/>
                <a:gd name="connsiteY1" fmla="*/ 0 h 354396"/>
                <a:gd name="connsiteX2" fmla="*/ 139593 w 190091"/>
                <a:gd name="connsiteY2" fmla="*/ 0 h 354396"/>
                <a:gd name="connsiteX3" fmla="*/ 190091 w 190091"/>
                <a:gd name="connsiteY3" fmla="*/ 316195 h 354396"/>
                <a:gd name="connsiteX0" fmla="*/ 0 w 171364"/>
                <a:gd name="connsiteY0" fmla="*/ 354396 h 354396"/>
                <a:gd name="connsiteX1" fmla="*/ 40359 w 171364"/>
                <a:gd name="connsiteY1" fmla="*/ 0 h 354396"/>
                <a:gd name="connsiteX2" fmla="*/ 139593 w 171364"/>
                <a:gd name="connsiteY2" fmla="*/ 0 h 354396"/>
                <a:gd name="connsiteX3" fmla="*/ 171364 w 171364"/>
                <a:gd name="connsiteY3" fmla="*/ 176734 h 354396"/>
                <a:gd name="connsiteX0" fmla="*/ 0 w 171364"/>
                <a:gd name="connsiteY0" fmla="*/ 354396 h 354396"/>
                <a:gd name="connsiteX1" fmla="*/ 40359 w 171364"/>
                <a:gd name="connsiteY1" fmla="*/ 0 h 354396"/>
                <a:gd name="connsiteX2" fmla="*/ 139593 w 171364"/>
                <a:gd name="connsiteY2" fmla="*/ 0 h 354396"/>
                <a:gd name="connsiteX3" fmla="*/ 171364 w 171364"/>
                <a:gd name="connsiteY3" fmla="*/ 176734 h 354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1364" h="354396">
                  <a:moveTo>
                    <a:pt x="0" y="354396"/>
                  </a:moveTo>
                  <a:lnTo>
                    <a:pt x="40359" y="0"/>
                  </a:lnTo>
                  <a:lnTo>
                    <a:pt x="139593" y="0"/>
                  </a:lnTo>
                  <a:cubicBezTo>
                    <a:pt x="150183" y="58911"/>
                    <a:pt x="168678" y="168486"/>
                    <a:pt x="171364" y="176734"/>
                  </a:cubicBezTo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2" name="台形 441">
              <a:extLst>
                <a:ext uri="{FF2B5EF4-FFF2-40B4-BE49-F238E27FC236}">
                  <a16:creationId xmlns:a16="http://schemas.microsoft.com/office/drawing/2014/main" id="{393F6126-A6D6-7BCB-EBDA-34C56386B80B}"/>
                </a:ext>
              </a:extLst>
            </p:cNvPr>
            <p:cNvSpPr/>
            <p:nvPr/>
          </p:nvSpPr>
          <p:spPr bwMode="auto">
            <a:xfrm rot="11904362">
              <a:off x="7017003" y="2817780"/>
              <a:ext cx="202482" cy="8711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54388 w 209542"/>
                <a:gd name="connsiteY2" fmla="*/ 1018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77195 w 209542"/>
                <a:gd name="connsiteY2" fmla="*/ 1473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542" h="351883">
                  <a:moveTo>
                    <a:pt x="0" y="351883"/>
                  </a:moveTo>
                  <a:lnTo>
                    <a:pt x="30242" y="-1"/>
                  </a:lnTo>
                  <a:lnTo>
                    <a:pt x="177195" y="1473"/>
                  </a:lnTo>
                  <a:lnTo>
                    <a:pt x="209542" y="351883"/>
                  </a:lnTo>
                  <a:lnTo>
                    <a:pt x="0" y="35188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93" name="グループ化 192">
              <a:extLst>
                <a:ext uri="{FF2B5EF4-FFF2-40B4-BE49-F238E27FC236}">
                  <a16:creationId xmlns:a16="http://schemas.microsoft.com/office/drawing/2014/main" id="{C668E978-3E01-B849-FDCB-D45BEFADB6ED}"/>
                </a:ext>
              </a:extLst>
            </p:cNvPr>
            <p:cNvGrpSpPr/>
            <p:nvPr/>
          </p:nvGrpSpPr>
          <p:grpSpPr>
            <a:xfrm>
              <a:off x="6882004" y="2333473"/>
              <a:ext cx="278731" cy="131294"/>
              <a:chOff x="7757456" y="2788042"/>
              <a:chExt cx="278731" cy="131294"/>
            </a:xfrm>
            <a:solidFill>
              <a:srgbClr val="FF0000"/>
            </a:solidFill>
          </p:grpSpPr>
          <p:sp>
            <p:nvSpPr>
              <p:cNvPr id="196" name="楕円 339">
                <a:extLst>
                  <a:ext uri="{FF2B5EF4-FFF2-40B4-BE49-F238E27FC236}">
                    <a16:creationId xmlns:a16="http://schemas.microsoft.com/office/drawing/2014/main" id="{F6102154-9964-792A-E8EC-A2C375965ABA}"/>
                  </a:ext>
                </a:extLst>
              </p:cNvPr>
              <p:cNvSpPr/>
              <p:nvPr/>
            </p:nvSpPr>
            <p:spPr>
              <a:xfrm>
                <a:off x="7757456" y="2788042"/>
                <a:ext cx="129246" cy="131294"/>
              </a:xfrm>
              <a:custGeom>
                <a:avLst/>
                <a:gdLst>
                  <a:gd name="connsiteX0" fmla="*/ 0 w 126206"/>
                  <a:gd name="connsiteY0" fmla="*/ 65647 h 131293"/>
                  <a:gd name="connsiteX1" fmla="*/ 63103 w 126206"/>
                  <a:gd name="connsiteY1" fmla="*/ 0 h 131293"/>
                  <a:gd name="connsiteX2" fmla="*/ 126206 w 126206"/>
                  <a:gd name="connsiteY2" fmla="*/ 65647 h 131293"/>
                  <a:gd name="connsiteX3" fmla="*/ 63103 w 126206"/>
                  <a:gd name="connsiteY3" fmla="*/ 131294 h 131293"/>
                  <a:gd name="connsiteX4" fmla="*/ 0 w 126206"/>
                  <a:gd name="connsiteY4" fmla="*/ 65647 h 131293"/>
                  <a:gd name="connsiteX0" fmla="*/ 0 w 126206"/>
                  <a:gd name="connsiteY0" fmla="*/ 65647 h 131294"/>
                  <a:gd name="connsiteX1" fmla="*/ 63103 w 126206"/>
                  <a:gd name="connsiteY1" fmla="*/ 0 h 131294"/>
                  <a:gd name="connsiteX2" fmla="*/ 126206 w 126206"/>
                  <a:gd name="connsiteY2" fmla="*/ 65647 h 131294"/>
                  <a:gd name="connsiteX3" fmla="*/ 63103 w 126206"/>
                  <a:gd name="connsiteY3" fmla="*/ 131294 h 131294"/>
                  <a:gd name="connsiteX4" fmla="*/ 0 w 126206"/>
                  <a:gd name="connsiteY4" fmla="*/ 65647 h 131294"/>
                  <a:gd name="connsiteX0" fmla="*/ 0 w 126206"/>
                  <a:gd name="connsiteY0" fmla="*/ 65647 h 131294"/>
                  <a:gd name="connsiteX1" fmla="*/ 63103 w 126206"/>
                  <a:gd name="connsiteY1" fmla="*/ 0 h 131294"/>
                  <a:gd name="connsiteX2" fmla="*/ 126206 w 126206"/>
                  <a:gd name="connsiteY2" fmla="*/ 65647 h 131294"/>
                  <a:gd name="connsiteX3" fmla="*/ 63103 w 126206"/>
                  <a:gd name="connsiteY3" fmla="*/ 131294 h 131294"/>
                  <a:gd name="connsiteX4" fmla="*/ 0 w 126206"/>
                  <a:gd name="connsiteY4" fmla="*/ 65647 h 131294"/>
                  <a:gd name="connsiteX0" fmla="*/ 0 w 126206"/>
                  <a:gd name="connsiteY0" fmla="*/ 65647 h 131294"/>
                  <a:gd name="connsiteX1" fmla="*/ 63103 w 126206"/>
                  <a:gd name="connsiteY1" fmla="*/ 0 h 131294"/>
                  <a:gd name="connsiteX2" fmla="*/ 126206 w 126206"/>
                  <a:gd name="connsiteY2" fmla="*/ 65647 h 131294"/>
                  <a:gd name="connsiteX3" fmla="*/ 63103 w 126206"/>
                  <a:gd name="connsiteY3" fmla="*/ 131294 h 131294"/>
                  <a:gd name="connsiteX4" fmla="*/ 0 w 126206"/>
                  <a:gd name="connsiteY4" fmla="*/ 65647 h 131294"/>
                  <a:gd name="connsiteX0" fmla="*/ 3039 w 86383"/>
                  <a:gd name="connsiteY0" fmla="*/ 65647 h 131294"/>
                  <a:gd name="connsiteX1" fmla="*/ 23280 w 86383"/>
                  <a:gd name="connsiteY1" fmla="*/ 0 h 131294"/>
                  <a:gd name="connsiteX2" fmla="*/ 86383 w 86383"/>
                  <a:gd name="connsiteY2" fmla="*/ 65647 h 131294"/>
                  <a:gd name="connsiteX3" fmla="*/ 23280 w 86383"/>
                  <a:gd name="connsiteY3" fmla="*/ 131294 h 131294"/>
                  <a:gd name="connsiteX4" fmla="*/ 3039 w 86383"/>
                  <a:gd name="connsiteY4" fmla="*/ 65647 h 131294"/>
                  <a:gd name="connsiteX0" fmla="*/ 3039 w 129246"/>
                  <a:gd name="connsiteY0" fmla="*/ 65647 h 131294"/>
                  <a:gd name="connsiteX1" fmla="*/ 23280 w 129246"/>
                  <a:gd name="connsiteY1" fmla="*/ 0 h 131294"/>
                  <a:gd name="connsiteX2" fmla="*/ 129246 w 129246"/>
                  <a:gd name="connsiteY2" fmla="*/ 65647 h 131294"/>
                  <a:gd name="connsiteX3" fmla="*/ 23280 w 129246"/>
                  <a:gd name="connsiteY3" fmla="*/ 131294 h 131294"/>
                  <a:gd name="connsiteX4" fmla="*/ 3039 w 129246"/>
                  <a:gd name="connsiteY4" fmla="*/ 65647 h 1312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9246" h="131294">
                    <a:moveTo>
                      <a:pt x="3039" y="65647"/>
                    </a:moveTo>
                    <a:cubicBezTo>
                      <a:pt x="3039" y="29391"/>
                      <a:pt x="-11571" y="0"/>
                      <a:pt x="23280" y="0"/>
                    </a:cubicBezTo>
                    <a:cubicBezTo>
                      <a:pt x="58131" y="0"/>
                      <a:pt x="129246" y="29391"/>
                      <a:pt x="129246" y="65647"/>
                    </a:cubicBezTo>
                    <a:cubicBezTo>
                      <a:pt x="129246" y="101903"/>
                      <a:pt x="58131" y="131294"/>
                      <a:pt x="23280" y="131294"/>
                    </a:cubicBezTo>
                    <a:cubicBezTo>
                      <a:pt x="-11571" y="131294"/>
                      <a:pt x="3039" y="101903"/>
                      <a:pt x="3039" y="65647"/>
                    </a:cubicBezTo>
                    <a:close/>
                  </a:path>
                </a:pathLst>
              </a:cu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7" name="楕円 339">
                <a:extLst>
                  <a:ext uri="{FF2B5EF4-FFF2-40B4-BE49-F238E27FC236}">
                    <a16:creationId xmlns:a16="http://schemas.microsoft.com/office/drawing/2014/main" id="{98F0485A-DEDE-1AC2-089C-5BC34EAA8846}"/>
                  </a:ext>
                </a:extLst>
              </p:cNvPr>
              <p:cNvSpPr/>
              <p:nvPr/>
            </p:nvSpPr>
            <p:spPr>
              <a:xfrm flipH="1">
                <a:off x="7906941" y="2788042"/>
                <a:ext cx="129246" cy="131294"/>
              </a:xfrm>
              <a:custGeom>
                <a:avLst/>
                <a:gdLst>
                  <a:gd name="connsiteX0" fmla="*/ 0 w 126206"/>
                  <a:gd name="connsiteY0" fmla="*/ 65647 h 131293"/>
                  <a:gd name="connsiteX1" fmla="*/ 63103 w 126206"/>
                  <a:gd name="connsiteY1" fmla="*/ 0 h 131293"/>
                  <a:gd name="connsiteX2" fmla="*/ 126206 w 126206"/>
                  <a:gd name="connsiteY2" fmla="*/ 65647 h 131293"/>
                  <a:gd name="connsiteX3" fmla="*/ 63103 w 126206"/>
                  <a:gd name="connsiteY3" fmla="*/ 131294 h 131293"/>
                  <a:gd name="connsiteX4" fmla="*/ 0 w 126206"/>
                  <a:gd name="connsiteY4" fmla="*/ 65647 h 131293"/>
                  <a:gd name="connsiteX0" fmla="*/ 0 w 126206"/>
                  <a:gd name="connsiteY0" fmla="*/ 65647 h 131294"/>
                  <a:gd name="connsiteX1" fmla="*/ 63103 w 126206"/>
                  <a:gd name="connsiteY1" fmla="*/ 0 h 131294"/>
                  <a:gd name="connsiteX2" fmla="*/ 126206 w 126206"/>
                  <a:gd name="connsiteY2" fmla="*/ 65647 h 131294"/>
                  <a:gd name="connsiteX3" fmla="*/ 63103 w 126206"/>
                  <a:gd name="connsiteY3" fmla="*/ 131294 h 131294"/>
                  <a:gd name="connsiteX4" fmla="*/ 0 w 126206"/>
                  <a:gd name="connsiteY4" fmla="*/ 65647 h 131294"/>
                  <a:gd name="connsiteX0" fmla="*/ 0 w 126206"/>
                  <a:gd name="connsiteY0" fmla="*/ 65647 h 131294"/>
                  <a:gd name="connsiteX1" fmla="*/ 63103 w 126206"/>
                  <a:gd name="connsiteY1" fmla="*/ 0 h 131294"/>
                  <a:gd name="connsiteX2" fmla="*/ 126206 w 126206"/>
                  <a:gd name="connsiteY2" fmla="*/ 65647 h 131294"/>
                  <a:gd name="connsiteX3" fmla="*/ 63103 w 126206"/>
                  <a:gd name="connsiteY3" fmla="*/ 131294 h 131294"/>
                  <a:gd name="connsiteX4" fmla="*/ 0 w 126206"/>
                  <a:gd name="connsiteY4" fmla="*/ 65647 h 131294"/>
                  <a:gd name="connsiteX0" fmla="*/ 0 w 126206"/>
                  <a:gd name="connsiteY0" fmla="*/ 65647 h 131294"/>
                  <a:gd name="connsiteX1" fmla="*/ 63103 w 126206"/>
                  <a:gd name="connsiteY1" fmla="*/ 0 h 131294"/>
                  <a:gd name="connsiteX2" fmla="*/ 126206 w 126206"/>
                  <a:gd name="connsiteY2" fmla="*/ 65647 h 131294"/>
                  <a:gd name="connsiteX3" fmla="*/ 63103 w 126206"/>
                  <a:gd name="connsiteY3" fmla="*/ 131294 h 131294"/>
                  <a:gd name="connsiteX4" fmla="*/ 0 w 126206"/>
                  <a:gd name="connsiteY4" fmla="*/ 65647 h 131294"/>
                  <a:gd name="connsiteX0" fmla="*/ 3039 w 86383"/>
                  <a:gd name="connsiteY0" fmla="*/ 65647 h 131294"/>
                  <a:gd name="connsiteX1" fmla="*/ 23280 w 86383"/>
                  <a:gd name="connsiteY1" fmla="*/ 0 h 131294"/>
                  <a:gd name="connsiteX2" fmla="*/ 86383 w 86383"/>
                  <a:gd name="connsiteY2" fmla="*/ 65647 h 131294"/>
                  <a:gd name="connsiteX3" fmla="*/ 23280 w 86383"/>
                  <a:gd name="connsiteY3" fmla="*/ 131294 h 131294"/>
                  <a:gd name="connsiteX4" fmla="*/ 3039 w 86383"/>
                  <a:gd name="connsiteY4" fmla="*/ 65647 h 131294"/>
                  <a:gd name="connsiteX0" fmla="*/ 3039 w 129246"/>
                  <a:gd name="connsiteY0" fmla="*/ 65647 h 131294"/>
                  <a:gd name="connsiteX1" fmla="*/ 23280 w 129246"/>
                  <a:gd name="connsiteY1" fmla="*/ 0 h 131294"/>
                  <a:gd name="connsiteX2" fmla="*/ 129246 w 129246"/>
                  <a:gd name="connsiteY2" fmla="*/ 65647 h 131294"/>
                  <a:gd name="connsiteX3" fmla="*/ 23280 w 129246"/>
                  <a:gd name="connsiteY3" fmla="*/ 131294 h 131294"/>
                  <a:gd name="connsiteX4" fmla="*/ 3039 w 129246"/>
                  <a:gd name="connsiteY4" fmla="*/ 65647 h 1312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9246" h="131294">
                    <a:moveTo>
                      <a:pt x="3039" y="65647"/>
                    </a:moveTo>
                    <a:cubicBezTo>
                      <a:pt x="3039" y="29391"/>
                      <a:pt x="-11571" y="0"/>
                      <a:pt x="23280" y="0"/>
                    </a:cubicBezTo>
                    <a:cubicBezTo>
                      <a:pt x="58131" y="0"/>
                      <a:pt x="129246" y="29391"/>
                      <a:pt x="129246" y="65647"/>
                    </a:cubicBezTo>
                    <a:cubicBezTo>
                      <a:pt x="129246" y="101903"/>
                      <a:pt x="58131" y="131294"/>
                      <a:pt x="23280" y="131294"/>
                    </a:cubicBezTo>
                    <a:cubicBezTo>
                      <a:pt x="-11571" y="131294"/>
                      <a:pt x="3039" y="101903"/>
                      <a:pt x="3039" y="65647"/>
                    </a:cubicBezTo>
                    <a:close/>
                  </a:path>
                </a:pathLst>
              </a:cu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8" name="楕円 197">
                <a:extLst>
                  <a:ext uri="{FF2B5EF4-FFF2-40B4-BE49-F238E27FC236}">
                    <a16:creationId xmlns:a16="http://schemas.microsoft.com/office/drawing/2014/main" id="{EED52A75-82B6-8F8A-E1AC-8D802A2396E5}"/>
                  </a:ext>
                </a:extLst>
              </p:cNvPr>
              <p:cNvSpPr/>
              <p:nvPr/>
            </p:nvSpPr>
            <p:spPr>
              <a:xfrm>
                <a:off x="7848007" y="2807495"/>
                <a:ext cx="97630" cy="92386"/>
              </a:xfrm>
              <a:prstGeom prst="ellipse">
                <a:avLst/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94" name="フリーフォーム: 図形 193">
              <a:extLst>
                <a:ext uri="{FF2B5EF4-FFF2-40B4-BE49-F238E27FC236}">
                  <a16:creationId xmlns:a16="http://schemas.microsoft.com/office/drawing/2014/main" id="{B4ABAB3B-FDFB-047A-5112-676E7DB6B8A6}"/>
                </a:ext>
              </a:extLst>
            </p:cNvPr>
            <p:cNvSpPr/>
            <p:nvPr/>
          </p:nvSpPr>
          <p:spPr>
            <a:xfrm>
              <a:off x="6620160" y="1340171"/>
              <a:ext cx="818841" cy="272708"/>
            </a:xfrm>
            <a:custGeom>
              <a:avLst/>
              <a:gdLst>
                <a:gd name="connsiteX0" fmla="*/ 406470 w 818841"/>
                <a:gd name="connsiteY0" fmla="*/ 0 h 277835"/>
                <a:gd name="connsiteX1" fmla="*/ 409040 w 818841"/>
                <a:gd name="connsiteY1" fmla="*/ 417 h 277835"/>
                <a:gd name="connsiteX2" fmla="*/ 412371 w 818841"/>
                <a:gd name="connsiteY2" fmla="*/ 0 h 277835"/>
                <a:gd name="connsiteX3" fmla="*/ 416429 w 818841"/>
                <a:gd name="connsiteY3" fmla="*/ 1616 h 277835"/>
                <a:gd name="connsiteX4" fmla="*/ 463932 w 818841"/>
                <a:gd name="connsiteY4" fmla="*/ 9327 h 277835"/>
                <a:gd name="connsiteX5" fmla="*/ 628971 w 818841"/>
                <a:gd name="connsiteY5" fmla="*/ 82638 h 277835"/>
                <a:gd name="connsiteX6" fmla="*/ 816426 w 818841"/>
                <a:gd name="connsiteY6" fmla="*/ 265892 h 277835"/>
                <a:gd name="connsiteX7" fmla="*/ 563996 w 818841"/>
                <a:gd name="connsiteY7" fmla="*/ 195178 h 277835"/>
                <a:gd name="connsiteX8" fmla="*/ 417988 w 818841"/>
                <a:gd name="connsiteY8" fmla="*/ 88905 h 277835"/>
                <a:gd name="connsiteX9" fmla="*/ 409421 w 818841"/>
                <a:gd name="connsiteY9" fmla="*/ 78409 h 277835"/>
                <a:gd name="connsiteX10" fmla="*/ 400854 w 818841"/>
                <a:gd name="connsiteY10" fmla="*/ 88905 h 277835"/>
                <a:gd name="connsiteX11" fmla="*/ 254845 w 818841"/>
                <a:gd name="connsiteY11" fmla="*/ 195178 h 277835"/>
                <a:gd name="connsiteX12" fmla="*/ 2415 w 818841"/>
                <a:gd name="connsiteY12" fmla="*/ 265892 h 277835"/>
                <a:gd name="connsiteX13" fmla="*/ 189870 w 818841"/>
                <a:gd name="connsiteY13" fmla="*/ 82638 h 277835"/>
                <a:gd name="connsiteX14" fmla="*/ 371412 w 818841"/>
                <a:gd name="connsiteY14" fmla="*/ 5127 h 277835"/>
                <a:gd name="connsiteX15" fmla="*/ 403766 w 818841"/>
                <a:gd name="connsiteY15" fmla="*/ 1077 h 277835"/>
                <a:gd name="connsiteX0" fmla="*/ 403766 w 818841"/>
                <a:gd name="connsiteY0" fmla="*/ 1077 h 277835"/>
                <a:gd name="connsiteX1" fmla="*/ 409040 w 818841"/>
                <a:gd name="connsiteY1" fmla="*/ 417 h 277835"/>
                <a:gd name="connsiteX2" fmla="*/ 412371 w 818841"/>
                <a:gd name="connsiteY2" fmla="*/ 0 h 277835"/>
                <a:gd name="connsiteX3" fmla="*/ 416429 w 818841"/>
                <a:gd name="connsiteY3" fmla="*/ 1616 h 277835"/>
                <a:gd name="connsiteX4" fmla="*/ 463932 w 818841"/>
                <a:gd name="connsiteY4" fmla="*/ 9327 h 277835"/>
                <a:gd name="connsiteX5" fmla="*/ 628971 w 818841"/>
                <a:gd name="connsiteY5" fmla="*/ 82638 h 277835"/>
                <a:gd name="connsiteX6" fmla="*/ 816426 w 818841"/>
                <a:gd name="connsiteY6" fmla="*/ 265892 h 277835"/>
                <a:gd name="connsiteX7" fmla="*/ 563996 w 818841"/>
                <a:gd name="connsiteY7" fmla="*/ 195178 h 277835"/>
                <a:gd name="connsiteX8" fmla="*/ 417988 w 818841"/>
                <a:gd name="connsiteY8" fmla="*/ 88905 h 277835"/>
                <a:gd name="connsiteX9" fmla="*/ 409421 w 818841"/>
                <a:gd name="connsiteY9" fmla="*/ 78409 h 277835"/>
                <a:gd name="connsiteX10" fmla="*/ 400854 w 818841"/>
                <a:gd name="connsiteY10" fmla="*/ 88905 h 277835"/>
                <a:gd name="connsiteX11" fmla="*/ 254845 w 818841"/>
                <a:gd name="connsiteY11" fmla="*/ 195178 h 277835"/>
                <a:gd name="connsiteX12" fmla="*/ 2415 w 818841"/>
                <a:gd name="connsiteY12" fmla="*/ 265892 h 277835"/>
                <a:gd name="connsiteX13" fmla="*/ 189870 w 818841"/>
                <a:gd name="connsiteY13" fmla="*/ 82638 h 277835"/>
                <a:gd name="connsiteX14" fmla="*/ 371412 w 818841"/>
                <a:gd name="connsiteY14" fmla="*/ 5127 h 277835"/>
                <a:gd name="connsiteX15" fmla="*/ 403766 w 818841"/>
                <a:gd name="connsiteY15" fmla="*/ 1077 h 277835"/>
                <a:gd name="connsiteX0" fmla="*/ 403766 w 818841"/>
                <a:gd name="connsiteY0" fmla="*/ 1077 h 277835"/>
                <a:gd name="connsiteX1" fmla="*/ 409040 w 818841"/>
                <a:gd name="connsiteY1" fmla="*/ 417 h 277835"/>
                <a:gd name="connsiteX2" fmla="*/ 412371 w 818841"/>
                <a:gd name="connsiteY2" fmla="*/ 0 h 277835"/>
                <a:gd name="connsiteX3" fmla="*/ 463932 w 818841"/>
                <a:gd name="connsiteY3" fmla="*/ 9327 h 277835"/>
                <a:gd name="connsiteX4" fmla="*/ 628971 w 818841"/>
                <a:gd name="connsiteY4" fmla="*/ 82638 h 277835"/>
                <a:gd name="connsiteX5" fmla="*/ 816426 w 818841"/>
                <a:gd name="connsiteY5" fmla="*/ 265892 h 277835"/>
                <a:gd name="connsiteX6" fmla="*/ 563996 w 818841"/>
                <a:gd name="connsiteY6" fmla="*/ 195178 h 277835"/>
                <a:gd name="connsiteX7" fmla="*/ 417988 w 818841"/>
                <a:gd name="connsiteY7" fmla="*/ 88905 h 277835"/>
                <a:gd name="connsiteX8" fmla="*/ 409421 w 818841"/>
                <a:gd name="connsiteY8" fmla="*/ 78409 h 277835"/>
                <a:gd name="connsiteX9" fmla="*/ 400854 w 818841"/>
                <a:gd name="connsiteY9" fmla="*/ 88905 h 277835"/>
                <a:gd name="connsiteX10" fmla="*/ 254845 w 818841"/>
                <a:gd name="connsiteY10" fmla="*/ 195178 h 277835"/>
                <a:gd name="connsiteX11" fmla="*/ 2415 w 818841"/>
                <a:gd name="connsiteY11" fmla="*/ 265892 h 277835"/>
                <a:gd name="connsiteX12" fmla="*/ 189870 w 818841"/>
                <a:gd name="connsiteY12" fmla="*/ 82638 h 277835"/>
                <a:gd name="connsiteX13" fmla="*/ 371412 w 818841"/>
                <a:gd name="connsiteY13" fmla="*/ 5127 h 277835"/>
                <a:gd name="connsiteX14" fmla="*/ 403766 w 818841"/>
                <a:gd name="connsiteY14" fmla="*/ 1077 h 277835"/>
                <a:gd name="connsiteX0" fmla="*/ 403766 w 818841"/>
                <a:gd name="connsiteY0" fmla="*/ 1077 h 277835"/>
                <a:gd name="connsiteX1" fmla="*/ 409040 w 818841"/>
                <a:gd name="connsiteY1" fmla="*/ 417 h 277835"/>
                <a:gd name="connsiteX2" fmla="*/ 412371 w 818841"/>
                <a:gd name="connsiteY2" fmla="*/ 0 h 277835"/>
                <a:gd name="connsiteX3" fmla="*/ 463932 w 818841"/>
                <a:gd name="connsiteY3" fmla="*/ 9327 h 277835"/>
                <a:gd name="connsiteX4" fmla="*/ 628971 w 818841"/>
                <a:gd name="connsiteY4" fmla="*/ 82638 h 277835"/>
                <a:gd name="connsiteX5" fmla="*/ 816426 w 818841"/>
                <a:gd name="connsiteY5" fmla="*/ 265892 h 277835"/>
                <a:gd name="connsiteX6" fmla="*/ 563996 w 818841"/>
                <a:gd name="connsiteY6" fmla="*/ 195178 h 277835"/>
                <a:gd name="connsiteX7" fmla="*/ 417988 w 818841"/>
                <a:gd name="connsiteY7" fmla="*/ 88905 h 277835"/>
                <a:gd name="connsiteX8" fmla="*/ 409421 w 818841"/>
                <a:gd name="connsiteY8" fmla="*/ 78409 h 277835"/>
                <a:gd name="connsiteX9" fmla="*/ 400854 w 818841"/>
                <a:gd name="connsiteY9" fmla="*/ 88905 h 277835"/>
                <a:gd name="connsiteX10" fmla="*/ 254845 w 818841"/>
                <a:gd name="connsiteY10" fmla="*/ 195178 h 277835"/>
                <a:gd name="connsiteX11" fmla="*/ 2415 w 818841"/>
                <a:gd name="connsiteY11" fmla="*/ 265892 h 277835"/>
                <a:gd name="connsiteX12" fmla="*/ 189870 w 818841"/>
                <a:gd name="connsiteY12" fmla="*/ 82638 h 277835"/>
                <a:gd name="connsiteX13" fmla="*/ 371412 w 818841"/>
                <a:gd name="connsiteY13" fmla="*/ 5127 h 277835"/>
                <a:gd name="connsiteX14" fmla="*/ 495206 w 818841"/>
                <a:gd name="connsiteY14" fmla="*/ 92517 h 277835"/>
                <a:gd name="connsiteX0" fmla="*/ 403766 w 818841"/>
                <a:gd name="connsiteY0" fmla="*/ 1077 h 277835"/>
                <a:gd name="connsiteX1" fmla="*/ 409040 w 818841"/>
                <a:gd name="connsiteY1" fmla="*/ 417 h 277835"/>
                <a:gd name="connsiteX2" fmla="*/ 412371 w 818841"/>
                <a:gd name="connsiteY2" fmla="*/ 0 h 277835"/>
                <a:gd name="connsiteX3" fmla="*/ 463932 w 818841"/>
                <a:gd name="connsiteY3" fmla="*/ 9327 h 277835"/>
                <a:gd name="connsiteX4" fmla="*/ 628971 w 818841"/>
                <a:gd name="connsiteY4" fmla="*/ 82638 h 277835"/>
                <a:gd name="connsiteX5" fmla="*/ 816426 w 818841"/>
                <a:gd name="connsiteY5" fmla="*/ 265892 h 277835"/>
                <a:gd name="connsiteX6" fmla="*/ 563996 w 818841"/>
                <a:gd name="connsiteY6" fmla="*/ 195178 h 277835"/>
                <a:gd name="connsiteX7" fmla="*/ 417988 w 818841"/>
                <a:gd name="connsiteY7" fmla="*/ 88905 h 277835"/>
                <a:gd name="connsiteX8" fmla="*/ 409421 w 818841"/>
                <a:gd name="connsiteY8" fmla="*/ 78409 h 277835"/>
                <a:gd name="connsiteX9" fmla="*/ 400854 w 818841"/>
                <a:gd name="connsiteY9" fmla="*/ 88905 h 277835"/>
                <a:gd name="connsiteX10" fmla="*/ 254845 w 818841"/>
                <a:gd name="connsiteY10" fmla="*/ 195178 h 277835"/>
                <a:gd name="connsiteX11" fmla="*/ 2415 w 818841"/>
                <a:gd name="connsiteY11" fmla="*/ 265892 h 277835"/>
                <a:gd name="connsiteX12" fmla="*/ 189870 w 818841"/>
                <a:gd name="connsiteY12" fmla="*/ 82638 h 277835"/>
                <a:gd name="connsiteX13" fmla="*/ 371412 w 818841"/>
                <a:gd name="connsiteY13" fmla="*/ 5127 h 277835"/>
                <a:gd name="connsiteX0" fmla="*/ 403766 w 818841"/>
                <a:gd name="connsiteY0" fmla="*/ 660 h 277418"/>
                <a:gd name="connsiteX1" fmla="*/ 409040 w 818841"/>
                <a:gd name="connsiteY1" fmla="*/ 0 h 277418"/>
                <a:gd name="connsiteX2" fmla="*/ 463932 w 818841"/>
                <a:gd name="connsiteY2" fmla="*/ 8910 h 277418"/>
                <a:gd name="connsiteX3" fmla="*/ 628971 w 818841"/>
                <a:gd name="connsiteY3" fmla="*/ 82221 h 277418"/>
                <a:gd name="connsiteX4" fmla="*/ 816426 w 818841"/>
                <a:gd name="connsiteY4" fmla="*/ 265475 h 277418"/>
                <a:gd name="connsiteX5" fmla="*/ 563996 w 818841"/>
                <a:gd name="connsiteY5" fmla="*/ 194761 h 277418"/>
                <a:gd name="connsiteX6" fmla="*/ 417988 w 818841"/>
                <a:gd name="connsiteY6" fmla="*/ 88488 h 277418"/>
                <a:gd name="connsiteX7" fmla="*/ 409421 w 818841"/>
                <a:gd name="connsiteY7" fmla="*/ 77992 h 277418"/>
                <a:gd name="connsiteX8" fmla="*/ 400854 w 818841"/>
                <a:gd name="connsiteY8" fmla="*/ 88488 h 277418"/>
                <a:gd name="connsiteX9" fmla="*/ 254845 w 818841"/>
                <a:gd name="connsiteY9" fmla="*/ 194761 h 277418"/>
                <a:gd name="connsiteX10" fmla="*/ 2415 w 818841"/>
                <a:gd name="connsiteY10" fmla="*/ 265475 h 277418"/>
                <a:gd name="connsiteX11" fmla="*/ 189870 w 818841"/>
                <a:gd name="connsiteY11" fmla="*/ 82221 h 277418"/>
                <a:gd name="connsiteX12" fmla="*/ 371412 w 818841"/>
                <a:gd name="connsiteY12" fmla="*/ 4710 h 277418"/>
                <a:gd name="connsiteX0" fmla="*/ 403766 w 818841"/>
                <a:gd name="connsiteY0" fmla="*/ 0 h 276758"/>
                <a:gd name="connsiteX1" fmla="*/ 463932 w 818841"/>
                <a:gd name="connsiteY1" fmla="*/ 8250 h 276758"/>
                <a:gd name="connsiteX2" fmla="*/ 628971 w 818841"/>
                <a:gd name="connsiteY2" fmla="*/ 81561 h 276758"/>
                <a:gd name="connsiteX3" fmla="*/ 816426 w 818841"/>
                <a:gd name="connsiteY3" fmla="*/ 264815 h 276758"/>
                <a:gd name="connsiteX4" fmla="*/ 563996 w 818841"/>
                <a:gd name="connsiteY4" fmla="*/ 194101 h 276758"/>
                <a:gd name="connsiteX5" fmla="*/ 417988 w 818841"/>
                <a:gd name="connsiteY5" fmla="*/ 87828 h 276758"/>
                <a:gd name="connsiteX6" fmla="*/ 409421 w 818841"/>
                <a:gd name="connsiteY6" fmla="*/ 77332 h 276758"/>
                <a:gd name="connsiteX7" fmla="*/ 400854 w 818841"/>
                <a:gd name="connsiteY7" fmla="*/ 87828 h 276758"/>
                <a:gd name="connsiteX8" fmla="*/ 254845 w 818841"/>
                <a:gd name="connsiteY8" fmla="*/ 194101 h 276758"/>
                <a:gd name="connsiteX9" fmla="*/ 2415 w 818841"/>
                <a:gd name="connsiteY9" fmla="*/ 264815 h 276758"/>
                <a:gd name="connsiteX10" fmla="*/ 189870 w 818841"/>
                <a:gd name="connsiteY10" fmla="*/ 81561 h 276758"/>
                <a:gd name="connsiteX11" fmla="*/ 371412 w 818841"/>
                <a:gd name="connsiteY11" fmla="*/ 4050 h 276758"/>
                <a:gd name="connsiteX0" fmla="*/ 463932 w 818841"/>
                <a:gd name="connsiteY0" fmla="*/ 4200 h 272708"/>
                <a:gd name="connsiteX1" fmla="*/ 628971 w 818841"/>
                <a:gd name="connsiteY1" fmla="*/ 77511 h 272708"/>
                <a:gd name="connsiteX2" fmla="*/ 816426 w 818841"/>
                <a:gd name="connsiteY2" fmla="*/ 260765 h 272708"/>
                <a:gd name="connsiteX3" fmla="*/ 563996 w 818841"/>
                <a:gd name="connsiteY3" fmla="*/ 190051 h 272708"/>
                <a:gd name="connsiteX4" fmla="*/ 417988 w 818841"/>
                <a:gd name="connsiteY4" fmla="*/ 83778 h 272708"/>
                <a:gd name="connsiteX5" fmla="*/ 409421 w 818841"/>
                <a:gd name="connsiteY5" fmla="*/ 73282 h 272708"/>
                <a:gd name="connsiteX6" fmla="*/ 400854 w 818841"/>
                <a:gd name="connsiteY6" fmla="*/ 83778 h 272708"/>
                <a:gd name="connsiteX7" fmla="*/ 254845 w 818841"/>
                <a:gd name="connsiteY7" fmla="*/ 190051 h 272708"/>
                <a:gd name="connsiteX8" fmla="*/ 2415 w 818841"/>
                <a:gd name="connsiteY8" fmla="*/ 260765 h 272708"/>
                <a:gd name="connsiteX9" fmla="*/ 189870 w 818841"/>
                <a:gd name="connsiteY9" fmla="*/ 77511 h 272708"/>
                <a:gd name="connsiteX10" fmla="*/ 371412 w 818841"/>
                <a:gd name="connsiteY10" fmla="*/ 0 h 2727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18841" h="272708">
                  <a:moveTo>
                    <a:pt x="463932" y="4200"/>
                  </a:moveTo>
                  <a:cubicBezTo>
                    <a:pt x="509613" y="16997"/>
                    <a:pt x="568235" y="42445"/>
                    <a:pt x="628971" y="77511"/>
                  </a:cubicBezTo>
                  <a:cubicBezTo>
                    <a:pt x="750442" y="147642"/>
                    <a:pt x="834368" y="229687"/>
                    <a:pt x="816426" y="260765"/>
                  </a:cubicBezTo>
                  <a:cubicBezTo>
                    <a:pt x="798483" y="291842"/>
                    <a:pt x="685467" y="260182"/>
                    <a:pt x="563996" y="190051"/>
                  </a:cubicBezTo>
                  <a:cubicBezTo>
                    <a:pt x="503260" y="154985"/>
                    <a:pt x="451911" y="116941"/>
                    <a:pt x="417988" y="83778"/>
                  </a:cubicBezTo>
                  <a:lnTo>
                    <a:pt x="409421" y="73282"/>
                  </a:lnTo>
                  <a:lnTo>
                    <a:pt x="400854" y="83778"/>
                  </a:lnTo>
                  <a:cubicBezTo>
                    <a:pt x="366931" y="116941"/>
                    <a:pt x="315581" y="154985"/>
                    <a:pt x="254845" y="190051"/>
                  </a:cubicBezTo>
                  <a:cubicBezTo>
                    <a:pt x="133374" y="260182"/>
                    <a:pt x="20358" y="291842"/>
                    <a:pt x="2415" y="260765"/>
                  </a:cubicBezTo>
                  <a:cubicBezTo>
                    <a:pt x="-15527" y="229687"/>
                    <a:pt x="68399" y="147642"/>
                    <a:pt x="189870" y="77511"/>
                  </a:cubicBezTo>
                  <a:cubicBezTo>
                    <a:pt x="258198" y="38062"/>
                    <a:pt x="323851" y="10785"/>
                    <a:pt x="371412" y="0"/>
                  </a:cubicBezTo>
                </a:path>
              </a:pathLst>
            </a:custGeom>
            <a:pattFill prst="dkVert">
              <a:fgClr>
                <a:schemeClr val="bg1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95" name="月 194">
              <a:extLst>
                <a:ext uri="{FF2B5EF4-FFF2-40B4-BE49-F238E27FC236}">
                  <a16:creationId xmlns:a16="http://schemas.microsoft.com/office/drawing/2014/main" id="{373BD698-DAB1-EA6A-495F-9086CDD77572}"/>
                </a:ext>
              </a:extLst>
            </p:cNvPr>
            <p:cNvSpPr/>
            <p:nvPr/>
          </p:nvSpPr>
          <p:spPr bwMode="auto">
            <a:xfrm rot="5400000">
              <a:off x="6953732" y="2002321"/>
              <a:ext cx="128748" cy="289388"/>
            </a:xfrm>
            <a:prstGeom prst="moon">
              <a:avLst>
                <a:gd name="adj" fmla="val 87500"/>
              </a:avLst>
            </a:prstGeom>
            <a:pattFill prst="dkVert">
              <a:fgClr>
                <a:schemeClr val="bg1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0AB2E36-C733-BDC0-36F4-E97A26951B9B}"/>
              </a:ext>
            </a:extLst>
          </p:cNvPr>
          <p:cNvSpPr txBox="1"/>
          <p:nvPr/>
        </p:nvSpPr>
        <p:spPr>
          <a:xfrm>
            <a:off x="676968" y="810492"/>
            <a:ext cx="5457132" cy="523701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当店は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インボイス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対応領収書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発行</a:t>
            </a: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でき</a:t>
            </a:r>
            <a:r>
              <a:rPr lang="ja-JP" altLang="en-US" sz="8800" dirty="0">
                <a:ln w="28575">
                  <a:noFill/>
                </a:ln>
                <a:effectLst/>
              </a:rPr>
              <a:t>ません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27876502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56</Words>
  <Application>Microsoft Office PowerPoint</Application>
  <PresentationFormat>A4 210 x 297 mm</PresentationFormat>
  <Paragraphs>26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poph37_インボイス対応できません</dc:title>
  <dc:subject>poph37_インボイス対応できません</dc:subject>
  <dc:creator>でじけろお</dc:creator>
  <cp:lastModifiedBy/>
  <cp:revision>1</cp:revision>
  <dcterms:created xsi:type="dcterms:W3CDTF">2014-12-04T06:28:23Z</dcterms:created>
  <dcterms:modified xsi:type="dcterms:W3CDTF">2025-02-06T06:22:07Z</dcterms:modified>
  <cp:version>1</cp:version>
</cp:coreProperties>
</file>

<file path=docProps/thumbnail.jpeg>
</file>