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322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2" d="100"/>
          <a:sy n="32" d="100"/>
        </p:scale>
        <p:origin x="1572" y="2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対象外店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>
                <a:ln w="28575">
                  <a:noFill/>
                </a:ln>
                <a:solidFill>
                  <a:sysClr val="windowText" lastClr="000000"/>
                </a:solidFill>
              </a:rPr>
              <a:t>インボイス</a:t>
            </a:r>
            <a:endParaRPr lang="en-US" altLang="ja-JP" sz="540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>
                <a:ln w="28575">
                  <a:noFill/>
                </a:ln>
                <a:solidFill>
                  <a:srgbClr val="FF0000"/>
                </a:solidFill>
              </a:rPr>
              <a:t>対象外店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対象外店</a:t>
            </a: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BE883-A05E-84B8-F231-E14C6E41E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7E3F0D9-5890-55B1-135C-0561BDDAAD1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7030A0"/>
          </a:solidFill>
          <a:ln w="1905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9338E2-5CAA-BDA6-EC2D-7F12443338FF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8316A1-6554-B86E-271A-71F63F1915E2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対象外店</a:t>
            </a:r>
          </a:p>
        </p:txBody>
      </p:sp>
    </p:spTree>
    <p:extLst>
      <p:ext uri="{BB962C8B-B14F-4D97-AF65-F5344CB8AC3E}">
        <p14:creationId xmlns:p14="http://schemas.microsoft.com/office/powerpoint/2010/main" val="335259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856190"/>
            <a:ext cx="5080443" cy="473198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対象外店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4CF9AB5D-D71C-9E0C-B00C-08D36574FDD2}"/>
              </a:ext>
            </a:extLst>
          </p:cNvPr>
          <p:cNvGrpSpPr/>
          <p:nvPr/>
        </p:nvGrpSpPr>
        <p:grpSpPr>
          <a:xfrm>
            <a:off x="2784197" y="6001154"/>
            <a:ext cx="1864739" cy="3582521"/>
            <a:chOff x="6440659" y="1281114"/>
            <a:chExt cx="1173784" cy="225506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D932568-E76D-CBA6-2F6C-3E4B1C7FC898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130" name="フリーフォーム 212">
                <a:extLst>
                  <a:ext uri="{FF2B5EF4-FFF2-40B4-BE49-F238E27FC236}">
                    <a16:creationId xmlns:a16="http://schemas.microsoft.com/office/drawing/2014/main" id="{98DB89EC-368F-B795-0331-55D57DBE9B1E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213">
                <a:extLst>
                  <a:ext uri="{FF2B5EF4-FFF2-40B4-BE49-F238E27FC236}">
                    <a16:creationId xmlns:a16="http://schemas.microsoft.com/office/drawing/2014/main" id="{B04BA3B0-84D1-4B2F-179A-42CF29B49955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1688FDE4-1C7E-0C53-79C8-B618B261FE54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A684EC40-AFB1-AC90-D33D-648DE48444FD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18">
              <a:extLst>
                <a:ext uri="{FF2B5EF4-FFF2-40B4-BE49-F238E27FC236}">
                  <a16:creationId xmlns:a16="http://schemas.microsoft.com/office/drawing/2014/main" id="{DC78693C-C917-0E1B-9AF3-608DE050546A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D3E599D1-17B5-1FEC-BECF-C2BDF8B66B77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223">
              <a:extLst>
                <a:ext uri="{FF2B5EF4-FFF2-40B4-BE49-F238E27FC236}">
                  <a16:creationId xmlns:a16="http://schemas.microsoft.com/office/drawing/2014/main" id="{21CCF1AD-5DC4-B385-9820-9C52603E03F6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224">
              <a:extLst>
                <a:ext uri="{FF2B5EF4-FFF2-40B4-BE49-F238E27FC236}">
                  <a16:creationId xmlns:a16="http://schemas.microsoft.com/office/drawing/2014/main" id="{5F839194-8076-4A95-39E8-4680F9E2F710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559">
              <a:extLst>
                <a:ext uri="{FF2B5EF4-FFF2-40B4-BE49-F238E27FC236}">
                  <a16:creationId xmlns:a16="http://schemas.microsoft.com/office/drawing/2014/main" id="{E76CC281-0C04-8403-E4CA-1FCAA78DAB0A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台形 441">
              <a:extLst>
                <a:ext uri="{FF2B5EF4-FFF2-40B4-BE49-F238E27FC236}">
                  <a16:creationId xmlns:a16="http://schemas.microsoft.com/office/drawing/2014/main" id="{24C52419-03EA-F3F1-AAC5-13D782957284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441">
              <a:extLst>
                <a:ext uri="{FF2B5EF4-FFF2-40B4-BE49-F238E27FC236}">
                  <a16:creationId xmlns:a16="http://schemas.microsoft.com/office/drawing/2014/main" id="{14B6E5AE-5567-D3C5-AA75-F3A8BFF47700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209">
              <a:extLst>
                <a:ext uri="{FF2B5EF4-FFF2-40B4-BE49-F238E27FC236}">
                  <a16:creationId xmlns:a16="http://schemas.microsoft.com/office/drawing/2014/main" id="{3E1F82AA-AEC1-D405-9F60-042A56FE2402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AADD8FC-78C4-B907-2BC2-FADBCF13FD78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128" name="円/楕円 226">
                <a:extLst>
                  <a:ext uri="{FF2B5EF4-FFF2-40B4-BE49-F238E27FC236}">
                    <a16:creationId xmlns:a16="http://schemas.microsoft.com/office/drawing/2014/main" id="{3BFA9347-EC4D-9643-3E30-C0A98E8CC338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227">
                <a:extLst>
                  <a:ext uri="{FF2B5EF4-FFF2-40B4-BE49-F238E27FC236}">
                    <a16:creationId xmlns:a16="http://schemas.microsoft.com/office/drawing/2014/main" id="{4C713B10-51DE-C1EE-B7C1-454AE11B1489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3FFF3FF-8340-B865-8CBA-978105AD12DC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26" name="円/楕円 229">
                <a:extLst>
                  <a:ext uri="{FF2B5EF4-FFF2-40B4-BE49-F238E27FC236}">
                    <a16:creationId xmlns:a16="http://schemas.microsoft.com/office/drawing/2014/main" id="{0BFB88EC-B78B-1B5E-2366-557568257ACF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230">
                <a:extLst>
                  <a:ext uri="{FF2B5EF4-FFF2-40B4-BE49-F238E27FC236}">
                    <a16:creationId xmlns:a16="http://schemas.microsoft.com/office/drawing/2014/main" id="{D61E6E83-F0A9-845C-B9DA-3A30AAC356FF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円/楕円 231">
              <a:extLst>
                <a:ext uri="{FF2B5EF4-FFF2-40B4-BE49-F238E27FC236}">
                  <a16:creationId xmlns:a16="http://schemas.microsoft.com/office/drawing/2014/main" id="{DECDA9E5-ACFA-D616-B27C-AF17851D0DEB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25">
              <a:extLst>
                <a:ext uri="{FF2B5EF4-FFF2-40B4-BE49-F238E27FC236}">
                  <a16:creationId xmlns:a16="http://schemas.microsoft.com/office/drawing/2014/main" id="{0FA139B2-5E5E-2FC0-77B1-F91B04F1A440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A5324F2D-8AB6-F170-38F7-6A8BCCD3F1B4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045ED4D7-C00E-721C-BC4B-B8F09CF42041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F9C1F59-CC2E-6CE5-2DA9-583816891FEF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39AA8C28-9DEB-111A-2773-84F52DACC104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397CF8AB-BEE4-6446-0366-25D9ED8B3430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36A9497B-E77F-1116-7C8A-FC578ED62746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39CAF2-9F96-1B9D-20CD-1FC9F53438E8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20" name="楕円 339">
                <a:extLst>
                  <a:ext uri="{FF2B5EF4-FFF2-40B4-BE49-F238E27FC236}">
                    <a16:creationId xmlns:a16="http://schemas.microsoft.com/office/drawing/2014/main" id="{204F6394-97C1-F746-9B9C-CC64D0605B72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339">
                <a:extLst>
                  <a:ext uri="{FF2B5EF4-FFF2-40B4-BE49-F238E27FC236}">
                    <a16:creationId xmlns:a16="http://schemas.microsoft.com/office/drawing/2014/main" id="{D35CEA01-122D-36FD-284F-C3449BED596F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02618BBC-8C9A-4398-6CF4-B43BB9092692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9BB9907-9943-D7FA-4179-A56588FA6E5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6337847-8C27-6A89-6E44-8F62A58B490B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5232F4-CD72-F8B3-852A-1D4F8376F409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対象外店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2852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poph38_インボイス対象外店</dc:title>
  <dc:subject>poph38_インボイス対象外店</dc:subject>
  <dc:creator>でじけろお</dc:creator>
  <cp:lastModifiedBy/>
  <cp:revision>1</cp:revision>
  <dcterms:created xsi:type="dcterms:W3CDTF">2014-12-04T06:28:15Z</dcterms:created>
  <dcterms:modified xsi:type="dcterms:W3CDTF">2025-02-06T06:21:41Z</dcterms:modified>
  <cp:version>1</cp:version>
</cp:coreProperties>
</file>