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804" y="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対象外店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658091" y="1493785"/>
            <a:ext cx="8589818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対象外店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対象外店</a:t>
            </a: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7030A0"/>
          </a:solidFill>
          <a:ln w="190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対象外店</a:t>
            </a: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対象外店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です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AB2E36-C733-BDC0-36F4-E97A26951B9B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対象外店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です</a:t>
            </a: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poph38_インボイス対象外店</dc:title>
  <dc:subject>poph38_インボイス対象外店</dc:subject>
  <dc:creator>でじけろお</dc:creator>
  <cp:lastModifiedBy/>
  <cp:revision>1</cp:revision>
  <dcterms:created xsi:type="dcterms:W3CDTF">2014-12-04T06:28:23Z</dcterms:created>
  <dcterms:modified xsi:type="dcterms:W3CDTF">2025-02-06T06:21:43Z</dcterms:modified>
  <cp:version>1</cp:version>
</cp:coreProperties>
</file>