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2" r:id="rId2"/>
    <p:sldId id="295" r:id="rId3"/>
    <p:sldId id="263" r:id="rId4"/>
    <p:sldId id="264" r:id="rId5"/>
    <p:sldId id="323" r:id="rId6"/>
    <p:sldId id="324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59" d="100"/>
          <a:sy n="59" d="100"/>
        </p:scale>
        <p:origin x="1662" y="28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6B9D025-5FFD-CF62-B801-8E6BDF76E863}"/>
              </a:ext>
            </a:extLst>
          </p:cNvPr>
          <p:cNvSpPr txBox="1"/>
          <p:nvPr/>
        </p:nvSpPr>
        <p:spPr>
          <a:xfrm rot="5400000">
            <a:off x="-396950" y="2619154"/>
            <a:ext cx="7651900" cy="466769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両替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お断り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5BF49BF-5B78-3A78-0315-FDBB0AE0AE10}"/>
              </a:ext>
            </a:extLst>
          </p:cNvPr>
          <p:cNvGrpSpPr/>
          <p:nvPr/>
        </p:nvGrpSpPr>
        <p:grpSpPr>
          <a:xfrm>
            <a:off x="3561818" y="6293122"/>
            <a:ext cx="2337970" cy="2497716"/>
            <a:chOff x="3561818" y="6293122"/>
            <a:chExt cx="2337970" cy="2497716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95B9CBF-67B4-05C5-2676-350F7B5F92D9}"/>
                </a:ext>
              </a:extLst>
            </p:cNvPr>
            <p:cNvSpPr/>
            <p:nvPr/>
          </p:nvSpPr>
          <p:spPr>
            <a:xfrm flipH="1">
              <a:off x="3561818" y="6293122"/>
              <a:ext cx="2337970" cy="2497716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51F858E3-7DCC-8B9A-3601-F6040EE88E3E}"/>
                </a:ext>
              </a:extLst>
            </p:cNvPr>
            <p:cNvSpPr txBox="1"/>
            <p:nvPr/>
          </p:nvSpPr>
          <p:spPr>
            <a:xfrm>
              <a:off x="4462512" y="7858720"/>
              <a:ext cx="841176" cy="57523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NO!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715926" y="2108791"/>
            <a:ext cx="8289852" cy="568841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両替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お断り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10CD50F-8A5B-D01E-FAED-FAD2C9CB9097}"/>
              </a:ext>
            </a:extLst>
          </p:cNvPr>
          <p:cNvGrpSpPr/>
          <p:nvPr/>
        </p:nvGrpSpPr>
        <p:grpSpPr>
          <a:xfrm>
            <a:off x="3777718" y="6521722"/>
            <a:ext cx="2337970" cy="2497716"/>
            <a:chOff x="3561818" y="6293122"/>
            <a:chExt cx="2337970" cy="2497716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7BDF920-F104-A0FC-945C-14D00676C619}"/>
                </a:ext>
              </a:extLst>
            </p:cNvPr>
            <p:cNvSpPr/>
            <p:nvPr/>
          </p:nvSpPr>
          <p:spPr>
            <a:xfrm flipH="1">
              <a:off x="3561818" y="6293122"/>
              <a:ext cx="2337970" cy="2497716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36E635A-7404-0389-61CF-2E7B60BD2E5A}"/>
                </a:ext>
              </a:extLst>
            </p:cNvPr>
            <p:cNvSpPr txBox="1"/>
            <p:nvPr/>
          </p:nvSpPr>
          <p:spPr>
            <a:xfrm>
              <a:off x="4462512" y="7858720"/>
              <a:ext cx="841176" cy="57523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NO!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39D6BD9-6B36-A7D5-2648-2DF90B45E83E}"/>
              </a:ext>
            </a:extLst>
          </p:cNvPr>
          <p:cNvSpPr/>
          <p:nvPr/>
        </p:nvSpPr>
        <p:spPr>
          <a:xfrm>
            <a:off x="106666" y="101377"/>
            <a:ext cx="6634701" cy="326744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CCF5F58-4AB7-8A19-AB75-E678F4E50368}"/>
              </a:ext>
            </a:extLst>
          </p:cNvPr>
          <p:cNvGrpSpPr/>
          <p:nvPr/>
        </p:nvGrpSpPr>
        <p:grpSpPr>
          <a:xfrm>
            <a:off x="1928586" y="272480"/>
            <a:ext cx="3000828" cy="2937208"/>
            <a:chOff x="-295458" y="4004272"/>
            <a:chExt cx="3000828" cy="293720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FB41F82-E0BE-961B-3F81-5217F0DBE625}"/>
                </a:ext>
              </a:extLst>
            </p:cNvPr>
            <p:cNvGrpSpPr/>
            <p:nvPr/>
          </p:nvGrpSpPr>
          <p:grpSpPr>
            <a:xfrm>
              <a:off x="-295458" y="4004272"/>
              <a:ext cx="3000828" cy="2937208"/>
              <a:chOff x="4447645" y="2802004"/>
              <a:chExt cx="3000828" cy="2937208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F7DB6BF9-CCB0-33D8-77BA-033A80A0120A}"/>
                  </a:ext>
                </a:extLst>
              </p:cNvPr>
              <p:cNvGrpSpPr/>
              <p:nvPr/>
            </p:nvGrpSpPr>
            <p:grpSpPr>
              <a:xfrm>
                <a:off x="4447645" y="2802004"/>
                <a:ext cx="3000828" cy="2937208"/>
                <a:chOff x="-2296991" y="2933839"/>
                <a:chExt cx="3000828" cy="2937208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17D4F430-1AAF-E369-001B-4ED1276857A6}"/>
                    </a:ext>
                  </a:extLst>
                </p:cNvPr>
                <p:cNvSpPr/>
                <p:nvPr/>
              </p:nvSpPr>
              <p:spPr bwMode="auto">
                <a:xfrm>
                  <a:off x="-2296991" y="2933839"/>
                  <a:ext cx="3000828" cy="2937208"/>
                </a:xfrm>
                <a:prstGeom prst="roundRect">
                  <a:avLst>
                    <a:gd name="adj" fmla="val 5857"/>
                  </a:avLst>
                </a:pr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B72043AA-9C57-6DFB-B451-1F3F7CC17F79}"/>
                    </a:ext>
                  </a:extLst>
                </p:cNvPr>
                <p:cNvSpPr/>
                <p:nvPr/>
              </p:nvSpPr>
              <p:spPr bwMode="auto">
                <a:xfrm>
                  <a:off x="-2101161" y="3122762"/>
                  <a:ext cx="2614796" cy="2559362"/>
                </a:xfrm>
                <a:prstGeom prst="roundRect">
                  <a:avLst>
                    <a:gd name="adj" fmla="val 2884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380D89F0-8860-40DC-6436-10D8D6DB1316}"/>
                  </a:ext>
                </a:extLst>
              </p:cNvPr>
              <p:cNvSpPr/>
              <p:nvPr/>
            </p:nvSpPr>
            <p:spPr bwMode="auto">
              <a:xfrm>
                <a:off x="4580270" y="2921190"/>
                <a:ext cx="2773150" cy="2720583"/>
              </a:xfrm>
              <a:custGeom>
                <a:avLst/>
                <a:gdLst>
                  <a:gd name="connsiteX0" fmla="*/ 132165 w 2773150"/>
                  <a:gd name="connsiteY0" fmla="*/ 0 h 2720583"/>
                  <a:gd name="connsiteX1" fmla="*/ 2773150 w 2773150"/>
                  <a:gd name="connsiteY1" fmla="*/ 2585586 h 2720583"/>
                  <a:gd name="connsiteX2" fmla="*/ 2640985 w 2773150"/>
                  <a:gd name="connsiteY2" fmla="*/ 2720583 h 2720583"/>
                  <a:gd name="connsiteX3" fmla="*/ 0 w 2773150"/>
                  <a:gd name="connsiteY3" fmla="*/ 134997 h 2720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3150" h="2720583">
                    <a:moveTo>
                      <a:pt x="132165" y="0"/>
                    </a:moveTo>
                    <a:lnTo>
                      <a:pt x="2773150" y="2585586"/>
                    </a:lnTo>
                    <a:lnTo>
                      <a:pt x="2640985" y="2720583"/>
                    </a:lnTo>
                    <a:lnTo>
                      <a:pt x="0" y="134997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4F6B739-9EFC-C0A6-5ED0-8DFD5C47BB32}"/>
                </a:ext>
              </a:extLst>
            </p:cNvPr>
            <p:cNvGrpSpPr/>
            <p:nvPr/>
          </p:nvGrpSpPr>
          <p:grpSpPr>
            <a:xfrm>
              <a:off x="-31116" y="4335437"/>
              <a:ext cx="2472144" cy="2411138"/>
              <a:chOff x="3034065" y="4335437"/>
              <a:chExt cx="2198335" cy="2144086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A9D9BC9-2931-D61D-9B0D-479D52749792}"/>
                  </a:ext>
                </a:extLst>
              </p:cNvPr>
              <p:cNvGrpSpPr/>
              <p:nvPr/>
            </p:nvGrpSpPr>
            <p:grpSpPr>
              <a:xfrm>
                <a:off x="3034065" y="4335437"/>
                <a:ext cx="2147015" cy="2144086"/>
                <a:chOff x="5137946" y="1701926"/>
                <a:chExt cx="2587854" cy="2584323"/>
              </a:xfrm>
            </p:grpSpPr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C1F3F129-C030-6BF8-B384-2725DA1406E8}"/>
                    </a:ext>
                  </a:extLst>
                </p:cNvPr>
                <p:cNvGrpSpPr/>
                <p:nvPr/>
              </p:nvGrpSpPr>
              <p:grpSpPr>
                <a:xfrm>
                  <a:off x="5137946" y="1701926"/>
                  <a:ext cx="2587854" cy="2577307"/>
                  <a:chOff x="5313040" y="3128704"/>
                  <a:chExt cx="2587854" cy="2577307"/>
                </a:xfrm>
              </p:grpSpPr>
              <p:grpSp>
                <p:nvGrpSpPr>
                  <p:cNvPr id="50" name="グループ化 49">
                    <a:extLst>
                      <a:ext uri="{FF2B5EF4-FFF2-40B4-BE49-F238E27FC236}">
                        <a16:creationId xmlns:a16="http://schemas.microsoft.com/office/drawing/2014/main" id="{B4FACC6A-F358-1185-37E0-D211BE2F612D}"/>
                      </a:ext>
                    </a:extLst>
                  </p:cNvPr>
                  <p:cNvGrpSpPr/>
                  <p:nvPr/>
                </p:nvGrpSpPr>
                <p:grpSpPr>
                  <a:xfrm>
                    <a:off x="5313040" y="3609020"/>
                    <a:ext cx="2587854" cy="2096991"/>
                    <a:chOff x="942655" y="3333395"/>
                    <a:chExt cx="4216547" cy="3416755"/>
                  </a:xfrm>
                </p:grpSpPr>
                <p:grpSp>
                  <p:nvGrpSpPr>
                    <p:cNvPr id="59" name="グループ化 58">
                      <a:extLst>
                        <a:ext uri="{FF2B5EF4-FFF2-40B4-BE49-F238E27FC236}">
                          <a16:creationId xmlns:a16="http://schemas.microsoft.com/office/drawing/2014/main" id="{7D683BE1-2D84-82F6-2CD1-0E105C8F342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2670" y="3333395"/>
                      <a:ext cx="2091897" cy="3416755"/>
                      <a:chOff x="3684895" y="2033845"/>
                      <a:chExt cx="2091897" cy="3416755"/>
                    </a:xfrm>
                  </p:grpSpPr>
                  <p:sp>
                    <p:nvSpPr>
                      <p:cNvPr id="62" name="台形 61">
                        <a:extLst>
                          <a:ext uri="{FF2B5EF4-FFF2-40B4-BE49-F238E27FC236}">
                            <a16:creationId xmlns:a16="http://schemas.microsoft.com/office/drawing/2014/main" id="{3CC53F3E-4CCE-1B7D-00AC-503A3CD1D1E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21305" y="3830780"/>
                        <a:ext cx="426726" cy="456580"/>
                      </a:xfrm>
                      <a:prstGeom prst="trapezoid">
                        <a:avLst>
                          <a:gd name="adj" fmla="val 16534"/>
                        </a:avLst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3" name="楕円 62">
                        <a:extLst>
                          <a:ext uri="{FF2B5EF4-FFF2-40B4-BE49-F238E27FC236}">
                            <a16:creationId xmlns:a16="http://schemas.microsoft.com/office/drawing/2014/main" id="{44F08675-42BC-9083-9188-A224C82922F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902093" y="2033845"/>
                        <a:ext cx="1788396" cy="166518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4" name="楕円 63">
                        <a:extLst>
                          <a:ext uri="{FF2B5EF4-FFF2-40B4-BE49-F238E27FC236}">
                            <a16:creationId xmlns:a16="http://schemas.microsoft.com/office/drawing/2014/main" id="{33856A7E-C68F-3736-D422-C057B794255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778865" y="2033845"/>
                        <a:ext cx="1788396" cy="166518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" name="楕円 64">
                        <a:extLst>
                          <a:ext uri="{FF2B5EF4-FFF2-40B4-BE49-F238E27FC236}">
                            <a16:creationId xmlns:a16="http://schemas.microsoft.com/office/drawing/2014/main" id="{3C9869F4-24B3-CE0D-2CBC-18575CCF3AB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3684895" y="2893980"/>
                        <a:ext cx="476806" cy="688383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" name="楕円 65">
                        <a:extLst>
                          <a:ext uri="{FF2B5EF4-FFF2-40B4-BE49-F238E27FC236}">
                            <a16:creationId xmlns:a16="http://schemas.microsoft.com/office/drawing/2014/main" id="{40CEDDA4-78DA-5718-54FD-D0E4A9A6C1A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 flipH="1">
                        <a:off x="5299986" y="2893979"/>
                        <a:ext cx="476806" cy="688383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" name="四角形: 上の 2 つの角を丸める 66">
                        <a:extLst>
                          <a:ext uri="{FF2B5EF4-FFF2-40B4-BE49-F238E27FC236}">
                            <a16:creationId xmlns:a16="http://schemas.microsoft.com/office/drawing/2014/main" id="{12E94438-572C-AB2F-7581-795598F4A51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938021" y="4172630"/>
                        <a:ext cx="1638299" cy="1277970"/>
                      </a:xfrm>
                      <a:prstGeom prst="round2SameRect">
                        <a:avLst>
                          <a:gd name="adj1" fmla="val 20902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8" name="楕円 67">
                        <a:extLst>
                          <a:ext uri="{FF2B5EF4-FFF2-40B4-BE49-F238E27FC236}">
                            <a16:creationId xmlns:a16="http://schemas.microsoft.com/office/drawing/2014/main" id="{57E7C370-2B0F-1F82-9D36-4BBCCA64E9A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902076" y="2258870"/>
                        <a:ext cx="1665185" cy="180020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0" name="フリーフォーム: 図形 59">
                      <a:extLst>
                        <a:ext uri="{FF2B5EF4-FFF2-40B4-BE49-F238E27FC236}">
                          <a16:creationId xmlns:a16="http://schemas.microsoft.com/office/drawing/2014/main" id="{E36A2DCC-DD55-38C6-3203-2107CE1FC492}"/>
                        </a:ext>
                      </a:extLst>
                    </p:cNvPr>
                    <p:cNvSpPr/>
                    <p:nvPr/>
                  </p:nvSpPr>
                  <p:spPr bwMode="auto">
                    <a:xfrm rot="9000000">
                      <a:off x="3769643" y="5293067"/>
                      <a:ext cx="1389559" cy="895130"/>
                    </a:xfrm>
                    <a:custGeom>
                      <a:avLst/>
                      <a:gdLst>
                        <a:gd name="connsiteX0" fmla="*/ 237986 w 1389559"/>
                        <a:gd name="connsiteY0" fmla="*/ 631332 h 895130"/>
                        <a:gd name="connsiteX1" fmla="*/ 208246 w 1389559"/>
                        <a:gd name="connsiteY1" fmla="*/ 591848 h 895130"/>
                        <a:gd name="connsiteX2" fmla="*/ 254619 w 1389559"/>
                        <a:gd name="connsiteY2" fmla="*/ 513157 h 895130"/>
                        <a:gd name="connsiteX3" fmla="*/ 363474 w 1389559"/>
                        <a:gd name="connsiteY3" fmla="*/ 485028 h 895130"/>
                        <a:gd name="connsiteX4" fmla="*/ 297225 w 1389559"/>
                        <a:gd name="connsiteY4" fmla="*/ 446780 h 895130"/>
                        <a:gd name="connsiteX5" fmla="*/ 124415 w 1389559"/>
                        <a:gd name="connsiteY5" fmla="*/ 435492 h 895130"/>
                        <a:gd name="connsiteX6" fmla="*/ 105640 w 1389559"/>
                        <a:gd name="connsiteY6" fmla="*/ 430408 h 895130"/>
                        <a:gd name="connsiteX7" fmla="*/ 90786 w 1389559"/>
                        <a:gd name="connsiteY7" fmla="*/ 418917 h 895130"/>
                        <a:gd name="connsiteX8" fmla="*/ 82189 w 1389559"/>
                        <a:gd name="connsiteY8" fmla="*/ 393609 h 895130"/>
                        <a:gd name="connsiteX9" fmla="*/ 58744 w 1389559"/>
                        <a:gd name="connsiteY9" fmla="*/ 392078 h 895130"/>
                        <a:gd name="connsiteX10" fmla="*/ 39967 w 1389559"/>
                        <a:gd name="connsiteY10" fmla="*/ 386994 h 895130"/>
                        <a:gd name="connsiteX11" fmla="*/ 13055 w 1389559"/>
                        <a:gd name="connsiteY11" fmla="*/ 340003 h 895130"/>
                        <a:gd name="connsiteX12" fmla="*/ 19827 w 1389559"/>
                        <a:gd name="connsiteY12" fmla="*/ 326264 h 895130"/>
                        <a:gd name="connsiteX13" fmla="*/ 11192 w 1389559"/>
                        <a:gd name="connsiteY13" fmla="*/ 319583 h 895130"/>
                        <a:gd name="connsiteX14" fmla="*/ 97 w 1389559"/>
                        <a:gd name="connsiteY14" fmla="*/ 286925 h 895130"/>
                        <a:gd name="connsiteX15" fmla="*/ 48004 w 1389559"/>
                        <a:gd name="connsiteY15" fmla="*/ 244892 h 895130"/>
                        <a:gd name="connsiteX16" fmla="*/ 115879 w 1389559"/>
                        <a:gd name="connsiteY16" fmla="*/ 249326 h 895130"/>
                        <a:gd name="connsiteX17" fmla="*/ 110402 w 1389559"/>
                        <a:gd name="connsiteY17" fmla="*/ 233202 h 895130"/>
                        <a:gd name="connsiteX18" fmla="*/ 154643 w 1389559"/>
                        <a:gd name="connsiteY18" fmla="*/ 194386 h 895130"/>
                        <a:gd name="connsiteX19" fmla="*/ 393507 w 1389559"/>
                        <a:gd name="connsiteY19" fmla="*/ 209988 h 895130"/>
                        <a:gd name="connsiteX20" fmla="*/ 412767 w 1389559"/>
                        <a:gd name="connsiteY20" fmla="*/ 219482 h 895130"/>
                        <a:gd name="connsiteX21" fmla="*/ 421852 w 1389559"/>
                        <a:gd name="connsiteY21" fmla="*/ 220677 h 895130"/>
                        <a:gd name="connsiteX22" fmla="*/ 642616 w 1389559"/>
                        <a:gd name="connsiteY22" fmla="*/ 348136 h 895130"/>
                        <a:gd name="connsiteX23" fmla="*/ 1219465 w 1389559"/>
                        <a:gd name="connsiteY23" fmla="*/ 15092 h 895130"/>
                        <a:gd name="connsiteX24" fmla="*/ 1304843 w 1389559"/>
                        <a:gd name="connsiteY24" fmla="*/ 3852 h 895130"/>
                        <a:gd name="connsiteX25" fmla="*/ 1318651 w 1389559"/>
                        <a:gd name="connsiteY25" fmla="*/ 10590 h 895130"/>
                        <a:gd name="connsiteX26" fmla="*/ 1320841 w 1389559"/>
                        <a:gd name="connsiteY26" fmla="*/ 11032 h 895130"/>
                        <a:gd name="connsiteX27" fmla="*/ 1324205 w 1389559"/>
                        <a:gd name="connsiteY27" fmla="*/ 13300 h 895130"/>
                        <a:gd name="connsiteX28" fmla="*/ 1343607 w 1389559"/>
                        <a:gd name="connsiteY28" fmla="*/ 22768 h 895130"/>
                        <a:gd name="connsiteX29" fmla="*/ 1351471 w 1389559"/>
                        <a:gd name="connsiteY29" fmla="*/ 31683 h 895130"/>
                        <a:gd name="connsiteX30" fmla="*/ 1356605 w 1389559"/>
                        <a:gd name="connsiteY30" fmla="*/ 35144 h 895130"/>
                        <a:gd name="connsiteX31" fmla="*/ 1363354 w 1389559"/>
                        <a:gd name="connsiteY31" fmla="*/ 45155 h 895130"/>
                        <a:gd name="connsiteX32" fmla="*/ 1373162 w 1389559"/>
                        <a:gd name="connsiteY32" fmla="*/ 56275 h 895130"/>
                        <a:gd name="connsiteX33" fmla="*/ 1375462 w 1389559"/>
                        <a:gd name="connsiteY33" fmla="*/ 63114 h 895130"/>
                        <a:gd name="connsiteX34" fmla="*/ 1380717 w 1389559"/>
                        <a:gd name="connsiteY34" fmla="*/ 70908 h 895130"/>
                        <a:gd name="connsiteX35" fmla="*/ 1384675 w 1389559"/>
                        <a:gd name="connsiteY35" fmla="*/ 90511 h 895130"/>
                        <a:gd name="connsiteX36" fmla="*/ 1387403 w 1389559"/>
                        <a:gd name="connsiteY36" fmla="*/ 98624 h 895130"/>
                        <a:gd name="connsiteX37" fmla="*/ 1387123 w 1389559"/>
                        <a:gd name="connsiteY37" fmla="*/ 102638 h 895130"/>
                        <a:gd name="connsiteX38" fmla="*/ 1389559 w 1389559"/>
                        <a:gd name="connsiteY38" fmla="*/ 114704 h 895130"/>
                        <a:gd name="connsiteX39" fmla="*/ 1389558 w 1389559"/>
                        <a:gd name="connsiteY39" fmla="*/ 895130 h 895130"/>
                        <a:gd name="connsiteX40" fmla="*/ 1164531 w 1389559"/>
                        <a:gd name="connsiteY40" fmla="*/ 895130 h 895130"/>
                        <a:gd name="connsiteX41" fmla="*/ 1164531 w 1389559"/>
                        <a:gd name="connsiteY41" fmla="*/ 306648 h 895130"/>
                        <a:gd name="connsiteX42" fmla="*/ 699362 w 1389559"/>
                        <a:gd name="connsiteY42" fmla="*/ 575213 h 895130"/>
                        <a:gd name="connsiteX43" fmla="*/ 691927 w 1389559"/>
                        <a:gd name="connsiteY43" fmla="*/ 583642 h 895130"/>
                        <a:gd name="connsiteX44" fmla="*/ 549527 w 1389559"/>
                        <a:gd name="connsiteY44" fmla="*/ 592446 h 895130"/>
                        <a:gd name="connsiteX45" fmla="*/ 512601 w 1389559"/>
                        <a:gd name="connsiteY45" fmla="*/ 571127 h 895130"/>
                        <a:gd name="connsiteX46" fmla="*/ 508538 w 1389559"/>
                        <a:gd name="connsiteY46" fmla="*/ 575715 h 895130"/>
                        <a:gd name="connsiteX47" fmla="*/ 485468 w 1389559"/>
                        <a:gd name="connsiteY47" fmla="*/ 586919 h 895130"/>
                        <a:gd name="connsiteX48" fmla="*/ 286936 w 1389559"/>
                        <a:gd name="connsiteY48" fmla="*/ 638222 h 895130"/>
                        <a:gd name="connsiteX49" fmla="*/ 237986 w 1389559"/>
                        <a:gd name="connsiteY49" fmla="*/ 631332 h 895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</a:cxnLst>
                      <a:rect l="l" t="t" r="r" b="b"/>
                      <a:pathLst>
                        <a:path w="1389559" h="895130">
                          <a:moveTo>
                            <a:pt x="237986" y="631332"/>
                          </a:moveTo>
                          <a:cubicBezTo>
                            <a:pt x="223746" y="622940"/>
                            <a:pt x="212707" y="609116"/>
                            <a:pt x="208246" y="591848"/>
                          </a:cubicBezTo>
                          <a:cubicBezTo>
                            <a:pt x="199321" y="557312"/>
                            <a:pt x="220084" y="522081"/>
                            <a:pt x="254619" y="513157"/>
                          </a:cubicBezTo>
                          <a:lnTo>
                            <a:pt x="363474" y="485028"/>
                          </a:lnTo>
                          <a:lnTo>
                            <a:pt x="297225" y="446780"/>
                          </a:lnTo>
                          <a:lnTo>
                            <a:pt x="124415" y="435492"/>
                          </a:lnTo>
                          <a:cubicBezTo>
                            <a:pt x="117667" y="435052"/>
                            <a:pt x="111326" y="433263"/>
                            <a:pt x="105640" y="430408"/>
                          </a:cubicBezTo>
                          <a:cubicBezTo>
                            <a:pt x="99953" y="427553"/>
                            <a:pt x="94921" y="423630"/>
                            <a:pt x="90786" y="418917"/>
                          </a:cubicBezTo>
                          <a:lnTo>
                            <a:pt x="82189" y="393609"/>
                          </a:lnTo>
                          <a:lnTo>
                            <a:pt x="58744" y="392078"/>
                          </a:lnTo>
                          <a:cubicBezTo>
                            <a:pt x="51995" y="391636"/>
                            <a:pt x="45655" y="389848"/>
                            <a:pt x="39967" y="386994"/>
                          </a:cubicBezTo>
                          <a:cubicBezTo>
                            <a:pt x="22908" y="378426"/>
                            <a:pt x="11733" y="360250"/>
                            <a:pt x="13055" y="340003"/>
                          </a:cubicBezTo>
                          <a:lnTo>
                            <a:pt x="19827" y="326264"/>
                          </a:lnTo>
                          <a:lnTo>
                            <a:pt x="11192" y="319583"/>
                          </a:lnTo>
                          <a:cubicBezTo>
                            <a:pt x="3585" y="310914"/>
                            <a:pt x="-714" y="299342"/>
                            <a:pt x="97" y="286925"/>
                          </a:cubicBezTo>
                          <a:cubicBezTo>
                            <a:pt x="1720" y="262089"/>
                            <a:pt x="23169" y="243270"/>
                            <a:pt x="48004" y="244892"/>
                          </a:cubicBezTo>
                          <a:lnTo>
                            <a:pt x="115879" y="249326"/>
                          </a:lnTo>
                          <a:lnTo>
                            <a:pt x="110402" y="233202"/>
                          </a:lnTo>
                          <a:cubicBezTo>
                            <a:pt x="111900" y="210267"/>
                            <a:pt x="131709" y="192888"/>
                            <a:pt x="154643" y="194386"/>
                          </a:cubicBezTo>
                          <a:lnTo>
                            <a:pt x="393507" y="209988"/>
                          </a:lnTo>
                          <a:lnTo>
                            <a:pt x="412767" y="219482"/>
                          </a:lnTo>
                          <a:lnTo>
                            <a:pt x="421852" y="220677"/>
                          </a:lnTo>
                          <a:lnTo>
                            <a:pt x="642616" y="348136"/>
                          </a:lnTo>
                          <a:lnTo>
                            <a:pt x="1219465" y="15092"/>
                          </a:lnTo>
                          <a:cubicBezTo>
                            <a:pt x="1246373" y="-443"/>
                            <a:pt x="1277029" y="-3601"/>
                            <a:pt x="1304843" y="3852"/>
                          </a:cubicBezTo>
                          <a:lnTo>
                            <a:pt x="1318651" y="10590"/>
                          </a:lnTo>
                          <a:lnTo>
                            <a:pt x="1320841" y="11032"/>
                          </a:lnTo>
                          <a:lnTo>
                            <a:pt x="1324205" y="13300"/>
                          </a:lnTo>
                          <a:lnTo>
                            <a:pt x="1343607" y="22768"/>
                          </a:lnTo>
                          <a:lnTo>
                            <a:pt x="1351471" y="31683"/>
                          </a:lnTo>
                          <a:lnTo>
                            <a:pt x="1356605" y="35144"/>
                          </a:lnTo>
                          <a:lnTo>
                            <a:pt x="1363354" y="45155"/>
                          </a:lnTo>
                          <a:lnTo>
                            <a:pt x="1373162" y="56275"/>
                          </a:lnTo>
                          <a:lnTo>
                            <a:pt x="1375462" y="63114"/>
                          </a:lnTo>
                          <a:lnTo>
                            <a:pt x="1380717" y="70908"/>
                          </a:lnTo>
                          <a:lnTo>
                            <a:pt x="1384675" y="90511"/>
                          </a:lnTo>
                          <a:lnTo>
                            <a:pt x="1387403" y="98624"/>
                          </a:lnTo>
                          <a:lnTo>
                            <a:pt x="1387123" y="102638"/>
                          </a:lnTo>
                          <a:lnTo>
                            <a:pt x="1389559" y="114704"/>
                          </a:lnTo>
                          <a:cubicBezTo>
                            <a:pt x="1389559" y="374846"/>
                            <a:pt x="1389558" y="634988"/>
                            <a:pt x="1389558" y="895130"/>
                          </a:cubicBezTo>
                          <a:lnTo>
                            <a:pt x="1164531" y="895130"/>
                          </a:lnTo>
                          <a:lnTo>
                            <a:pt x="1164531" y="306648"/>
                          </a:lnTo>
                          <a:lnTo>
                            <a:pt x="699362" y="575213"/>
                          </a:lnTo>
                          <a:lnTo>
                            <a:pt x="691927" y="583642"/>
                          </a:lnTo>
                          <a:cubicBezTo>
                            <a:pt x="651798" y="613962"/>
                            <a:pt x="595824" y="619176"/>
                            <a:pt x="549527" y="592446"/>
                          </a:cubicBezTo>
                          <a:lnTo>
                            <a:pt x="512601" y="571127"/>
                          </a:lnTo>
                          <a:lnTo>
                            <a:pt x="508538" y="575715"/>
                          </a:lnTo>
                          <a:cubicBezTo>
                            <a:pt x="501875" y="580813"/>
                            <a:pt x="494101" y="584688"/>
                            <a:pt x="485468" y="586919"/>
                          </a:cubicBezTo>
                          <a:cubicBezTo>
                            <a:pt x="419290" y="604019"/>
                            <a:pt x="353113" y="621121"/>
                            <a:pt x="286936" y="638222"/>
                          </a:cubicBezTo>
                          <a:cubicBezTo>
                            <a:pt x="269668" y="642683"/>
                            <a:pt x="252227" y="639724"/>
                            <a:pt x="237986" y="63133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7118109B-060D-6422-91A7-5DF6D4476BF6}"/>
                        </a:ext>
                      </a:extLst>
                    </p:cNvPr>
                    <p:cNvSpPr/>
                    <p:nvPr/>
                  </p:nvSpPr>
                  <p:spPr bwMode="auto">
                    <a:xfrm rot="12600000" flipH="1">
                      <a:off x="942655" y="5304707"/>
                      <a:ext cx="1389559" cy="895130"/>
                    </a:xfrm>
                    <a:custGeom>
                      <a:avLst/>
                      <a:gdLst>
                        <a:gd name="connsiteX0" fmla="*/ 237986 w 1389559"/>
                        <a:gd name="connsiteY0" fmla="*/ 631332 h 895130"/>
                        <a:gd name="connsiteX1" fmla="*/ 208246 w 1389559"/>
                        <a:gd name="connsiteY1" fmla="*/ 591848 h 895130"/>
                        <a:gd name="connsiteX2" fmla="*/ 254619 w 1389559"/>
                        <a:gd name="connsiteY2" fmla="*/ 513157 h 895130"/>
                        <a:gd name="connsiteX3" fmla="*/ 363474 w 1389559"/>
                        <a:gd name="connsiteY3" fmla="*/ 485028 h 895130"/>
                        <a:gd name="connsiteX4" fmla="*/ 297225 w 1389559"/>
                        <a:gd name="connsiteY4" fmla="*/ 446780 h 895130"/>
                        <a:gd name="connsiteX5" fmla="*/ 124415 w 1389559"/>
                        <a:gd name="connsiteY5" fmla="*/ 435492 h 895130"/>
                        <a:gd name="connsiteX6" fmla="*/ 105640 w 1389559"/>
                        <a:gd name="connsiteY6" fmla="*/ 430408 h 895130"/>
                        <a:gd name="connsiteX7" fmla="*/ 90786 w 1389559"/>
                        <a:gd name="connsiteY7" fmla="*/ 418917 h 895130"/>
                        <a:gd name="connsiteX8" fmla="*/ 82189 w 1389559"/>
                        <a:gd name="connsiteY8" fmla="*/ 393609 h 895130"/>
                        <a:gd name="connsiteX9" fmla="*/ 58744 w 1389559"/>
                        <a:gd name="connsiteY9" fmla="*/ 392078 h 895130"/>
                        <a:gd name="connsiteX10" fmla="*/ 39967 w 1389559"/>
                        <a:gd name="connsiteY10" fmla="*/ 386994 h 895130"/>
                        <a:gd name="connsiteX11" fmla="*/ 13055 w 1389559"/>
                        <a:gd name="connsiteY11" fmla="*/ 340003 h 895130"/>
                        <a:gd name="connsiteX12" fmla="*/ 19827 w 1389559"/>
                        <a:gd name="connsiteY12" fmla="*/ 326264 h 895130"/>
                        <a:gd name="connsiteX13" fmla="*/ 11192 w 1389559"/>
                        <a:gd name="connsiteY13" fmla="*/ 319583 h 895130"/>
                        <a:gd name="connsiteX14" fmla="*/ 97 w 1389559"/>
                        <a:gd name="connsiteY14" fmla="*/ 286925 h 895130"/>
                        <a:gd name="connsiteX15" fmla="*/ 48004 w 1389559"/>
                        <a:gd name="connsiteY15" fmla="*/ 244892 h 895130"/>
                        <a:gd name="connsiteX16" fmla="*/ 115879 w 1389559"/>
                        <a:gd name="connsiteY16" fmla="*/ 249326 h 895130"/>
                        <a:gd name="connsiteX17" fmla="*/ 110402 w 1389559"/>
                        <a:gd name="connsiteY17" fmla="*/ 233202 h 895130"/>
                        <a:gd name="connsiteX18" fmla="*/ 154643 w 1389559"/>
                        <a:gd name="connsiteY18" fmla="*/ 194386 h 895130"/>
                        <a:gd name="connsiteX19" fmla="*/ 393507 w 1389559"/>
                        <a:gd name="connsiteY19" fmla="*/ 209988 h 895130"/>
                        <a:gd name="connsiteX20" fmla="*/ 412767 w 1389559"/>
                        <a:gd name="connsiteY20" fmla="*/ 219482 h 895130"/>
                        <a:gd name="connsiteX21" fmla="*/ 421852 w 1389559"/>
                        <a:gd name="connsiteY21" fmla="*/ 220677 h 895130"/>
                        <a:gd name="connsiteX22" fmla="*/ 642616 w 1389559"/>
                        <a:gd name="connsiteY22" fmla="*/ 348136 h 895130"/>
                        <a:gd name="connsiteX23" fmla="*/ 1219465 w 1389559"/>
                        <a:gd name="connsiteY23" fmla="*/ 15092 h 895130"/>
                        <a:gd name="connsiteX24" fmla="*/ 1304843 w 1389559"/>
                        <a:gd name="connsiteY24" fmla="*/ 3852 h 895130"/>
                        <a:gd name="connsiteX25" fmla="*/ 1318651 w 1389559"/>
                        <a:gd name="connsiteY25" fmla="*/ 10590 h 895130"/>
                        <a:gd name="connsiteX26" fmla="*/ 1320841 w 1389559"/>
                        <a:gd name="connsiteY26" fmla="*/ 11032 h 895130"/>
                        <a:gd name="connsiteX27" fmla="*/ 1324205 w 1389559"/>
                        <a:gd name="connsiteY27" fmla="*/ 13300 h 895130"/>
                        <a:gd name="connsiteX28" fmla="*/ 1343607 w 1389559"/>
                        <a:gd name="connsiteY28" fmla="*/ 22768 h 895130"/>
                        <a:gd name="connsiteX29" fmla="*/ 1351471 w 1389559"/>
                        <a:gd name="connsiteY29" fmla="*/ 31683 h 895130"/>
                        <a:gd name="connsiteX30" fmla="*/ 1356605 w 1389559"/>
                        <a:gd name="connsiteY30" fmla="*/ 35144 h 895130"/>
                        <a:gd name="connsiteX31" fmla="*/ 1363354 w 1389559"/>
                        <a:gd name="connsiteY31" fmla="*/ 45155 h 895130"/>
                        <a:gd name="connsiteX32" fmla="*/ 1373162 w 1389559"/>
                        <a:gd name="connsiteY32" fmla="*/ 56275 h 895130"/>
                        <a:gd name="connsiteX33" fmla="*/ 1375462 w 1389559"/>
                        <a:gd name="connsiteY33" fmla="*/ 63114 h 895130"/>
                        <a:gd name="connsiteX34" fmla="*/ 1380717 w 1389559"/>
                        <a:gd name="connsiteY34" fmla="*/ 70908 h 895130"/>
                        <a:gd name="connsiteX35" fmla="*/ 1384675 w 1389559"/>
                        <a:gd name="connsiteY35" fmla="*/ 90511 h 895130"/>
                        <a:gd name="connsiteX36" fmla="*/ 1387403 w 1389559"/>
                        <a:gd name="connsiteY36" fmla="*/ 98624 h 895130"/>
                        <a:gd name="connsiteX37" fmla="*/ 1387123 w 1389559"/>
                        <a:gd name="connsiteY37" fmla="*/ 102638 h 895130"/>
                        <a:gd name="connsiteX38" fmla="*/ 1389559 w 1389559"/>
                        <a:gd name="connsiteY38" fmla="*/ 114704 h 895130"/>
                        <a:gd name="connsiteX39" fmla="*/ 1389558 w 1389559"/>
                        <a:gd name="connsiteY39" fmla="*/ 895130 h 895130"/>
                        <a:gd name="connsiteX40" fmla="*/ 1164531 w 1389559"/>
                        <a:gd name="connsiteY40" fmla="*/ 895130 h 895130"/>
                        <a:gd name="connsiteX41" fmla="*/ 1164531 w 1389559"/>
                        <a:gd name="connsiteY41" fmla="*/ 306648 h 895130"/>
                        <a:gd name="connsiteX42" fmla="*/ 699362 w 1389559"/>
                        <a:gd name="connsiteY42" fmla="*/ 575213 h 895130"/>
                        <a:gd name="connsiteX43" fmla="*/ 691927 w 1389559"/>
                        <a:gd name="connsiteY43" fmla="*/ 583642 h 895130"/>
                        <a:gd name="connsiteX44" fmla="*/ 549527 w 1389559"/>
                        <a:gd name="connsiteY44" fmla="*/ 592446 h 895130"/>
                        <a:gd name="connsiteX45" fmla="*/ 512601 w 1389559"/>
                        <a:gd name="connsiteY45" fmla="*/ 571127 h 895130"/>
                        <a:gd name="connsiteX46" fmla="*/ 508538 w 1389559"/>
                        <a:gd name="connsiteY46" fmla="*/ 575715 h 895130"/>
                        <a:gd name="connsiteX47" fmla="*/ 485468 w 1389559"/>
                        <a:gd name="connsiteY47" fmla="*/ 586919 h 895130"/>
                        <a:gd name="connsiteX48" fmla="*/ 286936 w 1389559"/>
                        <a:gd name="connsiteY48" fmla="*/ 638222 h 895130"/>
                        <a:gd name="connsiteX49" fmla="*/ 237986 w 1389559"/>
                        <a:gd name="connsiteY49" fmla="*/ 631332 h 895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</a:cxnLst>
                      <a:rect l="l" t="t" r="r" b="b"/>
                      <a:pathLst>
                        <a:path w="1389559" h="895130">
                          <a:moveTo>
                            <a:pt x="237986" y="631332"/>
                          </a:moveTo>
                          <a:cubicBezTo>
                            <a:pt x="223746" y="622940"/>
                            <a:pt x="212707" y="609116"/>
                            <a:pt x="208246" y="591848"/>
                          </a:cubicBezTo>
                          <a:cubicBezTo>
                            <a:pt x="199321" y="557312"/>
                            <a:pt x="220084" y="522081"/>
                            <a:pt x="254619" y="513157"/>
                          </a:cubicBezTo>
                          <a:lnTo>
                            <a:pt x="363474" y="485028"/>
                          </a:lnTo>
                          <a:lnTo>
                            <a:pt x="297225" y="446780"/>
                          </a:lnTo>
                          <a:lnTo>
                            <a:pt x="124415" y="435492"/>
                          </a:lnTo>
                          <a:cubicBezTo>
                            <a:pt x="117667" y="435052"/>
                            <a:pt x="111326" y="433263"/>
                            <a:pt x="105640" y="430408"/>
                          </a:cubicBezTo>
                          <a:cubicBezTo>
                            <a:pt x="99953" y="427553"/>
                            <a:pt x="94921" y="423630"/>
                            <a:pt x="90786" y="418917"/>
                          </a:cubicBezTo>
                          <a:lnTo>
                            <a:pt x="82189" y="393609"/>
                          </a:lnTo>
                          <a:lnTo>
                            <a:pt x="58744" y="392078"/>
                          </a:lnTo>
                          <a:cubicBezTo>
                            <a:pt x="51995" y="391636"/>
                            <a:pt x="45655" y="389848"/>
                            <a:pt x="39967" y="386994"/>
                          </a:cubicBezTo>
                          <a:cubicBezTo>
                            <a:pt x="22908" y="378426"/>
                            <a:pt x="11733" y="360250"/>
                            <a:pt x="13055" y="340003"/>
                          </a:cubicBezTo>
                          <a:lnTo>
                            <a:pt x="19827" y="326264"/>
                          </a:lnTo>
                          <a:lnTo>
                            <a:pt x="11192" y="319583"/>
                          </a:lnTo>
                          <a:cubicBezTo>
                            <a:pt x="3585" y="310914"/>
                            <a:pt x="-714" y="299342"/>
                            <a:pt x="97" y="286925"/>
                          </a:cubicBezTo>
                          <a:cubicBezTo>
                            <a:pt x="1720" y="262089"/>
                            <a:pt x="23169" y="243270"/>
                            <a:pt x="48004" y="244892"/>
                          </a:cubicBezTo>
                          <a:lnTo>
                            <a:pt x="115879" y="249326"/>
                          </a:lnTo>
                          <a:lnTo>
                            <a:pt x="110402" y="233202"/>
                          </a:lnTo>
                          <a:cubicBezTo>
                            <a:pt x="111900" y="210267"/>
                            <a:pt x="131709" y="192888"/>
                            <a:pt x="154643" y="194386"/>
                          </a:cubicBezTo>
                          <a:lnTo>
                            <a:pt x="393507" y="209988"/>
                          </a:lnTo>
                          <a:lnTo>
                            <a:pt x="412767" y="219482"/>
                          </a:lnTo>
                          <a:lnTo>
                            <a:pt x="421852" y="220677"/>
                          </a:lnTo>
                          <a:lnTo>
                            <a:pt x="642616" y="348136"/>
                          </a:lnTo>
                          <a:lnTo>
                            <a:pt x="1219465" y="15092"/>
                          </a:lnTo>
                          <a:cubicBezTo>
                            <a:pt x="1246373" y="-443"/>
                            <a:pt x="1277029" y="-3601"/>
                            <a:pt x="1304843" y="3852"/>
                          </a:cubicBezTo>
                          <a:lnTo>
                            <a:pt x="1318651" y="10590"/>
                          </a:lnTo>
                          <a:lnTo>
                            <a:pt x="1320841" y="11032"/>
                          </a:lnTo>
                          <a:lnTo>
                            <a:pt x="1324205" y="13300"/>
                          </a:lnTo>
                          <a:lnTo>
                            <a:pt x="1343607" y="22768"/>
                          </a:lnTo>
                          <a:lnTo>
                            <a:pt x="1351471" y="31683"/>
                          </a:lnTo>
                          <a:lnTo>
                            <a:pt x="1356605" y="35144"/>
                          </a:lnTo>
                          <a:lnTo>
                            <a:pt x="1363354" y="45155"/>
                          </a:lnTo>
                          <a:lnTo>
                            <a:pt x="1373162" y="56275"/>
                          </a:lnTo>
                          <a:lnTo>
                            <a:pt x="1375462" y="63114"/>
                          </a:lnTo>
                          <a:lnTo>
                            <a:pt x="1380717" y="70908"/>
                          </a:lnTo>
                          <a:lnTo>
                            <a:pt x="1384675" y="90511"/>
                          </a:lnTo>
                          <a:lnTo>
                            <a:pt x="1387403" y="98624"/>
                          </a:lnTo>
                          <a:lnTo>
                            <a:pt x="1387123" y="102638"/>
                          </a:lnTo>
                          <a:lnTo>
                            <a:pt x="1389559" y="114704"/>
                          </a:lnTo>
                          <a:cubicBezTo>
                            <a:pt x="1389559" y="374846"/>
                            <a:pt x="1389558" y="634988"/>
                            <a:pt x="1389558" y="895130"/>
                          </a:cubicBezTo>
                          <a:lnTo>
                            <a:pt x="1164531" y="895130"/>
                          </a:lnTo>
                          <a:lnTo>
                            <a:pt x="1164531" y="306648"/>
                          </a:lnTo>
                          <a:lnTo>
                            <a:pt x="699362" y="575213"/>
                          </a:lnTo>
                          <a:lnTo>
                            <a:pt x="691927" y="583642"/>
                          </a:lnTo>
                          <a:cubicBezTo>
                            <a:pt x="651798" y="613962"/>
                            <a:pt x="595824" y="619176"/>
                            <a:pt x="549527" y="592446"/>
                          </a:cubicBezTo>
                          <a:lnTo>
                            <a:pt x="512601" y="571127"/>
                          </a:lnTo>
                          <a:lnTo>
                            <a:pt x="508538" y="575715"/>
                          </a:lnTo>
                          <a:cubicBezTo>
                            <a:pt x="501875" y="580813"/>
                            <a:pt x="494101" y="584688"/>
                            <a:pt x="485468" y="586919"/>
                          </a:cubicBezTo>
                          <a:cubicBezTo>
                            <a:pt x="419290" y="604019"/>
                            <a:pt x="353113" y="621121"/>
                            <a:pt x="286936" y="638222"/>
                          </a:cubicBezTo>
                          <a:cubicBezTo>
                            <a:pt x="269668" y="642683"/>
                            <a:pt x="252227" y="639724"/>
                            <a:pt x="237986" y="63133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1" name="グループ化 50">
                    <a:extLst>
                      <a:ext uri="{FF2B5EF4-FFF2-40B4-BE49-F238E27FC236}">
                        <a16:creationId xmlns:a16="http://schemas.microsoft.com/office/drawing/2014/main" id="{B6E90EFF-0337-5A9B-A0ED-F47D622287B1}"/>
                      </a:ext>
                    </a:extLst>
                  </p:cNvPr>
                  <p:cNvGrpSpPr/>
                  <p:nvPr/>
                </p:nvGrpSpPr>
                <p:grpSpPr>
                  <a:xfrm>
                    <a:off x="6189394" y="4143696"/>
                    <a:ext cx="835147" cy="198354"/>
                    <a:chOff x="6195062" y="4143696"/>
                    <a:chExt cx="835147" cy="198354"/>
                  </a:xfrm>
                </p:grpSpPr>
                <p:sp>
                  <p:nvSpPr>
                    <p:cNvPr id="57" name="フリーフォーム: 図形 56">
                      <a:extLst>
                        <a:ext uri="{FF2B5EF4-FFF2-40B4-BE49-F238E27FC236}">
                          <a16:creationId xmlns:a16="http://schemas.microsoft.com/office/drawing/2014/main" id="{47B9D965-B3AB-6579-3898-D2515A86B6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95062" y="4143696"/>
                      <a:ext cx="228442" cy="198354"/>
                    </a:xfrm>
                    <a:custGeom>
                      <a:avLst/>
                      <a:gdLst>
                        <a:gd name="connsiteX0" fmla="*/ 189994 w 228442"/>
                        <a:gd name="connsiteY0" fmla="*/ 0 h 198354"/>
                        <a:gd name="connsiteX1" fmla="*/ 194988 w 228442"/>
                        <a:gd name="connsiteY1" fmla="*/ 3367 h 198354"/>
                        <a:gd name="connsiteX2" fmla="*/ 228442 w 228442"/>
                        <a:gd name="connsiteY2" fmla="*/ 84133 h 198354"/>
                        <a:gd name="connsiteX3" fmla="*/ 114221 w 228442"/>
                        <a:gd name="connsiteY3" fmla="*/ 198354 h 198354"/>
                        <a:gd name="connsiteX4" fmla="*/ 0 w 228442"/>
                        <a:gd name="connsiteY4" fmla="*/ 84133 h 198354"/>
                        <a:gd name="connsiteX5" fmla="*/ 7092 w 228442"/>
                        <a:gd name="connsiteY5" fmla="*/ 49008 h 198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28442" h="198354">
                          <a:moveTo>
                            <a:pt x="189994" y="0"/>
                          </a:moveTo>
                          <a:lnTo>
                            <a:pt x="194988" y="3367"/>
                          </a:lnTo>
                          <a:cubicBezTo>
                            <a:pt x="215658" y="24037"/>
                            <a:pt x="228442" y="52592"/>
                            <a:pt x="228442" y="84133"/>
                          </a:cubicBezTo>
                          <a:cubicBezTo>
                            <a:pt x="228442" y="147216"/>
                            <a:pt x="177304" y="198354"/>
                            <a:pt x="114221" y="198354"/>
                          </a:cubicBezTo>
                          <a:cubicBezTo>
                            <a:pt x="51138" y="198354"/>
                            <a:pt x="0" y="147216"/>
                            <a:pt x="0" y="84133"/>
                          </a:cubicBezTo>
                          <a:lnTo>
                            <a:pt x="7092" y="4900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8" name="フリーフォーム: 図形 57">
                      <a:extLst>
                        <a:ext uri="{FF2B5EF4-FFF2-40B4-BE49-F238E27FC236}">
                          <a16:creationId xmlns:a16="http://schemas.microsoft.com/office/drawing/2014/main" id="{D48801BB-0A80-ACE1-95E0-EC20EAE24294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6801767" y="4143696"/>
                      <a:ext cx="228442" cy="198354"/>
                    </a:xfrm>
                    <a:custGeom>
                      <a:avLst/>
                      <a:gdLst>
                        <a:gd name="connsiteX0" fmla="*/ 189994 w 228442"/>
                        <a:gd name="connsiteY0" fmla="*/ 0 h 198354"/>
                        <a:gd name="connsiteX1" fmla="*/ 194988 w 228442"/>
                        <a:gd name="connsiteY1" fmla="*/ 3367 h 198354"/>
                        <a:gd name="connsiteX2" fmla="*/ 228442 w 228442"/>
                        <a:gd name="connsiteY2" fmla="*/ 84133 h 198354"/>
                        <a:gd name="connsiteX3" fmla="*/ 114221 w 228442"/>
                        <a:gd name="connsiteY3" fmla="*/ 198354 h 198354"/>
                        <a:gd name="connsiteX4" fmla="*/ 0 w 228442"/>
                        <a:gd name="connsiteY4" fmla="*/ 84133 h 198354"/>
                        <a:gd name="connsiteX5" fmla="*/ 7092 w 228442"/>
                        <a:gd name="connsiteY5" fmla="*/ 49008 h 198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28442" h="198354">
                          <a:moveTo>
                            <a:pt x="189994" y="0"/>
                          </a:moveTo>
                          <a:lnTo>
                            <a:pt x="194988" y="3367"/>
                          </a:lnTo>
                          <a:cubicBezTo>
                            <a:pt x="215658" y="24037"/>
                            <a:pt x="228442" y="52592"/>
                            <a:pt x="228442" y="84133"/>
                          </a:cubicBezTo>
                          <a:cubicBezTo>
                            <a:pt x="228442" y="147216"/>
                            <a:pt x="177304" y="198354"/>
                            <a:pt x="114221" y="198354"/>
                          </a:cubicBezTo>
                          <a:cubicBezTo>
                            <a:pt x="51138" y="198354"/>
                            <a:pt x="0" y="147216"/>
                            <a:pt x="0" y="84133"/>
                          </a:cubicBezTo>
                          <a:lnTo>
                            <a:pt x="7092" y="4900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2" name="楕円 295">
                    <a:extLst>
                      <a:ext uri="{FF2B5EF4-FFF2-40B4-BE49-F238E27FC236}">
                        <a16:creationId xmlns:a16="http://schemas.microsoft.com/office/drawing/2014/main" id="{B683BF61-9AE8-F1AB-AAEA-5D5D2A0379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97969" y="3128704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" name="楕円 295">
                    <a:extLst>
                      <a:ext uri="{FF2B5EF4-FFF2-40B4-BE49-F238E27FC236}">
                        <a16:creationId xmlns:a16="http://schemas.microsoft.com/office/drawing/2014/main" id="{D1702297-737D-8057-12FF-83CDAA273709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7038023" y="3273411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" name="楕円 295">
                    <a:extLst>
                      <a:ext uri="{FF2B5EF4-FFF2-40B4-BE49-F238E27FC236}">
                        <a16:creationId xmlns:a16="http://schemas.microsoft.com/office/drawing/2014/main" id="{C8F3A474-A5AA-3362-3560-3D07F300E6CA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62565" y="3668759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" name="楕円 295">
                    <a:extLst>
                      <a:ext uri="{FF2B5EF4-FFF2-40B4-BE49-F238E27FC236}">
                        <a16:creationId xmlns:a16="http://schemas.microsoft.com/office/drawing/2014/main" id="{E14368BF-3D82-31A4-8507-82B624A7E9CE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5960130" y="3273411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" name="楕円 295">
                    <a:extLst>
                      <a:ext uri="{FF2B5EF4-FFF2-40B4-BE49-F238E27FC236}">
                        <a16:creationId xmlns:a16="http://schemas.microsoft.com/office/drawing/2014/main" id="{E568F150-B851-5053-D7A0-B41EA5B46CE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7435586" y="3668759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8DDE66AB-E70E-CCD9-C524-846E5A0A2C1B}"/>
                    </a:ext>
                  </a:extLst>
                </p:cNvPr>
                <p:cNvSpPr/>
                <p:nvPr/>
              </p:nvSpPr>
              <p:spPr bwMode="auto">
                <a:xfrm>
                  <a:off x="6012656" y="3482974"/>
                  <a:ext cx="828812" cy="803275"/>
                </a:xfrm>
                <a:custGeom>
                  <a:avLst/>
                  <a:gdLst>
                    <a:gd name="connsiteX0" fmla="*/ 198052 w 899336"/>
                    <a:gd name="connsiteY0" fmla="*/ 0 h 767792"/>
                    <a:gd name="connsiteX1" fmla="*/ 272659 w 899336"/>
                    <a:gd name="connsiteY1" fmla="*/ 0 h 767792"/>
                    <a:gd name="connsiteX2" fmla="*/ 272659 w 899336"/>
                    <a:gd name="connsiteY2" fmla="*/ 318428 h 767792"/>
                    <a:gd name="connsiteX3" fmla="*/ 626677 w 899336"/>
                    <a:gd name="connsiteY3" fmla="*/ 318428 h 767792"/>
                    <a:gd name="connsiteX4" fmla="*/ 626677 w 899336"/>
                    <a:gd name="connsiteY4" fmla="*/ 0 h 767792"/>
                    <a:gd name="connsiteX5" fmla="*/ 701284 w 899336"/>
                    <a:gd name="connsiteY5" fmla="*/ 0 h 767792"/>
                    <a:gd name="connsiteX6" fmla="*/ 701284 w 899336"/>
                    <a:gd name="connsiteY6" fmla="*/ 318428 h 767792"/>
                    <a:gd name="connsiteX7" fmla="*/ 786995 w 899336"/>
                    <a:gd name="connsiteY7" fmla="*/ 318428 h 767792"/>
                    <a:gd name="connsiteX8" fmla="*/ 899336 w 899336"/>
                    <a:gd name="connsiteY8" fmla="*/ 767792 h 767792"/>
                    <a:gd name="connsiteX9" fmla="*/ 0 w 899336"/>
                    <a:gd name="connsiteY9" fmla="*/ 767792 h 767792"/>
                    <a:gd name="connsiteX10" fmla="*/ 112341 w 899336"/>
                    <a:gd name="connsiteY10" fmla="*/ 318428 h 767792"/>
                    <a:gd name="connsiteX11" fmla="*/ 198052 w 899336"/>
                    <a:gd name="connsiteY11" fmla="*/ 318428 h 767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9336" h="767792">
                      <a:moveTo>
                        <a:pt x="198052" y="0"/>
                      </a:moveTo>
                      <a:lnTo>
                        <a:pt x="272659" y="0"/>
                      </a:lnTo>
                      <a:lnTo>
                        <a:pt x="272659" y="318428"/>
                      </a:lnTo>
                      <a:lnTo>
                        <a:pt x="626677" y="318428"/>
                      </a:lnTo>
                      <a:lnTo>
                        <a:pt x="626677" y="0"/>
                      </a:lnTo>
                      <a:lnTo>
                        <a:pt x="701284" y="0"/>
                      </a:lnTo>
                      <a:lnTo>
                        <a:pt x="701284" y="318428"/>
                      </a:lnTo>
                      <a:lnTo>
                        <a:pt x="786995" y="318428"/>
                      </a:lnTo>
                      <a:lnTo>
                        <a:pt x="899336" y="767792"/>
                      </a:lnTo>
                      <a:lnTo>
                        <a:pt x="0" y="767792"/>
                      </a:lnTo>
                      <a:lnTo>
                        <a:pt x="112341" y="318428"/>
                      </a:lnTo>
                      <a:lnTo>
                        <a:pt x="198052" y="3184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F886DAB-D245-D5CB-5222-5CEC07FB4950}"/>
                  </a:ext>
                </a:extLst>
              </p:cNvPr>
              <p:cNvGrpSpPr/>
              <p:nvPr/>
            </p:nvGrpSpPr>
            <p:grpSpPr>
              <a:xfrm>
                <a:off x="4675387" y="5147876"/>
                <a:ext cx="557013" cy="326241"/>
                <a:chOff x="6338463" y="5033914"/>
                <a:chExt cx="775485" cy="454199"/>
              </a:xfrm>
            </p:grpSpPr>
            <p:sp>
              <p:nvSpPr>
                <p:cNvPr id="41" name="正方形/長方形 40">
                  <a:extLst>
                    <a:ext uri="{FF2B5EF4-FFF2-40B4-BE49-F238E27FC236}">
                      <a16:creationId xmlns:a16="http://schemas.microsoft.com/office/drawing/2014/main" id="{3984B1AF-6F8B-E128-8203-86388AD26294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13AB985B-BFEA-B432-7678-E7E740553939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42CA9BBC-78E5-2B7D-E7B3-650205937958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正方形/長方形 43">
                  <a:extLst>
                    <a:ext uri="{FF2B5EF4-FFF2-40B4-BE49-F238E27FC236}">
                      <a16:creationId xmlns:a16="http://schemas.microsoft.com/office/drawing/2014/main" id="{B1AC7FDB-1333-D62E-764C-4333B4A593A0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0065648A-DC75-AF7B-A462-117D4C50A99E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46" name="正方形/長方形 45">
                    <a:extLst>
                      <a:ext uri="{FF2B5EF4-FFF2-40B4-BE49-F238E27FC236}">
                        <a16:creationId xmlns:a16="http://schemas.microsoft.com/office/drawing/2014/main" id="{B3548530-0864-9868-B8D1-DA92248AD0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8DF1290D-909F-FF45-C6B7-F8D3A3C99F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4B6FBEED-A2EF-6797-F24F-BAAC0246A4D6}"/>
                  </a:ext>
                </a:extLst>
              </p:cNvPr>
              <p:cNvGrpSpPr/>
              <p:nvPr/>
            </p:nvGrpSpPr>
            <p:grpSpPr>
              <a:xfrm>
                <a:off x="3046601" y="5479417"/>
                <a:ext cx="509688" cy="257252"/>
                <a:chOff x="3046601" y="5479417"/>
                <a:chExt cx="509688" cy="257252"/>
              </a:xfrm>
            </p:grpSpPr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27D4B268-744F-6746-02F4-F2B6AE91237A}"/>
                    </a:ext>
                  </a:extLst>
                </p:cNvPr>
                <p:cNvSpPr/>
                <p:nvPr/>
              </p:nvSpPr>
              <p:spPr bwMode="auto">
                <a:xfrm>
                  <a:off x="3046601" y="5479417"/>
                  <a:ext cx="509688" cy="25725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67D82397-1852-84BB-B3CA-C9AC3B4896FE}"/>
                    </a:ext>
                  </a:extLst>
                </p:cNvPr>
                <p:cNvSpPr/>
                <p:nvPr/>
              </p:nvSpPr>
              <p:spPr bwMode="auto">
                <a:xfrm>
                  <a:off x="3129134" y="5526252"/>
                  <a:ext cx="362216" cy="162375"/>
                </a:xfrm>
                <a:custGeom>
                  <a:avLst/>
                  <a:gdLst>
                    <a:gd name="connsiteX0" fmla="*/ 1438520 w 1599422"/>
                    <a:gd name="connsiteY0" fmla="*/ 138112 h 716992"/>
                    <a:gd name="connsiteX1" fmla="*/ 1415660 w 1599422"/>
                    <a:gd name="connsiteY1" fmla="*/ 160972 h 716992"/>
                    <a:gd name="connsiteX2" fmla="*/ 1415660 w 1599422"/>
                    <a:gd name="connsiteY2" fmla="*/ 556020 h 716992"/>
                    <a:gd name="connsiteX3" fmla="*/ 1438520 w 1599422"/>
                    <a:gd name="connsiteY3" fmla="*/ 578880 h 716992"/>
                    <a:gd name="connsiteX4" fmla="*/ 1461380 w 1599422"/>
                    <a:gd name="connsiteY4" fmla="*/ 556020 h 716992"/>
                    <a:gd name="connsiteX5" fmla="*/ 1461380 w 1599422"/>
                    <a:gd name="connsiteY5" fmla="*/ 160972 h 716992"/>
                    <a:gd name="connsiteX6" fmla="*/ 1438520 w 1599422"/>
                    <a:gd name="connsiteY6" fmla="*/ 138112 h 716992"/>
                    <a:gd name="connsiteX7" fmla="*/ 1070641 w 1599422"/>
                    <a:gd name="connsiteY7" fmla="*/ 138112 h 716992"/>
                    <a:gd name="connsiteX8" fmla="*/ 1047781 w 1599422"/>
                    <a:gd name="connsiteY8" fmla="*/ 160972 h 716992"/>
                    <a:gd name="connsiteX9" fmla="*/ 1047781 w 1599422"/>
                    <a:gd name="connsiteY9" fmla="*/ 556020 h 716992"/>
                    <a:gd name="connsiteX10" fmla="*/ 1070641 w 1599422"/>
                    <a:gd name="connsiteY10" fmla="*/ 578880 h 716992"/>
                    <a:gd name="connsiteX11" fmla="*/ 1093501 w 1599422"/>
                    <a:gd name="connsiteY11" fmla="*/ 556020 h 716992"/>
                    <a:gd name="connsiteX12" fmla="*/ 1093501 w 1599422"/>
                    <a:gd name="connsiteY12" fmla="*/ 160972 h 716992"/>
                    <a:gd name="connsiteX13" fmla="*/ 1070641 w 1599422"/>
                    <a:gd name="connsiteY13" fmla="*/ 138112 h 716992"/>
                    <a:gd name="connsiteX14" fmla="*/ 702761 w 1599422"/>
                    <a:gd name="connsiteY14" fmla="*/ 138112 h 716992"/>
                    <a:gd name="connsiteX15" fmla="*/ 679901 w 1599422"/>
                    <a:gd name="connsiteY15" fmla="*/ 160972 h 716992"/>
                    <a:gd name="connsiteX16" fmla="*/ 679901 w 1599422"/>
                    <a:gd name="connsiteY16" fmla="*/ 556020 h 716992"/>
                    <a:gd name="connsiteX17" fmla="*/ 702761 w 1599422"/>
                    <a:gd name="connsiteY17" fmla="*/ 578880 h 716992"/>
                    <a:gd name="connsiteX18" fmla="*/ 725621 w 1599422"/>
                    <a:gd name="connsiteY18" fmla="*/ 556020 h 716992"/>
                    <a:gd name="connsiteX19" fmla="*/ 725621 w 1599422"/>
                    <a:gd name="connsiteY19" fmla="*/ 160972 h 716992"/>
                    <a:gd name="connsiteX20" fmla="*/ 702761 w 1599422"/>
                    <a:gd name="connsiteY20" fmla="*/ 138112 h 716992"/>
                    <a:gd name="connsiteX21" fmla="*/ 334881 w 1599422"/>
                    <a:gd name="connsiteY21" fmla="*/ 138112 h 716992"/>
                    <a:gd name="connsiteX22" fmla="*/ 312021 w 1599422"/>
                    <a:gd name="connsiteY22" fmla="*/ 160972 h 716992"/>
                    <a:gd name="connsiteX23" fmla="*/ 312021 w 1599422"/>
                    <a:gd name="connsiteY23" fmla="*/ 556020 h 716992"/>
                    <a:gd name="connsiteX24" fmla="*/ 334881 w 1599422"/>
                    <a:gd name="connsiteY24" fmla="*/ 578880 h 716992"/>
                    <a:gd name="connsiteX25" fmla="*/ 357741 w 1599422"/>
                    <a:gd name="connsiteY25" fmla="*/ 556020 h 716992"/>
                    <a:gd name="connsiteX26" fmla="*/ 357741 w 1599422"/>
                    <a:gd name="connsiteY26" fmla="*/ 160972 h 716992"/>
                    <a:gd name="connsiteX27" fmla="*/ 334881 w 1599422"/>
                    <a:gd name="connsiteY27" fmla="*/ 138112 h 716992"/>
                    <a:gd name="connsiteX28" fmla="*/ 1437460 w 1599422"/>
                    <a:gd name="connsiteY28" fmla="*/ 0 h 716992"/>
                    <a:gd name="connsiteX29" fmla="*/ 1599422 w 1599422"/>
                    <a:gd name="connsiteY29" fmla="*/ 161962 h 716992"/>
                    <a:gd name="connsiteX30" fmla="*/ 1599422 w 1599422"/>
                    <a:gd name="connsiteY30" fmla="*/ 555030 h 716992"/>
                    <a:gd name="connsiteX31" fmla="*/ 1437460 w 1599422"/>
                    <a:gd name="connsiteY31" fmla="*/ 716992 h 716992"/>
                    <a:gd name="connsiteX32" fmla="*/ 1275498 w 1599422"/>
                    <a:gd name="connsiteY32" fmla="*/ 555030 h 716992"/>
                    <a:gd name="connsiteX33" fmla="*/ 1275498 w 1599422"/>
                    <a:gd name="connsiteY33" fmla="*/ 161962 h 716992"/>
                    <a:gd name="connsiteX34" fmla="*/ 1437460 w 1599422"/>
                    <a:gd name="connsiteY34" fmla="*/ 0 h 716992"/>
                    <a:gd name="connsiteX35" fmla="*/ 1069581 w 1599422"/>
                    <a:gd name="connsiteY35" fmla="*/ 0 h 716992"/>
                    <a:gd name="connsiteX36" fmla="*/ 1231543 w 1599422"/>
                    <a:gd name="connsiteY36" fmla="*/ 161962 h 716992"/>
                    <a:gd name="connsiteX37" fmla="*/ 1231543 w 1599422"/>
                    <a:gd name="connsiteY37" fmla="*/ 555030 h 716992"/>
                    <a:gd name="connsiteX38" fmla="*/ 1069581 w 1599422"/>
                    <a:gd name="connsiteY38" fmla="*/ 716992 h 716992"/>
                    <a:gd name="connsiteX39" fmla="*/ 907619 w 1599422"/>
                    <a:gd name="connsiteY39" fmla="*/ 555030 h 716992"/>
                    <a:gd name="connsiteX40" fmla="*/ 907619 w 1599422"/>
                    <a:gd name="connsiteY40" fmla="*/ 161962 h 716992"/>
                    <a:gd name="connsiteX41" fmla="*/ 1069581 w 1599422"/>
                    <a:gd name="connsiteY41" fmla="*/ 0 h 716992"/>
                    <a:gd name="connsiteX42" fmla="*/ 701701 w 1599422"/>
                    <a:gd name="connsiteY42" fmla="*/ 0 h 716992"/>
                    <a:gd name="connsiteX43" fmla="*/ 863663 w 1599422"/>
                    <a:gd name="connsiteY43" fmla="*/ 161962 h 716992"/>
                    <a:gd name="connsiteX44" fmla="*/ 863663 w 1599422"/>
                    <a:gd name="connsiteY44" fmla="*/ 555030 h 716992"/>
                    <a:gd name="connsiteX45" fmla="*/ 701701 w 1599422"/>
                    <a:gd name="connsiteY45" fmla="*/ 716992 h 716992"/>
                    <a:gd name="connsiteX46" fmla="*/ 539739 w 1599422"/>
                    <a:gd name="connsiteY46" fmla="*/ 555030 h 716992"/>
                    <a:gd name="connsiteX47" fmla="*/ 539739 w 1599422"/>
                    <a:gd name="connsiteY47" fmla="*/ 161962 h 716992"/>
                    <a:gd name="connsiteX48" fmla="*/ 701701 w 1599422"/>
                    <a:gd name="connsiteY48" fmla="*/ 0 h 716992"/>
                    <a:gd name="connsiteX49" fmla="*/ 333821 w 1599422"/>
                    <a:gd name="connsiteY49" fmla="*/ 0 h 716992"/>
                    <a:gd name="connsiteX50" fmla="*/ 495783 w 1599422"/>
                    <a:gd name="connsiteY50" fmla="*/ 161962 h 716992"/>
                    <a:gd name="connsiteX51" fmla="*/ 495783 w 1599422"/>
                    <a:gd name="connsiteY51" fmla="*/ 555030 h 716992"/>
                    <a:gd name="connsiteX52" fmla="*/ 333821 w 1599422"/>
                    <a:gd name="connsiteY52" fmla="*/ 716992 h 716992"/>
                    <a:gd name="connsiteX53" fmla="*/ 171859 w 1599422"/>
                    <a:gd name="connsiteY53" fmla="*/ 555030 h 716992"/>
                    <a:gd name="connsiteX54" fmla="*/ 171859 w 1599422"/>
                    <a:gd name="connsiteY54" fmla="*/ 161962 h 716992"/>
                    <a:gd name="connsiteX55" fmla="*/ 333821 w 1599422"/>
                    <a:gd name="connsiteY55" fmla="*/ 0 h 716992"/>
                    <a:gd name="connsiteX56" fmla="*/ 0 w 1599422"/>
                    <a:gd name="connsiteY56" fmla="*/ 0 h 716992"/>
                    <a:gd name="connsiteX57" fmla="*/ 127903 w 1599422"/>
                    <a:gd name="connsiteY57" fmla="*/ 0 h 716992"/>
                    <a:gd name="connsiteX58" fmla="*/ 127903 w 1599422"/>
                    <a:gd name="connsiteY58" fmla="*/ 716992 h 716992"/>
                    <a:gd name="connsiteX59" fmla="*/ 0 w 1599422"/>
                    <a:gd name="connsiteY59" fmla="*/ 716992 h 71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599422" h="716992">
                      <a:moveTo>
                        <a:pt x="1438520" y="138112"/>
                      </a:moveTo>
                      <a:cubicBezTo>
                        <a:pt x="1425895" y="138112"/>
                        <a:pt x="1415660" y="148347"/>
                        <a:pt x="1415660" y="160972"/>
                      </a:cubicBezTo>
                      <a:lnTo>
                        <a:pt x="1415660" y="556020"/>
                      </a:lnTo>
                      <a:cubicBezTo>
                        <a:pt x="1415660" y="568645"/>
                        <a:pt x="1425895" y="578880"/>
                        <a:pt x="1438520" y="578880"/>
                      </a:cubicBezTo>
                      <a:cubicBezTo>
                        <a:pt x="1451145" y="578880"/>
                        <a:pt x="1461380" y="568645"/>
                        <a:pt x="1461380" y="556020"/>
                      </a:cubicBezTo>
                      <a:lnTo>
                        <a:pt x="1461380" y="160972"/>
                      </a:lnTo>
                      <a:cubicBezTo>
                        <a:pt x="1461380" y="148347"/>
                        <a:pt x="1451145" y="138112"/>
                        <a:pt x="1438520" y="138112"/>
                      </a:cubicBezTo>
                      <a:close/>
                      <a:moveTo>
                        <a:pt x="1070641" y="138112"/>
                      </a:moveTo>
                      <a:cubicBezTo>
                        <a:pt x="1058016" y="138112"/>
                        <a:pt x="1047781" y="148347"/>
                        <a:pt x="1047781" y="160972"/>
                      </a:cubicBezTo>
                      <a:lnTo>
                        <a:pt x="1047781" y="556020"/>
                      </a:lnTo>
                      <a:cubicBezTo>
                        <a:pt x="1047781" y="568645"/>
                        <a:pt x="1058016" y="578880"/>
                        <a:pt x="1070641" y="578880"/>
                      </a:cubicBezTo>
                      <a:cubicBezTo>
                        <a:pt x="1083266" y="578880"/>
                        <a:pt x="1093501" y="568645"/>
                        <a:pt x="1093501" y="556020"/>
                      </a:cubicBezTo>
                      <a:lnTo>
                        <a:pt x="1093501" y="160972"/>
                      </a:lnTo>
                      <a:cubicBezTo>
                        <a:pt x="1093501" y="148347"/>
                        <a:pt x="1083266" y="138112"/>
                        <a:pt x="1070641" y="138112"/>
                      </a:cubicBezTo>
                      <a:close/>
                      <a:moveTo>
                        <a:pt x="702761" y="138112"/>
                      </a:moveTo>
                      <a:cubicBezTo>
                        <a:pt x="690136" y="138112"/>
                        <a:pt x="679901" y="148347"/>
                        <a:pt x="679901" y="160972"/>
                      </a:cubicBezTo>
                      <a:lnTo>
                        <a:pt x="679901" y="556020"/>
                      </a:lnTo>
                      <a:cubicBezTo>
                        <a:pt x="679901" y="568645"/>
                        <a:pt x="690136" y="578880"/>
                        <a:pt x="702761" y="578880"/>
                      </a:cubicBezTo>
                      <a:cubicBezTo>
                        <a:pt x="715386" y="578880"/>
                        <a:pt x="725621" y="568645"/>
                        <a:pt x="725621" y="556020"/>
                      </a:cubicBezTo>
                      <a:lnTo>
                        <a:pt x="725621" y="160972"/>
                      </a:lnTo>
                      <a:cubicBezTo>
                        <a:pt x="725621" y="148347"/>
                        <a:pt x="715386" y="138112"/>
                        <a:pt x="702761" y="138112"/>
                      </a:cubicBezTo>
                      <a:close/>
                      <a:moveTo>
                        <a:pt x="334881" y="138112"/>
                      </a:moveTo>
                      <a:cubicBezTo>
                        <a:pt x="322256" y="138112"/>
                        <a:pt x="312021" y="148347"/>
                        <a:pt x="312021" y="160972"/>
                      </a:cubicBezTo>
                      <a:lnTo>
                        <a:pt x="312021" y="556020"/>
                      </a:lnTo>
                      <a:cubicBezTo>
                        <a:pt x="312021" y="568645"/>
                        <a:pt x="322256" y="578880"/>
                        <a:pt x="334881" y="578880"/>
                      </a:cubicBezTo>
                      <a:cubicBezTo>
                        <a:pt x="347506" y="578880"/>
                        <a:pt x="357741" y="568645"/>
                        <a:pt x="357741" y="556020"/>
                      </a:cubicBezTo>
                      <a:lnTo>
                        <a:pt x="357741" y="160972"/>
                      </a:lnTo>
                      <a:cubicBezTo>
                        <a:pt x="357741" y="148347"/>
                        <a:pt x="347506" y="138112"/>
                        <a:pt x="334881" y="138112"/>
                      </a:cubicBezTo>
                      <a:close/>
                      <a:moveTo>
                        <a:pt x="1437460" y="0"/>
                      </a:moveTo>
                      <a:cubicBezTo>
                        <a:pt x="1526909" y="0"/>
                        <a:pt x="1599422" y="72513"/>
                        <a:pt x="1599422" y="161962"/>
                      </a:cubicBezTo>
                      <a:lnTo>
                        <a:pt x="1599422" y="555030"/>
                      </a:lnTo>
                      <a:cubicBezTo>
                        <a:pt x="1599422" y="644479"/>
                        <a:pt x="1526909" y="716992"/>
                        <a:pt x="1437460" y="716992"/>
                      </a:cubicBezTo>
                      <a:cubicBezTo>
                        <a:pt x="1348011" y="716992"/>
                        <a:pt x="1275498" y="644479"/>
                        <a:pt x="1275498" y="555030"/>
                      </a:cubicBezTo>
                      <a:lnTo>
                        <a:pt x="1275498" y="161962"/>
                      </a:lnTo>
                      <a:cubicBezTo>
                        <a:pt x="1275498" y="72513"/>
                        <a:pt x="1348011" y="0"/>
                        <a:pt x="1437460" y="0"/>
                      </a:cubicBezTo>
                      <a:close/>
                      <a:moveTo>
                        <a:pt x="1069581" y="0"/>
                      </a:moveTo>
                      <a:cubicBezTo>
                        <a:pt x="1159030" y="0"/>
                        <a:pt x="1231543" y="72513"/>
                        <a:pt x="1231543" y="161962"/>
                      </a:cubicBezTo>
                      <a:lnTo>
                        <a:pt x="1231543" y="555030"/>
                      </a:lnTo>
                      <a:cubicBezTo>
                        <a:pt x="1231543" y="644479"/>
                        <a:pt x="1159030" y="716992"/>
                        <a:pt x="1069581" y="716992"/>
                      </a:cubicBezTo>
                      <a:cubicBezTo>
                        <a:pt x="980132" y="716992"/>
                        <a:pt x="907619" y="644479"/>
                        <a:pt x="907619" y="555030"/>
                      </a:cubicBezTo>
                      <a:lnTo>
                        <a:pt x="907619" y="161962"/>
                      </a:lnTo>
                      <a:cubicBezTo>
                        <a:pt x="907619" y="72513"/>
                        <a:pt x="980132" y="0"/>
                        <a:pt x="1069581" y="0"/>
                      </a:cubicBezTo>
                      <a:close/>
                      <a:moveTo>
                        <a:pt x="701701" y="0"/>
                      </a:moveTo>
                      <a:cubicBezTo>
                        <a:pt x="791150" y="0"/>
                        <a:pt x="863663" y="72513"/>
                        <a:pt x="863663" y="161962"/>
                      </a:cubicBezTo>
                      <a:lnTo>
                        <a:pt x="863663" y="555030"/>
                      </a:lnTo>
                      <a:cubicBezTo>
                        <a:pt x="863663" y="644479"/>
                        <a:pt x="791150" y="716992"/>
                        <a:pt x="701701" y="716992"/>
                      </a:cubicBezTo>
                      <a:cubicBezTo>
                        <a:pt x="612252" y="716992"/>
                        <a:pt x="539739" y="644479"/>
                        <a:pt x="539739" y="555030"/>
                      </a:cubicBezTo>
                      <a:lnTo>
                        <a:pt x="539739" y="161962"/>
                      </a:lnTo>
                      <a:cubicBezTo>
                        <a:pt x="539739" y="72513"/>
                        <a:pt x="612252" y="0"/>
                        <a:pt x="701701" y="0"/>
                      </a:cubicBezTo>
                      <a:close/>
                      <a:moveTo>
                        <a:pt x="333821" y="0"/>
                      </a:moveTo>
                      <a:cubicBezTo>
                        <a:pt x="423270" y="0"/>
                        <a:pt x="495783" y="72513"/>
                        <a:pt x="495783" y="161962"/>
                      </a:cubicBezTo>
                      <a:lnTo>
                        <a:pt x="495783" y="555030"/>
                      </a:lnTo>
                      <a:cubicBezTo>
                        <a:pt x="495783" y="644479"/>
                        <a:pt x="423270" y="716992"/>
                        <a:pt x="333821" y="716992"/>
                      </a:cubicBezTo>
                      <a:cubicBezTo>
                        <a:pt x="244372" y="716992"/>
                        <a:pt x="171859" y="644479"/>
                        <a:pt x="171859" y="555030"/>
                      </a:cubicBezTo>
                      <a:lnTo>
                        <a:pt x="171859" y="161962"/>
                      </a:lnTo>
                      <a:cubicBezTo>
                        <a:pt x="171859" y="72513"/>
                        <a:pt x="244372" y="0"/>
                        <a:pt x="333821" y="0"/>
                      </a:cubicBezTo>
                      <a:close/>
                      <a:moveTo>
                        <a:pt x="0" y="0"/>
                      </a:moveTo>
                      <a:lnTo>
                        <a:pt x="127903" y="0"/>
                      </a:lnTo>
                      <a:lnTo>
                        <a:pt x="127903" y="716992"/>
                      </a:lnTo>
                      <a:lnTo>
                        <a:pt x="0" y="7169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6B1D07D-20F4-42C4-B314-9C268F98D9DC}"/>
                  </a:ext>
                </a:extLst>
              </p:cNvPr>
              <p:cNvGrpSpPr/>
              <p:nvPr/>
            </p:nvGrpSpPr>
            <p:grpSpPr>
              <a:xfrm>
                <a:off x="4547536" y="5487409"/>
                <a:ext cx="557013" cy="326241"/>
                <a:chOff x="6338463" y="5033914"/>
                <a:chExt cx="775485" cy="454199"/>
              </a:xfrm>
            </p:grpSpPr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A4547EEF-725C-5414-1C9B-37A968866791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F2FC5D03-7091-9F62-3BCC-1828D47D2E99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0ABCA684-58B2-6493-03CE-27F748BD97E0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291B3DC2-417A-9DAD-34FE-B430FACD64BD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0583AEA5-30E9-FD4A-FD63-5B409D2AFA74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16" name="正方形/長方形 15">
                    <a:extLst>
                      <a:ext uri="{FF2B5EF4-FFF2-40B4-BE49-F238E27FC236}">
                        <a16:creationId xmlns:a16="http://schemas.microsoft.com/office/drawing/2014/main" id="{CA0B95AE-3031-3263-0675-B4B250B8D2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E5D5AE91-0775-292D-4AF9-1FAAD7AF7E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ED1C8C7-DAAE-3ACE-5C51-18BA49C85A05}"/>
                </a:ext>
              </a:extLst>
            </p:cNvPr>
            <p:cNvSpPr/>
            <p:nvPr/>
          </p:nvSpPr>
          <p:spPr bwMode="auto">
            <a:xfrm>
              <a:off x="-181619" y="4112585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C761AE48-9594-AFE3-3FDA-80A354748CF2}"/>
              </a:ext>
            </a:extLst>
          </p:cNvPr>
          <p:cNvSpPr txBox="1"/>
          <p:nvPr/>
        </p:nvSpPr>
        <p:spPr>
          <a:xfrm>
            <a:off x="422067" y="4017361"/>
            <a:ext cx="5864434" cy="528499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両替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お断り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597331E5-A7E9-908C-939C-C0209FA7BD2B}"/>
              </a:ext>
            </a:extLst>
          </p:cNvPr>
          <p:cNvSpPr/>
          <p:nvPr/>
        </p:nvSpPr>
        <p:spPr>
          <a:xfrm>
            <a:off x="2396970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rgbClr val="FF0000"/>
          </a:solidFill>
          <a:ln w="1905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A4546F7-7576-5E54-BAFF-B2BA8E25C5E8}"/>
              </a:ext>
            </a:extLst>
          </p:cNvPr>
          <p:cNvSpPr txBox="1"/>
          <p:nvPr/>
        </p:nvSpPr>
        <p:spPr>
          <a:xfrm rot="5400000">
            <a:off x="200264" y="3656480"/>
            <a:ext cx="8305802" cy="25930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両替お断り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278C4FB-093E-1E62-0FB1-133CF0C804B7}"/>
              </a:ext>
            </a:extLst>
          </p:cNvPr>
          <p:cNvSpPr txBox="1"/>
          <p:nvPr/>
        </p:nvSpPr>
        <p:spPr>
          <a:xfrm rot="5400000">
            <a:off x="-3061389" y="4405423"/>
            <a:ext cx="8724898" cy="12233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申し訳ありませんがレジでの両替はお断りしております</a:t>
            </a:r>
            <a:endParaRPr lang="en-US" altLang="ja-JP" sz="54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5400" dirty="0">
                <a:ln w="38100">
                  <a:noFill/>
                </a:ln>
              </a:rPr>
              <a:t>ご協力の程、</a:t>
            </a: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宜しくお願い申し上げます</a:t>
            </a:r>
            <a:endParaRPr lang="en-US" altLang="ja-JP" sz="54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4A670E-7638-F6D5-D60B-9B6EC61815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D792D03-D12D-6805-03B1-A4560CE08AF4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3B010DA-D14F-9904-D719-CD89C93A3484}"/>
              </a:ext>
            </a:extLst>
          </p:cNvPr>
          <p:cNvSpPr txBox="1"/>
          <p:nvPr/>
        </p:nvSpPr>
        <p:spPr>
          <a:xfrm rot="20700000">
            <a:off x="667800" y="7850101"/>
            <a:ext cx="1925976" cy="6680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申し訳ありませんが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宜しくお願いします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19E681-1B16-05CE-4511-AEF2B3F89A2C}"/>
              </a:ext>
            </a:extLst>
          </p:cNvPr>
          <p:cNvSpPr txBox="1"/>
          <p:nvPr/>
        </p:nvSpPr>
        <p:spPr>
          <a:xfrm>
            <a:off x="869594" y="889649"/>
            <a:ext cx="5080443" cy="44172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両替を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お断り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しています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1A6E58C-171B-E43B-43C1-1E301D46FD1A}"/>
              </a:ext>
            </a:extLst>
          </p:cNvPr>
          <p:cNvGrpSpPr/>
          <p:nvPr/>
        </p:nvGrpSpPr>
        <p:grpSpPr>
          <a:xfrm>
            <a:off x="2900162" y="5850310"/>
            <a:ext cx="2292324" cy="3765692"/>
            <a:chOff x="3961731" y="3781382"/>
            <a:chExt cx="1971010" cy="323785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EE8DBE6-F0DA-C279-2562-C5859ECB6AB6}"/>
                </a:ext>
              </a:extLst>
            </p:cNvPr>
            <p:cNvGrpSpPr/>
            <p:nvPr/>
          </p:nvGrpSpPr>
          <p:grpSpPr>
            <a:xfrm>
              <a:off x="4358502" y="3781382"/>
              <a:ext cx="1193236" cy="2247987"/>
              <a:chOff x="4376033" y="1295282"/>
              <a:chExt cx="1193236" cy="2247987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7FF1FC5F-B00A-ADC8-6CCF-E05C7F11F97A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126" name="涙形 125">
                  <a:extLst>
                    <a:ext uri="{FF2B5EF4-FFF2-40B4-BE49-F238E27FC236}">
                      <a16:creationId xmlns:a16="http://schemas.microsoft.com/office/drawing/2014/main" id="{699D6C14-BB04-0D2A-75C7-8C992967737B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" name="涙形 126">
                  <a:extLst>
                    <a:ext uri="{FF2B5EF4-FFF2-40B4-BE49-F238E27FC236}">
                      <a16:creationId xmlns:a16="http://schemas.microsoft.com/office/drawing/2014/main" id="{BA9D336F-1826-3442-AF71-5DADB2CFFC7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167CC7DF-A977-81DE-0F36-B69683F0D0CC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124" name="涙形 123">
                  <a:extLst>
                    <a:ext uri="{FF2B5EF4-FFF2-40B4-BE49-F238E27FC236}">
                      <a16:creationId xmlns:a16="http://schemas.microsoft.com/office/drawing/2014/main" id="{B204024B-0348-604F-155A-D3713461C1C4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涙形 124">
                  <a:extLst>
                    <a:ext uri="{FF2B5EF4-FFF2-40B4-BE49-F238E27FC236}">
                      <a16:creationId xmlns:a16="http://schemas.microsoft.com/office/drawing/2014/main" id="{772E4114-A3C2-D658-603A-9792EFF3D4FC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8FD7FA58-F55E-A88F-4EAD-C57DF92D94BA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F99E11A6-194C-9CDA-498B-345CCF0ED4AC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C6088F58-438A-7624-86D2-897806E6D19C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2" name="片側の 2 つの角を丸めた四角形 144">
                <a:extLst>
                  <a:ext uri="{FF2B5EF4-FFF2-40B4-BE49-F238E27FC236}">
                    <a16:creationId xmlns:a16="http://schemas.microsoft.com/office/drawing/2014/main" id="{8AA52E1F-1A1C-3858-5DD7-5FAD6BC54959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dkVert">
                <a:fgClr>
                  <a:srgbClr val="00B0F0"/>
                </a:fgClr>
                <a:bgClr>
                  <a:srgbClr val="5B9BD5">
                    <a:lumMod val="20000"/>
                    <a:lumOff val="8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777E3867-BAEC-25E6-1F6B-3C0E87E0BE7E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938A11FD-12F7-1DD7-E81A-7AA991A09ADC}"/>
                  </a:ext>
                </a:extLst>
              </p:cNvPr>
              <p:cNvGrpSpPr/>
              <p:nvPr/>
            </p:nvGrpSpPr>
            <p:grpSpPr>
              <a:xfrm>
                <a:off x="4416792" y="1325433"/>
                <a:ext cx="1086289" cy="1165865"/>
                <a:chOff x="2356000" y="739604"/>
                <a:chExt cx="1086289" cy="1165865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9DDCF889-A89D-13C2-5C82-4EB79DBF9CEF}"/>
                    </a:ext>
                  </a:extLst>
                </p:cNvPr>
                <p:cNvGrpSpPr/>
                <p:nvPr/>
              </p:nvGrpSpPr>
              <p:grpSpPr>
                <a:xfrm>
                  <a:off x="2356000" y="880575"/>
                  <a:ext cx="1086289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15" name="グループ化 114">
                    <a:extLst>
                      <a:ext uri="{FF2B5EF4-FFF2-40B4-BE49-F238E27FC236}">
                        <a16:creationId xmlns:a16="http://schemas.microsoft.com/office/drawing/2014/main" id="{9BBEAAF1-9F03-6987-3545-6B670965BC7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0" name="円/楕円 159">
                      <a:extLst>
                        <a:ext uri="{FF2B5EF4-FFF2-40B4-BE49-F238E27FC236}">
                          <a16:creationId xmlns:a16="http://schemas.microsoft.com/office/drawing/2014/main" id="{CC79D472-AA7E-0984-D55A-47B3B691AC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1" name="円/楕円 160">
                      <a:extLst>
                        <a:ext uri="{FF2B5EF4-FFF2-40B4-BE49-F238E27FC236}">
                          <a16:creationId xmlns:a16="http://schemas.microsoft.com/office/drawing/2014/main" id="{2CD30283-8926-BE7B-20DE-F76FF0A7BC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6" name="グループ化 115">
                    <a:extLst>
                      <a:ext uri="{FF2B5EF4-FFF2-40B4-BE49-F238E27FC236}">
                        <a16:creationId xmlns:a16="http://schemas.microsoft.com/office/drawing/2014/main" id="{2808F982-6500-441E-5879-DFFFC78DB13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8" name="円/楕円 157">
                      <a:extLst>
                        <a:ext uri="{FF2B5EF4-FFF2-40B4-BE49-F238E27FC236}">
                          <a16:creationId xmlns:a16="http://schemas.microsoft.com/office/drawing/2014/main" id="{F82CCAC3-09BF-DC42-B728-82F1BC99F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9" name="円/楕円 158">
                      <a:extLst>
                        <a:ext uri="{FF2B5EF4-FFF2-40B4-BE49-F238E27FC236}">
                          <a16:creationId xmlns:a16="http://schemas.microsoft.com/office/drawing/2014/main" id="{4DEEBA94-0CB1-A280-500B-E7023277B3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7" name="円/楕円 156">
                    <a:extLst>
                      <a:ext uri="{FF2B5EF4-FFF2-40B4-BE49-F238E27FC236}">
                        <a16:creationId xmlns:a16="http://schemas.microsoft.com/office/drawing/2014/main" id="{23207B7A-5744-63C3-0307-3C11BBC5739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27">
                  <a:extLst>
                    <a:ext uri="{FF2B5EF4-FFF2-40B4-BE49-F238E27FC236}">
                      <a16:creationId xmlns:a16="http://schemas.microsoft.com/office/drawing/2014/main" id="{BAD41149-E084-29D4-847D-451C9303A6AC}"/>
                    </a:ext>
                  </a:extLst>
                </p:cNvPr>
                <p:cNvSpPr/>
                <p:nvPr/>
              </p:nvSpPr>
              <p:spPr>
                <a:xfrm rot="10800000">
                  <a:off x="2793804" y="1781382"/>
                  <a:ext cx="213788" cy="3788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月 92">
                  <a:extLst>
                    <a:ext uri="{FF2B5EF4-FFF2-40B4-BE49-F238E27FC236}">
                      <a16:creationId xmlns:a16="http://schemas.microsoft.com/office/drawing/2014/main" id="{CF870F49-BE95-7435-48D2-20A58C75F7C5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月 93">
                  <a:extLst>
                    <a:ext uri="{FF2B5EF4-FFF2-40B4-BE49-F238E27FC236}">
                      <a16:creationId xmlns:a16="http://schemas.microsoft.com/office/drawing/2014/main" id="{041A7DCF-D731-EF84-7833-EC5DEA1AD5AF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正方形/長方形 67">
                  <a:extLst>
                    <a:ext uri="{FF2B5EF4-FFF2-40B4-BE49-F238E27FC236}">
                      <a16:creationId xmlns:a16="http://schemas.microsoft.com/office/drawing/2014/main" id="{2C5D7307-51B0-8946-11C3-6888D9AA4146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457FA6CD-61DA-1816-6265-B2E59CD9C172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月 96">
                  <a:extLst>
                    <a:ext uri="{FF2B5EF4-FFF2-40B4-BE49-F238E27FC236}">
                      <a16:creationId xmlns:a16="http://schemas.microsoft.com/office/drawing/2014/main" id="{28349E5D-47FC-B141-39FA-EC088D701AC5}"/>
                    </a:ext>
                  </a:extLst>
                </p:cNvPr>
                <p:cNvSpPr/>
                <p:nvPr/>
              </p:nvSpPr>
              <p:spPr>
                <a:xfrm rot="153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月 97">
                  <a:extLst>
                    <a:ext uri="{FF2B5EF4-FFF2-40B4-BE49-F238E27FC236}">
                      <a16:creationId xmlns:a16="http://schemas.microsoft.com/office/drawing/2014/main" id="{4B23ADCA-6A69-C64F-CAF6-57B7B910BD94}"/>
                    </a:ext>
                  </a:extLst>
                </p:cNvPr>
                <p:cNvSpPr/>
                <p:nvPr/>
              </p:nvSpPr>
              <p:spPr>
                <a:xfrm rot="171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F1AA6150-F746-E847-D2F8-4A1E9A676501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08" name="二等辺三角形 107">
                    <a:extLst>
                      <a:ext uri="{FF2B5EF4-FFF2-40B4-BE49-F238E27FC236}">
                        <a16:creationId xmlns:a16="http://schemas.microsoft.com/office/drawing/2014/main" id="{A76373D3-82C5-439D-84AB-0C76F6B1EBA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" name="二等辺三角形 108">
                    <a:extLst>
                      <a:ext uri="{FF2B5EF4-FFF2-40B4-BE49-F238E27FC236}">
                        <a16:creationId xmlns:a16="http://schemas.microsoft.com/office/drawing/2014/main" id="{5BE7576B-7135-7C5F-7042-78DF60E0706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10" name="グループ化 109">
                    <a:extLst>
                      <a:ext uri="{FF2B5EF4-FFF2-40B4-BE49-F238E27FC236}">
                        <a16:creationId xmlns:a16="http://schemas.microsoft.com/office/drawing/2014/main" id="{30053D8C-400E-D8CF-B3DD-64B760010D09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11" name="円/楕円 148">
                      <a:extLst>
                        <a:ext uri="{FF2B5EF4-FFF2-40B4-BE49-F238E27FC236}">
                          <a16:creationId xmlns:a16="http://schemas.microsoft.com/office/drawing/2014/main" id="{C9DD50DF-F2BF-4DF0-8D72-DE2FAE7333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2" name="円/楕円 149">
                      <a:extLst>
                        <a:ext uri="{FF2B5EF4-FFF2-40B4-BE49-F238E27FC236}">
                          <a16:creationId xmlns:a16="http://schemas.microsoft.com/office/drawing/2014/main" id="{CF3B5B8E-D8DB-050E-FB7E-761ABE7081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3" name="円/楕円 150">
                      <a:extLst>
                        <a:ext uri="{FF2B5EF4-FFF2-40B4-BE49-F238E27FC236}">
                          <a16:creationId xmlns:a16="http://schemas.microsoft.com/office/drawing/2014/main" id="{79695F68-2502-5AE0-66EE-1D0F8EC115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4" name="円/楕円 151">
                      <a:extLst>
                        <a:ext uri="{FF2B5EF4-FFF2-40B4-BE49-F238E27FC236}">
                          <a16:creationId xmlns:a16="http://schemas.microsoft.com/office/drawing/2014/main" id="{CB2F10A5-E176-40BA-48E6-D55280C57A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023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0CD03FBE-F055-1497-5981-E6BAA0126F00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01" name="二等辺三角形 100">
                    <a:extLst>
                      <a:ext uri="{FF2B5EF4-FFF2-40B4-BE49-F238E27FC236}">
                        <a16:creationId xmlns:a16="http://schemas.microsoft.com/office/drawing/2014/main" id="{56C6A60C-A2A6-3602-67EE-179874DBF7D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" name="二等辺三角形 101">
                    <a:extLst>
                      <a:ext uri="{FF2B5EF4-FFF2-40B4-BE49-F238E27FC236}">
                        <a16:creationId xmlns:a16="http://schemas.microsoft.com/office/drawing/2014/main" id="{354A1151-6407-B31F-3258-EB23DDD1CE2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03" name="グループ化 102">
                    <a:extLst>
                      <a:ext uri="{FF2B5EF4-FFF2-40B4-BE49-F238E27FC236}">
                        <a16:creationId xmlns:a16="http://schemas.microsoft.com/office/drawing/2014/main" id="{43C12304-B7DC-6CF8-F4C5-248ED190A2D9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04" name="円/楕円 148">
                      <a:extLst>
                        <a:ext uri="{FF2B5EF4-FFF2-40B4-BE49-F238E27FC236}">
                          <a16:creationId xmlns:a16="http://schemas.microsoft.com/office/drawing/2014/main" id="{00178B02-2445-5A2D-245C-567D885663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" name="円/楕円 149">
                      <a:extLst>
                        <a:ext uri="{FF2B5EF4-FFF2-40B4-BE49-F238E27FC236}">
                          <a16:creationId xmlns:a16="http://schemas.microsoft.com/office/drawing/2014/main" id="{5ED65A9C-29D7-C23A-1A9D-05BB9579E5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" name="円/楕円 150">
                      <a:extLst>
                        <a:ext uri="{FF2B5EF4-FFF2-40B4-BE49-F238E27FC236}">
                          <a16:creationId xmlns:a16="http://schemas.microsoft.com/office/drawing/2014/main" id="{826EAE53-381A-4F07-AF69-A5707845F1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7" name="円/楕円 151">
                      <a:extLst>
                        <a:ext uri="{FF2B5EF4-FFF2-40B4-BE49-F238E27FC236}">
                          <a16:creationId xmlns:a16="http://schemas.microsoft.com/office/drawing/2014/main" id="{92121C6D-18AF-F721-FF68-29F599DD60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023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20B8053E-2DAC-9288-F7F7-C57565F41874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21B8BF8E-873E-68FF-071F-6FDA67F3E621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D407F0C0-8E36-D75B-3226-93DF2A7AFE67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21573B11-00B7-9077-1667-35355B6CB163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A8DB2BA8-BD29-9FB7-9E34-8B944CAD07B3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0B62DEE9-9F08-12AC-FEF1-2C7236984D5C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8BE3C57-3290-24E8-9E7A-97813BD3A4E1}"/>
                </a:ext>
              </a:extLst>
            </p:cNvPr>
            <p:cNvSpPr/>
            <p:nvPr/>
          </p:nvSpPr>
          <p:spPr>
            <a:xfrm rot="20700000">
              <a:off x="3961731" y="4923925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ADE3EDA9-2B2F-5C3C-C37C-F7D57BED0943}"/>
                </a:ext>
              </a:extLst>
            </p:cNvPr>
            <p:cNvSpPr/>
            <p:nvPr/>
          </p:nvSpPr>
          <p:spPr>
            <a:xfrm rot="900000" flipH="1">
              <a:off x="5114552" y="4923925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90FAC115-315C-DEF8-0A82-E22DDD41FFD1}"/>
                </a:ext>
              </a:extLst>
            </p:cNvPr>
            <p:cNvGrpSpPr/>
            <p:nvPr/>
          </p:nvGrpSpPr>
          <p:grpSpPr>
            <a:xfrm>
              <a:off x="3982561" y="5861669"/>
              <a:ext cx="1859457" cy="1157569"/>
              <a:chOff x="3908178" y="5858983"/>
              <a:chExt cx="2664072" cy="1658467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508D4C0B-65EA-795B-C17B-0F8B56D03958}"/>
                  </a:ext>
                </a:extLst>
              </p:cNvPr>
              <p:cNvGrpSpPr/>
              <p:nvPr/>
            </p:nvGrpSpPr>
            <p:grpSpPr>
              <a:xfrm>
                <a:off x="3908178" y="5858983"/>
                <a:ext cx="2033998" cy="955508"/>
                <a:chOff x="617995" y="888611"/>
                <a:chExt cx="3330325" cy="1564481"/>
              </a:xfrm>
            </p:grpSpPr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421DC0F1-5F73-4A91-6001-9433982CE6D0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B2449D44-BA62-EE59-68B2-185AC1D84878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8F327C1C-2121-CBC9-9588-72CFD6FF6A6C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7812E556-B025-F8E1-4461-EC7AB78D18D7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7902E473-FF5C-7BD2-2800-8BBC6BEC31A1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66" name="台形 65">
                    <a:extLst>
                      <a:ext uri="{FF2B5EF4-FFF2-40B4-BE49-F238E27FC236}">
                        <a16:creationId xmlns:a16="http://schemas.microsoft.com/office/drawing/2014/main" id="{43CF228C-6476-F618-AD0E-BCB379E3119E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台形 66">
                    <a:extLst>
                      <a:ext uri="{FF2B5EF4-FFF2-40B4-BE49-F238E27FC236}">
                        <a16:creationId xmlns:a16="http://schemas.microsoft.com/office/drawing/2014/main" id="{700AF85F-A421-40CB-AD7E-60CE43463BB9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BB84A447-A019-79B6-8B0E-C2BE241A2120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82B56245-1435-012B-6E73-CDC1403A47DB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7212F981-4915-C471-C67D-A5BC5E665CF2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B597E130-50F3-FE8C-0830-D15BCB9842F3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B8B12178-5AE6-13FE-F064-EC5CCE9CC679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3" name="グループ化 72">
                    <a:extLst>
                      <a:ext uri="{FF2B5EF4-FFF2-40B4-BE49-F238E27FC236}">
                        <a16:creationId xmlns:a16="http://schemas.microsoft.com/office/drawing/2014/main" id="{83CF0896-DEDE-5F45-9282-2563C394029C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77" name="楕円 76">
                      <a:extLst>
                        <a:ext uri="{FF2B5EF4-FFF2-40B4-BE49-F238E27FC236}">
                          <a16:creationId xmlns:a16="http://schemas.microsoft.com/office/drawing/2014/main" id="{A879FFD4-6C64-398D-A4A1-F7DB3437D398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" name="楕円 77">
                      <a:extLst>
                        <a:ext uri="{FF2B5EF4-FFF2-40B4-BE49-F238E27FC236}">
                          <a16:creationId xmlns:a16="http://schemas.microsoft.com/office/drawing/2014/main" id="{A137AFDE-2D29-CC5D-6744-4FA89875A7E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DBDC43BB-83B5-DC2F-ECD8-CBDCDB40B0C4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C2A8B091-3550-8256-28B1-35673712048A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FFE719C4-678F-4541-45C7-DC9E0D973D21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5743E9BD-3FDB-699A-6AB9-E53A0C5AA847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7129333C-F2DF-1929-E320-D58BEFEEB497}"/>
                  </a:ext>
                </a:extLst>
              </p:cNvPr>
              <p:cNvGrpSpPr/>
              <p:nvPr/>
            </p:nvGrpSpPr>
            <p:grpSpPr>
              <a:xfrm>
                <a:off x="4532109" y="6559057"/>
                <a:ext cx="2040141" cy="958393"/>
                <a:chOff x="617995" y="2780752"/>
                <a:chExt cx="3330325" cy="1564481"/>
              </a:xfrm>
            </p:grpSpPr>
            <p:sp>
              <p:nvSpPr>
                <p:cNvPr id="39" name="正方形/長方形 38">
                  <a:extLst>
                    <a:ext uri="{FF2B5EF4-FFF2-40B4-BE49-F238E27FC236}">
                      <a16:creationId xmlns:a16="http://schemas.microsoft.com/office/drawing/2014/main" id="{FA1BB87D-7A53-0BDA-6B59-4EF8D8A8D003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E4528B5B-6D8A-D57A-3C3E-AA617180A532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5E60E960-6D5F-008A-2891-038C50880737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44098548-CFC1-DF21-D191-4167B6D9AB89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3F60C4CE-0D33-B3BF-EC16-2C3479A87E86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E3489711-CFF5-18A0-5F5C-A67E797FF130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193C6870-F1B9-61A2-770B-6F615A234B08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E97C7BE7-A0F5-49F0-A7C9-6FD1BA80137D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6E5C44E7-0723-A622-8893-D7F4F3B1FD3A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楕円 50">
                    <a:extLst>
                      <a:ext uri="{FF2B5EF4-FFF2-40B4-BE49-F238E27FC236}">
                        <a16:creationId xmlns:a16="http://schemas.microsoft.com/office/drawing/2014/main" id="{336EB997-02FF-9E7D-89E7-2824264726CC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FE46FA73-5DCA-C614-8395-3CF7A78A8BB9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58FFFBCD-6BEC-1A89-53E8-F7C4073B1646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F6F8EDA2-A5B0-9C2E-7ECC-B015334A6FFA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55998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78E73-FD65-6DE1-52D0-1BF89A5E36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686E622-83F3-134C-F0DB-BBA2803152C7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87A53D-B209-F55E-C481-D081788F1E53}"/>
              </a:ext>
            </a:extLst>
          </p:cNvPr>
          <p:cNvSpPr txBox="1"/>
          <p:nvPr/>
        </p:nvSpPr>
        <p:spPr>
          <a:xfrm>
            <a:off x="869594" y="889649"/>
            <a:ext cx="5080443" cy="44172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両替を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お断り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しています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004C63A-46FA-BDE3-62F1-5862B3C1BF64}"/>
              </a:ext>
            </a:extLst>
          </p:cNvPr>
          <p:cNvSpPr txBox="1"/>
          <p:nvPr/>
        </p:nvSpPr>
        <p:spPr>
          <a:xfrm rot="20700000">
            <a:off x="667800" y="7850101"/>
            <a:ext cx="1925976" cy="6680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申し訳ありませんが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宜しくお願いします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14EDDF3-F34D-647A-50AB-99990D737ABB}"/>
              </a:ext>
            </a:extLst>
          </p:cNvPr>
          <p:cNvGrpSpPr/>
          <p:nvPr/>
        </p:nvGrpSpPr>
        <p:grpSpPr>
          <a:xfrm>
            <a:off x="2924944" y="5910993"/>
            <a:ext cx="2144097" cy="3632517"/>
            <a:chOff x="6933531" y="317640"/>
            <a:chExt cx="1971010" cy="333927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30F7EBB-2D5C-DF21-EED4-932400253085}"/>
                </a:ext>
              </a:extLst>
            </p:cNvPr>
            <p:cNvGrpSpPr/>
            <p:nvPr/>
          </p:nvGrpSpPr>
          <p:grpSpPr>
            <a:xfrm>
              <a:off x="7300200" y="317640"/>
              <a:ext cx="1241301" cy="2509561"/>
              <a:chOff x="7343872" y="1033708"/>
              <a:chExt cx="1241301" cy="2509561"/>
            </a:xfrm>
          </p:grpSpPr>
          <p:sp>
            <p:nvSpPr>
              <p:cNvPr id="44" name="片側の 2 つの角を丸めた四角形 144">
                <a:extLst>
                  <a:ext uri="{FF2B5EF4-FFF2-40B4-BE49-F238E27FC236}">
                    <a16:creationId xmlns:a16="http://schemas.microsoft.com/office/drawing/2014/main" id="{F2DFF7F3-0064-AAB9-8024-32FBB53D522D}"/>
                  </a:ext>
                </a:extLst>
              </p:cNvPr>
              <p:cNvSpPr/>
              <p:nvPr/>
            </p:nvSpPr>
            <p:spPr>
              <a:xfrm>
                <a:off x="7436983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ltVert">
                <a:fgClr>
                  <a:sysClr val="window" lastClr="FFFFFF"/>
                </a:fgClr>
                <a:bgClr>
                  <a:srgbClr val="FFC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F08C8BC8-F107-0536-A43B-4C495BA3CEA2}"/>
                  </a:ext>
                </a:extLst>
              </p:cNvPr>
              <p:cNvSpPr/>
              <p:nvPr/>
            </p:nvSpPr>
            <p:spPr>
              <a:xfrm>
                <a:off x="7623602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台形 45">
                <a:extLst>
                  <a:ext uri="{FF2B5EF4-FFF2-40B4-BE49-F238E27FC236}">
                    <a16:creationId xmlns:a16="http://schemas.microsoft.com/office/drawing/2014/main" id="{ECA6CBD1-44F4-6FA8-8EB8-DF1F6CA124A9}"/>
                  </a:ext>
                </a:extLst>
              </p:cNvPr>
              <p:cNvSpPr/>
              <p:nvPr/>
            </p:nvSpPr>
            <p:spPr>
              <a:xfrm>
                <a:off x="8158170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D4C5B49E-95CA-2794-A872-AC580AC06762}"/>
                  </a:ext>
                </a:extLst>
              </p:cNvPr>
              <p:cNvSpPr/>
              <p:nvPr/>
            </p:nvSpPr>
            <p:spPr>
              <a:xfrm>
                <a:off x="7502538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45A2BF53-40F7-5198-FB17-F927863C13C8}"/>
                  </a:ext>
                </a:extLst>
              </p:cNvPr>
              <p:cNvSpPr/>
              <p:nvPr/>
            </p:nvSpPr>
            <p:spPr>
              <a:xfrm>
                <a:off x="7918634" y="2647784"/>
                <a:ext cx="63808" cy="66106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BB0F169B-312F-544F-A781-A1F29BD8EE30}"/>
                  </a:ext>
                </a:extLst>
              </p:cNvPr>
              <p:cNvSpPr/>
              <p:nvPr/>
            </p:nvSpPr>
            <p:spPr>
              <a:xfrm>
                <a:off x="7731662" y="2198798"/>
                <a:ext cx="440430" cy="32138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139089 w 525992"/>
                  <a:gd name="connsiteY7" fmla="*/ 216193 h 351598"/>
                  <a:gd name="connsiteX8" fmla="*/ 160641 w 525992"/>
                  <a:gd name="connsiteY8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25992 w 525992"/>
                  <a:gd name="connsiteY3" fmla="*/ 254756 h 351598"/>
                  <a:gd name="connsiteX4" fmla="*/ 262996 w 525992"/>
                  <a:gd name="connsiteY4" fmla="*/ 351598 h 351598"/>
                  <a:gd name="connsiteX5" fmla="*/ 0 w 525992"/>
                  <a:gd name="connsiteY5" fmla="*/ 254756 h 351598"/>
                  <a:gd name="connsiteX6" fmla="*/ 139089 w 525992"/>
                  <a:gd name="connsiteY6" fmla="*/ 216193 h 351598"/>
                  <a:gd name="connsiteX7" fmla="*/ 160641 w 525992"/>
                  <a:gd name="connsiteY7" fmla="*/ 0 h 351598"/>
                  <a:gd name="connsiteX0" fmla="*/ 160641 w 525992"/>
                  <a:gd name="connsiteY0" fmla="*/ 0 h 348158"/>
                  <a:gd name="connsiteX1" fmla="*/ 362085 w 525992"/>
                  <a:gd name="connsiteY1" fmla="*/ 0 h 348158"/>
                  <a:gd name="connsiteX2" fmla="*/ 380961 w 525992"/>
                  <a:gd name="connsiteY2" fmla="*/ 220956 h 348158"/>
                  <a:gd name="connsiteX3" fmla="*/ 525992 w 525992"/>
                  <a:gd name="connsiteY3" fmla="*/ 254756 h 348158"/>
                  <a:gd name="connsiteX4" fmla="*/ 262996 w 525992"/>
                  <a:gd name="connsiteY4" fmla="*/ 348158 h 348158"/>
                  <a:gd name="connsiteX5" fmla="*/ 0 w 525992"/>
                  <a:gd name="connsiteY5" fmla="*/ 254756 h 348158"/>
                  <a:gd name="connsiteX6" fmla="*/ 139089 w 525992"/>
                  <a:gd name="connsiteY6" fmla="*/ 216193 h 348158"/>
                  <a:gd name="connsiteX7" fmla="*/ 160641 w 525992"/>
                  <a:gd name="connsiteY7" fmla="*/ 0 h 34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4815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25992" y="254756"/>
                    </a:lnTo>
                    <a:cubicBezTo>
                      <a:pt x="525992" y="324353"/>
                      <a:pt x="408245" y="348158"/>
                      <a:pt x="262996" y="348158"/>
                    </a:cubicBezTo>
                    <a:cubicBezTo>
                      <a:pt x="117747" y="348158"/>
                      <a:pt x="0" y="324353"/>
                      <a:pt x="0" y="254756"/>
                    </a:cubicBez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3261873-6B3C-A789-14C0-8FAE59DE4221}"/>
                  </a:ext>
                </a:extLst>
              </p:cNvPr>
              <p:cNvSpPr/>
              <p:nvPr/>
            </p:nvSpPr>
            <p:spPr>
              <a:xfrm>
                <a:off x="7632638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D58C20B9-18AB-5D9F-064A-90050C716626}"/>
                  </a:ext>
                </a:extLst>
              </p:cNvPr>
              <p:cNvGrpSpPr/>
              <p:nvPr/>
            </p:nvGrpSpPr>
            <p:grpSpPr>
              <a:xfrm>
                <a:off x="7343872" y="1320889"/>
                <a:ext cx="1241301" cy="683029"/>
                <a:chOff x="4376033" y="1381139"/>
                <a:chExt cx="1193236" cy="656581"/>
              </a:xfrm>
              <a:solidFill>
                <a:srgbClr val="339933"/>
              </a:solidFill>
            </p:grpSpPr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BF19A2DB-DBD3-E19C-ED48-277C2704F3EB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四角形: 角を丸くする 149">
                  <a:extLst>
                    <a:ext uri="{FF2B5EF4-FFF2-40B4-BE49-F238E27FC236}">
                      <a16:creationId xmlns:a16="http://schemas.microsoft.com/office/drawing/2014/main" id="{EF4D7BBB-5DD5-5A05-08E5-AC0F48985E9D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BCEFF7DE-775F-6F34-D509-D297DB3DCB4E}"/>
                  </a:ext>
                </a:extLst>
              </p:cNvPr>
              <p:cNvGrpSpPr/>
              <p:nvPr/>
            </p:nvGrpSpPr>
            <p:grpSpPr>
              <a:xfrm rot="16200000" flipH="1">
                <a:off x="7473249" y="2114140"/>
                <a:ext cx="308040" cy="308040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147" name="涙形 146">
                  <a:extLst>
                    <a:ext uri="{FF2B5EF4-FFF2-40B4-BE49-F238E27FC236}">
                      <a16:creationId xmlns:a16="http://schemas.microsoft.com/office/drawing/2014/main" id="{AFC770A2-9C29-444C-F903-DE34D830CAE3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涙形 147">
                  <a:extLst>
                    <a:ext uri="{FF2B5EF4-FFF2-40B4-BE49-F238E27FC236}">
                      <a16:creationId xmlns:a16="http://schemas.microsoft.com/office/drawing/2014/main" id="{0B618B58-42F0-DB13-9F56-1273D3A558CF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394ED8A7-D655-12D6-7CA2-8447EA6D29C6}"/>
                  </a:ext>
                </a:extLst>
              </p:cNvPr>
              <p:cNvGrpSpPr/>
              <p:nvPr/>
            </p:nvGrpSpPr>
            <p:grpSpPr>
              <a:xfrm rot="5400000">
                <a:off x="8147453" y="2114140"/>
                <a:ext cx="308040" cy="308040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145" name="涙形 144">
                  <a:extLst>
                    <a:ext uri="{FF2B5EF4-FFF2-40B4-BE49-F238E27FC236}">
                      <a16:creationId xmlns:a16="http://schemas.microsoft.com/office/drawing/2014/main" id="{8953662E-65D2-BCB3-C157-3FD4BCA81268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涙形 145">
                  <a:extLst>
                    <a:ext uri="{FF2B5EF4-FFF2-40B4-BE49-F238E27FC236}">
                      <a16:creationId xmlns:a16="http://schemas.microsoft.com/office/drawing/2014/main" id="{F2DD0617-16F8-9A72-42B7-762FD9E696BC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E93BD38A-7A66-BAD5-14AE-371C339DFE6E}"/>
                  </a:ext>
                </a:extLst>
              </p:cNvPr>
              <p:cNvGrpSpPr/>
              <p:nvPr/>
            </p:nvGrpSpPr>
            <p:grpSpPr>
              <a:xfrm>
                <a:off x="7366290" y="1141319"/>
                <a:ext cx="1187152" cy="1184800"/>
                <a:chOff x="7407998" y="1141319"/>
                <a:chExt cx="1103736" cy="1184800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BA946D41-E2C0-B2B7-1A03-C4AF97CABB16}"/>
                    </a:ext>
                  </a:extLst>
                </p:cNvPr>
                <p:cNvGrpSpPr/>
                <p:nvPr/>
              </p:nvGrpSpPr>
              <p:grpSpPr>
                <a:xfrm>
                  <a:off x="7407998" y="1282181"/>
                  <a:ext cx="1103736" cy="1043938"/>
                  <a:chOff x="8313749" y="677530"/>
                  <a:chExt cx="1277659" cy="1208437"/>
                </a:xfrm>
              </p:grpSpPr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1C29FB7D-1C28-2F4F-7405-ABD557A71205}"/>
                      </a:ext>
                    </a:extLst>
                  </p:cNvPr>
                  <p:cNvGrpSpPr/>
                  <p:nvPr/>
                </p:nvGrpSpPr>
                <p:grpSpPr>
                  <a:xfrm>
                    <a:off x="8313749" y="677530"/>
                    <a:ext cx="1277659" cy="1208437"/>
                    <a:chOff x="2791854" y="2017484"/>
                    <a:chExt cx="1150921" cy="1088564"/>
                  </a:xfrm>
                  <a:solidFill>
                    <a:srgbClr val="FFCC99"/>
                  </a:solidFill>
                </p:grpSpPr>
                <p:grpSp>
                  <p:nvGrpSpPr>
                    <p:cNvPr id="138" name="グループ化 137">
                      <a:extLst>
                        <a:ext uri="{FF2B5EF4-FFF2-40B4-BE49-F238E27FC236}">
                          <a16:creationId xmlns:a16="http://schemas.microsoft.com/office/drawing/2014/main" id="{C490B26F-78A7-2690-9FE9-092C364581B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4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143" name="円/楕円 536">
                        <a:extLst>
                          <a:ext uri="{FF2B5EF4-FFF2-40B4-BE49-F238E27FC236}">
                            <a16:creationId xmlns:a16="http://schemas.microsoft.com/office/drawing/2014/main" id="{094F02A0-6824-0336-6A07-A82D962F39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4" name="円/楕円 537">
                        <a:extLst>
                          <a:ext uri="{FF2B5EF4-FFF2-40B4-BE49-F238E27FC236}">
                            <a16:creationId xmlns:a16="http://schemas.microsoft.com/office/drawing/2014/main" id="{FB18153F-BAD1-81F2-6AAB-A1F18ACD81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9" name="グループ化 138">
                      <a:extLst>
                        <a:ext uri="{FF2B5EF4-FFF2-40B4-BE49-F238E27FC236}">
                          <a16:creationId xmlns:a16="http://schemas.microsoft.com/office/drawing/2014/main" id="{E22869E8-1F1D-081A-0D07-6965B6923EE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9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141" name="円/楕円 534">
                        <a:extLst>
                          <a:ext uri="{FF2B5EF4-FFF2-40B4-BE49-F238E27FC236}">
                            <a16:creationId xmlns:a16="http://schemas.microsoft.com/office/drawing/2014/main" id="{BC5DB56E-EE6A-F8A8-1C34-4E479C7771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2" name="円/楕円 535">
                        <a:extLst>
                          <a:ext uri="{FF2B5EF4-FFF2-40B4-BE49-F238E27FC236}">
                            <a16:creationId xmlns:a16="http://schemas.microsoft.com/office/drawing/2014/main" id="{7C54E576-1D8D-807C-3C8A-B7C6F2AC4D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6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0" name="円/楕円 533">
                      <a:extLst>
                        <a:ext uri="{FF2B5EF4-FFF2-40B4-BE49-F238E27FC236}">
                          <a16:creationId xmlns:a16="http://schemas.microsoft.com/office/drawing/2014/main" id="{CCE79C0F-0356-F30E-ADEC-5F51ED781B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8" y="2017484"/>
                      <a:ext cx="928914" cy="1088564"/>
                    </a:xfrm>
                    <a:custGeom>
                      <a:avLst/>
                      <a:gdLst>
                        <a:gd name="connsiteX0" fmla="*/ 0 w 1031205"/>
                        <a:gd name="connsiteY0" fmla="*/ 604211 h 1208421"/>
                        <a:gd name="connsiteX1" fmla="*/ 515603 w 1031205"/>
                        <a:gd name="connsiteY1" fmla="*/ 0 h 1208421"/>
                        <a:gd name="connsiteX2" fmla="*/ 1031206 w 1031205"/>
                        <a:gd name="connsiteY2" fmla="*/ 604211 h 1208421"/>
                        <a:gd name="connsiteX3" fmla="*/ 515603 w 1031205"/>
                        <a:gd name="connsiteY3" fmla="*/ 1208422 h 1208421"/>
                        <a:gd name="connsiteX4" fmla="*/ 0 w 1031205"/>
                        <a:gd name="connsiteY4" fmla="*/ 604211 h 1208421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82"/>
                        <a:gd name="connsiteX1" fmla="*/ 515603 w 1031206"/>
                        <a:gd name="connsiteY1" fmla="*/ 0 h 1208482"/>
                        <a:gd name="connsiteX2" fmla="*/ 1031206 w 1031206"/>
                        <a:gd name="connsiteY2" fmla="*/ 604211 h 1208482"/>
                        <a:gd name="connsiteX3" fmla="*/ 515603 w 1031206"/>
                        <a:gd name="connsiteY3" fmla="*/ 1208422 h 1208482"/>
                        <a:gd name="connsiteX4" fmla="*/ 0 w 1031206"/>
                        <a:gd name="connsiteY4" fmla="*/ 604211 h 1208482"/>
                        <a:gd name="connsiteX0" fmla="*/ 0 w 1031206"/>
                        <a:gd name="connsiteY0" fmla="*/ 604211 h 1208437"/>
                        <a:gd name="connsiteX1" fmla="*/ 515603 w 1031206"/>
                        <a:gd name="connsiteY1" fmla="*/ 0 h 1208437"/>
                        <a:gd name="connsiteX2" fmla="*/ 1031206 w 1031206"/>
                        <a:gd name="connsiteY2" fmla="*/ 604211 h 1208437"/>
                        <a:gd name="connsiteX3" fmla="*/ 515603 w 1031206"/>
                        <a:gd name="connsiteY3" fmla="*/ 1208422 h 1208437"/>
                        <a:gd name="connsiteX4" fmla="*/ 0 w 1031206"/>
                        <a:gd name="connsiteY4" fmla="*/ 604211 h 12084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31206" h="1208437">
                          <a:moveTo>
                            <a:pt x="0" y="604211"/>
                          </a:moveTo>
                          <a:cubicBezTo>
                            <a:pt x="0" y="270514"/>
                            <a:pt x="230843" y="0"/>
                            <a:pt x="515603" y="0"/>
                          </a:cubicBezTo>
                          <a:cubicBezTo>
                            <a:pt x="800363" y="0"/>
                            <a:pt x="1031206" y="270514"/>
                            <a:pt x="1031206" y="604211"/>
                          </a:cubicBezTo>
                          <a:cubicBezTo>
                            <a:pt x="1031206" y="937908"/>
                            <a:pt x="869419" y="1210803"/>
                            <a:pt x="515603" y="1208422"/>
                          </a:cubicBezTo>
                          <a:cubicBezTo>
                            <a:pt x="161787" y="1206041"/>
                            <a:pt x="0" y="937908"/>
                            <a:pt x="0" y="604211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1" name="四角形: 角を丸くする 60">
                    <a:extLst>
                      <a:ext uri="{FF2B5EF4-FFF2-40B4-BE49-F238E27FC236}">
                        <a16:creationId xmlns:a16="http://schemas.microsoft.com/office/drawing/2014/main" id="{4FE8B721-560B-275B-377D-68F6962057A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529543" y="1016617"/>
                    <a:ext cx="287644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" name="四角形: 角を丸くする 122">
                    <a:extLst>
                      <a:ext uri="{FF2B5EF4-FFF2-40B4-BE49-F238E27FC236}">
                        <a16:creationId xmlns:a16="http://schemas.microsoft.com/office/drawing/2014/main" id="{72C7A53F-83DB-C8A2-7A92-72E02B4AB71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081993" y="1016617"/>
                    <a:ext cx="287644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24" name="グループ化 123">
                    <a:extLst>
                      <a:ext uri="{FF2B5EF4-FFF2-40B4-BE49-F238E27FC236}">
                        <a16:creationId xmlns:a16="http://schemas.microsoft.com/office/drawing/2014/main" id="{2B794593-748A-2217-C044-976A66893965}"/>
                      </a:ext>
                    </a:extLst>
                  </p:cNvPr>
                  <p:cNvGrpSpPr/>
                  <p:nvPr/>
                </p:nvGrpSpPr>
                <p:grpSpPr>
                  <a:xfrm>
                    <a:off x="8569575" y="1178079"/>
                    <a:ext cx="188099" cy="207593"/>
                    <a:chOff x="8589370" y="1198230"/>
                    <a:chExt cx="188099" cy="207593"/>
                  </a:xfrm>
                </p:grpSpPr>
                <p:sp>
                  <p:nvSpPr>
                    <p:cNvPr id="136" name="四角形: 角を丸くする 135">
                      <a:extLst>
                        <a:ext uri="{FF2B5EF4-FFF2-40B4-BE49-F238E27FC236}">
                          <a16:creationId xmlns:a16="http://schemas.microsoft.com/office/drawing/2014/main" id="{DA0FE319-FD60-D3F6-BBA8-B5118E8053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70" y="1198230"/>
                      <a:ext cx="188099" cy="20759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" name="四角形: 角を丸くする 136">
                      <a:extLst>
                        <a:ext uri="{FF2B5EF4-FFF2-40B4-BE49-F238E27FC236}">
                          <a16:creationId xmlns:a16="http://schemas.microsoft.com/office/drawing/2014/main" id="{CA1BC52B-8327-ABB5-203E-E09E70E2CB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20509" y="1220944"/>
                      <a:ext cx="125822" cy="14727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65A73BAB-700D-B2F0-0AF4-25AD9B937E88}"/>
                      </a:ext>
                    </a:extLst>
                  </p:cNvPr>
                  <p:cNvGrpSpPr/>
                  <p:nvPr/>
                </p:nvGrpSpPr>
                <p:grpSpPr>
                  <a:xfrm>
                    <a:off x="9138694" y="1178079"/>
                    <a:ext cx="188099" cy="207593"/>
                    <a:chOff x="8589370" y="1198230"/>
                    <a:chExt cx="188099" cy="207593"/>
                  </a:xfrm>
                </p:grpSpPr>
                <p:sp>
                  <p:nvSpPr>
                    <p:cNvPr id="134" name="四角形: 角を丸くする 133">
                      <a:extLst>
                        <a:ext uri="{FF2B5EF4-FFF2-40B4-BE49-F238E27FC236}">
                          <a16:creationId xmlns:a16="http://schemas.microsoft.com/office/drawing/2014/main" id="{CABDA0F6-D061-87A0-2BDC-66AFC77A46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70" y="1198230"/>
                      <a:ext cx="188099" cy="20759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5" name="四角形: 角を丸くする 134">
                      <a:extLst>
                        <a:ext uri="{FF2B5EF4-FFF2-40B4-BE49-F238E27FC236}">
                          <a16:creationId xmlns:a16="http://schemas.microsoft.com/office/drawing/2014/main" id="{EC61C9F9-E53F-CD45-7236-D14C4C8B08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20509" y="1220944"/>
                      <a:ext cx="125822" cy="14727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" name="円/楕円 638">
                    <a:extLst>
                      <a:ext uri="{FF2B5EF4-FFF2-40B4-BE49-F238E27FC236}">
                        <a16:creationId xmlns:a16="http://schemas.microsoft.com/office/drawing/2014/main" id="{A2A8160D-71FE-9808-592E-8266D38C65A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758725" y="1654969"/>
                    <a:ext cx="370988" cy="50256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円/楕円 638">
                    <a:extLst>
                      <a:ext uri="{FF2B5EF4-FFF2-40B4-BE49-F238E27FC236}">
                        <a16:creationId xmlns:a16="http://schemas.microsoft.com/office/drawing/2014/main" id="{27068905-46FD-F7F8-92E8-6AFE846DD5B9}"/>
                      </a:ext>
                    </a:extLst>
                  </p:cNvPr>
                  <p:cNvSpPr/>
                  <p:nvPr/>
                </p:nvSpPr>
                <p:spPr>
                  <a:xfrm>
                    <a:off x="8872448" y="1545012"/>
                    <a:ext cx="160269" cy="41622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2 w 195960"/>
                      <a:gd name="connsiteY0" fmla="*/ 6193 h 54598"/>
                      <a:gd name="connsiteX1" fmla="*/ 100361 w 195960"/>
                      <a:gd name="connsiteY1" fmla="*/ 651 h 54598"/>
                      <a:gd name="connsiteX2" fmla="*/ 195958 w 195960"/>
                      <a:gd name="connsiteY2" fmla="*/ 6193 h 54598"/>
                      <a:gd name="connsiteX3" fmla="*/ 97980 w 195960"/>
                      <a:gd name="connsiteY3" fmla="*/ 54598 h 54598"/>
                      <a:gd name="connsiteX4" fmla="*/ 2 w 195960"/>
                      <a:gd name="connsiteY4" fmla="*/ 6193 h 54598"/>
                      <a:gd name="connsiteX0" fmla="*/ 4 w 195965"/>
                      <a:gd name="connsiteY0" fmla="*/ 1300 h 49705"/>
                      <a:gd name="connsiteX1" fmla="*/ 94541 w 195965"/>
                      <a:gd name="connsiteY1" fmla="*/ 12819 h 49705"/>
                      <a:gd name="connsiteX2" fmla="*/ 195960 w 195965"/>
                      <a:gd name="connsiteY2" fmla="*/ 1300 h 49705"/>
                      <a:gd name="connsiteX3" fmla="*/ 97982 w 195965"/>
                      <a:gd name="connsiteY3" fmla="*/ 49705 h 49705"/>
                      <a:gd name="connsiteX4" fmla="*/ 4 w 195965"/>
                      <a:gd name="connsiteY4" fmla="*/ 1300 h 4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65" h="49705">
                        <a:moveTo>
                          <a:pt x="4" y="1300"/>
                        </a:moveTo>
                        <a:cubicBezTo>
                          <a:pt x="-570" y="-4848"/>
                          <a:pt x="40429" y="12819"/>
                          <a:pt x="94541" y="12819"/>
                        </a:cubicBezTo>
                        <a:cubicBezTo>
                          <a:pt x="148653" y="12819"/>
                          <a:pt x="195386" y="-4848"/>
                          <a:pt x="195960" y="1300"/>
                        </a:cubicBezTo>
                        <a:cubicBezTo>
                          <a:pt x="196534" y="7448"/>
                          <a:pt x="152094" y="49705"/>
                          <a:pt x="97982" y="49705"/>
                        </a:cubicBezTo>
                        <a:cubicBezTo>
                          <a:pt x="43870" y="49705"/>
                          <a:pt x="578" y="7448"/>
                          <a:pt x="4" y="130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C3E23215-27EA-A2DC-7B60-895F45ABF7C7}"/>
                    </a:ext>
                  </a:extLst>
                </p:cNvPr>
                <p:cNvSpPr/>
                <p:nvPr/>
              </p:nvSpPr>
              <p:spPr>
                <a:xfrm>
                  <a:off x="7463815" y="1141319"/>
                  <a:ext cx="988890" cy="603120"/>
                </a:xfrm>
                <a:custGeom>
                  <a:avLst/>
                  <a:gdLst>
                    <a:gd name="connsiteX0" fmla="*/ 571338 w 1016390"/>
                    <a:gd name="connsiteY0" fmla="*/ 397 h 603120"/>
                    <a:gd name="connsiteX1" fmla="*/ 882202 w 1016390"/>
                    <a:gd name="connsiteY1" fmla="*/ 134189 h 603120"/>
                    <a:gd name="connsiteX2" fmla="*/ 949507 w 1016390"/>
                    <a:gd name="connsiteY2" fmla="*/ 603119 h 603120"/>
                    <a:gd name="connsiteX3" fmla="*/ 565372 w 1016390"/>
                    <a:gd name="connsiteY3" fmla="*/ 181331 h 603120"/>
                    <a:gd name="connsiteX4" fmla="*/ 508196 w 1016390"/>
                    <a:gd name="connsiteY4" fmla="*/ 138310 h 603120"/>
                    <a:gd name="connsiteX5" fmla="*/ 451020 w 1016390"/>
                    <a:gd name="connsiteY5" fmla="*/ 181332 h 603120"/>
                    <a:gd name="connsiteX6" fmla="*/ 66884 w 1016390"/>
                    <a:gd name="connsiteY6" fmla="*/ 603120 h 603120"/>
                    <a:gd name="connsiteX7" fmla="*/ 134189 w 1016390"/>
                    <a:gd name="connsiteY7" fmla="*/ 134190 h 603120"/>
                    <a:gd name="connsiteX8" fmla="*/ 445054 w 1016390"/>
                    <a:gd name="connsiteY8" fmla="*/ 398 h 603120"/>
                    <a:gd name="connsiteX9" fmla="*/ 504083 w 1016390"/>
                    <a:gd name="connsiteY9" fmla="*/ 13275 h 603120"/>
                    <a:gd name="connsiteX10" fmla="*/ 512507 w 1016390"/>
                    <a:gd name="connsiteY10" fmla="*/ 9788 h 603120"/>
                    <a:gd name="connsiteX11" fmla="*/ 571338 w 1016390"/>
                    <a:gd name="connsiteY11" fmla="*/ 397 h 603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6390" h="603120">
                      <a:moveTo>
                        <a:pt x="571338" y="397"/>
                      </a:moveTo>
                      <a:cubicBezTo>
                        <a:pt x="672937" y="-4836"/>
                        <a:pt x="789654" y="41640"/>
                        <a:pt x="882202" y="134189"/>
                      </a:cubicBezTo>
                      <a:cubicBezTo>
                        <a:pt x="1030279" y="282266"/>
                        <a:pt x="1060412" y="492214"/>
                        <a:pt x="949507" y="603119"/>
                      </a:cubicBezTo>
                      <a:cubicBezTo>
                        <a:pt x="842645" y="446053"/>
                        <a:pt x="712243" y="303101"/>
                        <a:pt x="565372" y="181331"/>
                      </a:cubicBezTo>
                      <a:lnTo>
                        <a:pt x="508196" y="138310"/>
                      </a:lnTo>
                      <a:lnTo>
                        <a:pt x="451020" y="181332"/>
                      </a:lnTo>
                      <a:cubicBezTo>
                        <a:pt x="304148" y="303102"/>
                        <a:pt x="173746" y="446054"/>
                        <a:pt x="66884" y="603120"/>
                      </a:cubicBezTo>
                      <a:cubicBezTo>
                        <a:pt x="-44022" y="492215"/>
                        <a:pt x="-13888" y="282267"/>
                        <a:pt x="134189" y="134190"/>
                      </a:cubicBezTo>
                      <a:cubicBezTo>
                        <a:pt x="226737" y="41641"/>
                        <a:pt x="343454" y="-4835"/>
                        <a:pt x="445054" y="398"/>
                      </a:cubicBezTo>
                      <a:lnTo>
                        <a:pt x="504083" y="13275"/>
                      </a:lnTo>
                      <a:lnTo>
                        <a:pt x="512507" y="9788"/>
                      </a:lnTo>
                      <a:cubicBezTo>
                        <a:pt x="531303" y="4559"/>
                        <a:pt x="551018" y="1444"/>
                        <a:pt x="571338" y="39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5" name="月 54">
                <a:extLst>
                  <a:ext uri="{FF2B5EF4-FFF2-40B4-BE49-F238E27FC236}">
                    <a16:creationId xmlns:a16="http://schemas.microsoft.com/office/drawing/2014/main" id="{75572A44-AFAD-47DC-A887-A3A7D0F9F12A}"/>
                  </a:ext>
                </a:extLst>
              </p:cNvPr>
              <p:cNvSpPr/>
              <p:nvPr/>
            </p:nvSpPr>
            <p:spPr>
              <a:xfrm rot="2700000">
                <a:off x="7846017" y="1171192"/>
                <a:ext cx="78791" cy="374502"/>
              </a:xfrm>
              <a:prstGeom prst="moon">
                <a:avLst>
                  <a:gd name="adj" fmla="val 3862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0420B066-F4DE-EC42-4DB2-3724A5B7FF52}"/>
                  </a:ext>
                </a:extLst>
              </p:cNvPr>
              <p:cNvSpPr/>
              <p:nvPr/>
            </p:nvSpPr>
            <p:spPr>
              <a:xfrm rot="1800000">
                <a:off x="7883449" y="1171191"/>
                <a:ext cx="78791" cy="374502"/>
              </a:xfrm>
              <a:prstGeom prst="moon">
                <a:avLst>
                  <a:gd name="adj" fmla="val 3862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0924444-32DA-6547-485F-A898EFCE72B6}"/>
                  </a:ext>
                </a:extLst>
              </p:cNvPr>
              <p:cNvSpPr/>
              <p:nvPr/>
            </p:nvSpPr>
            <p:spPr>
              <a:xfrm>
                <a:off x="7409770" y="1033708"/>
                <a:ext cx="1088912" cy="63589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FB139AE-0D32-965E-A34B-6C92BA822676}"/>
                </a:ext>
              </a:extLst>
            </p:cNvPr>
            <p:cNvSpPr/>
            <p:nvPr/>
          </p:nvSpPr>
          <p:spPr>
            <a:xfrm rot="20700000">
              <a:off x="6933531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3029C96-92FF-62C6-49F1-42341DAAE81C}"/>
                </a:ext>
              </a:extLst>
            </p:cNvPr>
            <p:cNvSpPr/>
            <p:nvPr/>
          </p:nvSpPr>
          <p:spPr>
            <a:xfrm rot="900000" flipH="1">
              <a:off x="8086352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F9046EB-D28A-D686-9FE9-D1F80F389B2E}"/>
                </a:ext>
              </a:extLst>
            </p:cNvPr>
            <p:cNvGrpSpPr/>
            <p:nvPr/>
          </p:nvGrpSpPr>
          <p:grpSpPr>
            <a:xfrm>
              <a:off x="6946558" y="2499344"/>
              <a:ext cx="1871552" cy="1157569"/>
              <a:chOff x="6872174" y="2496658"/>
              <a:chExt cx="2681401" cy="1658467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1C844BE3-6ED2-3BEB-66E3-61192E926FEA}"/>
                  </a:ext>
                </a:extLst>
              </p:cNvPr>
              <p:cNvGrpSpPr/>
              <p:nvPr/>
            </p:nvGrpSpPr>
            <p:grpSpPr>
              <a:xfrm>
                <a:off x="6872174" y="2496658"/>
                <a:ext cx="2033998" cy="955508"/>
                <a:chOff x="617995" y="888611"/>
                <a:chExt cx="3330325" cy="1564481"/>
              </a:xfrm>
            </p:grpSpPr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BD66C8E7-5920-487E-35D1-124EAA408892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DBBA0C1C-2134-B3E7-0CA0-B2173E4FC80D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B89361A9-4503-053D-9B5A-97587CC0F9B4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3F59BF3A-977B-6E0E-FA48-5E9A22068A6B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8C0D8B2E-FA31-E7B4-235C-7FDAFF27D012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31" name="台形 30">
                    <a:extLst>
                      <a:ext uri="{FF2B5EF4-FFF2-40B4-BE49-F238E27FC236}">
                        <a16:creationId xmlns:a16="http://schemas.microsoft.com/office/drawing/2014/main" id="{1B638A83-0236-AF53-A8FD-05461B3DB1DB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台形 31">
                    <a:extLst>
                      <a:ext uri="{FF2B5EF4-FFF2-40B4-BE49-F238E27FC236}">
                        <a16:creationId xmlns:a16="http://schemas.microsoft.com/office/drawing/2014/main" id="{778B1130-6450-0988-AC35-6DDEF434F8B0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A438E31E-9480-F11F-3B72-749FF603F8D3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BBF80874-44B6-D766-377F-5A333453E654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3FC7AA8E-BA19-8A8B-E6F1-DA8C2610432E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0747AFE0-522B-9555-4D83-660DBBDFB7B1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A04C8170-BD24-1772-1828-F8FA921A860E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4E63611F-4944-70FC-5C72-3FC7B9F512EA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42" name="楕円 41">
                      <a:extLst>
                        <a:ext uri="{FF2B5EF4-FFF2-40B4-BE49-F238E27FC236}">
                          <a16:creationId xmlns:a16="http://schemas.microsoft.com/office/drawing/2014/main" id="{64E6FB37-17FA-02A8-0E0E-974A12FA8BD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楕円 42">
                      <a:extLst>
                        <a:ext uri="{FF2B5EF4-FFF2-40B4-BE49-F238E27FC236}">
                          <a16:creationId xmlns:a16="http://schemas.microsoft.com/office/drawing/2014/main" id="{5A973CF8-DBB8-9D1A-4FC0-0F3C76D0984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E8C0D13D-4C1D-B4B5-1180-35CB6CBB5838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703B0E22-7D73-782C-FA21-05B403AE0D7C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621CED1F-5507-EC30-CABE-CB92C943085A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4D75EE7C-8E5D-8167-EE98-74E026AC7039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AA510CD-DD7A-72B4-3FB0-394FC9BA5C0D}"/>
                  </a:ext>
                </a:extLst>
              </p:cNvPr>
              <p:cNvGrpSpPr/>
              <p:nvPr/>
            </p:nvGrpSpPr>
            <p:grpSpPr>
              <a:xfrm>
                <a:off x="7513434" y="3196732"/>
                <a:ext cx="2040141" cy="958393"/>
                <a:chOff x="617995" y="2780752"/>
                <a:chExt cx="3330325" cy="1564481"/>
              </a:xfrm>
            </p:grpSpPr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DC11981D-3016-9E6A-8529-31501DBADE94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3279D680-43A7-2DF9-FC18-920EAF425A93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ACE80F8E-170A-566D-C1E4-3891606C2FA6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DA208958-59B2-C2F6-4311-030629C1C0B3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EFF969C0-0630-526B-D144-C5B4E089CB71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55E75705-1690-11CC-C504-B74587138DF3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99A4529F-F636-C485-AE2A-FB9EAFC0FD89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774A9D82-2307-3B21-A2CA-6F624B86A5CA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EDAF91D4-1E81-736D-8B60-4FE970BAC29F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55F82187-0786-60CB-C94C-85775EC30B08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711386F4-2032-9B79-3DF2-CD4D7BFF8521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EF8A774C-BA59-A900-D30F-CC58499E779F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2150D816-8A95-A8E9-36E2-CB78A62E6183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85348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poph42_両替お断り（２）</dc:title>
  <dc:subject>poph42_両替お断り（２）</dc:subject>
  <dc:creator>でじけろお</dc:creator>
  <cp:lastModifiedBy/>
  <cp:revision>1</cp:revision>
  <dcterms:created xsi:type="dcterms:W3CDTF">2013-06-06T06:51:16Z</dcterms:created>
  <dcterms:modified xsi:type="dcterms:W3CDTF">2025-02-19T03:47:34Z</dcterms:modified>
  <cp:version>1</cp:version>
</cp:coreProperties>
</file>