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01" r:id="rId3"/>
    <p:sldId id="265" r:id="rId4"/>
    <p:sldId id="266" r:id="rId5"/>
    <p:sldId id="319" r:id="rId6"/>
    <p:sldId id="324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14" y="3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211707" y="1061050"/>
            <a:ext cx="7482588" cy="4838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F548D99-6E17-CAF3-B494-7AD17F900BE4}"/>
              </a:ext>
            </a:extLst>
          </p:cNvPr>
          <p:cNvSpPr txBox="1"/>
          <p:nvPr/>
        </p:nvSpPr>
        <p:spPr>
          <a:xfrm>
            <a:off x="637139" y="629587"/>
            <a:ext cx="8631724" cy="57009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両替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29E158A-AAAE-1F80-4B4C-3FDF77E8E69D}"/>
              </a:ext>
            </a:extLst>
          </p:cNvPr>
          <p:cNvSpPr/>
          <p:nvPr/>
        </p:nvSpPr>
        <p:spPr>
          <a:xfrm>
            <a:off x="106667" y="101377"/>
            <a:ext cx="3334166" cy="664232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C97345-D040-C391-CF5F-A1F3E001FCFE}"/>
              </a:ext>
            </a:extLst>
          </p:cNvPr>
          <p:cNvGrpSpPr/>
          <p:nvPr/>
        </p:nvGrpSpPr>
        <p:grpSpPr>
          <a:xfrm>
            <a:off x="272480" y="1960396"/>
            <a:ext cx="3000828" cy="2937208"/>
            <a:chOff x="-295458" y="4004272"/>
            <a:chExt cx="3000828" cy="29372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ECB7857-EEDB-FFAC-113B-29F2807323D4}"/>
                </a:ext>
              </a:extLst>
            </p:cNvPr>
            <p:cNvGrpSpPr/>
            <p:nvPr/>
          </p:nvGrpSpPr>
          <p:grpSpPr>
            <a:xfrm>
              <a:off x="-295458" y="4004272"/>
              <a:ext cx="3000828" cy="2937208"/>
              <a:chOff x="4447645" y="2802004"/>
              <a:chExt cx="3000828" cy="293720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3AA1D41-DD76-A2EC-7E12-6036502D6826}"/>
                  </a:ext>
                </a:extLst>
              </p:cNvPr>
              <p:cNvGrpSpPr/>
              <p:nvPr/>
            </p:nvGrpSpPr>
            <p:grpSpPr>
              <a:xfrm>
                <a:off x="4447645" y="2802004"/>
                <a:ext cx="3000828" cy="2937208"/>
                <a:chOff x="-2296991" y="2933839"/>
                <a:chExt cx="3000828" cy="2937208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B205D1C5-FA92-3786-86DC-4945A3E23290}"/>
                    </a:ext>
                  </a:extLst>
                </p:cNvPr>
                <p:cNvSpPr/>
                <p:nvPr/>
              </p:nvSpPr>
              <p:spPr bwMode="auto">
                <a:xfrm>
                  <a:off x="-2296991" y="2933839"/>
                  <a:ext cx="3000828" cy="2937208"/>
                </a:xfrm>
                <a:prstGeom prst="roundRect">
                  <a:avLst>
                    <a:gd name="adj" fmla="val 5857"/>
                  </a:avLst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E5F9D020-D342-AB3E-94EA-FB4103966A21}"/>
                    </a:ext>
                  </a:extLst>
                </p:cNvPr>
                <p:cNvSpPr/>
                <p:nvPr/>
              </p:nvSpPr>
              <p:spPr bwMode="auto">
                <a:xfrm>
                  <a:off x="-2101161" y="3122762"/>
                  <a:ext cx="2614796" cy="2559362"/>
                </a:xfrm>
                <a:prstGeom prst="roundRect">
                  <a:avLst>
                    <a:gd name="adj" fmla="val 2884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1612B3E-E879-65E2-4A1E-119DC655D508}"/>
                  </a:ext>
                </a:extLst>
              </p:cNvPr>
              <p:cNvSpPr/>
              <p:nvPr/>
            </p:nvSpPr>
            <p:spPr bwMode="auto">
              <a:xfrm>
                <a:off x="4580270" y="2921190"/>
                <a:ext cx="2773150" cy="2720583"/>
              </a:xfrm>
              <a:custGeom>
                <a:avLst/>
                <a:gdLst>
                  <a:gd name="connsiteX0" fmla="*/ 132165 w 2773150"/>
                  <a:gd name="connsiteY0" fmla="*/ 0 h 2720583"/>
                  <a:gd name="connsiteX1" fmla="*/ 2773150 w 2773150"/>
                  <a:gd name="connsiteY1" fmla="*/ 2585586 h 2720583"/>
                  <a:gd name="connsiteX2" fmla="*/ 2640985 w 2773150"/>
                  <a:gd name="connsiteY2" fmla="*/ 2720583 h 2720583"/>
                  <a:gd name="connsiteX3" fmla="*/ 0 w 2773150"/>
                  <a:gd name="connsiteY3" fmla="*/ 134997 h 2720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3150" h="2720583">
                    <a:moveTo>
                      <a:pt x="132165" y="0"/>
                    </a:moveTo>
                    <a:lnTo>
                      <a:pt x="2773150" y="2585586"/>
                    </a:lnTo>
                    <a:lnTo>
                      <a:pt x="2640985" y="2720583"/>
                    </a:lnTo>
                    <a:lnTo>
                      <a:pt x="0" y="13499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63D784F-E5C0-81CE-4537-6AD9CB2877A0}"/>
                </a:ext>
              </a:extLst>
            </p:cNvPr>
            <p:cNvGrpSpPr/>
            <p:nvPr/>
          </p:nvGrpSpPr>
          <p:grpSpPr>
            <a:xfrm>
              <a:off x="-31116" y="4335437"/>
              <a:ext cx="2472144" cy="2411138"/>
              <a:chOff x="3034065" y="4335437"/>
              <a:chExt cx="2198335" cy="2144086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1E08EEB-7AE2-F942-D604-36A669B95D1A}"/>
                  </a:ext>
                </a:extLst>
              </p:cNvPr>
              <p:cNvGrpSpPr/>
              <p:nvPr/>
            </p:nvGrpSpPr>
            <p:grpSpPr>
              <a:xfrm>
                <a:off x="3034065" y="4335437"/>
                <a:ext cx="2147015" cy="2144086"/>
                <a:chOff x="5137946" y="1701926"/>
                <a:chExt cx="2587854" cy="2584323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2E1B554-F79B-D576-4CF6-2AC50A4A904C}"/>
                    </a:ext>
                  </a:extLst>
                </p:cNvPr>
                <p:cNvGrpSpPr/>
                <p:nvPr/>
              </p:nvGrpSpPr>
              <p:grpSpPr>
                <a:xfrm>
                  <a:off x="5137946" y="1701926"/>
                  <a:ext cx="2587854" cy="2577307"/>
                  <a:chOff x="5313040" y="3128704"/>
                  <a:chExt cx="2587854" cy="2577307"/>
                </a:xfrm>
              </p:grpSpPr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AF8F3A00-7424-803D-0EBB-663D7F667C7C}"/>
                      </a:ext>
                    </a:extLst>
                  </p:cNvPr>
                  <p:cNvGrpSpPr/>
                  <p:nvPr/>
                </p:nvGrpSpPr>
                <p:grpSpPr>
                  <a:xfrm>
                    <a:off x="5313040" y="3609020"/>
                    <a:ext cx="2587854" cy="2096991"/>
                    <a:chOff x="942655" y="3333395"/>
                    <a:chExt cx="4216547" cy="3416755"/>
                  </a:xfrm>
                </p:grpSpPr>
                <p:grpSp>
                  <p:nvGrpSpPr>
                    <p:cNvPr id="37" name="グループ化 36">
                      <a:extLst>
                        <a:ext uri="{FF2B5EF4-FFF2-40B4-BE49-F238E27FC236}">
                          <a16:creationId xmlns:a16="http://schemas.microsoft.com/office/drawing/2014/main" id="{8B799A01-49F5-B905-95C0-941A3C5D88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2670" y="3333395"/>
                      <a:ext cx="2091897" cy="3416755"/>
                      <a:chOff x="3684895" y="2033845"/>
                      <a:chExt cx="2091897" cy="3416755"/>
                    </a:xfrm>
                  </p:grpSpPr>
                  <p:sp>
                    <p:nvSpPr>
                      <p:cNvPr id="42" name="台形 41">
                        <a:extLst>
                          <a:ext uri="{FF2B5EF4-FFF2-40B4-BE49-F238E27FC236}">
                            <a16:creationId xmlns:a16="http://schemas.microsoft.com/office/drawing/2014/main" id="{D65136B3-8CE6-9FDB-9002-42DF537051B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21305" y="3830780"/>
                        <a:ext cx="426726" cy="456580"/>
                      </a:xfrm>
                      <a:prstGeom prst="trapezoid">
                        <a:avLst>
                          <a:gd name="adj" fmla="val 16534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" name="楕円 42">
                        <a:extLst>
                          <a:ext uri="{FF2B5EF4-FFF2-40B4-BE49-F238E27FC236}">
                            <a16:creationId xmlns:a16="http://schemas.microsoft.com/office/drawing/2014/main" id="{70333714-4101-D094-5E75-28B34DEEE87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93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" name="楕円 43">
                        <a:extLst>
                          <a:ext uri="{FF2B5EF4-FFF2-40B4-BE49-F238E27FC236}">
                            <a16:creationId xmlns:a16="http://schemas.microsoft.com/office/drawing/2014/main" id="{C164CA29-6375-9A51-A035-130CC94EFEC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78865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" name="楕円 63">
                        <a:extLst>
                          <a:ext uri="{FF2B5EF4-FFF2-40B4-BE49-F238E27FC236}">
                            <a16:creationId xmlns:a16="http://schemas.microsoft.com/office/drawing/2014/main" id="{56D48602-EB24-512D-EF94-5B0FA0D8B6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3684895" y="2893980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楕円 64">
                        <a:extLst>
                          <a:ext uri="{FF2B5EF4-FFF2-40B4-BE49-F238E27FC236}">
                            <a16:creationId xmlns:a16="http://schemas.microsoft.com/office/drawing/2014/main" id="{CB9B7770-9E5C-85B3-227D-105057E71B5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5299986" y="2893979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四角形: 上の 2 つの角を丸める 65">
                        <a:extLst>
                          <a:ext uri="{FF2B5EF4-FFF2-40B4-BE49-F238E27FC236}">
                            <a16:creationId xmlns:a16="http://schemas.microsoft.com/office/drawing/2014/main" id="{37871166-EE49-76F6-007A-454BDC35CA0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38021" y="4172630"/>
                        <a:ext cx="1638299" cy="1277970"/>
                      </a:xfrm>
                      <a:prstGeom prst="round2SameRect">
                        <a:avLst>
                          <a:gd name="adj1" fmla="val 20902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" name="楕円 66">
                        <a:extLst>
                          <a:ext uri="{FF2B5EF4-FFF2-40B4-BE49-F238E27FC236}">
                            <a16:creationId xmlns:a16="http://schemas.microsoft.com/office/drawing/2014/main" id="{0433F831-1FF0-B939-3F01-BD6E94F3911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76" y="2258870"/>
                        <a:ext cx="1665185" cy="18002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4659D849-6455-7F6D-FAEB-F230B4B92456}"/>
                        </a:ext>
                      </a:extLst>
                    </p:cNvPr>
                    <p:cNvSpPr/>
                    <p:nvPr/>
                  </p:nvSpPr>
                  <p:spPr bwMode="auto">
                    <a:xfrm rot="9000000">
                      <a:off x="3769643" y="529306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8FAEBE26-FE6D-D82C-7002-CD1C98497275}"/>
                        </a:ext>
                      </a:extLst>
                    </p:cNvPr>
                    <p:cNvSpPr/>
                    <p:nvPr/>
                  </p:nvSpPr>
                  <p:spPr bwMode="auto">
                    <a:xfrm rot="12600000" flipH="1">
                      <a:off x="942655" y="530470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C8C31349-95FC-B4F1-11D7-492DF19A7902}"/>
                      </a:ext>
                    </a:extLst>
                  </p:cNvPr>
                  <p:cNvGrpSpPr/>
                  <p:nvPr/>
                </p:nvGrpSpPr>
                <p:grpSpPr>
                  <a:xfrm>
                    <a:off x="6189394" y="4143696"/>
                    <a:ext cx="835147" cy="198354"/>
                    <a:chOff x="6195062" y="4143696"/>
                    <a:chExt cx="835147" cy="198354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67289B13-DA98-8CAB-D09F-0C6A295AFE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95062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9F519E02-0A5F-D49C-E52F-8E48FDF265B7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801767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0" name="楕円 295">
                    <a:extLst>
                      <a:ext uri="{FF2B5EF4-FFF2-40B4-BE49-F238E27FC236}">
                        <a16:creationId xmlns:a16="http://schemas.microsoft.com/office/drawing/2014/main" id="{D65C0342-249F-A2B7-2D14-74027B48FE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7969" y="3128704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楕円 295">
                    <a:extLst>
                      <a:ext uri="{FF2B5EF4-FFF2-40B4-BE49-F238E27FC236}">
                        <a16:creationId xmlns:a16="http://schemas.microsoft.com/office/drawing/2014/main" id="{F4807393-1D7F-E334-670C-1C25A4E821D2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7038023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" name="楕円 295">
                    <a:extLst>
                      <a:ext uri="{FF2B5EF4-FFF2-40B4-BE49-F238E27FC236}">
                        <a16:creationId xmlns:a16="http://schemas.microsoft.com/office/drawing/2014/main" id="{81537D23-A146-64E3-B584-A7E309DB8A8D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62565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楕円 295">
                    <a:extLst>
                      <a:ext uri="{FF2B5EF4-FFF2-40B4-BE49-F238E27FC236}">
                        <a16:creationId xmlns:a16="http://schemas.microsoft.com/office/drawing/2014/main" id="{527E0E12-6364-71D9-D590-8086332F9B1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960130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楕円 295">
                    <a:extLst>
                      <a:ext uri="{FF2B5EF4-FFF2-40B4-BE49-F238E27FC236}">
                        <a16:creationId xmlns:a16="http://schemas.microsoft.com/office/drawing/2014/main" id="{327C3A55-963F-1E70-994D-DA119D8D51B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7435586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DBC2136-6EEB-364E-C6E7-18F986D2A88C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9521E8A-9477-A456-A1F1-45FD11B0097B}"/>
                  </a:ext>
                </a:extLst>
              </p:cNvPr>
              <p:cNvGrpSpPr/>
              <p:nvPr/>
            </p:nvGrpSpPr>
            <p:grpSpPr>
              <a:xfrm>
                <a:off x="4675387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C1FF48BF-3E7C-DCB2-46E5-10928835DD1E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B67B7FC9-8C0B-31D1-782B-6922577B43E5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683D8CFB-9F36-BCF0-1241-9D4BFC90C754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3BC6F5A8-2790-A823-7804-38FAEDD89923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C57FDD39-40E9-DC2D-9CE9-561646536BDA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E4C4556D-A4E1-F3E5-232D-E07286E59C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49D3F40-A8AB-AA7B-4FEC-138B3A6E0F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136BA93-40AC-DAA5-D93E-702D14022CC0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1A56D394-DF3C-22F7-61A6-8F5FD5FCC4BE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97ED3404-99C6-090A-876A-8CC8476EF797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8ED6B48-C7F5-775D-8E7F-3293138DA813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id="{3823EB52-F668-B076-E988-7D356E70BCE6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DBDF25EC-4D46-745D-0FA2-A78258008881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9C2A3FB8-C882-F2DD-580F-2116A59B8391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20DB61A3-6DD6-2BD2-9F43-FD9A7A984F87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6791F4A3-3CF6-9E8C-AFEB-8315A8F5074D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15" name="正方形/長方形 14">
                    <a:extLst>
                      <a:ext uri="{FF2B5EF4-FFF2-40B4-BE49-F238E27FC236}">
                        <a16:creationId xmlns:a16="http://schemas.microsoft.com/office/drawing/2014/main" id="{359C8326-1B73-C503-79FE-D862964F2B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1FE425BC-FFAD-BE52-C0B9-403825A8EA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83F6580-BE65-DF2A-BBE3-C09236CF79EE}"/>
                </a:ext>
              </a:extLst>
            </p:cNvPr>
            <p:cNvSpPr/>
            <p:nvPr/>
          </p:nvSpPr>
          <p:spPr bwMode="auto">
            <a:xfrm>
              <a:off x="-181619" y="411258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910DCA6-9F20-6DD2-469B-4EBFA2C252DA}"/>
              </a:ext>
            </a:extLst>
          </p:cNvPr>
          <p:cNvSpPr txBox="1"/>
          <p:nvPr/>
        </p:nvSpPr>
        <p:spPr>
          <a:xfrm>
            <a:off x="3793747" y="629587"/>
            <a:ext cx="5475115" cy="57009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両替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お断り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D31C00-A2E3-B273-979B-C9D1DB11A17D}"/>
              </a:ext>
            </a:extLst>
          </p:cNvPr>
          <p:cNvSpPr txBox="1"/>
          <p:nvPr/>
        </p:nvSpPr>
        <p:spPr>
          <a:xfrm>
            <a:off x="488504" y="362133"/>
            <a:ext cx="9000999" cy="23845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両替お断り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706B9F5-9D3F-3C3C-C4EF-7B5AD9AF427F}"/>
              </a:ext>
            </a:extLst>
          </p:cNvPr>
          <p:cNvGrpSpPr/>
          <p:nvPr/>
        </p:nvGrpSpPr>
        <p:grpSpPr>
          <a:xfrm>
            <a:off x="3372979" y="3212976"/>
            <a:ext cx="3232048" cy="3163526"/>
            <a:chOff x="-295458" y="4004272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C6C66D5-7394-5B3A-38FB-D1D76DA7FD88}"/>
                </a:ext>
              </a:extLst>
            </p:cNvPr>
            <p:cNvGrpSpPr/>
            <p:nvPr/>
          </p:nvGrpSpPr>
          <p:grpSpPr>
            <a:xfrm>
              <a:off x="-295458" y="4004272"/>
              <a:ext cx="3000828" cy="2937208"/>
              <a:chOff x="4447645" y="2802004"/>
              <a:chExt cx="3000828" cy="293720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09CF13C-80B4-EDC5-7E54-494D5931A5B2}"/>
                  </a:ext>
                </a:extLst>
              </p:cNvPr>
              <p:cNvGrpSpPr/>
              <p:nvPr/>
            </p:nvGrpSpPr>
            <p:grpSpPr>
              <a:xfrm>
                <a:off x="4447645" y="2802004"/>
                <a:ext cx="3000828" cy="2937208"/>
                <a:chOff x="-2296991" y="2933839"/>
                <a:chExt cx="3000828" cy="2937208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1F3F688D-315F-AA77-FE32-39CF692261B4}"/>
                    </a:ext>
                  </a:extLst>
                </p:cNvPr>
                <p:cNvSpPr/>
                <p:nvPr/>
              </p:nvSpPr>
              <p:spPr bwMode="auto">
                <a:xfrm>
                  <a:off x="-2296991" y="2933839"/>
                  <a:ext cx="3000828" cy="2937208"/>
                </a:xfrm>
                <a:prstGeom prst="roundRect">
                  <a:avLst>
                    <a:gd name="adj" fmla="val 5857"/>
                  </a:avLst>
                </a:pr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C41CF9A4-0DE0-3FA6-B7A0-5782FAEF7E61}"/>
                    </a:ext>
                  </a:extLst>
                </p:cNvPr>
                <p:cNvSpPr/>
                <p:nvPr/>
              </p:nvSpPr>
              <p:spPr bwMode="auto">
                <a:xfrm>
                  <a:off x="-2101161" y="3122762"/>
                  <a:ext cx="2614796" cy="2559362"/>
                </a:xfrm>
                <a:prstGeom prst="roundRect">
                  <a:avLst>
                    <a:gd name="adj" fmla="val 2884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E7EDAF8-BBFF-A494-46B6-CD9FC2DD1B58}"/>
                  </a:ext>
                </a:extLst>
              </p:cNvPr>
              <p:cNvSpPr/>
              <p:nvPr/>
            </p:nvSpPr>
            <p:spPr bwMode="auto">
              <a:xfrm>
                <a:off x="4580270" y="2921190"/>
                <a:ext cx="2773150" cy="2720583"/>
              </a:xfrm>
              <a:custGeom>
                <a:avLst/>
                <a:gdLst>
                  <a:gd name="connsiteX0" fmla="*/ 132165 w 2773150"/>
                  <a:gd name="connsiteY0" fmla="*/ 0 h 2720583"/>
                  <a:gd name="connsiteX1" fmla="*/ 2773150 w 2773150"/>
                  <a:gd name="connsiteY1" fmla="*/ 2585586 h 2720583"/>
                  <a:gd name="connsiteX2" fmla="*/ 2640985 w 2773150"/>
                  <a:gd name="connsiteY2" fmla="*/ 2720583 h 2720583"/>
                  <a:gd name="connsiteX3" fmla="*/ 0 w 2773150"/>
                  <a:gd name="connsiteY3" fmla="*/ 134997 h 2720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3150" h="2720583">
                    <a:moveTo>
                      <a:pt x="132165" y="0"/>
                    </a:moveTo>
                    <a:lnTo>
                      <a:pt x="2773150" y="2585586"/>
                    </a:lnTo>
                    <a:lnTo>
                      <a:pt x="2640985" y="2720583"/>
                    </a:lnTo>
                    <a:lnTo>
                      <a:pt x="0" y="13499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F086B0C-C2B6-99A3-6DF2-A7F40E85155E}"/>
                </a:ext>
              </a:extLst>
            </p:cNvPr>
            <p:cNvGrpSpPr/>
            <p:nvPr/>
          </p:nvGrpSpPr>
          <p:grpSpPr>
            <a:xfrm>
              <a:off x="-31116" y="4335437"/>
              <a:ext cx="2472144" cy="2411138"/>
              <a:chOff x="3034065" y="4335437"/>
              <a:chExt cx="2198335" cy="2144086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C8983CA0-C3FF-DC05-A866-9839373E2A13}"/>
                  </a:ext>
                </a:extLst>
              </p:cNvPr>
              <p:cNvGrpSpPr/>
              <p:nvPr/>
            </p:nvGrpSpPr>
            <p:grpSpPr>
              <a:xfrm>
                <a:off x="3034065" y="4335437"/>
                <a:ext cx="2147015" cy="2144086"/>
                <a:chOff x="5137946" y="1701926"/>
                <a:chExt cx="2587854" cy="2584323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AC4B2AF3-C78F-E4DE-0A13-DEE75E6CB7F0}"/>
                    </a:ext>
                  </a:extLst>
                </p:cNvPr>
                <p:cNvGrpSpPr/>
                <p:nvPr/>
              </p:nvGrpSpPr>
              <p:grpSpPr>
                <a:xfrm>
                  <a:off x="5137946" y="1701926"/>
                  <a:ext cx="2587854" cy="2577307"/>
                  <a:chOff x="5313040" y="3128704"/>
                  <a:chExt cx="2587854" cy="2577307"/>
                </a:xfrm>
              </p:grpSpPr>
              <p:grpSp>
                <p:nvGrpSpPr>
                  <p:cNvPr id="48" name="グループ化 47">
                    <a:extLst>
                      <a:ext uri="{FF2B5EF4-FFF2-40B4-BE49-F238E27FC236}">
                        <a16:creationId xmlns:a16="http://schemas.microsoft.com/office/drawing/2014/main" id="{0AE85072-972B-9970-BCF8-2DA0A11BADCE}"/>
                      </a:ext>
                    </a:extLst>
                  </p:cNvPr>
                  <p:cNvGrpSpPr/>
                  <p:nvPr/>
                </p:nvGrpSpPr>
                <p:grpSpPr>
                  <a:xfrm>
                    <a:off x="5313040" y="3609020"/>
                    <a:ext cx="2587854" cy="2096991"/>
                    <a:chOff x="942655" y="3333395"/>
                    <a:chExt cx="4216547" cy="3416755"/>
                  </a:xfrm>
                </p:grpSpPr>
                <p:grpSp>
                  <p:nvGrpSpPr>
                    <p:cNvPr id="60" name="グループ化 59">
                      <a:extLst>
                        <a:ext uri="{FF2B5EF4-FFF2-40B4-BE49-F238E27FC236}">
                          <a16:creationId xmlns:a16="http://schemas.microsoft.com/office/drawing/2014/main" id="{CFD603DD-7C2A-2282-68E3-6891842F40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2670" y="3333395"/>
                      <a:ext cx="2091897" cy="3416755"/>
                      <a:chOff x="3684895" y="2033845"/>
                      <a:chExt cx="2091897" cy="3416755"/>
                    </a:xfrm>
                  </p:grpSpPr>
                  <p:sp>
                    <p:nvSpPr>
                      <p:cNvPr id="63" name="台形 62">
                        <a:extLst>
                          <a:ext uri="{FF2B5EF4-FFF2-40B4-BE49-F238E27FC236}">
                            <a16:creationId xmlns:a16="http://schemas.microsoft.com/office/drawing/2014/main" id="{7CEBC5E3-7D33-6F1A-E9B1-23B7DC47AE8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521305" y="3830780"/>
                        <a:ext cx="426726" cy="456580"/>
                      </a:xfrm>
                      <a:prstGeom prst="trapezoid">
                        <a:avLst>
                          <a:gd name="adj" fmla="val 16534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4" name="楕円 63">
                        <a:extLst>
                          <a:ext uri="{FF2B5EF4-FFF2-40B4-BE49-F238E27FC236}">
                            <a16:creationId xmlns:a16="http://schemas.microsoft.com/office/drawing/2014/main" id="{35E63466-2596-BC04-9767-39C28ECD3E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93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5" name="楕円 64">
                        <a:extLst>
                          <a:ext uri="{FF2B5EF4-FFF2-40B4-BE49-F238E27FC236}">
                            <a16:creationId xmlns:a16="http://schemas.microsoft.com/office/drawing/2014/main" id="{86D1C434-9B71-488E-CA0B-869A8B44B26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78865" y="2033845"/>
                        <a:ext cx="1788396" cy="1665185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6" name="楕円 65">
                        <a:extLst>
                          <a:ext uri="{FF2B5EF4-FFF2-40B4-BE49-F238E27FC236}">
                            <a16:creationId xmlns:a16="http://schemas.microsoft.com/office/drawing/2014/main" id="{60F2CC79-CFC1-3ED4-5FC3-25F03685142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3684895" y="2893980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" name="楕円 66">
                        <a:extLst>
                          <a:ext uri="{FF2B5EF4-FFF2-40B4-BE49-F238E27FC236}">
                            <a16:creationId xmlns:a16="http://schemas.microsoft.com/office/drawing/2014/main" id="{BD7C588A-1EE6-3D7F-8F4A-EC6B067047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900000" flipH="1">
                        <a:off x="5299986" y="2893979"/>
                        <a:ext cx="476806" cy="688383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8" name="四角形: 上の 2 つの角を丸める 67">
                        <a:extLst>
                          <a:ext uri="{FF2B5EF4-FFF2-40B4-BE49-F238E27FC236}">
                            <a16:creationId xmlns:a16="http://schemas.microsoft.com/office/drawing/2014/main" id="{FF331EC2-B508-8885-1084-C9532CAA437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38021" y="4172630"/>
                        <a:ext cx="1638299" cy="1277970"/>
                      </a:xfrm>
                      <a:prstGeom prst="round2SameRect">
                        <a:avLst>
                          <a:gd name="adj1" fmla="val 20902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9" name="楕円 68">
                        <a:extLst>
                          <a:ext uri="{FF2B5EF4-FFF2-40B4-BE49-F238E27FC236}">
                            <a16:creationId xmlns:a16="http://schemas.microsoft.com/office/drawing/2014/main" id="{A4DB37A5-1308-90D7-E939-9CD2872CF58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902076" y="2258870"/>
                        <a:ext cx="1665185" cy="180020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DBD67BF0-0052-9571-245C-E7AE3969F6B9}"/>
                        </a:ext>
                      </a:extLst>
                    </p:cNvPr>
                    <p:cNvSpPr/>
                    <p:nvPr/>
                  </p:nvSpPr>
                  <p:spPr bwMode="auto">
                    <a:xfrm rot="9000000">
                      <a:off x="3769643" y="529306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4F591A52-F005-A7E3-2EE3-66C8475CDEBF}"/>
                        </a:ext>
                      </a:extLst>
                    </p:cNvPr>
                    <p:cNvSpPr/>
                    <p:nvPr/>
                  </p:nvSpPr>
                  <p:spPr bwMode="auto">
                    <a:xfrm rot="12600000" flipH="1">
                      <a:off x="942655" y="5304707"/>
                      <a:ext cx="1389559" cy="895130"/>
                    </a:xfrm>
                    <a:custGeom>
                      <a:avLst/>
                      <a:gdLst>
                        <a:gd name="connsiteX0" fmla="*/ 237986 w 1389559"/>
                        <a:gd name="connsiteY0" fmla="*/ 631332 h 895130"/>
                        <a:gd name="connsiteX1" fmla="*/ 208246 w 1389559"/>
                        <a:gd name="connsiteY1" fmla="*/ 591848 h 895130"/>
                        <a:gd name="connsiteX2" fmla="*/ 254619 w 1389559"/>
                        <a:gd name="connsiteY2" fmla="*/ 513157 h 895130"/>
                        <a:gd name="connsiteX3" fmla="*/ 363474 w 1389559"/>
                        <a:gd name="connsiteY3" fmla="*/ 485028 h 895130"/>
                        <a:gd name="connsiteX4" fmla="*/ 297225 w 1389559"/>
                        <a:gd name="connsiteY4" fmla="*/ 446780 h 895130"/>
                        <a:gd name="connsiteX5" fmla="*/ 124415 w 1389559"/>
                        <a:gd name="connsiteY5" fmla="*/ 435492 h 895130"/>
                        <a:gd name="connsiteX6" fmla="*/ 105640 w 1389559"/>
                        <a:gd name="connsiteY6" fmla="*/ 430408 h 895130"/>
                        <a:gd name="connsiteX7" fmla="*/ 90786 w 1389559"/>
                        <a:gd name="connsiteY7" fmla="*/ 418917 h 895130"/>
                        <a:gd name="connsiteX8" fmla="*/ 82189 w 1389559"/>
                        <a:gd name="connsiteY8" fmla="*/ 393609 h 895130"/>
                        <a:gd name="connsiteX9" fmla="*/ 58744 w 1389559"/>
                        <a:gd name="connsiteY9" fmla="*/ 392078 h 895130"/>
                        <a:gd name="connsiteX10" fmla="*/ 39967 w 1389559"/>
                        <a:gd name="connsiteY10" fmla="*/ 386994 h 895130"/>
                        <a:gd name="connsiteX11" fmla="*/ 13055 w 1389559"/>
                        <a:gd name="connsiteY11" fmla="*/ 340003 h 895130"/>
                        <a:gd name="connsiteX12" fmla="*/ 19827 w 1389559"/>
                        <a:gd name="connsiteY12" fmla="*/ 326264 h 895130"/>
                        <a:gd name="connsiteX13" fmla="*/ 11192 w 1389559"/>
                        <a:gd name="connsiteY13" fmla="*/ 319583 h 895130"/>
                        <a:gd name="connsiteX14" fmla="*/ 97 w 1389559"/>
                        <a:gd name="connsiteY14" fmla="*/ 286925 h 895130"/>
                        <a:gd name="connsiteX15" fmla="*/ 48004 w 1389559"/>
                        <a:gd name="connsiteY15" fmla="*/ 244892 h 895130"/>
                        <a:gd name="connsiteX16" fmla="*/ 115879 w 1389559"/>
                        <a:gd name="connsiteY16" fmla="*/ 249326 h 895130"/>
                        <a:gd name="connsiteX17" fmla="*/ 110402 w 1389559"/>
                        <a:gd name="connsiteY17" fmla="*/ 233202 h 895130"/>
                        <a:gd name="connsiteX18" fmla="*/ 154643 w 1389559"/>
                        <a:gd name="connsiteY18" fmla="*/ 194386 h 895130"/>
                        <a:gd name="connsiteX19" fmla="*/ 393507 w 1389559"/>
                        <a:gd name="connsiteY19" fmla="*/ 209988 h 895130"/>
                        <a:gd name="connsiteX20" fmla="*/ 412767 w 1389559"/>
                        <a:gd name="connsiteY20" fmla="*/ 219482 h 895130"/>
                        <a:gd name="connsiteX21" fmla="*/ 421852 w 1389559"/>
                        <a:gd name="connsiteY21" fmla="*/ 220677 h 895130"/>
                        <a:gd name="connsiteX22" fmla="*/ 642616 w 1389559"/>
                        <a:gd name="connsiteY22" fmla="*/ 348136 h 895130"/>
                        <a:gd name="connsiteX23" fmla="*/ 1219465 w 1389559"/>
                        <a:gd name="connsiteY23" fmla="*/ 15092 h 895130"/>
                        <a:gd name="connsiteX24" fmla="*/ 1304843 w 1389559"/>
                        <a:gd name="connsiteY24" fmla="*/ 3852 h 895130"/>
                        <a:gd name="connsiteX25" fmla="*/ 1318651 w 1389559"/>
                        <a:gd name="connsiteY25" fmla="*/ 10590 h 895130"/>
                        <a:gd name="connsiteX26" fmla="*/ 1320841 w 1389559"/>
                        <a:gd name="connsiteY26" fmla="*/ 11032 h 895130"/>
                        <a:gd name="connsiteX27" fmla="*/ 1324205 w 1389559"/>
                        <a:gd name="connsiteY27" fmla="*/ 13300 h 895130"/>
                        <a:gd name="connsiteX28" fmla="*/ 1343607 w 1389559"/>
                        <a:gd name="connsiteY28" fmla="*/ 22768 h 895130"/>
                        <a:gd name="connsiteX29" fmla="*/ 1351471 w 1389559"/>
                        <a:gd name="connsiteY29" fmla="*/ 31683 h 895130"/>
                        <a:gd name="connsiteX30" fmla="*/ 1356605 w 1389559"/>
                        <a:gd name="connsiteY30" fmla="*/ 35144 h 895130"/>
                        <a:gd name="connsiteX31" fmla="*/ 1363354 w 1389559"/>
                        <a:gd name="connsiteY31" fmla="*/ 45155 h 895130"/>
                        <a:gd name="connsiteX32" fmla="*/ 1373162 w 1389559"/>
                        <a:gd name="connsiteY32" fmla="*/ 56275 h 895130"/>
                        <a:gd name="connsiteX33" fmla="*/ 1375462 w 1389559"/>
                        <a:gd name="connsiteY33" fmla="*/ 63114 h 895130"/>
                        <a:gd name="connsiteX34" fmla="*/ 1380717 w 1389559"/>
                        <a:gd name="connsiteY34" fmla="*/ 70908 h 895130"/>
                        <a:gd name="connsiteX35" fmla="*/ 1384675 w 1389559"/>
                        <a:gd name="connsiteY35" fmla="*/ 90511 h 895130"/>
                        <a:gd name="connsiteX36" fmla="*/ 1387403 w 1389559"/>
                        <a:gd name="connsiteY36" fmla="*/ 98624 h 895130"/>
                        <a:gd name="connsiteX37" fmla="*/ 1387123 w 1389559"/>
                        <a:gd name="connsiteY37" fmla="*/ 102638 h 895130"/>
                        <a:gd name="connsiteX38" fmla="*/ 1389559 w 1389559"/>
                        <a:gd name="connsiteY38" fmla="*/ 114704 h 895130"/>
                        <a:gd name="connsiteX39" fmla="*/ 1389558 w 1389559"/>
                        <a:gd name="connsiteY39" fmla="*/ 895130 h 895130"/>
                        <a:gd name="connsiteX40" fmla="*/ 1164531 w 1389559"/>
                        <a:gd name="connsiteY40" fmla="*/ 895130 h 895130"/>
                        <a:gd name="connsiteX41" fmla="*/ 1164531 w 1389559"/>
                        <a:gd name="connsiteY41" fmla="*/ 306648 h 895130"/>
                        <a:gd name="connsiteX42" fmla="*/ 699362 w 1389559"/>
                        <a:gd name="connsiteY42" fmla="*/ 575213 h 895130"/>
                        <a:gd name="connsiteX43" fmla="*/ 691927 w 1389559"/>
                        <a:gd name="connsiteY43" fmla="*/ 583642 h 895130"/>
                        <a:gd name="connsiteX44" fmla="*/ 549527 w 1389559"/>
                        <a:gd name="connsiteY44" fmla="*/ 592446 h 895130"/>
                        <a:gd name="connsiteX45" fmla="*/ 512601 w 1389559"/>
                        <a:gd name="connsiteY45" fmla="*/ 571127 h 895130"/>
                        <a:gd name="connsiteX46" fmla="*/ 508538 w 1389559"/>
                        <a:gd name="connsiteY46" fmla="*/ 575715 h 895130"/>
                        <a:gd name="connsiteX47" fmla="*/ 485468 w 1389559"/>
                        <a:gd name="connsiteY47" fmla="*/ 586919 h 895130"/>
                        <a:gd name="connsiteX48" fmla="*/ 286936 w 1389559"/>
                        <a:gd name="connsiteY48" fmla="*/ 638222 h 895130"/>
                        <a:gd name="connsiteX49" fmla="*/ 237986 w 1389559"/>
                        <a:gd name="connsiteY49" fmla="*/ 631332 h 895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</a:cxnLst>
                      <a:rect l="l" t="t" r="r" b="b"/>
                      <a:pathLst>
                        <a:path w="1389559" h="895130">
                          <a:moveTo>
                            <a:pt x="237986" y="631332"/>
                          </a:moveTo>
                          <a:cubicBezTo>
                            <a:pt x="223746" y="622940"/>
                            <a:pt x="212707" y="609116"/>
                            <a:pt x="208246" y="591848"/>
                          </a:cubicBezTo>
                          <a:cubicBezTo>
                            <a:pt x="199321" y="557312"/>
                            <a:pt x="220084" y="522081"/>
                            <a:pt x="254619" y="513157"/>
                          </a:cubicBezTo>
                          <a:lnTo>
                            <a:pt x="363474" y="485028"/>
                          </a:lnTo>
                          <a:lnTo>
                            <a:pt x="297225" y="446780"/>
                          </a:lnTo>
                          <a:lnTo>
                            <a:pt x="124415" y="435492"/>
                          </a:lnTo>
                          <a:cubicBezTo>
                            <a:pt x="117667" y="435052"/>
                            <a:pt x="111326" y="433263"/>
                            <a:pt x="105640" y="430408"/>
                          </a:cubicBezTo>
                          <a:cubicBezTo>
                            <a:pt x="99953" y="427553"/>
                            <a:pt x="94921" y="423630"/>
                            <a:pt x="90786" y="418917"/>
                          </a:cubicBezTo>
                          <a:lnTo>
                            <a:pt x="82189" y="393609"/>
                          </a:lnTo>
                          <a:lnTo>
                            <a:pt x="58744" y="392078"/>
                          </a:lnTo>
                          <a:cubicBezTo>
                            <a:pt x="51995" y="391636"/>
                            <a:pt x="45655" y="389848"/>
                            <a:pt x="39967" y="386994"/>
                          </a:cubicBezTo>
                          <a:cubicBezTo>
                            <a:pt x="22908" y="378426"/>
                            <a:pt x="11733" y="360250"/>
                            <a:pt x="13055" y="340003"/>
                          </a:cubicBezTo>
                          <a:lnTo>
                            <a:pt x="19827" y="326264"/>
                          </a:lnTo>
                          <a:lnTo>
                            <a:pt x="11192" y="319583"/>
                          </a:lnTo>
                          <a:cubicBezTo>
                            <a:pt x="3585" y="310914"/>
                            <a:pt x="-714" y="299342"/>
                            <a:pt x="97" y="286925"/>
                          </a:cubicBezTo>
                          <a:cubicBezTo>
                            <a:pt x="1720" y="262089"/>
                            <a:pt x="23169" y="243270"/>
                            <a:pt x="48004" y="244892"/>
                          </a:cubicBezTo>
                          <a:lnTo>
                            <a:pt x="115879" y="249326"/>
                          </a:lnTo>
                          <a:lnTo>
                            <a:pt x="110402" y="233202"/>
                          </a:lnTo>
                          <a:cubicBezTo>
                            <a:pt x="111900" y="210267"/>
                            <a:pt x="131709" y="192888"/>
                            <a:pt x="154643" y="194386"/>
                          </a:cubicBezTo>
                          <a:lnTo>
                            <a:pt x="393507" y="209988"/>
                          </a:lnTo>
                          <a:lnTo>
                            <a:pt x="412767" y="219482"/>
                          </a:lnTo>
                          <a:lnTo>
                            <a:pt x="421852" y="220677"/>
                          </a:lnTo>
                          <a:lnTo>
                            <a:pt x="642616" y="348136"/>
                          </a:lnTo>
                          <a:lnTo>
                            <a:pt x="1219465" y="15092"/>
                          </a:lnTo>
                          <a:cubicBezTo>
                            <a:pt x="1246373" y="-443"/>
                            <a:pt x="1277029" y="-3601"/>
                            <a:pt x="1304843" y="3852"/>
                          </a:cubicBezTo>
                          <a:lnTo>
                            <a:pt x="1318651" y="10590"/>
                          </a:lnTo>
                          <a:lnTo>
                            <a:pt x="1320841" y="11032"/>
                          </a:lnTo>
                          <a:lnTo>
                            <a:pt x="1324205" y="13300"/>
                          </a:lnTo>
                          <a:lnTo>
                            <a:pt x="1343607" y="22768"/>
                          </a:lnTo>
                          <a:lnTo>
                            <a:pt x="1351471" y="31683"/>
                          </a:lnTo>
                          <a:lnTo>
                            <a:pt x="1356605" y="35144"/>
                          </a:lnTo>
                          <a:lnTo>
                            <a:pt x="1363354" y="45155"/>
                          </a:lnTo>
                          <a:lnTo>
                            <a:pt x="1373162" y="56275"/>
                          </a:lnTo>
                          <a:lnTo>
                            <a:pt x="1375462" y="63114"/>
                          </a:lnTo>
                          <a:lnTo>
                            <a:pt x="1380717" y="70908"/>
                          </a:lnTo>
                          <a:lnTo>
                            <a:pt x="1384675" y="90511"/>
                          </a:lnTo>
                          <a:lnTo>
                            <a:pt x="1387403" y="98624"/>
                          </a:lnTo>
                          <a:lnTo>
                            <a:pt x="1387123" y="102638"/>
                          </a:lnTo>
                          <a:lnTo>
                            <a:pt x="1389559" y="114704"/>
                          </a:lnTo>
                          <a:cubicBezTo>
                            <a:pt x="1389559" y="374846"/>
                            <a:pt x="1389558" y="634988"/>
                            <a:pt x="1389558" y="895130"/>
                          </a:cubicBezTo>
                          <a:lnTo>
                            <a:pt x="1164531" y="895130"/>
                          </a:lnTo>
                          <a:lnTo>
                            <a:pt x="1164531" y="306648"/>
                          </a:lnTo>
                          <a:lnTo>
                            <a:pt x="699362" y="575213"/>
                          </a:lnTo>
                          <a:lnTo>
                            <a:pt x="691927" y="583642"/>
                          </a:lnTo>
                          <a:cubicBezTo>
                            <a:pt x="651798" y="613962"/>
                            <a:pt x="595824" y="619176"/>
                            <a:pt x="549527" y="592446"/>
                          </a:cubicBezTo>
                          <a:lnTo>
                            <a:pt x="512601" y="571127"/>
                          </a:lnTo>
                          <a:lnTo>
                            <a:pt x="508538" y="575715"/>
                          </a:lnTo>
                          <a:cubicBezTo>
                            <a:pt x="501875" y="580813"/>
                            <a:pt x="494101" y="584688"/>
                            <a:pt x="485468" y="586919"/>
                          </a:cubicBezTo>
                          <a:cubicBezTo>
                            <a:pt x="419290" y="604019"/>
                            <a:pt x="353113" y="621121"/>
                            <a:pt x="286936" y="638222"/>
                          </a:cubicBezTo>
                          <a:cubicBezTo>
                            <a:pt x="269668" y="642683"/>
                            <a:pt x="252227" y="639724"/>
                            <a:pt x="237986" y="63133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727B56DE-EEC1-F513-B6B1-EEDB47C762D7}"/>
                      </a:ext>
                    </a:extLst>
                  </p:cNvPr>
                  <p:cNvGrpSpPr/>
                  <p:nvPr/>
                </p:nvGrpSpPr>
                <p:grpSpPr>
                  <a:xfrm>
                    <a:off x="6189394" y="4143696"/>
                    <a:ext cx="835147" cy="198354"/>
                    <a:chOff x="6195062" y="4143696"/>
                    <a:chExt cx="835147" cy="198354"/>
                  </a:xfrm>
                </p:grpSpPr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F8C133FA-2574-39B9-6852-E7B22D393D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95062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9" name="フリーフォーム: 図形 58">
                      <a:extLst>
                        <a:ext uri="{FF2B5EF4-FFF2-40B4-BE49-F238E27FC236}">
                          <a16:creationId xmlns:a16="http://schemas.microsoft.com/office/drawing/2014/main" id="{2A26F99D-28A1-238C-EA3B-143FDBB779E9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6801767" y="4143696"/>
                      <a:ext cx="228442" cy="198354"/>
                    </a:xfrm>
                    <a:custGeom>
                      <a:avLst/>
                      <a:gdLst>
                        <a:gd name="connsiteX0" fmla="*/ 189994 w 228442"/>
                        <a:gd name="connsiteY0" fmla="*/ 0 h 198354"/>
                        <a:gd name="connsiteX1" fmla="*/ 194988 w 228442"/>
                        <a:gd name="connsiteY1" fmla="*/ 3367 h 198354"/>
                        <a:gd name="connsiteX2" fmla="*/ 228442 w 228442"/>
                        <a:gd name="connsiteY2" fmla="*/ 84133 h 198354"/>
                        <a:gd name="connsiteX3" fmla="*/ 114221 w 228442"/>
                        <a:gd name="connsiteY3" fmla="*/ 198354 h 198354"/>
                        <a:gd name="connsiteX4" fmla="*/ 0 w 228442"/>
                        <a:gd name="connsiteY4" fmla="*/ 84133 h 198354"/>
                        <a:gd name="connsiteX5" fmla="*/ 7092 w 228442"/>
                        <a:gd name="connsiteY5" fmla="*/ 49008 h 1983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8442" h="198354">
                          <a:moveTo>
                            <a:pt x="189994" y="0"/>
                          </a:moveTo>
                          <a:lnTo>
                            <a:pt x="194988" y="3367"/>
                          </a:lnTo>
                          <a:cubicBezTo>
                            <a:pt x="215658" y="24037"/>
                            <a:pt x="228442" y="52592"/>
                            <a:pt x="228442" y="84133"/>
                          </a:cubicBezTo>
                          <a:cubicBezTo>
                            <a:pt x="228442" y="147216"/>
                            <a:pt x="177304" y="198354"/>
                            <a:pt x="114221" y="198354"/>
                          </a:cubicBezTo>
                          <a:cubicBezTo>
                            <a:pt x="51138" y="198354"/>
                            <a:pt x="0" y="147216"/>
                            <a:pt x="0" y="84133"/>
                          </a:cubicBezTo>
                          <a:lnTo>
                            <a:pt x="7092" y="4900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0" name="楕円 295">
                    <a:extLst>
                      <a:ext uri="{FF2B5EF4-FFF2-40B4-BE49-F238E27FC236}">
                        <a16:creationId xmlns:a16="http://schemas.microsoft.com/office/drawing/2014/main" id="{44EA121A-6C39-0309-5657-ADFDFF3A1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7969" y="3128704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" name="楕円 295">
                    <a:extLst>
                      <a:ext uri="{FF2B5EF4-FFF2-40B4-BE49-F238E27FC236}">
                        <a16:creationId xmlns:a16="http://schemas.microsoft.com/office/drawing/2014/main" id="{F52FDFF4-6BC7-B613-13FC-78A77939FF24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7038023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" name="楕円 295">
                    <a:extLst>
                      <a:ext uri="{FF2B5EF4-FFF2-40B4-BE49-F238E27FC236}">
                        <a16:creationId xmlns:a16="http://schemas.microsoft.com/office/drawing/2014/main" id="{4612FB51-A606-42CF-3ED7-0F2DCE71C912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5562565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6" name="楕円 295">
                    <a:extLst>
                      <a:ext uri="{FF2B5EF4-FFF2-40B4-BE49-F238E27FC236}">
                        <a16:creationId xmlns:a16="http://schemas.microsoft.com/office/drawing/2014/main" id="{8F42F62A-BB28-2488-3C28-2FE1B643357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960130" y="3273411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" name="楕円 295">
                    <a:extLst>
                      <a:ext uri="{FF2B5EF4-FFF2-40B4-BE49-F238E27FC236}">
                        <a16:creationId xmlns:a16="http://schemas.microsoft.com/office/drawing/2014/main" id="{E556498E-E7C8-E092-459A-09DE44E25DB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7435586" y="3668759"/>
                    <a:ext cx="195304" cy="293258"/>
                  </a:xfrm>
                  <a:custGeom>
                    <a:avLst/>
                    <a:gdLst>
                      <a:gd name="connsiteX0" fmla="*/ 0 w 370324"/>
                      <a:gd name="connsiteY0" fmla="*/ 185162 h 370324"/>
                      <a:gd name="connsiteX1" fmla="*/ 185162 w 370324"/>
                      <a:gd name="connsiteY1" fmla="*/ 0 h 370324"/>
                      <a:gd name="connsiteX2" fmla="*/ 370324 w 370324"/>
                      <a:gd name="connsiteY2" fmla="*/ 185162 h 370324"/>
                      <a:gd name="connsiteX3" fmla="*/ 185162 w 370324"/>
                      <a:gd name="connsiteY3" fmla="*/ 370324 h 370324"/>
                      <a:gd name="connsiteX4" fmla="*/ 0 w 370324"/>
                      <a:gd name="connsiteY4" fmla="*/ 185162 h 370324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  <a:gd name="connsiteX0" fmla="*/ 0 w 370324"/>
                      <a:gd name="connsiteY0" fmla="*/ 185162 h 556061"/>
                      <a:gd name="connsiteX1" fmla="*/ 185162 w 370324"/>
                      <a:gd name="connsiteY1" fmla="*/ 0 h 556061"/>
                      <a:gd name="connsiteX2" fmla="*/ 370324 w 370324"/>
                      <a:gd name="connsiteY2" fmla="*/ 185162 h 556061"/>
                      <a:gd name="connsiteX3" fmla="*/ 185162 w 370324"/>
                      <a:gd name="connsiteY3" fmla="*/ 556061 h 556061"/>
                      <a:gd name="connsiteX4" fmla="*/ 0 w 370324"/>
                      <a:gd name="connsiteY4" fmla="*/ 185162 h 55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0324" h="556061">
                        <a:moveTo>
                          <a:pt x="0" y="185162"/>
                        </a:moveTo>
                        <a:cubicBezTo>
                          <a:pt x="0" y="92485"/>
                          <a:pt x="82900" y="0"/>
                          <a:pt x="185162" y="0"/>
                        </a:cubicBezTo>
                        <a:cubicBezTo>
                          <a:pt x="287424" y="0"/>
                          <a:pt x="370324" y="82900"/>
                          <a:pt x="370324" y="185162"/>
                        </a:cubicBezTo>
                        <a:cubicBezTo>
                          <a:pt x="370324" y="287424"/>
                          <a:pt x="254087" y="432236"/>
                          <a:pt x="185162" y="556061"/>
                        </a:cubicBezTo>
                        <a:cubicBezTo>
                          <a:pt x="125762" y="432236"/>
                          <a:pt x="0" y="277839"/>
                          <a:pt x="0" y="18516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BEE211AD-73EE-7532-3E8E-E433E090C934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3399E78-569A-E762-383A-538DE45A4937}"/>
                  </a:ext>
                </a:extLst>
              </p:cNvPr>
              <p:cNvGrpSpPr/>
              <p:nvPr/>
            </p:nvGrpSpPr>
            <p:grpSpPr>
              <a:xfrm>
                <a:off x="4675387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D361DA53-AA92-5983-9D03-4F5C2D16C096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4173667D-1398-1478-7E73-A33D42F1888A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E47C2549-3471-D602-FE5A-56D93FAA94BE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831FA986-DF67-01EE-3C8C-FC1775E96BB3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4A291518-2B95-4E7C-AD64-4F94976C0144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34" name="正方形/長方形 33">
                    <a:extLst>
                      <a:ext uri="{FF2B5EF4-FFF2-40B4-BE49-F238E27FC236}">
                        <a16:creationId xmlns:a16="http://schemas.microsoft.com/office/drawing/2014/main" id="{62FA3627-3577-2B4D-7B1B-16F64DB6E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330F240B-E4BE-D927-1CD6-CE4C4C21D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541ECAD-9886-C3A1-D535-D46FE21D834A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375BFC31-0875-5916-20A2-7D97C1E003B6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A4BE1D6-D751-8A4F-5CB6-08B08B68EB00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A56E816-9C60-381C-D3BE-E6781C217D3B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BDC9710F-FAF4-C4BA-0BDA-C4F5DEEBD268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166DA7D0-BD43-348B-2E95-67BAAAE5A7A7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F477DA4E-58A9-FC66-753C-CA51EB9927CE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ACC3B24A-DB44-B748-D7AB-4A9C85ED9ACF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F1EF9389-332A-72CF-9C55-48D7FAE90397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16" name="正方形/長方形 15">
                    <a:extLst>
                      <a:ext uri="{FF2B5EF4-FFF2-40B4-BE49-F238E27FC236}">
                        <a16:creationId xmlns:a16="http://schemas.microsoft.com/office/drawing/2014/main" id="{81D2F3CE-EC88-6340-6E29-281DA026DA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2231E173-1AAD-A903-ACEB-2FC661FAB1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0F451CA-2C14-2264-6CBD-CC7B89014F8D}"/>
                </a:ext>
              </a:extLst>
            </p:cNvPr>
            <p:cNvSpPr/>
            <p:nvPr/>
          </p:nvSpPr>
          <p:spPr bwMode="auto">
            <a:xfrm>
              <a:off x="-181619" y="4112585"/>
              <a:ext cx="2773150" cy="2720583"/>
            </a:xfrm>
            <a:custGeom>
              <a:avLst/>
              <a:gdLst>
                <a:gd name="connsiteX0" fmla="*/ 132165 w 2773150"/>
                <a:gd name="connsiteY0" fmla="*/ 0 h 2720583"/>
                <a:gd name="connsiteX1" fmla="*/ 2773150 w 2773150"/>
                <a:gd name="connsiteY1" fmla="*/ 2585586 h 2720583"/>
                <a:gd name="connsiteX2" fmla="*/ 2640985 w 2773150"/>
                <a:gd name="connsiteY2" fmla="*/ 2720583 h 2720583"/>
                <a:gd name="connsiteX3" fmla="*/ 0 w 2773150"/>
                <a:gd name="connsiteY3" fmla="*/ 134997 h 272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3150" h="2720583">
                  <a:moveTo>
                    <a:pt x="132165" y="0"/>
                  </a:moveTo>
                  <a:lnTo>
                    <a:pt x="2773150" y="2585586"/>
                  </a:lnTo>
                  <a:lnTo>
                    <a:pt x="2640985" y="2720583"/>
                  </a:lnTo>
                  <a:lnTo>
                    <a:pt x="0" y="134997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両替を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お断り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しています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33C0A28-667A-DA1C-CC6E-BA56E232C302}"/>
              </a:ext>
            </a:extLst>
          </p:cNvPr>
          <p:cNvGrpSpPr/>
          <p:nvPr/>
        </p:nvGrpSpPr>
        <p:grpSpPr>
          <a:xfrm>
            <a:off x="7043016" y="2277616"/>
            <a:ext cx="2592378" cy="4258602"/>
            <a:chOff x="3961731" y="3781382"/>
            <a:chExt cx="1971010" cy="323785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AA08CDC-EC4D-246E-378B-381B607ADD42}"/>
                </a:ext>
              </a:extLst>
            </p:cNvPr>
            <p:cNvGrpSpPr/>
            <p:nvPr/>
          </p:nvGrpSpPr>
          <p:grpSpPr>
            <a:xfrm>
              <a:off x="4358502" y="3781382"/>
              <a:ext cx="1193236" cy="2247987"/>
              <a:chOff x="4376033" y="1295282"/>
              <a:chExt cx="1193236" cy="2247987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B1E0561-A0E2-6C27-7C98-D73D01734912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39" name="涙形 138">
                  <a:extLst>
                    <a:ext uri="{FF2B5EF4-FFF2-40B4-BE49-F238E27FC236}">
                      <a16:creationId xmlns:a16="http://schemas.microsoft.com/office/drawing/2014/main" id="{3E1E9262-8C5E-4EEE-BE5E-CF7F5AD28E7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涙形 139">
                  <a:extLst>
                    <a:ext uri="{FF2B5EF4-FFF2-40B4-BE49-F238E27FC236}">
                      <a16:creationId xmlns:a16="http://schemas.microsoft.com/office/drawing/2014/main" id="{5BA9881F-C0A0-651E-AAFC-5E6B2A7F0D39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F09DF40D-FB3C-8C58-4841-CD641933543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137" name="涙形 136">
                  <a:extLst>
                    <a:ext uri="{FF2B5EF4-FFF2-40B4-BE49-F238E27FC236}">
                      <a16:creationId xmlns:a16="http://schemas.microsoft.com/office/drawing/2014/main" id="{06A94FF0-9EEF-AD2A-4DF6-AE12816858C6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涙形 137">
                  <a:extLst>
                    <a:ext uri="{FF2B5EF4-FFF2-40B4-BE49-F238E27FC236}">
                      <a16:creationId xmlns:a16="http://schemas.microsoft.com/office/drawing/2014/main" id="{C001552F-94FE-E4BC-7204-BD3E2D3E6336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D4CAA342-D74E-6DD7-19AD-6C5AB0E95A6E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A0228F9D-A9D4-0EB1-1089-0C3467ECF62D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四角形: 角を丸くする 135">
                  <a:extLst>
                    <a:ext uri="{FF2B5EF4-FFF2-40B4-BE49-F238E27FC236}">
                      <a16:creationId xmlns:a16="http://schemas.microsoft.com/office/drawing/2014/main" id="{D4C1BD85-A5CB-FAEE-AC4B-CC4B6D9E5F0C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5" name="片側の 2 つの角を丸めた四角形 144">
                <a:extLst>
                  <a:ext uri="{FF2B5EF4-FFF2-40B4-BE49-F238E27FC236}">
                    <a16:creationId xmlns:a16="http://schemas.microsoft.com/office/drawing/2014/main" id="{1D721F45-2FDE-5091-CD87-EE741BED7FE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pattFill prst="dkVert">
                <a:fgClr>
                  <a:srgbClr val="00B0F0"/>
                </a:fgClr>
                <a:bgClr>
                  <a:srgbClr val="5B9BD5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6A4CC1A-26B1-6A0D-A132-E9E370F932BA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31067F09-3A0A-DF60-8CE6-9BEBCA6CD5F0}"/>
                  </a:ext>
                </a:extLst>
              </p:cNvPr>
              <p:cNvGrpSpPr/>
              <p:nvPr/>
            </p:nvGrpSpPr>
            <p:grpSpPr>
              <a:xfrm>
                <a:off x="4416792" y="1325433"/>
                <a:ext cx="1086289" cy="1165865"/>
                <a:chOff x="2356000" y="739604"/>
                <a:chExt cx="1086289" cy="1165865"/>
              </a:xfrm>
            </p:grpSpPr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69BE7692-BDC8-1EE3-4090-D573DEE2985C}"/>
                    </a:ext>
                  </a:extLst>
                </p:cNvPr>
                <p:cNvGrpSpPr/>
                <p:nvPr/>
              </p:nvGrpSpPr>
              <p:grpSpPr>
                <a:xfrm>
                  <a:off x="2356000" y="880575"/>
                  <a:ext cx="1086289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F765D6B6-93F3-007F-FA34-5E2D40981D1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3" name="円/楕円 159">
                      <a:extLst>
                        <a:ext uri="{FF2B5EF4-FFF2-40B4-BE49-F238E27FC236}">
                          <a16:creationId xmlns:a16="http://schemas.microsoft.com/office/drawing/2014/main" id="{AE58F438-002B-40DD-C68A-7347D6FD90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4" name="円/楕円 160">
                      <a:extLst>
                        <a:ext uri="{FF2B5EF4-FFF2-40B4-BE49-F238E27FC236}">
                          <a16:creationId xmlns:a16="http://schemas.microsoft.com/office/drawing/2014/main" id="{03E21D05-E9E9-9985-C678-4DD8409CD6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7A009F1E-B8C2-CC94-8990-8F061023CD1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1" name="円/楕円 157">
                      <a:extLst>
                        <a:ext uri="{FF2B5EF4-FFF2-40B4-BE49-F238E27FC236}">
                          <a16:creationId xmlns:a16="http://schemas.microsoft.com/office/drawing/2014/main" id="{52C0B6BD-836F-02CF-33CE-05900D38AB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2" name="円/楕円 158">
                      <a:extLst>
                        <a:ext uri="{FF2B5EF4-FFF2-40B4-BE49-F238E27FC236}">
                          <a16:creationId xmlns:a16="http://schemas.microsoft.com/office/drawing/2014/main" id="{F720723E-9349-EDF3-A0B5-1B828D4D98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" name="円/楕円 156">
                    <a:extLst>
                      <a:ext uri="{FF2B5EF4-FFF2-40B4-BE49-F238E27FC236}">
                        <a16:creationId xmlns:a16="http://schemas.microsoft.com/office/drawing/2014/main" id="{18A20B82-3923-01B9-ADE2-53DE0D6E6B0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" name="円/楕円 27">
                  <a:extLst>
                    <a:ext uri="{FF2B5EF4-FFF2-40B4-BE49-F238E27FC236}">
                      <a16:creationId xmlns:a16="http://schemas.microsoft.com/office/drawing/2014/main" id="{ACACE336-A0DE-535B-3582-E21C6FDC90E4}"/>
                    </a:ext>
                  </a:extLst>
                </p:cNvPr>
                <p:cNvSpPr/>
                <p:nvPr/>
              </p:nvSpPr>
              <p:spPr>
                <a:xfrm rot="10800000">
                  <a:off x="2793804" y="1781382"/>
                  <a:ext cx="213788" cy="3788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E0E22AF0-7A81-117D-9207-A3AC55F0E14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月 106">
                  <a:extLst>
                    <a:ext uri="{FF2B5EF4-FFF2-40B4-BE49-F238E27FC236}">
                      <a16:creationId xmlns:a16="http://schemas.microsoft.com/office/drawing/2014/main" id="{17682C2B-360A-5AA5-3CE0-E164D6359697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正方形/長方形 67">
                  <a:extLst>
                    <a:ext uri="{FF2B5EF4-FFF2-40B4-BE49-F238E27FC236}">
                      <a16:creationId xmlns:a16="http://schemas.microsoft.com/office/drawing/2014/main" id="{6A0F74E9-F752-5CC3-BB40-6F3B9999DB0E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C9F0017B-401D-2FF8-D284-1EECEC454C19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331B998E-5F70-6D5F-5CFB-C15FE4180991}"/>
                    </a:ext>
                  </a:extLst>
                </p:cNvPr>
                <p:cNvSpPr/>
                <p:nvPr/>
              </p:nvSpPr>
              <p:spPr>
                <a:xfrm rot="15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D5151D51-F040-DD01-6FD1-73C1F22002BD}"/>
                    </a:ext>
                  </a:extLst>
                </p:cNvPr>
                <p:cNvSpPr/>
                <p:nvPr/>
              </p:nvSpPr>
              <p:spPr>
                <a:xfrm rot="171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F35DC0DD-7F27-548E-B3DB-7D000158BF0D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21" name="二等辺三角形 120">
                    <a:extLst>
                      <a:ext uri="{FF2B5EF4-FFF2-40B4-BE49-F238E27FC236}">
                        <a16:creationId xmlns:a16="http://schemas.microsoft.com/office/drawing/2014/main" id="{C215D6F5-6D68-22CA-D170-702DCF68662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" name="二等辺三角形 121">
                    <a:extLst>
                      <a:ext uri="{FF2B5EF4-FFF2-40B4-BE49-F238E27FC236}">
                        <a16:creationId xmlns:a16="http://schemas.microsoft.com/office/drawing/2014/main" id="{D1468E41-B22D-7F3F-1BED-7C1695FDFD5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CB761267-70D5-49C5-CFB5-392FFA22B7E3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4" name="円/楕円 148">
                      <a:extLst>
                        <a:ext uri="{FF2B5EF4-FFF2-40B4-BE49-F238E27FC236}">
                          <a16:creationId xmlns:a16="http://schemas.microsoft.com/office/drawing/2014/main" id="{4EDC3700-A0C3-0D8C-AF51-61ABD61AA4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49">
                      <a:extLst>
                        <a:ext uri="{FF2B5EF4-FFF2-40B4-BE49-F238E27FC236}">
                          <a16:creationId xmlns:a16="http://schemas.microsoft.com/office/drawing/2014/main" id="{95793EDD-D821-1381-080D-53682305FA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150">
                      <a:extLst>
                        <a:ext uri="{FF2B5EF4-FFF2-40B4-BE49-F238E27FC236}">
                          <a16:creationId xmlns:a16="http://schemas.microsoft.com/office/drawing/2014/main" id="{2CB88BEF-F415-B087-818A-4E97D2F2C7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51">
                      <a:extLst>
                        <a:ext uri="{FF2B5EF4-FFF2-40B4-BE49-F238E27FC236}">
                          <a16:creationId xmlns:a16="http://schemas.microsoft.com/office/drawing/2014/main" id="{249B10DE-812E-E599-88FE-A31520B589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82C510DD-C03E-5417-90D8-C8863DE5D6BA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14" name="二等辺三角形 113">
                    <a:extLst>
                      <a:ext uri="{FF2B5EF4-FFF2-40B4-BE49-F238E27FC236}">
                        <a16:creationId xmlns:a16="http://schemas.microsoft.com/office/drawing/2014/main" id="{807B8C21-BCB0-A12C-2692-A1120977D01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" name="二等辺三角形 114">
                    <a:extLst>
                      <a:ext uri="{FF2B5EF4-FFF2-40B4-BE49-F238E27FC236}">
                        <a16:creationId xmlns:a16="http://schemas.microsoft.com/office/drawing/2014/main" id="{9C090002-4056-8077-1073-2AA69E8E7F2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9E794EF2-785D-5EAB-D531-2804AB266849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17" name="円/楕円 148">
                      <a:extLst>
                        <a:ext uri="{FF2B5EF4-FFF2-40B4-BE49-F238E27FC236}">
                          <a16:creationId xmlns:a16="http://schemas.microsoft.com/office/drawing/2014/main" id="{5459C3F7-26E9-ED4B-2740-94472E75BC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" name="円/楕円 149">
                      <a:extLst>
                        <a:ext uri="{FF2B5EF4-FFF2-40B4-BE49-F238E27FC236}">
                          <a16:creationId xmlns:a16="http://schemas.microsoft.com/office/drawing/2014/main" id="{3EACC79B-D3A3-A9C1-B794-6B92A1267F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9" name="円/楕円 150">
                      <a:extLst>
                        <a:ext uri="{FF2B5EF4-FFF2-40B4-BE49-F238E27FC236}">
                          <a16:creationId xmlns:a16="http://schemas.microsoft.com/office/drawing/2014/main" id="{BE46E395-33F2-14B4-3F24-99FD0FAB9D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0" name="円/楕円 151">
                      <a:extLst>
                        <a:ext uri="{FF2B5EF4-FFF2-40B4-BE49-F238E27FC236}">
                          <a16:creationId xmlns:a16="http://schemas.microsoft.com/office/drawing/2014/main" id="{846F089B-4027-85C3-0D4C-9FD6A21C7F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60237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47F67DD7-3438-F897-1173-F9E5929A54A3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1023DA56-0F96-1E9B-CC7D-3E2D7C2E691F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台形 99">
                <a:extLst>
                  <a:ext uri="{FF2B5EF4-FFF2-40B4-BE49-F238E27FC236}">
                    <a16:creationId xmlns:a16="http://schemas.microsoft.com/office/drawing/2014/main" id="{6C3A753A-8882-8862-2435-BE921AD6E7BA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B4A071A-B4C5-C074-B6D4-34B7CAE40509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460FA911-50E4-4568-A5F7-1C4A6A79CCBB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4F089DA-3CF5-DF19-E5C9-1A58EF2633EC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A4A6453-71C0-FE33-36ED-CEDF952D441D}"/>
                </a:ext>
              </a:extLst>
            </p:cNvPr>
            <p:cNvSpPr/>
            <p:nvPr/>
          </p:nvSpPr>
          <p:spPr>
            <a:xfrm rot="20700000">
              <a:off x="3961731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5BE01AD-77CF-8D14-DD4A-D19E55A4A5E9}"/>
                </a:ext>
              </a:extLst>
            </p:cNvPr>
            <p:cNvSpPr/>
            <p:nvPr/>
          </p:nvSpPr>
          <p:spPr>
            <a:xfrm rot="900000" flipH="1">
              <a:off x="5114552" y="4923925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122FE1F-29A4-58F0-2C71-7719B70FED03}"/>
                </a:ext>
              </a:extLst>
            </p:cNvPr>
            <p:cNvGrpSpPr/>
            <p:nvPr/>
          </p:nvGrpSpPr>
          <p:grpSpPr>
            <a:xfrm>
              <a:off x="3982561" y="5861669"/>
              <a:ext cx="1859457" cy="1157569"/>
              <a:chOff x="3908178" y="5858983"/>
              <a:chExt cx="2664072" cy="1658467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6DA8BDFC-56BB-995E-07B9-03978166D3F0}"/>
                  </a:ext>
                </a:extLst>
              </p:cNvPr>
              <p:cNvGrpSpPr/>
              <p:nvPr/>
            </p:nvGrpSpPr>
            <p:grpSpPr>
              <a:xfrm>
                <a:off x="3908178" y="5858983"/>
                <a:ext cx="2033998" cy="955508"/>
                <a:chOff x="617995" y="888611"/>
                <a:chExt cx="3330325" cy="1564481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630DB87D-A1E9-1373-3113-9E535394C565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ABCD6D0B-8031-3CDA-9E2A-3D0D63E76C6E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3403E31-2A88-E82F-31A6-07EEAEBE9316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8E0995E0-08B7-DC71-55D0-9D9E20DB17B8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8DD60FE0-0170-63B2-634A-7E3CAFED9BD6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79" name="台形 78">
                    <a:extLst>
                      <a:ext uri="{FF2B5EF4-FFF2-40B4-BE49-F238E27FC236}">
                        <a16:creationId xmlns:a16="http://schemas.microsoft.com/office/drawing/2014/main" id="{3F9DFBF9-FFFE-0297-9FC1-552C30A23189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台形 79">
                    <a:extLst>
                      <a:ext uri="{FF2B5EF4-FFF2-40B4-BE49-F238E27FC236}">
                        <a16:creationId xmlns:a16="http://schemas.microsoft.com/office/drawing/2014/main" id="{DACD0013-93DE-B5AA-76C7-E1B6C1DC08CB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0736918C-8BDA-01D8-D75F-8FB304D6EEFD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B26C5542-94D4-087A-8FF2-1E7964CAC09D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696A02A6-561D-AE83-A1A6-A9FADD43F33E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44AEC144-2F7A-3B51-4440-6228D587F6A7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52D778DB-A218-AD23-D4F4-725558F15FD6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6FEC16E8-55BC-23C9-9666-106159EFB636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90" name="楕円 89">
                      <a:extLst>
                        <a:ext uri="{FF2B5EF4-FFF2-40B4-BE49-F238E27FC236}">
                          <a16:creationId xmlns:a16="http://schemas.microsoft.com/office/drawing/2014/main" id="{428EE79F-95A3-6BF0-1CD4-057DCC5D0D41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楕円 90">
                      <a:extLst>
                        <a:ext uri="{FF2B5EF4-FFF2-40B4-BE49-F238E27FC236}">
                          <a16:creationId xmlns:a16="http://schemas.microsoft.com/office/drawing/2014/main" id="{15E7D191-B214-739A-E059-ACC2908AEC6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A45D8522-FF95-A7CC-9EA8-DCE79AC752AD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8E734CB7-FF38-2870-86C6-7FB565E497E3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73808D68-5009-46FC-6573-2971BB38EAB0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CF4153D-F529-B3EE-34AE-1452B5E62972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F07C058-E9FB-1688-73C2-63C66B4EC49D}"/>
                  </a:ext>
                </a:extLst>
              </p:cNvPr>
              <p:cNvGrpSpPr/>
              <p:nvPr/>
            </p:nvGrpSpPr>
            <p:grpSpPr>
              <a:xfrm>
                <a:off x="4532109" y="6559057"/>
                <a:ext cx="2040141" cy="958393"/>
                <a:chOff x="617995" y="2780752"/>
                <a:chExt cx="3330325" cy="1564481"/>
              </a:xfrm>
            </p:grpSpPr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FB0E7609-A097-92E5-382A-DAA49D19F244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03F151C1-339F-2C54-BFFE-739364835B67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12CFAF83-5349-0DAF-456E-271AE983A0FB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5FAC2F48-C453-9600-BF85-FB2C84955854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55A970C-003B-3E81-5A8E-4DEE6227E3B2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EE8CF09-3495-9825-B040-C1A6610335BC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B4BAF27-3F3E-8545-37A9-891DFC972B2F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9B536CAB-44CC-43DB-477F-0AAF1C3801A2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5340448A-D6D1-0B46-E3F9-4F2EE3552CD0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A8FAC61A-AC90-4098-FCB1-2320A0DF586F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6F222BD-7F08-8CCA-C878-25D7130F1A2F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1F7BACC-C287-D7FE-BE73-D07CE52FF809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2BA93B41-DEC0-A28F-5843-17A35045C6B9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F744F0F-1650-E063-1C81-8347AB86DE92}"/>
              </a:ext>
            </a:extLst>
          </p:cNvPr>
          <p:cNvSpPr txBox="1"/>
          <p:nvPr/>
        </p:nvSpPr>
        <p:spPr>
          <a:xfrm rot="20700000">
            <a:off x="7005486" y="1046976"/>
            <a:ext cx="2504057" cy="89243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申し訳ありませんが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宜しくお願いします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AB2E36-C733-BDC0-36F4-E97A26951B9B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当店は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両替を</a:t>
            </a: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お断り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しています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28C46E-113C-26BE-9BB8-D756B898D50A}"/>
              </a:ext>
            </a:extLst>
          </p:cNvPr>
          <p:cNvGrpSpPr/>
          <p:nvPr/>
        </p:nvGrpSpPr>
        <p:grpSpPr>
          <a:xfrm>
            <a:off x="7183296" y="2564905"/>
            <a:ext cx="2394990" cy="4057578"/>
            <a:chOff x="6933531" y="317640"/>
            <a:chExt cx="1971010" cy="333927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27F92DF-94CD-65B2-CE3F-B0B6A1DE0651}"/>
                </a:ext>
              </a:extLst>
            </p:cNvPr>
            <p:cNvGrpSpPr/>
            <p:nvPr/>
          </p:nvGrpSpPr>
          <p:grpSpPr>
            <a:xfrm>
              <a:off x="7300200" y="317640"/>
              <a:ext cx="1241301" cy="2509561"/>
              <a:chOff x="7343872" y="1033708"/>
              <a:chExt cx="1241301" cy="2509561"/>
            </a:xfrm>
          </p:grpSpPr>
          <p:sp>
            <p:nvSpPr>
              <p:cNvPr id="49" name="片側の 2 つの角を丸めた四角形 144">
                <a:extLst>
                  <a:ext uri="{FF2B5EF4-FFF2-40B4-BE49-F238E27FC236}">
                    <a16:creationId xmlns:a16="http://schemas.microsoft.com/office/drawing/2014/main" id="{2F2BCA3A-9871-DBE2-EA40-45BCFE30CF77}"/>
                  </a:ext>
                </a:extLst>
              </p:cNvPr>
              <p:cNvSpPr/>
              <p:nvPr/>
            </p:nvSpPr>
            <p:spPr>
              <a:xfrm>
                <a:off x="7436983" y="2443956"/>
                <a:ext cx="1009724" cy="1099313"/>
              </a:xfrm>
              <a:prstGeom prst="round2SameRect">
                <a:avLst>
                  <a:gd name="adj1" fmla="val 30697"/>
                  <a:gd name="adj2" fmla="val 0"/>
                </a:avLst>
              </a:prstGeom>
              <a:pattFill prst="ltVert">
                <a:fgClr>
                  <a:sysClr val="window" lastClr="FFFFFF"/>
                </a:fgClr>
                <a:bgClr>
                  <a:srgbClr val="FFC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3CB33B15-612F-1C62-ACB9-704958433F25}"/>
                  </a:ext>
                </a:extLst>
              </p:cNvPr>
              <p:cNvSpPr/>
              <p:nvPr/>
            </p:nvSpPr>
            <p:spPr>
              <a:xfrm>
                <a:off x="7623602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7A560B95-844E-671F-2C05-ABF0D1D88F72}"/>
                  </a:ext>
                </a:extLst>
              </p:cNvPr>
              <p:cNvSpPr/>
              <p:nvPr/>
            </p:nvSpPr>
            <p:spPr>
              <a:xfrm>
                <a:off x="8158170" y="2461180"/>
                <a:ext cx="119305" cy="375391"/>
              </a:xfrm>
              <a:prstGeom prst="trapezoid">
                <a:avLst>
                  <a:gd name="adj" fmla="val 29450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76808BD-ACF5-C6D4-9E1D-8660FB82879D}"/>
                  </a:ext>
                </a:extLst>
              </p:cNvPr>
              <p:cNvSpPr/>
              <p:nvPr/>
            </p:nvSpPr>
            <p:spPr>
              <a:xfrm>
                <a:off x="7502538" y="2781272"/>
                <a:ext cx="896109" cy="761997"/>
              </a:xfrm>
              <a:prstGeom prst="trapezoid">
                <a:avLst>
                  <a:gd name="adj" fmla="val 15364"/>
                </a:avLst>
              </a:pr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570314-4163-B53F-3070-4227518D041D}"/>
                  </a:ext>
                </a:extLst>
              </p:cNvPr>
              <p:cNvSpPr/>
              <p:nvPr/>
            </p:nvSpPr>
            <p:spPr>
              <a:xfrm>
                <a:off x="7918634" y="2647784"/>
                <a:ext cx="63808" cy="66106"/>
              </a:xfrm>
              <a:prstGeom prst="ellipse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7A2F15B-F248-BE3B-B06F-5E3176DCB3DC}"/>
                  </a:ext>
                </a:extLst>
              </p:cNvPr>
              <p:cNvSpPr/>
              <p:nvPr/>
            </p:nvSpPr>
            <p:spPr>
              <a:xfrm>
                <a:off x="7731662" y="2198798"/>
                <a:ext cx="440430" cy="32138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139089 w 525992"/>
                  <a:gd name="connsiteY7" fmla="*/ 216193 h 351598"/>
                  <a:gd name="connsiteX8" fmla="*/ 160641 w 525992"/>
                  <a:gd name="connsiteY8" fmla="*/ 0 h 351598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25992 w 525992"/>
                  <a:gd name="connsiteY3" fmla="*/ 254756 h 351598"/>
                  <a:gd name="connsiteX4" fmla="*/ 262996 w 525992"/>
                  <a:gd name="connsiteY4" fmla="*/ 351598 h 351598"/>
                  <a:gd name="connsiteX5" fmla="*/ 0 w 525992"/>
                  <a:gd name="connsiteY5" fmla="*/ 254756 h 351598"/>
                  <a:gd name="connsiteX6" fmla="*/ 139089 w 525992"/>
                  <a:gd name="connsiteY6" fmla="*/ 216193 h 351598"/>
                  <a:gd name="connsiteX7" fmla="*/ 160641 w 525992"/>
                  <a:gd name="connsiteY7" fmla="*/ 0 h 351598"/>
                  <a:gd name="connsiteX0" fmla="*/ 160641 w 525992"/>
                  <a:gd name="connsiteY0" fmla="*/ 0 h 348158"/>
                  <a:gd name="connsiteX1" fmla="*/ 362085 w 525992"/>
                  <a:gd name="connsiteY1" fmla="*/ 0 h 348158"/>
                  <a:gd name="connsiteX2" fmla="*/ 380961 w 525992"/>
                  <a:gd name="connsiteY2" fmla="*/ 220956 h 348158"/>
                  <a:gd name="connsiteX3" fmla="*/ 525992 w 525992"/>
                  <a:gd name="connsiteY3" fmla="*/ 254756 h 348158"/>
                  <a:gd name="connsiteX4" fmla="*/ 262996 w 525992"/>
                  <a:gd name="connsiteY4" fmla="*/ 348158 h 348158"/>
                  <a:gd name="connsiteX5" fmla="*/ 0 w 525992"/>
                  <a:gd name="connsiteY5" fmla="*/ 254756 h 348158"/>
                  <a:gd name="connsiteX6" fmla="*/ 139089 w 525992"/>
                  <a:gd name="connsiteY6" fmla="*/ 216193 h 348158"/>
                  <a:gd name="connsiteX7" fmla="*/ 160641 w 525992"/>
                  <a:gd name="connsiteY7" fmla="*/ 0 h 34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4815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25992" y="254756"/>
                    </a:lnTo>
                    <a:cubicBezTo>
                      <a:pt x="525992" y="324353"/>
                      <a:pt x="408245" y="348158"/>
                      <a:pt x="262996" y="348158"/>
                    </a:cubicBezTo>
                    <a:cubicBezTo>
                      <a:pt x="117747" y="348158"/>
                      <a:pt x="0" y="324353"/>
                      <a:pt x="0" y="254756"/>
                    </a:cubicBez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3D528AB-52D5-0484-0A58-39C41C3FBF77}"/>
                  </a:ext>
                </a:extLst>
              </p:cNvPr>
              <p:cNvSpPr/>
              <p:nvPr/>
            </p:nvSpPr>
            <p:spPr>
              <a:xfrm>
                <a:off x="7632638" y="2391960"/>
                <a:ext cx="635752" cy="217848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  <a:gd name="connsiteX0" fmla="*/ 203505 w 650560"/>
                  <a:gd name="connsiteY0" fmla="*/ 1063 h 227586"/>
                  <a:gd name="connsiteX1" fmla="*/ 232766 w 650560"/>
                  <a:gd name="connsiteY1" fmla="*/ 15528 h 227586"/>
                  <a:gd name="connsiteX2" fmla="*/ 325227 w 650560"/>
                  <a:gd name="connsiteY2" fmla="*/ 118706 h 227586"/>
                  <a:gd name="connsiteX3" fmla="*/ 417687 w 650560"/>
                  <a:gd name="connsiteY3" fmla="*/ 15529 h 227586"/>
                  <a:gd name="connsiteX4" fmla="*/ 446949 w 650560"/>
                  <a:gd name="connsiteY4" fmla="*/ 1064 h 227586"/>
                  <a:gd name="connsiteX5" fmla="*/ 483517 w 650560"/>
                  <a:gd name="connsiteY5" fmla="*/ 4166 h 227586"/>
                  <a:gd name="connsiteX6" fmla="*/ 650453 w 650560"/>
                  <a:gd name="connsiteY6" fmla="*/ 66260 h 227586"/>
                  <a:gd name="connsiteX7" fmla="*/ 505882 w 650560"/>
                  <a:gd name="connsiteY7" fmla="*/ 227586 h 227586"/>
                  <a:gd name="connsiteX8" fmla="*/ 325226 w 650560"/>
                  <a:gd name="connsiteY8" fmla="*/ 142065 h 227586"/>
                  <a:gd name="connsiteX9" fmla="*/ 144571 w 650560"/>
                  <a:gd name="connsiteY9" fmla="*/ 227585 h 227586"/>
                  <a:gd name="connsiteX10" fmla="*/ 0 w 650560"/>
                  <a:gd name="connsiteY10" fmla="*/ 66259 h 227586"/>
                  <a:gd name="connsiteX11" fmla="*/ 166936 w 650560"/>
                  <a:gd name="connsiteY11" fmla="*/ 4165 h 227586"/>
                  <a:gd name="connsiteX12" fmla="*/ 203505 w 650560"/>
                  <a:gd name="connsiteY12" fmla="*/ 1063 h 227586"/>
                  <a:gd name="connsiteX0" fmla="*/ 203505 w 650453"/>
                  <a:gd name="connsiteY0" fmla="*/ 1063 h 227586"/>
                  <a:gd name="connsiteX1" fmla="*/ 232766 w 650453"/>
                  <a:gd name="connsiteY1" fmla="*/ 15528 h 227586"/>
                  <a:gd name="connsiteX2" fmla="*/ 325227 w 650453"/>
                  <a:gd name="connsiteY2" fmla="*/ 118706 h 227586"/>
                  <a:gd name="connsiteX3" fmla="*/ 417687 w 650453"/>
                  <a:gd name="connsiteY3" fmla="*/ 15529 h 227586"/>
                  <a:gd name="connsiteX4" fmla="*/ 446949 w 650453"/>
                  <a:gd name="connsiteY4" fmla="*/ 1064 h 227586"/>
                  <a:gd name="connsiteX5" fmla="*/ 483517 w 650453"/>
                  <a:gd name="connsiteY5" fmla="*/ 4166 h 227586"/>
                  <a:gd name="connsiteX6" fmla="*/ 650453 w 650453"/>
                  <a:gd name="connsiteY6" fmla="*/ 66260 h 227586"/>
                  <a:gd name="connsiteX7" fmla="*/ 505882 w 650453"/>
                  <a:gd name="connsiteY7" fmla="*/ 227586 h 227586"/>
                  <a:gd name="connsiteX8" fmla="*/ 325226 w 650453"/>
                  <a:gd name="connsiteY8" fmla="*/ 142065 h 227586"/>
                  <a:gd name="connsiteX9" fmla="*/ 144571 w 650453"/>
                  <a:gd name="connsiteY9" fmla="*/ 227585 h 227586"/>
                  <a:gd name="connsiteX10" fmla="*/ 0 w 650453"/>
                  <a:gd name="connsiteY10" fmla="*/ 66259 h 227586"/>
                  <a:gd name="connsiteX11" fmla="*/ 166936 w 650453"/>
                  <a:gd name="connsiteY11" fmla="*/ 4165 h 227586"/>
                  <a:gd name="connsiteX12" fmla="*/ 203505 w 650453"/>
                  <a:gd name="connsiteY12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17687 w 650453"/>
                  <a:gd name="connsiteY2" fmla="*/ 15529 h 227586"/>
                  <a:gd name="connsiteX3" fmla="*/ 446949 w 650453"/>
                  <a:gd name="connsiteY3" fmla="*/ 1064 h 227586"/>
                  <a:gd name="connsiteX4" fmla="*/ 483517 w 650453"/>
                  <a:gd name="connsiteY4" fmla="*/ 4166 h 227586"/>
                  <a:gd name="connsiteX5" fmla="*/ 650453 w 650453"/>
                  <a:gd name="connsiteY5" fmla="*/ 66260 h 227586"/>
                  <a:gd name="connsiteX6" fmla="*/ 505882 w 650453"/>
                  <a:gd name="connsiteY6" fmla="*/ 227586 h 227586"/>
                  <a:gd name="connsiteX7" fmla="*/ 325226 w 650453"/>
                  <a:gd name="connsiteY7" fmla="*/ 142065 h 227586"/>
                  <a:gd name="connsiteX8" fmla="*/ 144571 w 650453"/>
                  <a:gd name="connsiteY8" fmla="*/ 227585 h 227586"/>
                  <a:gd name="connsiteX9" fmla="*/ 0 w 650453"/>
                  <a:gd name="connsiteY9" fmla="*/ 66259 h 227586"/>
                  <a:gd name="connsiteX10" fmla="*/ 166936 w 650453"/>
                  <a:gd name="connsiteY10" fmla="*/ 4165 h 227586"/>
                  <a:gd name="connsiteX11" fmla="*/ 203505 w 650453"/>
                  <a:gd name="connsiteY11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  <a:gd name="connsiteX0" fmla="*/ 203505 w 650453"/>
                  <a:gd name="connsiteY0" fmla="*/ 1063 h 227586"/>
                  <a:gd name="connsiteX1" fmla="*/ 325227 w 650453"/>
                  <a:gd name="connsiteY1" fmla="*/ 118706 h 227586"/>
                  <a:gd name="connsiteX2" fmla="*/ 446949 w 650453"/>
                  <a:gd name="connsiteY2" fmla="*/ 1064 h 227586"/>
                  <a:gd name="connsiteX3" fmla="*/ 483517 w 650453"/>
                  <a:gd name="connsiteY3" fmla="*/ 4166 h 227586"/>
                  <a:gd name="connsiteX4" fmla="*/ 650453 w 650453"/>
                  <a:gd name="connsiteY4" fmla="*/ 66260 h 227586"/>
                  <a:gd name="connsiteX5" fmla="*/ 505882 w 650453"/>
                  <a:gd name="connsiteY5" fmla="*/ 227586 h 227586"/>
                  <a:gd name="connsiteX6" fmla="*/ 325226 w 650453"/>
                  <a:gd name="connsiteY6" fmla="*/ 142065 h 227586"/>
                  <a:gd name="connsiteX7" fmla="*/ 144571 w 650453"/>
                  <a:gd name="connsiteY7" fmla="*/ 227585 h 227586"/>
                  <a:gd name="connsiteX8" fmla="*/ 0 w 650453"/>
                  <a:gd name="connsiteY8" fmla="*/ 66259 h 227586"/>
                  <a:gd name="connsiteX9" fmla="*/ 166936 w 650453"/>
                  <a:gd name="connsiteY9" fmla="*/ 4165 h 227586"/>
                  <a:gd name="connsiteX10" fmla="*/ 203505 w 650453"/>
                  <a:gd name="connsiteY10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453" h="227586">
                    <a:moveTo>
                      <a:pt x="203505" y="1063"/>
                    </a:moveTo>
                    <a:lnTo>
                      <a:pt x="325227" y="118706"/>
                    </a:lnTo>
                    <a:lnTo>
                      <a:pt x="446949" y="1064"/>
                    </a:lnTo>
                    <a:cubicBezTo>
                      <a:pt x="458863" y="-993"/>
                      <a:pt x="471993" y="-121"/>
                      <a:pt x="483517" y="4166"/>
                    </a:cubicBezTo>
                    <a:lnTo>
                      <a:pt x="650453" y="66260"/>
                    </a:lnTo>
                    <a:lnTo>
                      <a:pt x="505882" y="227586"/>
                    </a:lnTo>
                    <a:lnTo>
                      <a:pt x="325226" y="142065"/>
                    </a:lnTo>
                    <a:lnTo>
                      <a:pt x="144571" y="227585"/>
                    </a:lnTo>
                    <a:lnTo>
                      <a:pt x="0" y="66259"/>
                    </a:lnTo>
                    <a:lnTo>
                      <a:pt x="166936" y="4165"/>
                    </a:lnTo>
                    <a:cubicBezTo>
                      <a:pt x="178460" y="-122"/>
                      <a:pt x="191592" y="-994"/>
                      <a:pt x="203505" y="10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4FFFB65-076C-AD60-6F50-446F8214D0FF}"/>
                  </a:ext>
                </a:extLst>
              </p:cNvPr>
              <p:cNvGrpSpPr/>
              <p:nvPr/>
            </p:nvGrpSpPr>
            <p:grpSpPr>
              <a:xfrm>
                <a:off x="7343872" y="1320889"/>
                <a:ext cx="1241301" cy="683029"/>
                <a:chOff x="4376033" y="1381139"/>
                <a:chExt cx="1193236" cy="656581"/>
              </a:xfrm>
              <a:solidFill>
                <a:srgbClr val="339933"/>
              </a:solidFill>
            </p:grpSpPr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ED0034DD-71F2-B8C1-44AC-6A6406CA1F97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36F3388D-C580-D240-FD7A-0800FC939FE7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DFEDF5A-4B34-FF82-A5A8-045CF958DBB0}"/>
                  </a:ext>
                </a:extLst>
              </p:cNvPr>
              <p:cNvGrpSpPr/>
              <p:nvPr/>
            </p:nvGrpSpPr>
            <p:grpSpPr>
              <a:xfrm rot="16200000" flipH="1">
                <a:off x="7473249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12" name="涙形 211">
                  <a:extLst>
                    <a:ext uri="{FF2B5EF4-FFF2-40B4-BE49-F238E27FC236}">
                      <a16:creationId xmlns:a16="http://schemas.microsoft.com/office/drawing/2014/main" id="{9531739E-48B7-7A2D-9ACF-D126938710B6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涙形 212">
                  <a:extLst>
                    <a:ext uri="{FF2B5EF4-FFF2-40B4-BE49-F238E27FC236}">
                      <a16:creationId xmlns:a16="http://schemas.microsoft.com/office/drawing/2014/main" id="{8A1CF7DD-009B-3BAF-7B2B-8125034ABB3E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9B1E870A-4854-4F17-1152-CA2576E74E73}"/>
                  </a:ext>
                </a:extLst>
              </p:cNvPr>
              <p:cNvGrpSpPr/>
              <p:nvPr/>
            </p:nvGrpSpPr>
            <p:grpSpPr>
              <a:xfrm rot="5400000">
                <a:off x="8147453" y="2114140"/>
                <a:ext cx="308040" cy="308040"/>
                <a:chOff x="6070600" y="2196792"/>
                <a:chExt cx="296112" cy="296112"/>
              </a:xfrm>
              <a:solidFill>
                <a:srgbClr val="339933"/>
              </a:solidFill>
            </p:grpSpPr>
            <p:sp>
              <p:nvSpPr>
                <p:cNvPr id="210" name="涙形 209">
                  <a:extLst>
                    <a:ext uri="{FF2B5EF4-FFF2-40B4-BE49-F238E27FC236}">
                      <a16:creationId xmlns:a16="http://schemas.microsoft.com/office/drawing/2014/main" id="{2B5AA383-2A98-6747-6732-EDAFA1D212F8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涙形 210">
                  <a:extLst>
                    <a:ext uri="{FF2B5EF4-FFF2-40B4-BE49-F238E27FC236}">
                      <a16:creationId xmlns:a16="http://schemas.microsoft.com/office/drawing/2014/main" id="{B132844A-2881-5216-82EC-F211BC8463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70AD47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D40BFBD1-CB57-5F55-F593-F8F2AC28759B}"/>
                  </a:ext>
                </a:extLst>
              </p:cNvPr>
              <p:cNvGrpSpPr/>
              <p:nvPr/>
            </p:nvGrpSpPr>
            <p:grpSpPr>
              <a:xfrm>
                <a:off x="7366290" y="1141319"/>
                <a:ext cx="1187152" cy="1184800"/>
                <a:chOff x="7407998" y="1141319"/>
                <a:chExt cx="1103736" cy="1184800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8E342850-DC0F-C3C8-E69C-B6A1A64064FD}"/>
                    </a:ext>
                  </a:extLst>
                </p:cNvPr>
                <p:cNvGrpSpPr/>
                <p:nvPr/>
              </p:nvGrpSpPr>
              <p:grpSpPr>
                <a:xfrm>
                  <a:off x="7407998" y="1282181"/>
                  <a:ext cx="1103736" cy="1043938"/>
                  <a:chOff x="8313749" y="677530"/>
                  <a:chExt cx="1277659" cy="1208437"/>
                </a:xfrm>
              </p:grpSpPr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7AA33A1B-C5D1-654D-C317-3DC3293F53C5}"/>
                      </a:ext>
                    </a:extLst>
                  </p:cNvPr>
                  <p:cNvGrpSpPr/>
                  <p:nvPr/>
                </p:nvGrpSpPr>
                <p:grpSpPr>
                  <a:xfrm>
                    <a:off x="8313749" y="677530"/>
                    <a:ext cx="1277659" cy="1208437"/>
                    <a:chOff x="2791854" y="2017484"/>
                    <a:chExt cx="1150921" cy="1088564"/>
                  </a:xfrm>
                  <a:solidFill>
                    <a:srgbClr val="FFCC99"/>
                  </a:solidFill>
                </p:grpSpPr>
                <p:grpSp>
                  <p:nvGrpSpPr>
                    <p:cNvPr id="174" name="グループ化 173">
                      <a:extLst>
                        <a:ext uri="{FF2B5EF4-FFF2-40B4-BE49-F238E27FC236}">
                          <a16:creationId xmlns:a16="http://schemas.microsoft.com/office/drawing/2014/main" id="{1B32C22B-D88D-87D7-0376-B7514479F05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4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08" name="円/楕円 536">
                        <a:extLst>
                          <a:ext uri="{FF2B5EF4-FFF2-40B4-BE49-F238E27FC236}">
                            <a16:creationId xmlns:a16="http://schemas.microsoft.com/office/drawing/2014/main" id="{38CF5227-A561-BC02-8046-7869824D26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9" name="円/楕円 537">
                        <a:extLst>
                          <a:ext uri="{FF2B5EF4-FFF2-40B4-BE49-F238E27FC236}">
                            <a16:creationId xmlns:a16="http://schemas.microsoft.com/office/drawing/2014/main" id="{022DD7C5-2905-66D7-7E72-7C18965E25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25E52292-210D-C60B-86A4-28B02080F0A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9" y="2429975"/>
                      <a:ext cx="222006" cy="333008"/>
                      <a:chOff x="2686003" y="2805610"/>
                      <a:chExt cx="157843" cy="236764"/>
                    </a:xfrm>
                    <a:grpFill/>
                  </p:grpSpPr>
                  <p:sp>
                    <p:nvSpPr>
                      <p:cNvPr id="206" name="円/楕円 534">
                        <a:extLst>
                          <a:ext uri="{FF2B5EF4-FFF2-40B4-BE49-F238E27FC236}">
                            <a16:creationId xmlns:a16="http://schemas.microsoft.com/office/drawing/2014/main" id="{552E2A62-31BE-B62C-142F-1D4DF02904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6003" y="280561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7" name="円/楕円 535">
                        <a:extLst>
                          <a:ext uri="{FF2B5EF4-FFF2-40B4-BE49-F238E27FC236}">
                            <a16:creationId xmlns:a16="http://schemas.microsoft.com/office/drawing/2014/main" id="{56FA2201-4B98-06FC-2A2B-DF62024627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14578" y="2846886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05" name="円/楕円 533">
                      <a:extLst>
                        <a:ext uri="{FF2B5EF4-FFF2-40B4-BE49-F238E27FC236}">
                          <a16:creationId xmlns:a16="http://schemas.microsoft.com/office/drawing/2014/main" id="{24462E53-183C-8FBF-129A-B1E00E30E0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8" y="2017484"/>
                      <a:ext cx="928914" cy="1088564"/>
                    </a:xfrm>
                    <a:custGeom>
                      <a:avLst/>
                      <a:gdLst>
                        <a:gd name="connsiteX0" fmla="*/ 0 w 1031205"/>
                        <a:gd name="connsiteY0" fmla="*/ 604211 h 1208421"/>
                        <a:gd name="connsiteX1" fmla="*/ 515603 w 1031205"/>
                        <a:gd name="connsiteY1" fmla="*/ 0 h 1208421"/>
                        <a:gd name="connsiteX2" fmla="*/ 1031206 w 1031205"/>
                        <a:gd name="connsiteY2" fmla="*/ 604211 h 1208421"/>
                        <a:gd name="connsiteX3" fmla="*/ 515603 w 1031205"/>
                        <a:gd name="connsiteY3" fmla="*/ 1208422 h 1208421"/>
                        <a:gd name="connsiteX4" fmla="*/ 0 w 1031205"/>
                        <a:gd name="connsiteY4" fmla="*/ 604211 h 1208421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22"/>
                        <a:gd name="connsiteX1" fmla="*/ 515603 w 1031206"/>
                        <a:gd name="connsiteY1" fmla="*/ 0 h 1208422"/>
                        <a:gd name="connsiteX2" fmla="*/ 1031206 w 1031206"/>
                        <a:gd name="connsiteY2" fmla="*/ 604211 h 1208422"/>
                        <a:gd name="connsiteX3" fmla="*/ 515603 w 1031206"/>
                        <a:gd name="connsiteY3" fmla="*/ 1208422 h 1208422"/>
                        <a:gd name="connsiteX4" fmla="*/ 0 w 1031206"/>
                        <a:gd name="connsiteY4" fmla="*/ 604211 h 1208422"/>
                        <a:gd name="connsiteX0" fmla="*/ 0 w 1031206"/>
                        <a:gd name="connsiteY0" fmla="*/ 604211 h 1208482"/>
                        <a:gd name="connsiteX1" fmla="*/ 515603 w 1031206"/>
                        <a:gd name="connsiteY1" fmla="*/ 0 h 1208482"/>
                        <a:gd name="connsiteX2" fmla="*/ 1031206 w 1031206"/>
                        <a:gd name="connsiteY2" fmla="*/ 604211 h 1208482"/>
                        <a:gd name="connsiteX3" fmla="*/ 515603 w 1031206"/>
                        <a:gd name="connsiteY3" fmla="*/ 1208422 h 1208482"/>
                        <a:gd name="connsiteX4" fmla="*/ 0 w 1031206"/>
                        <a:gd name="connsiteY4" fmla="*/ 604211 h 1208482"/>
                        <a:gd name="connsiteX0" fmla="*/ 0 w 1031206"/>
                        <a:gd name="connsiteY0" fmla="*/ 604211 h 1208437"/>
                        <a:gd name="connsiteX1" fmla="*/ 515603 w 1031206"/>
                        <a:gd name="connsiteY1" fmla="*/ 0 h 1208437"/>
                        <a:gd name="connsiteX2" fmla="*/ 1031206 w 1031206"/>
                        <a:gd name="connsiteY2" fmla="*/ 604211 h 1208437"/>
                        <a:gd name="connsiteX3" fmla="*/ 515603 w 1031206"/>
                        <a:gd name="connsiteY3" fmla="*/ 1208422 h 1208437"/>
                        <a:gd name="connsiteX4" fmla="*/ 0 w 1031206"/>
                        <a:gd name="connsiteY4" fmla="*/ 604211 h 1208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31206" h="1208437">
                          <a:moveTo>
                            <a:pt x="0" y="604211"/>
                          </a:moveTo>
                          <a:cubicBezTo>
                            <a:pt x="0" y="270514"/>
                            <a:pt x="230843" y="0"/>
                            <a:pt x="515603" y="0"/>
                          </a:cubicBezTo>
                          <a:cubicBezTo>
                            <a:pt x="800363" y="0"/>
                            <a:pt x="1031206" y="270514"/>
                            <a:pt x="1031206" y="604211"/>
                          </a:cubicBezTo>
                          <a:cubicBezTo>
                            <a:pt x="1031206" y="937908"/>
                            <a:pt x="869419" y="1210803"/>
                            <a:pt x="515603" y="1208422"/>
                          </a:cubicBezTo>
                          <a:cubicBezTo>
                            <a:pt x="161787" y="1206041"/>
                            <a:pt x="0" y="937908"/>
                            <a:pt x="0" y="604211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2" name="四角形: 角を丸くする 161">
                    <a:extLst>
                      <a:ext uri="{FF2B5EF4-FFF2-40B4-BE49-F238E27FC236}">
                        <a16:creationId xmlns:a16="http://schemas.microsoft.com/office/drawing/2014/main" id="{262463A8-874B-A34B-702E-7BEC0A997FF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52954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3" name="四角形: 角を丸くする 162">
                    <a:extLst>
                      <a:ext uri="{FF2B5EF4-FFF2-40B4-BE49-F238E27FC236}">
                        <a16:creationId xmlns:a16="http://schemas.microsoft.com/office/drawing/2014/main" id="{45005C6F-A1AC-75E7-BBE0-45A9905A862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9081993" y="1016617"/>
                    <a:ext cx="287644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0556CAFC-392E-E852-92BA-C7B6FA3395E4}"/>
                      </a:ext>
                    </a:extLst>
                  </p:cNvPr>
                  <p:cNvGrpSpPr/>
                  <p:nvPr/>
                </p:nvGrpSpPr>
                <p:grpSpPr>
                  <a:xfrm>
                    <a:off x="8569575" y="1178079"/>
                    <a:ext cx="188099" cy="207593"/>
                    <a:chOff x="8589370" y="1198230"/>
                    <a:chExt cx="188099" cy="207593"/>
                  </a:xfrm>
                </p:grpSpPr>
                <p:sp>
                  <p:nvSpPr>
                    <p:cNvPr id="172" name="四角形: 角を丸くする 171">
                      <a:extLst>
                        <a:ext uri="{FF2B5EF4-FFF2-40B4-BE49-F238E27FC236}">
                          <a16:creationId xmlns:a16="http://schemas.microsoft.com/office/drawing/2014/main" id="{22A62020-0069-B23A-98F9-69AB9FB646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四角形: 角を丸くする 172">
                      <a:extLst>
                        <a:ext uri="{FF2B5EF4-FFF2-40B4-BE49-F238E27FC236}">
                          <a16:creationId xmlns:a16="http://schemas.microsoft.com/office/drawing/2014/main" id="{366ED8A1-C8F6-CB73-E656-F4CFE48F40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5" name="グループ化 164">
                    <a:extLst>
                      <a:ext uri="{FF2B5EF4-FFF2-40B4-BE49-F238E27FC236}">
                        <a16:creationId xmlns:a16="http://schemas.microsoft.com/office/drawing/2014/main" id="{0A72E437-EDEA-298B-B58D-64EBAA739311}"/>
                      </a:ext>
                    </a:extLst>
                  </p:cNvPr>
                  <p:cNvGrpSpPr/>
                  <p:nvPr/>
                </p:nvGrpSpPr>
                <p:grpSpPr>
                  <a:xfrm>
                    <a:off x="9138694" y="1178079"/>
                    <a:ext cx="188099" cy="207593"/>
                    <a:chOff x="8589370" y="1198230"/>
                    <a:chExt cx="188099" cy="207593"/>
                  </a:xfrm>
                </p:grpSpPr>
                <p:sp>
                  <p:nvSpPr>
                    <p:cNvPr id="169" name="四角形: 角を丸くする 168">
                      <a:extLst>
                        <a:ext uri="{FF2B5EF4-FFF2-40B4-BE49-F238E27FC236}">
                          <a16:creationId xmlns:a16="http://schemas.microsoft.com/office/drawing/2014/main" id="{7033DEF7-7DD5-4E63-8D52-009C3E39BB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9370" y="1198230"/>
                      <a:ext cx="188099" cy="20759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0" name="四角形: 角を丸くする 169">
                      <a:extLst>
                        <a:ext uri="{FF2B5EF4-FFF2-40B4-BE49-F238E27FC236}">
                          <a16:creationId xmlns:a16="http://schemas.microsoft.com/office/drawing/2014/main" id="{06A917DB-4090-7DF2-EE83-B0F95DEADF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20509" y="1220944"/>
                      <a:ext cx="125822" cy="14727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6" name="円/楕円 638">
                    <a:extLst>
                      <a:ext uri="{FF2B5EF4-FFF2-40B4-BE49-F238E27FC236}">
                        <a16:creationId xmlns:a16="http://schemas.microsoft.com/office/drawing/2014/main" id="{C70BFBCA-A488-931C-28A3-3D47BE5276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758725" y="1654969"/>
                    <a:ext cx="370988" cy="50256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638">
                    <a:extLst>
                      <a:ext uri="{FF2B5EF4-FFF2-40B4-BE49-F238E27FC236}">
                        <a16:creationId xmlns:a16="http://schemas.microsoft.com/office/drawing/2014/main" id="{020F5FF8-8817-A202-E0AB-A97E01F1D019}"/>
                      </a:ext>
                    </a:extLst>
                  </p:cNvPr>
                  <p:cNvSpPr/>
                  <p:nvPr/>
                </p:nvSpPr>
                <p:spPr>
                  <a:xfrm>
                    <a:off x="8872448" y="1545012"/>
                    <a:ext cx="160269" cy="41622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2 w 195960"/>
                      <a:gd name="connsiteY0" fmla="*/ 6193 h 54598"/>
                      <a:gd name="connsiteX1" fmla="*/ 100361 w 195960"/>
                      <a:gd name="connsiteY1" fmla="*/ 651 h 54598"/>
                      <a:gd name="connsiteX2" fmla="*/ 195958 w 195960"/>
                      <a:gd name="connsiteY2" fmla="*/ 6193 h 54598"/>
                      <a:gd name="connsiteX3" fmla="*/ 97980 w 195960"/>
                      <a:gd name="connsiteY3" fmla="*/ 54598 h 54598"/>
                      <a:gd name="connsiteX4" fmla="*/ 2 w 195960"/>
                      <a:gd name="connsiteY4" fmla="*/ 6193 h 54598"/>
                      <a:gd name="connsiteX0" fmla="*/ 4 w 195965"/>
                      <a:gd name="connsiteY0" fmla="*/ 1300 h 49705"/>
                      <a:gd name="connsiteX1" fmla="*/ 94541 w 195965"/>
                      <a:gd name="connsiteY1" fmla="*/ 12819 h 49705"/>
                      <a:gd name="connsiteX2" fmla="*/ 195960 w 195965"/>
                      <a:gd name="connsiteY2" fmla="*/ 1300 h 49705"/>
                      <a:gd name="connsiteX3" fmla="*/ 97982 w 195965"/>
                      <a:gd name="connsiteY3" fmla="*/ 49705 h 49705"/>
                      <a:gd name="connsiteX4" fmla="*/ 4 w 195965"/>
                      <a:gd name="connsiteY4" fmla="*/ 1300 h 49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65" h="49705">
                        <a:moveTo>
                          <a:pt x="4" y="1300"/>
                        </a:moveTo>
                        <a:cubicBezTo>
                          <a:pt x="-570" y="-4848"/>
                          <a:pt x="40429" y="12819"/>
                          <a:pt x="94541" y="12819"/>
                        </a:cubicBezTo>
                        <a:cubicBezTo>
                          <a:pt x="148653" y="12819"/>
                          <a:pt x="195386" y="-4848"/>
                          <a:pt x="195960" y="1300"/>
                        </a:cubicBezTo>
                        <a:cubicBezTo>
                          <a:pt x="196534" y="7448"/>
                          <a:pt x="152094" y="49705"/>
                          <a:pt x="97982" y="49705"/>
                        </a:cubicBezTo>
                        <a:cubicBezTo>
                          <a:pt x="43870" y="49705"/>
                          <a:pt x="578" y="7448"/>
                          <a:pt x="4" y="130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8E49B4A8-CCB0-AD73-B601-AB5DF275B1C0}"/>
                    </a:ext>
                  </a:extLst>
                </p:cNvPr>
                <p:cNvSpPr/>
                <p:nvPr/>
              </p:nvSpPr>
              <p:spPr>
                <a:xfrm>
                  <a:off x="7463815" y="1141319"/>
                  <a:ext cx="988890" cy="603120"/>
                </a:xfrm>
                <a:custGeom>
                  <a:avLst/>
                  <a:gdLst>
                    <a:gd name="connsiteX0" fmla="*/ 571338 w 1016390"/>
                    <a:gd name="connsiteY0" fmla="*/ 397 h 603120"/>
                    <a:gd name="connsiteX1" fmla="*/ 882202 w 1016390"/>
                    <a:gd name="connsiteY1" fmla="*/ 134189 h 603120"/>
                    <a:gd name="connsiteX2" fmla="*/ 949507 w 1016390"/>
                    <a:gd name="connsiteY2" fmla="*/ 603119 h 603120"/>
                    <a:gd name="connsiteX3" fmla="*/ 565372 w 1016390"/>
                    <a:gd name="connsiteY3" fmla="*/ 181331 h 603120"/>
                    <a:gd name="connsiteX4" fmla="*/ 508196 w 1016390"/>
                    <a:gd name="connsiteY4" fmla="*/ 138310 h 603120"/>
                    <a:gd name="connsiteX5" fmla="*/ 451020 w 1016390"/>
                    <a:gd name="connsiteY5" fmla="*/ 181332 h 603120"/>
                    <a:gd name="connsiteX6" fmla="*/ 66884 w 1016390"/>
                    <a:gd name="connsiteY6" fmla="*/ 603120 h 603120"/>
                    <a:gd name="connsiteX7" fmla="*/ 134189 w 1016390"/>
                    <a:gd name="connsiteY7" fmla="*/ 134190 h 603120"/>
                    <a:gd name="connsiteX8" fmla="*/ 445054 w 1016390"/>
                    <a:gd name="connsiteY8" fmla="*/ 398 h 603120"/>
                    <a:gd name="connsiteX9" fmla="*/ 504083 w 1016390"/>
                    <a:gd name="connsiteY9" fmla="*/ 13275 h 603120"/>
                    <a:gd name="connsiteX10" fmla="*/ 512507 w 1016390"/>
                    <a:gd name="connsiteY10" fmla="*/ 9788 h 603120"/>
                    <a:gd name="connsiteX11" fmla="*/ 571338 w 1016390"/>
                    <a:gd name="connsiteY11" fmla="*/ 397 h 603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6390" h="603120">
                      <a:moveTo>
                        <a:pt x="571338" y="397"/>
                      </a:moveTo>
                      <a:cubicBezTo>
                        <a:pt x="672937" y="-4836"/>
                        <a:pt x="789654" y="41640"/>
                        <a:pt x="882202" y="134189"/>
                      </a:cubicBezTo>
                      <a:cubicBezTo>
                        <a:pt x="1030279" y="282266"/>
                        <a:pt x="1060412" y="492214"/>
                        <a:pt x="949507" y="603119"/>
                      </a:cubicBezTo>
                      <a:cubicBezTo>
                        <a:pt x="842645" y="446053"/>
                        <a:pt x="712243" y="303101"/>
                        <a:pt x="565372" y="181331"/>
                      </a:cubicBezTo>
                      <a:lnTo>
                        <a:pt x="508196" y="138310"/>
                      </a:lnTo>
                      <a:lnTo>
                        <a:pt x="451020" y="181332"/>
                      </a:lnTo>
                      <a:cubicBezTo>
                        <a:pt x="304148" y="303102"/>
                        <a:pt x="173746" y="446054"/>
                        <a:pt x="66884" y="603120"/>
                      </a:cubicBezTo>
                      <a:cubicBezTo>
                        <a:pt x="-44022" y="492215"/>
                        <a:pt x="-13888" y="282267"/>
                        <a:pt x="134189" y="134190"/>
                      </a:cubicBezTo>
                      <a:cubicBezTo>
                        <a:pt x="226737" y="41641"/>
                        <a:pt x="343454" y="-4835"/>
                        <a:pt x="445054" y="398"/>
                      </a:cubicBezTo>
                      <a:lnTo>
                        <a:pt x="504083" y="13275"/>
                      </a:lnTo>
                      <a:lnTo>
                        <a:pt x="512507" y="9788"/>
                      </a:lnTo>
                      <a:cubicBezTo>
                        <a:pt x="531303" y="4559"/>
                        <a:pt x="551018" y="1444"/>
                        <a:pt x="571338" y="39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FD5D0133-BB44-FE81-ED89-1C96792384DE}"/>
                  </a:ext>
                </a:extLst>
              </p:cNvPr>
              <p:cNvSpPr/>
              <p:nvPr/>
            </p:nvSpPr>
            <p:spPr>
              <a:xfrm rot="2700000">
                <a:off x="7846017" y="1171192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1BBD3512-D3E1-700F-1EEA-06C7AC0FFA57}"/>
                  </a:ext>
                </a:extLst>
              </p:cNvPr>
              <p:cNvSpPr/>
              <p:nvPr/>
            </p:nvSpPr>
            <p:spPr>
              <a:xfrm rot="1800000">
                <a:off x="7883449" y="1171191"/>
                <a:ext cx="78791" cy="374502"/>
              </a:xfrm>
              <a:prstGeom prst="moon">
                <a:avLst>
                  <a:gd name="adj" fmla="val 38624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AF15E9B-B153-8920-D33B-ED8EA467E55B}"/>
                  </a:ext>
                </a:extLst>
              </p:cNvPr>
              <p:cNvSpPr/>
              <p:nvPr/>
            </p:nvSpPr>
            <p:spPr>
              <a:xfrm>
                <a:off x="7409770" y="1033708"/>
                <a:ext cx="1088912" cy="635890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F942CD8-3E50-618F-A93F-2D07A255131B}"/>
                </a:ext>
              </a:extLst>
            </p:cNvPr>
            <p:cNvSpPr/>
            <p:nvPr/>
          </p:nvSpPr>
          <p:spPr>
            <a:xfrm rot="20700000">
              <a:off x="6933531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A392131-77EA-CEB8-D18B-1BFFAA005942}"/>
                </a:ext>
              </a:extLst>
            </p:cNvPr>
            <p:cNvSpPr/>
            <p:nvPr/>
          </p:nvSpPr>
          <p:spPr>
            <a:xfrm rot="900000" flipH="1">
              <a:off x="8086352" y="1542577"/>
              <a:ext cx="818189" cy="87409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CBDDE91-14AC-0081-1522-8E9E241A2FF9}"/>
                </a:ext>
              </a:extLst>
            </p:cNvPr>
            <p:cNvGrpSpPr/>
            <p:nvPr/>
          </p:nvGrpSpPr>
          <p:grpSpPr>
            <a:xfrm>
              <a:off x="6946558" y="2499344"/>
              <a:ext cx="1871552" cy="1157569"/>
              <a:chOff x="6872174" y="2496658"/>
              <a:chExt cx="2681401" cy="1658467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EA43ABA1-7F89-10A3-F7FA-CEBC3AF44A6C}"/>
                  </a:ext>
                </a:extLst>
              </p:cNvPr>
              <p:cNvGrpSpPr/>
              <p:nvPr/>
            </p:nvGrpSpPr>
            <p:grpSpPr>
              <a:xfrm>
                <a:off x="6872174" y="2496658"/>
                <a:ext cx="2033998" cy="955508"/>
                <a:chOff x="617995" y="888611"/>
                <a:chExt cx="3330325" cy="1564481"/>
              </a:xfrm>
            </p:grpSpPr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D44563D6-258A-D8C3-ADF4-FE0BB494F523}"/>
                    </a:ext>
                  </a:extLst>
                </p:cNvPr>
                <p:cNvSpPr/>
                <p:nvPr/>
              </p:nvSpPr>
              <p:spPr>
                <a:xfrm>
                  <a:off x="617995" y="888611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B457767F-F869-CDAD-5E62-B8C613C4386A}"/>
                    </a:ext>
                  </a:extLst>
                </p:cNvPr>
                <p:cNvSpPr/>
                <p:nvPr/>
              </p:nvSpPr>
              <p:spPr>
                <a:xfrm>
                  <a:off x="753424" y="1024703"/>
                  <a:ext cx="3059466" cy="1292297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CD5A8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F5201E2-3D33-ACEA-AC5E-CE72A1F936C0}"/>
                    </a:ext>
                  </a:extLst>
                </p:cNvPr>
                <p:cNvSpPr/>
                <p:nvPr/>
              </p:nvSpPr>
              <p:spPr bwMode="auto">
                <a:xfrm>
                  <a:off x="823901" y="967325"/>
                  <a:ext cx="800461" cy="256430"/>
                </a:xfrm>
                <a:custGeom>
                  <a:avLst/>
                  <a:gdLst>
                    <a:gd name="connsiteX0" fmla="*/ 44998 w 647177"/>
                    <a:gd name="connsiteY0" fmla="*/ 113523 h 207325"/>
                    <a:gd name="connsiteX1" fmla="*/ 44998 w 647177"/>
                    <a:gd name="connsiteY1" fmla="*/ 122909 h 207325"/>
                    <a:gd name="connsiteX2" fmla="*/ 67082 w 647177"/>
                    <a:gd name="connsiteY2" fmla="*/ 122909 h 207325"/>
                    <a:gd name="connsiteX3" fmla="*/ 67082 w 647177"/>
                    <a:gd name="connsiteY3" fmla="*/ 135816 h 207325"/>
                    <a:gd name="connsiteX4" fmla="*/ 163447 w 647177"/>
                    <a:gd name="connsiteY4" fmla="*/ 128231 h 207325"/>
                    <a:gd name="connsiteX5" fmla="*/ 157797 w 647177"/>
                    <a:gd name="connsiteY5" fmla="*/ 128231 h 207325"/>
                    <a:gd name="connsiteX6" fmla="*/ 157797 w 647177"/>
                    <a:gd name="connsiteY6" fmla="*/ 113523 h 207325"/>
                    <a:gd name="connsiteX7" fmla="*/ 230 w 647177"/>
                    <a:gd name="connsiteY7" fmla="*/ 87023 h 207325"/>
                    <a:gd name="connsiteX8" fmla="*/ 44998 w 647177"/>
                    <a:gd name="connsiteY8" fmla="*/ 87023 h 207325"/>
                    <a:gd name="connsiteX9" fmla="*/ 44998 w 647177"/>
                    <a:gd name="connsiteY9" fmla="*/ 87023 h 207325"/>
                    <a:gd name="connsiteX10" fmla="*/ 157797 w 647177"/>
                    <a:gd name="connsiteY10" fmla="*/ 87023 h 207325"/>
                    <a:gd name="connsiteX11" fmla="*/ 157797 w 647177"/>
                    <a:gd name="connsiteY11" fmla="*/ 87023 h 207325"/>
                    <a:gd name="connsiteX12" fmla="*/ 202565 w 647177"/>
                    <a:gd name="connsiteY12" fmla="*/ 87023 h 207325"/>
                    <a:gd name="connsiteX13" fmla="*/ 202565 w 647177"/>
                    <a:gd name="connsiteY13" fmla="*/ 128231 h 207325"/>
                    <a:gd name="connsiteX14" fmla="*/ 180950 w 647177"/>
                    <a:gd name="connsiteY14" fmla="*/ 128231 h 207325"/>
                    <a:gd name="connsiteX15" fmla="*/ 182922 w 647177"/>
                    <a:gd name="connsiteY15" fmla="*/ 153280 h 207325"/>
                    <a:gd name="connsiteX16" fmla="*/ 67082 w 647177"/>
                    <a:gd name="connsiteY16" fmla="*/ 162398 h 207325"/>
                    <a:gd name="connsiteX17" fmla="*/ 67082 w 647177"/>
                    <a:gd name="connsiteY17" fmla="*/ 180825 h 207325"/>
                    <a:gd name="connsiteX18" fmla="*/ 142048 w 647177"/>
                    <a:gd name="connsiteY18" fmla="*/ 180825 h 207325"/>
                    <a:gd name="connsiteX19" fmla="*/ 142048 w 647177"/>
                    <a:gd name="connsiteY19" fmla="*/ 165729 h 207325"/>
                    <a:gd name="connsiteX20" fmla="*/ 186815 w 647177"/>
                    <a:gd name="connsiteY20" fmla="*/ 165729 h 207325"/>
                    <a:gd name="connsiteX21" fmla="*/ 186815 w 647177"/>
                    <a:gd name="connsiteY21" fmla="*/ 206937 h 207325"/>
                    <a:gd name="connsiteX22" fmla="*/ 182110 w 647177"/>
                    <a:gd name="connsiteY22" fmla="*/ 206937 h 207325"/>
                    <a:gd name="connsiteX23" fmla="*/ 182110 w 647177"/>
                    <a:gd name="connsiteY23" fmla="*/ 207325 h 207325"/>
                    <a:gd name="connsiteX24" fmla="*/ 67082 w 647177"/>
                    <a:gd name="connsiteY24" fmla="*/ 207325 h 207325"/>
                    <a:gd name="connsiteX25" fmla="*/ 34017 w 647177"/>
                    <a:gd name="connsiteY25" fmla="*/ 207325 h 207325"/>
                    <a:gd name="connsiteX26" fmla="*/ 22314 w 647177"/>
                    <a:gd name="connsiteY26" fmla="*/ 207325 h 207325"/>
                    <a:gd name="connsiteX27" fmla="*/ 22314 w 647177"/>
                    <a:gd name="connsiteY27" fmla="*/ 128231 h 207325"/>
                    <a:gd name="connsiteX28" fmla="*/ 230 w 647177"/>
                    <a:gd name="connsiteY28" fmla="*/ 128231 h 207325"/>
                    <a:gd name="connsiteX29" fmla="*/ 568505 w 647177"/>
                    <a:gd name="connsiteY29" fmla="*/ 50810 h 207325"/>
                    <a:gd name="connsiteX30" fmla="*/ 568505 w 647177"/>
                    <a:gd name="connsiteY30" fmla="*/ 90433 h 207325"/>
                    <a:gd name="connsiteX31" fmla="*/ 602410 w 647177"/>
                    <a:gd name="connsiteY31" fmla="*/ 90433 h 207325"/>
                    <a:gd name="connsiteX32" fmla="*/ 602410 w 647177"/>
                    <a:gd name="connsiteY32" fmla="*/ 50810 h 207325"/>
                    <a:gd name="connsiteX33" fmla="*/ 489611 w 647177"/>
                    <a:gd name="connsiteY33" fmla="*/ 50810 h 207325"/>
                    <a:gd name="connsiteX34" fmla="*/ 489611 w 647177"/>
                    <a:gd name="connsiteY34" fmla="*/ 90433 h 207325"/>
                    <a:gd name="connsiteX35" fmla="*/ 523737 w 647177"/>
                    <a:gd name="connsiteY35" fmla="*/ 90433 h 207325"/>
                    <a:gd name="connsiteX36" fmla="*/ 523737 w 647177"/>
                    <a:gd name="connsiteY36" fmla="*/ 50810 h 207325"/>
                    <a:gd name="connsiteX37" fmla="*/ 79124 w 647177"/>
                    <a:gd name="connsiteY37" fmla="*/ 1250 h 207325"/>
                    <a:gd name="connsiteX38" fmla="*/ 123892 w 647177"/>
                    <a:gd name="connsiteY38" fmla="*/ 1250 h 207325"/>
                    <a:gd name="connsiteX39" fmla="*/ 123892 w 647177"/>
                    <a:gd name="connsiteY39" fmla="*/ 13673 h 207325"/>
                    <a:gd name="connsiteX40" fmla="*/ 202565 w 647177"/>
                    <a:gd name="connsiteY40" fmla="*/ 13673 h 207325"/>
                    <a:gd name="connsiteX41" fmla="*/ 202565 w 647177"/>
                    <a:gd name="connsiteY41" fmla="*/ 40172 h 207325"/>
                    <a:gd name="connsiteX42" fmla="*/ 123892 w 647177"/>
                    <a:gd name="connsiteY42" fmla="*/ 40172 h 207325"/>
                    <a:gd name="connsiteX43" fmla="*/ 123892 w 647177"/>
                    <a:gd name="connsiteY43" fmla="*/ 50939 h 207325"/>
                    <a:gd name="connsiteX44" fmla="*/ 182110 w 647177"/>
                    <a:gd name="connsiteY44" fmla="*/ 50939 h 207325"/>
                    <a:gd name="connsiteX45" fmla="*/ 182110 w 647177"/>
                    <a:gd name="connsiteY45" fmla="*/ 77439 h 207325"/>
                    <a:gd name="connsiteX46" fmla="*/ 20454 w 647177"/>
                    <a:gd name="connsiteY46" fmla="*/ 77439 h 207325"/>
                    <a:gd name="connsiteX47" fmla="*/ 20454 w 647177"/>
                    <a:gd name="connsiteY47" fmla="*/ 50939 h 207325"/>
                    <a:gd name="connsiteX48" fmla="*/ 79124 w 647177"/>
                    <a:gd name="connsiteY48" fmla="*/ 50939 h 207325"/>
                    <a:gd name="connsiteX49" fmla="*/ 79124 w 647177"/>
                    <a:gd name="connsiteY49" fmla="*/ 40172 h 207325"/>
                    <a:gd name="connsiteX50" fmla="*/ 0 w 647177"/>
                    <a:gd name="connsiteY50" fmla="*/ 40172 h 207325"/>
                    <a:gd name="connsiteX51" fmla="*/ 0 w 647177"/>
                    <a:gd name="connsiteY51" fmla="*/ 13673 h 207325"/>
                    <a:gd name="connsiteX52" fmla="*/ 79124 w 647177"/>
                    <a:gd name="connsiteY52" fmla="*/ 13673 h 207325"/>
                    <a:gd name="connsiteX53" fmla="*/ 444612 w 647177"/>
                    <a:gd name="connsiteY53" fmla="*/ 0 h 207325"/>
                    <a:gd name="connsiteX54" fmla="*/ 444843 w 647177"/>
                    <a:gd name="connsiteY54" fmla="*/ 0 h 207325"/>
                    <a:gd name="connsiteX55" fmla="*/ 489611 w 647177"/>
                    <a:gd name="connsiteY55" fmla="*/ 0 h 207325"/>
                    <a:gd name="connsiteX56" fmla="*/ 523737 w 647177"/>
                    <a:gd name="connsiteY56" fmla="*/ 0 h 207325"/>
                    <a:gd name="connsiteX57" fmla="*/ 568505 w 647177"/>
                    <a:gd name="connsiteY57" fmla="*/ 0 h 207325"/>
                    <a:gd name="connsiteX58" fmla="*/ 602410 w 647177"/>
                    <a:gd name="connsiteY58" fmla="*/ 0 h 207325"/>
                    <a:gd name="connsiteX59" fmla="*/ 647177 w 647177"/>
                    <a:gd name="connsiteY59" fmla="*/ 0 h 207325"/>
                    <a:gd name="connsiteX60" fmla="*/ 647177 w 647177"/>
                    <a:gd name="connsiteY60" fmla="*/ 50810 h 207325"/>
                    <a:gd name="connsiteX61" fmla="*/ 647177 w 647177"/>
                    <a:gd name="connsiteY61" fmla="*/ 90433 h 207325"/>
                    <a:gd name="connsiteX62" fmla="*/ 647177 w 647177"/>
                    <a:gd name="connsiteY62" fmla="*/ 141243 h 207325"/>
                    <a:gd name="connsiteX63" fmla="*/ 647177 w 647177"/>
                    <a:gd name="connsiteY63" fmla="*/ 207325 h 207325"/>
                    <a:gd name="connsiteX64" fmla="*/ 602410 w 647177"/>
                    <a:gd name="connsiteY64" fmla="*/ 207325 h 207325"/>
                    <a:gd name="connsiteX65" fmla="*/ 602410 w 647177"/>
                    <a:gd name="connsiteY65" fmla="*/ 141243 h 207325"/>
                    <a:gd name="connsiteX66" fmla="*/ 489611 w 647177"/>
                    <a:gd name="connsiteY66" fmla="*/ 141243 h 207325"/>
                    <a:gd name="connsiteX67" fmla="*/ 489611 w 647177"/>
                    <a:gd name="connsiteY67" fmla="*/ 207325 h 207325"/>
                    <a:gd name="connsiteX68" fmla="*/ 444843 w 647177"/>
                    <a:gd name="connsiteY68" fmla="*/ 207325 h 207325"/>
                    <a:gd name="connsiteX69" fmla="*/ 444843 w 647177"/>
                    <a:gd name="connsiteY69" fmla="*/ 141243 h 207325"/>
                    <a:gd name="connsiteX70" fmla="*/ 444612 w 647177"/>
                    <a:gd name="connsiteY70" fmla="*/ 141243 h 207325"/>
                    <a:gd name="connsiteX71" fmla="*/ 444612 w 647177"/>
                    <a:gd name="connsiteY71" fmla="*/ 90433 h 207325"/>
                    <a:gd name="connsiteX72" fmla="*/ 444843 w 647177"/>
                    <a:gd name="connsiteY72" fmla="*/ 90433 h 207325"/>
                    <a:gd name="connsiteX73" fmla="*/ 444843 w 647177"/>
                    <a:gd name="connsiteY73" fmla="*/ 50810 h 207325"/>
                    <a:gd name="connsiteX74" fmla="*/ 444612 w 647177"/>
                    <a:gd name="connsiteY74" fmla="*/ 50810 h 207325"/>
                    <a:gd name="connsiteX75" fmla="*/ 227917 w 647177"/>
                    <a:gd name="connsiteY75" fmla="*/ 0 h 207325"/>
                    <a:gd name="connsiteX76" fmla="*/ 408637 w 647177"/>
                    <a:gd name="connsiteY76" fmla="*/ 0 h 207325"/>
                    <a:gd name="connsiteX77" fmla="*/ 408637 w 647177"/>
                    <a:gd name="connsiteY77" fmla="*/ 50810 h 207325"/>
                    <a:gd name="connsiteX78" fmla="*/ 319253 w 647177"/>
                    <a:gd name="connsiteY78" fmla="*/ 50810 h 207325"/>
                    <a:gd name="connsiteX79" fmla="*/ 319253 w 647177"/>
                    <a:gd name="connsiteY79" fmla="*/ 72490 h 207325"/>
                    <a:gd name="connsiteX80" fmla="*/ 364109 w 647177"/>
                    <a:gd name="connsiteY80" fmla="*/ 72490 h 207325"/>
                    <a:gd name="connsiteX81" fmla="*/ 364109 w 647177"/>
                    <a:gd name="connsiteY81" fmla="*/ 71772 h 207325"/>
                    <a:gd name="connsiteX82" fmla="*/ 408877 w 647177"/>
                    <a:gd name="connsiteY82" fmla="*/ 71772 h 207325"/>
                    <a:gd name="connsiteX83" fmla="*/ 408877 w 647177"/>
                    <a:gd name="connsiteY83" fmla="*/ 207324 h 207325"/>
                    <a:gd name="connsiteX84" fmla="*/ 405638 w 647177"/>
                    <a:gd name="connsiteY84" fmla="*/ 207324 h 207325"/>
                    <a:gd name="connsiteX85" fmla="*/ 364109 w 647177"/>
                    <a:gd name="connsiteY85" fmla="*/ 207324 h 207325"/>
                    <a:gd name="connsiteX86" fmla="*/ 337884 w 647177"/>
                    <a:gd name="connsiteY86" fmla="*/ 207324 h 207325"/>
                    <a:gd name="connsiteX87" fmla="*/ 337884 w 647177"/>
                    <a:gd name="connsiteY87" fmla="*/ 163786 h 207325"/>
                    <a:gd name="connsiteX88" fmla="*/ 364109 w 647177"/>
                    <a:gd name="connsiteY88" fmla="*/ 163786 h 207325"/>
                    <a:gd name="connsiteX89" fmla="*/ 364109 w 647177"/>
                    <a:gd name="connsiteY89" fmla="*/ 123300 h 207325"/>
                    <a:gd name="connsiteX90" fmla="*/ 319253 w 647177"/>
                    <a:gd name="connsiteY90" fmla="*/ 123300 h 207325"/>
                    <a:gd name="connsiteX91" fmla="*/ 314013 w 647177"/>
                    <a:gd name="connsiteY91" fmla="*/ 123300 h 207325"/>
                    <a:gd name="connsiteX92" fmla="*/ 307984 w 647177"/>
                    <a:gd name="connsiteY92" fmla="*/ 149080 h 207325"/>
                    <a:gd name="connsiteX93" fmla="*/ 226557 w 647177"/>
                    <a:gd name="connsiteY93" fmla="*/ 207015 h 207325"/>
                    <a:gd name="connsiteX94" fmla="*/ 222614 w 647177"/>
                    <a:gd name="connsiteY94" fmla="*/ 157650 h 207325"/>
                    <a:gd name="connsiteX95" fmla="*/ 262627 w 647177"/>
                    <a:gd name="connsiteY95" fmla="*/ 129181 h 207325"/>
                    <a:gd name="connsiteX96" fmla="*/ 265276 w 647177"/>
                    <a:gd name="connsiteY96" fmla="*/ 117857 h 207325"/>
                    <a:gd name="connsiteX97" fmla="*/ 265276 w 647177"/>
                    <a:gd name="connsiteY97" fmla="*/ 50810 h 207325"/>
                    <a:gd name="connsiteX98" fmla="*/ 227917 w 647177"/>
                    <a:gd name="connsiteY98" fmla="*/ 50810 h 20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</a:cxnLst>
                  <a:rect l="l" t="t" r="r" b="b"/>
                  <a:pathLst>
                    <a:path w="647177" h="207325">
                      <a:moveTo>
                        <a:pt x="44998" y="113523"/>
                      </a:moveTo>
                      <a:lnTo>
                        <a:pt x="44998" y="122909"/>
                      </a:lnTo>
                      <a:lnTo>
                        <a:pt x="67082" y="122909"/>
                      </a:lnTo>
                      <a:lnTo>
                        <a:pt x="67082" y="135816"/>
                      </a:lnTo>
                      <a:lnTo>
                        <a:pt x="163447" y="128231"/>
                      </a:lnTo>
                      <a:lnTo>
                        <a:pt x="157797" y="128231"/>
                      </a:lnTo>
                      <a:lnTo>
                        <a:pt x="157797" y="113523"/>
                      </a:lnTo>
                      <a:close/>
                      <a:moveTo>
                        <a:pt x="230" y="87023"/>
                      </a:moveTo>
                      <a:lnTo>
                        <a:pt x="44998" y="87023"/>
                      </a:lnTo>
                      <a:lnTo>
                        <a:pt x="44998" y="87023"/>
                      </a:lnTo>
                      <a:lnTo>
                        <a:pt x="157797" y="87023"/>
                      </a:lnTo>
                      <a:lnTo>
                        <a:pt x="157797" y="87023"/>
                      </a:lnTo>
                      <a:lnTo>
                        <a:pt x="202565" y="87023"/>
                      </a:lnTo>
                      <a:lnTo>
                        <a:pt x="202565" y="128231"/>
                      </a:lnTo>
                      <a:lnTo>
                        <a:pt x="180950" y="128231"/>
                      </a:lnTo>
                      <a:lnTo>
                        <a:pt x="182922" y="153280"/>
                      </a:lnTo>
                      <a:lnTo>
                        <a:pt x="67082" y="162398"/>
                      </a:lnTo>
                      <a:lnTo>
                        <a:pt x="67082" y="180825"/>
                      </a:lnTo>
                      <a:lnTo>
                        <a:pt x="142048" y="180825"/>
                      </a:lnTo>
                      <a:lnTo>
                        <a:pt x="142048" y="165729"/>
                      </a:lnTo>
                      <a:lnTo>
                        <a:pt x="186815" y="165729"/>
                      </a:lnTo>
                      <a:lnTo>
                        <a:pt x="186815" y="206937"/>
                      </a:lnTo>
                      <a:lnTo>
                        <a:pt x="182110" y="206937"/>
                      </a:lnTo>
                      <a:lnTo>
                        <a:pt x="182110" y="207325"/>
                      </a:lnTo>
                      <a:lnTo>
                        <a:pt x="67082" y="207325"/>
                      </a:lnTo>
                      <a:lnTo>
                        <a:pt x="34017" y="207325"/>
                      </a:lnTo>
                      <a:lnTo>
                        <a:pt x="22314" y="207325"/>
                      </a:lnTo>
                      <a:lnTo>
                        <a:pt x="22314" y="128231"/>
                      </a:lnTo>
                      <a:lnTo>
                        <a:pt x="230" y="128231"/>
                      </a:lnTo>
                      <a:close/>
                      <a:moveTo>
                        <a:pt x="568505" y="50810"/>
                      </a:moveTo>
                      <a:lnTo>
                        <a:pt x="568505" y="90433"/>
                      </a:lnTo>
                      <a:lnTo>
                        <a:pt x="602410" y="90433"/>
                      </a:lnTo>
                      <a:lnTo>
                        <a:pt x="602410" y="50810"/>
                      </a:lnTo>
                      <a:close/>
                      <a:moveTo>
                        <a:pt x="489611" y="50810"/>
                      </a:moveTo>
                      <a:lnTo>
                        <a:pt x="489611" y="90433"/>
                      </a:lnTo>
                      <a:lnTo>
                        <a:pt x="523737" y="90433"/>
                      </a:lnTo>
                      <a:lnTo>
                        <a:pt x="523737" y="50810"/>
                      </a:lnTo>
                      <a:close/>
                      <a:moveTo>
                        <a:pt x="79124" y="1250"/>
                      </a:moveTo>
                      <a:lnTo>
                        <a:pt x="123892" y="1250"/>
                      </a:lnTo>
                      <a:lnTo>
                        <a:pt x="123892" y="13673"/>
                      </a:lnTo>
                      <a:lnTo>
                        <a:pt x="202565" y="13673"/>
                      </a:lnTo>
                      <a:lnTo>
                        <a:pt x="202565" y="40172"/>
                      </a:lnTo>
                      <a:lnTo>
                        <a:pt x="123892" y="40172"/>
                      </a:lnTo>
                      <a:lnTo>
                        <a:pt x="123892" y="50939"/>
                      </a:lnTo>
                      <a:lnTo>
                        <a:pt x="182110" y="50939"/>
                      </a:lnTo>
                      <a:lnTo>
                        <a:pt x="182110" y="77439"/>
                      </a:lnTo>
                      <a:lnTo>
                        <a:pt x="20454" y="77439"/>
                      </a:lnTo>
                      <a:lnTo>
                        <a:pt x="20454" y="50939"/>
                      </a:lnTo>
                      <a:lnTo>
                        <a:pt x="79124" y="50939"/>
                      </a:lnTo>
                      <a:lnTo>
                        <a:pt x="79124" y="40172"/>
                      </a:lnTo>
                      <a:lnTo>
                        <a:pt x="0" y="40172"/>
                      </a:lnTo>
                      <a:lnTo>
                        <a:pt x="0" y="13673"/>
                      </a:lnTo>
                      <a:lnTo>
                        <a:pt x="79124" y="13673"/>
                      </a:lnTo>
                      <a:close/>
                      <a:moveTo>
                        <a:pt x="444612" y="0"/>
                      </a:moveTo>
                      <a:lnTo>
                        <a:pt x="444843" y="0"/>
                      </a:lnTo>
                      <a:lnTo>
                        <a:pt x="489611" y="0"/>
                      </a:lnTo>
                      <a:lnTo>
                        <a:pt x="523737" y="0"/>
                      </a:lnTo>
                      <a:lnTo>
                        <a:pt x="568505" y="0"/>
                      </a:lnTo>
                      <a:lnTo>
                        <a:pt x="602410" y="0"/>
                      </a:lnTo>
                      <a:lnTo>
                        <a:pt x="647177" y="0"/>
                      </a:lnTo>
                      <a:lnTo>
                        <a:pt x="647177" y="50810"/>
                      </a:lnTo>
                      <a:lnTo>
                        <a:pt x="647177" y="90433"/>
                      </a:lnTo>
                      <a:lnTo>
                        <a:pt x="647177" y="141243"/>
                      </a:lnTo>
                      <a:lnTo>
                        <a:pt x="647177" y="207325"/>
                      </a:lnTo>
                      <a:lnTo>
                        <a:pt x="602410" y="207325"/>
                      </a:lnTo>
                      <a:lnTo>
                        <a:pt x="602410" y="141243"/>
                      </a:lnTo>
                      <a:lnTo>
                        <a:pt x="489611" y="141243"/>
                      </a:lnTo>
                      <a:lnTo>
                        <a:pt x="489611" y="207325"/>
                      </a:lnTo>
                      <a:lnTo>
                        <a:pt x="444843" y="207325"/>
                      </a:lnTo>
                      <a:lnTo>
                        <a:pt x="444843" y="141243"/>
                      </a:lnTo>
                      <a:lnTo>
                        <a:pt x="444612" y="141243"/>
                      </a:lnTo>
                      <a:lnTo>
                        <a:pt x="444612" y="90433"/>
                      </a:lnTo>
                      <a:lnTo>
                        <a:pt x="444843" y="90433"/>
                      </a:lnTo>
                      <a:lnTo>
                        <a:pt x="444843" y="50810"/>
                      </a:lnTo>
                      <a:lnTo>
                        <a:pt x="444612" y="50810"/>
                      </a:lnTo>
                      <a:close/>
                      <a:moveTo>
                        <a:pt x="227917" y="0"/>
                      </a:moveTo>
                      <a:lnTo>
                        <a:pt x="408637" y="0"/>
                      </a:lnTo>
                      <a:lnTo>
                        <a:pt x="408637" y="50810"/>
                      </a:lnTo>
                      <a:lnTo>
                        <a:pt x="319253" y="50810"/>
                      </a:lnTo>
                      <a:lnTo>
                        <a:pt x="319253" y="72490"/>
                      </a:lnTo>
                      <a:lnTo>
                        <a:pt x="364109" y="72490"/>
                      </a:lnTo>
                      <a:lnTo>
                        <a:pt x="364109" y="71772"/>
                      </a:lnTo>
                      <a:lnTo>
                        <a:pt x="408877" y="71772"/>
                      </a:lnTo>
                      <a:lnTo>
                        <a:pt x="408877" y="207324"/>
                      </a:lnTo>
                      <a:lnTo>
                        <a:pt x="405638" y="207324"/>
                      </a:lnTo>
                      <a:lnTo>
                        <a:pt x="364109" y="207324"/>
                      </a:lnTo>
                      <a:lnTo>
                        <a:pt x="337884" y="207324"/>
                      </a:lnTo>
                      <a:lnTo>
                        <a:pt x="337884" y="163786"/>
                      </a:lnTo>
                      <a:lnTo>
                        <a:pt x="364109" y="163786"/>
                      </a:lnTo>
                      <a:lnTo>
                        <a:pt x="364109" y="123300"/>
                      </a:lnTo>
                      <a:lnTo>
                        <a:pt x="319253" y="123300"/>
                      </a:lnTo>
                      <a:lnTo>
                        <a:pt x="314013" y="123300"/>
                      </a:lnTo>
                      <a:lnTo>
                        <a:pt x="307984" y="149080"/>
                      </a:lnTo>
                      <a:cubicBezTo>
                        <a:pt x="293940" y="181066"/>
                        <a:pt x="263209" y="204087"/>
                        <a:pt x="226557" y="207015"/>
                      </a:cubicBezTo>
                      <a:lnTo>
                        <a:pt x="222614" y="157650"/>
                      </a:lnTo>
                      <a:cubicBezTo>
                        <a:pt x="240624" y="156211"/>
                        <a:pt x="255726" y="144898"/>
                        <a:pt x="262627" y="129181"/>
                      </a:cubicBezTo>
                      <a:lnTo>
                        <a:pt x="265276" y="117857"/>
                      </a:lnTo>
                      <a:lnTo>
                        <a:pt x="265276" y="50810"/>
                      </a:lnTo>
                      <a:lnTo>
                        <a:pt x="227917" y="5081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20F43D95-002D-2D47-A973-BE991A957077}"/>
                    </a:ext>
                  </a:extLst>
                </p:cNvPr>
                <p:cNvSpPr/>
                <p:nvPr/>
              </p:nvSpPr>
              <p:spPr bwMode="auto">
                <a:xfrm>
                  <a:off x="2319178" y="1133525"/>
                  <a:ext cx="830473" cy="889792"/>
                </a:xfrm>
                <a:prstGeom prst="ellipse">
                  <a:avLst/>
                </a:pr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DC4DCE8B-69F0-1B3A-6450-401B891DF98C}"/>
                    </a:ext>
                  </a:extLst>
                </p:cNvPr>
                <p:cNvGrpSpPr/>
                <p:nvPr/>
              </p:nvGrpSpPr>
              <p:grpSpPr>
                <a:xfrm>
                  <a:off x="2743452" y="981551"/>
                  <a:ext cx="1092443" cy="1356764"/>
                  <a:chOff x="2600417" y="1098363"/>
                  <a:chExt cx="861106" cy="1069454"/>
                </a:xfrm>
              </p:grpSpPr>
              <p:sp>
                <p:nvSpPr>
                  <p:cNvPr id="30" name="台形 29">
                    <a:extLst>
                      <a:ext uri="{FF2B5EF4-FFF2-40B4-BE49-F238E27FC236}">
                        <a16:creationId xmlns:a16="http://schemas.microsoft.com/office/drawing/2014/main" id="{2686786E-8DD1-88C4-57E5-A121B0262C5C}"/>
                      </a:ext>
                    </a:extLst>
                  </p:cNvPr>
                  <p:cNvSpPr/>
                  <p:nvPr/>
                </p:nvSpPr>
                <p:spPr>
                  <a:xfrm>
                    <a:off x="2897912" y="1734822"/>
                    <a:ext cx="373082" cy="277026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FD9DBB2B-1939-E6E7-31D9-2DCA7C17BDC3}"/>
                      </a:ext>
                    </a:extLst>
                  </p:cNvPr>
                  <p:cNvSpPr/>
                  <p:nvPr/>
                </p:nvSpPr>
                <p:spPr>
                  <a:xfrm flipV="1">
                    <a:off x="2897912" y="2011848"/>
                    <a:ext cx="373082" cy="153328"/>
                  </a:xfrm>
                  <a:prstGeom prst="trapezoid">
                    <a:avLst>
                      <a:gd name="adj" fmla="val 1636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1A3883C6-9A21-3866-239F-2F6F49FD8FD2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993565" y="1971678"/>
                    <a:ext cx="122357" cy="219255"/>
                  </a:xfrm>
                  <a:custGeom>
                    <a:avLst/>
                    <a:gdLst>
                      <a:gd name="connsiteX0" fmla="*/ 147073 w 147073"/>
                      <a:gd name="connsiteY0" fmla="*/ 142907 h 263545"/>
                      <a:gd name="connsiteX1" fmla="*/ 147073 w 147073"/>
                      <a:gd name="connsiteY1" fmla="*/ 119424 h 263545"/>
                      <a:gd name="connsiteX2" fmla="*/ 109602 w 147073"/>
                      <a:gd name="connsiteY2" fmla="*/ 81953 h 263545"/>
                      <a:gd name="connsiteX3" fmla="*/ 94554 w 147073"/>
                      <a:gd name="connsiteY3" fmla="*/ 81953 h 263545"/>
                      <a:gd name="connsiteX4" fmla="*/ 115042 w 147073"/>
                      <a:gd name="connsiteY4" fmla="*/ 0 h 263545"/>
                      <a:gd name="connsiteX5" fmla="*/ 7348 w 147073"/>
                      <a:gd name="connsiteY5" fmla="*/ 0 h 263545"/>
                      <a:gd name="connsiteX6" fmla="*/ 28740 w 147073"/>
                      <a:gd name="connsiteY6" fmla="*/ 85570 h 263545"/>
                      <a:gd name="connsiteX7" fmla="*/ 10975 w 147073"/>
                      <a:gd name="connsiteY7" fmla="*/ 92928 h 263545"/>
                      <a:gd name="connsiteX8" fmla="*/ 0 w 147073"/>
                      <a:gd name="connsiteY8" fmla="*/ 119424 h 263545"/>
                      <a:gd name="connsiteX9" fmla="*/ 0 w 147073"/>
                      <a:gd name="connsiteY9" fmla="*/ 142907 h 263545"/>
                      <a:gd name="connsiteX10" fmla="*/ 10975 w 147073"/>
                      <a:gd name="connsiteY10" fmla="*/ 169404 h 263545"/>
                      <a:gd name="connsiteX11" fmla="*/ 29015 w 147073"/>
                      <a:gd name="connsiteY11" fmla="*/ 176876 h 263545"/>
                      <a:gd name="connsiteX12" fmla="*/ 7348 w 147073"/>
                      <a:gd name="connsiteY12" fmla="*/ 263545 h 263545"/>
                      <a:gd name="connsiteX13" fmla="*/ 115042 w 147073"/>
                      <a:gd name="connsiteY13" fmla="*/ 263545 h 263545"/>
                      <a:gd name="connsiteX14" fmla="*/ 94251 w 147073"/>
                      <a:gd name="connsiteY14" fmla="*/ 180379 h 263545"/>
                      <a:gd name="connsiteX15" fmla="*/ 109602 w 147073"/>
                      <a:gd name="connsiteY15" fmla="*/ 180379 h 263545"/>
                      <a:gd name="connsiteX16" fmla="*/ 147073 w 147073"/>
                      <a:gd name="connsiteY16" fmla="*/ 142907 h 263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47073" h="263545">
                        <a:moveTo>
                          <a:pt x="147073" y="142907"/>
                        </a:moveTo>
                        <a:lnTo>
                          <a:pt x="147073" y="119424"/>
                        </a:lnTo>
                        <a:cubicBezTo>
                          <a:pt x="147073" y="98729"/>
                          <a:pt x="130297" y="81953"/>
                          <a:pt x="109602" y="81953"/>
                        </a:cubicBezTo>
                        <a:lnTo>
                          <a:pt x="94554" y="81953"/>
                        </a:lnTo>
                        <a:lnTo>
                          <a:pt x="115042" y="0"/>
                        </a:lnTo>
                        <a:lnTo>
                          <a:pt x="7348" y="0"/>
                        </a:lnTo>
                        <a:lnTo>
                          <a:pt x="28740" y="85570"/>
                        </a:lnTo>
                        <a:lnTo>
                          <a:pt x="10975" y="92928"/>
                        </a:lnTo>
                        <a:cubicBezTo>
                          <a:pt x="4194" y="99709"/>
                          <a:pt x="0" y="109077"/>
                          <a:pt x="0" y="119424"/>
                        </a:cubicBezTo>
                        <a:lnTo>
                          <a:pt x="0" y="142907"/>
                        </a:lnTo>
                        <a:cubicBezTo>
                          <a:pt x="0" y="153255"/>
                          <a:pt x="4194" y="162623"/>
                          <a:pt x="10975" y="169404"/>
                        </a:cubicBezTo>
                        <a:lnTo>
                          <a:pt x="29015" y="176876"/>
                        </a:lnTo>
                        <a:lnTo>
                          <a:pt x="7348" y="263545"/>
                        </a:lnTo>
                        <a:lnTo>
                          <a:pt x="115042" y="263545"/>
                        </a:lnTo>
                        <a:lnTo>
                          <a:pt x="94251" y="180379"/>
                        </a:lnTo>
                        <a:lnTo>
                          <a:pt x="109602" y="180379"/>
                        </a:lnTo>
                        <a:cubicBezTo>
                          <a:pt x="130297" y="180379"/>
                          <a:pt x="147073" y="163603"/>
                          <a:pt x="147073" y="142907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8E6AAFBA-B4C6-6E81-62F0-21F8424835E4}"/>
                      </a:ext>
                    </a:extLst>
                  </p:cNvPr>
                  <p:cNvSpPr/>
                  <p:nvPr/>
                </p:nvSpPr>
                <p:spPr>
                  <a:xfrm>
                    <a:off x="3052102" y="1819148"/>
                    <a:ext cx="2456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8C27D789-B39F-87E9-800C-3530CE2539F2}"/>
                      </a:ext>
                    </a:extLst>
                  </p:cNvPr>
                  <p:cNvSpPr/>
                  <p:nvPr/>
                </p:nvSpPr>
                <p:spPr>
                  <a:xfrm flipH="1">
                    <a:off x="2883093" y="1819148"/>
                    <a:ext cx="170753" cy="343386"/>
                  </a:xfrm>
                  <a:custGeom>
                    <a:avLst/>
                    <a:gdLst>
                      <a:gd name="connsiteX0" fmla="*/ 0 w 295275"/>
                      <a:gd name="connsiteY0" fmla="*/ 231775 h 412750"/>
                      <a:gd name="connsiteX1" fmla="*/ 225425 w 295275"/>
                      <a:gd name="connsiteY1" fmla="*/ 0 h 412750"/>
                      <a:gd name="connsiteX2" fmla="*/ 295275 w 295275"/>
                      <a:gd name="connsiteY2" fmla="*/ 60325 h 412750"/>
                      <a:gd name="connsiteX3" fmla="*/ 174625 w 295275"/>
                      <a:gd name="connsiteY3" fmla="*/ 412750 h 412750"/>
                      <a:gd name="connsiteX4" fmla="*/ 0 w 295275"/>
                      <a:gd name="connsiteY4" fmla="*/ 231775 h 412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75" h="412750">
                        <a:moveTo>
                          <a:pt x="0" y="231775"/>
                        </a:moveTo>
                        <a:lnTo>
                          <a:pt x="225425" y="0"/>
                        </a:lnTo>
                        <a:lnTo>
                          <a:pt x="295275" y="60325"/>
                        </a:lnTo>
                        <a:lnTo>
                          <a:pt x="174625" y="412750"/>
                        </a:lnTo>
                        <a:lnTo>
                          <a:pt x="0" y="2317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13D8F924-DDB4-87B9-4899-2A95B7B820B9}"/>
                      </a:ext>
                    </a:extLst>
                  </p:cNvPr>
                  <p:cNvSpPr/>
                  <p:nvPr/>
                </p:nvSpPr>
                <p:spPr>
                  <a:xfrm>
                    <a:off x="2765804" y="1098363"/>
                    <a:ext cx="647805" cy="573390"/>
                  </a:xfrm>
                  <a:custGeom>
                    <a:avLst/>
                    <a:gdLst>
                      <a:gd name="connsiteX0" fmla="*/ 389331 w 778661"/>
                      <a:gd name="connsiteY0" fmla="*/ 0 h 778661"/>
                      <a:gd name="connsiteX1" fmla="*/ 594631 w 778661"/>
                      <a:gd name="connsiteY1" fmla="*/ 85038 h 778661"/>
                      <a:gd name="connsiteX2" fmla="*/ 693623 w 778661"/>
                      <a:gd name="connsiteY2" fmla="*/ 184031 h 778661"/>
                      <a:gd name="connsiteX3" fmla="*/ 693623 w 778661"/>
                      <a:gd name="connsiteY3" fmla="*/ 594631 h 778661"/>
                      <a:gd name="connsiteX4" fmla="*/ 594631 w 778661"/>
                      <a:gd name="connsiteY4" fmla="*/ 693623 h 778661"/>
                      <a:gd name="connsiteX5" fmla="*/ 184030 w 778661"/>
                      <a:gd name="connsiteY5" fmla="*/ 693623 h 778661"/>
                      <a:gd name="connsiteX6" fmla="*/ 85038 w 778661"/>
                      <a:gd name="connsiteY6" fmla="*/ 594631 h 778661"/>
                      <a:gd name="connsiteX7" fmla="*/ 85038 w 778661"/>
                      <a:gd name="connsiteY7" fmla="*/ 184031 h 778661"/>
                      <a:gd name="connsiteX8" fmla="*/ 184030 w 778661"/>
                      <a:gd name="connsiteY8" fmla="*/ 85038 h 778661"/>
                      <a:gd name="connsiteX9" fmla="*/ 389331 w 778661"/>
                      <a:gd name="connsiteY9" fmla="*/ 0 h 778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78661" h="778661">
                        <a:moveTo>
                          <a:pt x="389331" y="0"/>
                        </a:moveTo>
                        <a:cubicBezTo>
                          <a:pt x="463635" y="0"/>
                          <a:pt x="537939" y="28346"/>
                          <a:pt x="594631" y="85038"/>
                        </a:cubicBezTo>
                        <a:lnTo>
                          <a:pt x="693623" y="184031"/>
                        </a:lnTo>
                        <a:cubicBezTo>
                          <a:pt x="807007" y="297414"/>
                          <a:pt x="807007" y="481247"/>
                          <a:pt x="693623" y="594631"/>
                        </a:cubicBezTo>
                        <a:lnTo>
                          <a:pt x="594631" y="693623"/>
                        </a:lnTo>
                        <a:cubicBezTo>
                          <a:pt x="481247" y="807007"/>
                          <a:pt x="297415" y="807007"/>
                          <a:pt x="184030" y="693623"/>
                        </a:cubicBezTo>
                        <a:lnTo>
                          <a:pt x="85038" y="594631"/>
                        </a:lnTo>
                        <a:cubicBezTo>
                          <a:pt x="-28346" y="481247"/>
                          <a:pt x="-28346" y="297414"/>
                          <a:pt x="85038" y="184031"/>
                        </a:cubicBezTo>
                        <a:lnTo>
                          <a:pt x="184030" y="85038"/>
                        </a:lnTo>
                        <a:cubicBezTo>
                          <a:pt x="240723" y="28346"/>
                          <a:pt x="315027" y="0"/>
                          <a:pt x="38933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B40F7ADD-EA72-A476-E174-787F5AC35798}"/>
                      </a:ext>
                    </a:extLst>
                  </p:cNvPr>
                  <p:cNvSpPr/>
                  <p:nvPr/>
                </p:nvSpPr>
                <p:spPr>
                  <a:xfrm>
                    <a:off x="2804467" y="1161432"/>
                    <a:ext cx="594322" cy="710545"/>
                  </a:xfrm>
                  <a:custGeom>
                    <a:avLst/>
                    <a:gdLst>
                      <a:gd name="connsiteX0" fmla="*/ 273607 w 594322"/>
                      <a:gd name="connsiteY0" fmla="*/ 0 h 710545"/>
                      <a:gd name="connsiteX1" fmla="*/ 281094 w 594322"/>
                      <a:gd name="connsiteY1" fmla="*/ 0 h 710545"/>
                      <a:gd name="connsiteX2" fmla="*/ 523003 w 594322"/>
                      <a:gd name="connsiteY2" fmla="*/ 241909 h 710545"/>
                      <a:gd name="connsiteX3" fmla="*/ 523003 w 594322"/>
                      <a:gd name="connsiteY3" fmla="*/ 316335 h 710545"/>
                      <a:gd name="connsiteX4" fmla="*/ 524133 w 594322"/>
                      <a:gd name="connsiteY4" fmla="*/ 315572 h 710545"/>
                      <a:gd name="connsiteX5" fmla="*/ 543370 w 594322"/>
                      <a:gd name="connsiteY5" fmla="*/ 311689 h 710545"/>
                      <a:gd name="connsiteX6" fmla="*/ 544899 w 594322"/>
                      <a:gd name="connsiteY6" fmla="*/ 311689 h 710545"/>
                      <a:gd name="connsiteX7" fmla="*/ 594322 w 594322"/>
                      <a:gd name="connsiteY7" fmla="*/ 361112 h 710545"/>
                      <a:gd name="connsiteX8" fmla="*/ 594322 w 594322"/>
                      <a:gd name="connsiteY8" fmla="*/ 439243 h 710545"/>
                      <a:gd name="connsiteX9" fmla="*/ 544899 w 594322"/>
                      <a:gd name="connsiteY9" fmla="*/ 488666 h 710545"/>
                      <a:gd name="connsiteX10" fmla="*/ 543370 w 594322"/>
                      <a:gd name="connsiteY10" fmla="*/ 488666 h 710545"/>
                      <a:gd name="connsiteX11" fmla="*/ 524133 w 594322"/>
                      <a:gd name="connsiteY11" fmla="*/ 484782 h 710545"/>
                      <a:gd name="connsiteX12" fmla="*/ 521552 w 594322"/>
                      <a:gd name="connsiteY12" fmla="*/ 483041 h 710545"/>
                      <a:gd name="connsiteX13" fmla="*/ 518089 w 594322"/>
                      <a:gd name="connsiteY13" fmla="*/ 517389 h 710545"/>
                      <a:gd name="connsiteX14" fmla="*/ 281094 w 594322"/>
                      <a:gd name="connsiteY14" fmla="*/ 710545 h 710545"/>
                      <a:gd name="connsiteX15" fmla="*/ 273607 w 594322"/>
                      <a:gd name="connsiteY15" fmla="*/ 710545 h 710545"/>
                      <a:gd name="connsiteX16" fmla="*/ 36612 w 594322"/>
                      <a:gd name="connsiteY16" fmla="*/ 517389 h 710545"/>
                      <a:gd name="connsiteX17" fmla="*/ 33032 w 594322"/>
                      <a:gd name="connsiteY17" fmla="*/ 481877 h 710545"/>
                      <a:gd name="connsiteX18" fmla="*/ 14475 w 594322"/>
                      <a:gd name="connsiteY18" fmla="*/ 474191 h 710545"/>
                      <a:gd name="connsiteX19" fmla="*/ 0 w 594322"/>
                      <a:gd name="connsiteY19" fmla="*/ 439244 h 710545"/>
                      <a:gd name="connsiteX20" fmla="*/ 0 w 594322"/>
                      <a:gd name="connsiteY20" fmla="*/ 361111 h 710545"/>
                      <a:gd name="connsiteX21" fmla="*/ 14475 w 594322"/>
                      <a:gd name="connsiteY21" fmla="*/ 326164 h 710545"/>
                      <a:gd name="connsiteX22" fmla="*/ 31697 w 594322"/>
                      <a:gd name="connsiteY22" fmla="*/ 319031 h 710545"/>
                      <a:gd name="connsiteX23" fmla="*/ 31697 w 594322"/>
                      <a:gd name="connsiteY23" fmla="*/ 241909 h 710545"/>
                      <a:gd name="connsiteX24" fmla="*/ 273607 w 594322"/>
                      <a:gd name="connsiteY24" fmla="*/ 0 h 710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94322" h="710545">
                        <a:moveTo>
                          <a:pt x="273607" y="0"/>
                        </a:moveTo>
                        <a:lnTo>
                          <a:pt x="281094" y="0"/>
                        </a:lnTo>
                        <a:cubicBezTo>
                          <a:pt x="414697" y="0"/>
                          <a:pt x="523003" y="108306"/>
                          <a:pt x="523003" y="241909"/>
                        </a:cubicBezTo>
                        <a:lnTo>
                          <a:pt x="523003" y="316335"/>
                        </a:lnTo>
                        <a:lnTo>
                          <a:pt x="524133" y="315572"/>
                        </a:lnTo>
                        <a:cubicBezTo>
                          <a:pt x="530046" y="313072"/>
                          <a:pt x="536547" y="311689"/>
                          <a:pt x="543370" y="311689"/>
                        </a:cubicBezTo>
                        <a:lnTo>
                          <a:pt x="544899" y="311689"/>
                        </a:lnTo>
                        <a:cubicBezTo>
                          <a:pt x="572195" y="311689"/>
                          <a:pt x="594322" y="333816"/>
                          <a:pt x="594322" y="361112"/>
                        </a:cubicBezTo>
                        <a:lnTo>
                          <a:pt x="594322" y="439243"/>
                        </a:lnTo>
                        <a:cubicBezTo>
                          <a:pt x="594322" y="466538"/>
                          <a:pt x="572195" y="488666"/>
                          <a:pt x="544899" y="488666"/>
                        </a:cubicBezTo>
                        <a:lnTo>
                          <a:pt x="543370" y="488666"/>
                        </a:lnTo>
                        <a:cubicBezTo>
                          <a:pt x="536547" y="488666"/>
                          <a:pt x="530046" y="487283"/>
                          <a:pt x="524133" y="484782"/>
                        </a:cubicBezTo>
                        <a:lnTo>
                          <a:pt x="521552" y="483041"/>
                        </a:lnTo>
                        <a:lnTo>
                          <a:pt x="518089" y="517389"/>
                        </a:lnTo>
                        <a:cubicBezTo>
                          <a:pt x="495532" y="627623"/>
                          <a:pt x="397997" y="710545"/>
                          <a:pt x="281094" y="710545"/>
                        </a:cubicBezTo>
                        <a:lnTo>
                          <a:pt x="273607" y="710545"/>
                        </a:lnTo>
                        <a:cubicBezTo>
                          <a:pt x="156704" y="710545"/>
                          <a:pt x="59169" y="627623"/>
                          <a:pt x="36612" y="517389"/>
                        </a:cubicBezTo>
                        <a:lnTo>
                          <a:pt x="33032" y="481877"/>
                        </a:lnTo>
                        <a:lnTo>
                          <a:pt x="14475" y="474191"/>
                        </a:lnTo>
                        <a:cubicBezTo>
                          <a:pt x="5532" y="465247"/>
                          <a:pt x="0" y="452892"/>
                          <a:pt x="0" y="439244"/>
                        </a:cubicBezTo>
                        <a:lnTo>
                          <a:pt x="0" y="361111"/>
                        </a:lnTo>
                        <a:cubicBezTo>
                          <a:pt x="0" y="347464"/>
                          <a:pt x="5532" y="335108"/>
                          <a:pt x="14475" y="326164"/>
                        </a:cubicBezTo>
                        <a:lnTo>
                          <a:pt x="31697" y="319031"/>
                        </a:lnTo>
                        <a:lnTo>
                          <a:pt x="31697" y="241909"/>
                        </a:lnTo>
                        <a:cubicBezTo>
                          <a:pt x="31697" y="108306"/>
                          <a:pt x="140003" y="0"/>
                          <a:pt x="27360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4679ECB0-DEB0-7E24-1153-F732314B171A}"/>
                      </a:ext>
                    </a:extLst>
                  </p:cNvPr>
                  <p:cNvGrpSpPr/>
                  <p:nvPr/>
                </p:nvGrpSpPr>
                <p:grpSpPr>
                  <a:xfrm>
                    <a:off x="2913075" y="1464704"/>
                    <a:ext cx="260882" cy="35927"/>
                    <a:chOff x="5295454" y="1164646"/>
                    <a:chExt cx="313579" cy="43185"/>
                  </a:xfrm>
                </p:grpSpPr>
                <p:sp>
                  <p:nvSpPr>
                    <p:cNvPr id="47" name="楕円 46">
                      <a:extLst>
                        <a:ext uri="{FF2B5EF4-FFF2-40B4-BE49-F238E27FC236}">
                          <a16:creationId xmlns:a16="http://schemas.microsoft.com/office/drawing/2014/main" id="{FE5379E3-AAC2-D6CA-9A7C-CB7CAD0FC9BB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5565848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楕円 47">
                      <a:extLst>
                        <a:ext uri="{FF2B5EF4-FFF2-40B4-BE49-F238E27FC236}">
                          <a16:creationId xmlns:a16="http://schemas.microsoft.com/office/drawing/2014/main" id="{3F856A75-AD3B-C828-C149-0CDB2EC5ED1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5295454" y="1164646"/>
                      <a:ext cx="43185" cy="43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55824631-ADED-3E90-E370-1EE336C7499C}"/>
                      </a:ext>
                    </a:extLst>
                  </p:cNvPr>
                  <p:cNvSpPr/>
                  <p:nvPr/>
                </p:nvSpPr>
                <p:spPr>
                  <a:xfrm>
                    <a:off x="3189456" y="1845562"/>
                    <a:ext cx="272067" cy="319613"/>
                  </a:xfrm>
                  <a:custGeom>
                    <a:avLst/>
                    <a:gdLst>
                      <a:gd name="connsiteX0" fmla="*/ 0 w 327025"/>
                      <a:gd name="connsiteY0" fmla="*/ 384175 h 384175"/>
                      <a:gd name="connsiteX1" fmla="*/ 327025 w 327025"/>
                      <a:gd name="connsiteY1" fmla="*/ 384175 h 384175"/>
                      <a:gd name="connsiteX2" fmla="*/ 288925 w 327025"/>
                      <a:gd name="connsiteY2" fmla="*/ 117475 h 384175"/>
                      <a:gd name="connsiteX3" fmla="*/ 123825 w 327025"/>
                      <a:gd name="connsiteY3" fmla="*/ 0 h 384175"/>
                      <a:gd name="connsiteX4" fmla="*/ 0 w 327025"/>
                      <a:gd name="connsiteY4" fmla="*/ 384175 h 384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7025" h="384175">
                        <a:moveTo>
                          <a:pt x="0" y="384175"/>
                        </a:moveTo>
                        <a:lnTo>
                          <a:pt x="327025" y="384175"/>
                        </a:lnTo>
                        <a:lnTo>
                          <a:pt x="288925" y="117475"/>
                        </a:lnTo>
                        <a:lnTo>
                          <a:pt x="123825" y="0"/>
                        </a:lnTo>
                        <a:lnTo>
                          <a:pt x="0" y="3841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91208EC6-4686-6F3B-0B50-00F9C7BDB3B0}"/>
                      </a:ext>
                    </a:extLst>
                  </p:cNvPr>
                  <p:cNvSpPr/>
                  <p:nvPr/>
                </p:nvSpPr>
                <p:spPr>
                  <a:xfrm>
                    <a:off x="2780034" y="1858770"/>
                    <a:ext cx="192824" cy="309047"/>
                  </a:xfrm>
                  <a:custGeom>
                    <a:avLst/>
                    <a:gdLst>
                      <a:gd name="connsiteX0" fmla="*/ 231775 w 231775"/>
                      <a:gd name="connsiteY0" fmla="*/ 371475 h 371475"/>
                      <a:gd name="connsiteX1" fmla="*/ 104775 w 231775"/>
                      <a:gd name="connsiteY1" fmla="*/ 371475 h 371475"/>
                      <a:gd name="connsiteX2" fmla="*/ 0 w 231775"/>
                      <a:gd name="connsiteY2" fmla="*/ 371475 h 371475"/>
                      <a:gd name="connsiteX3" fmla="*/ 79375 w 231775"/>
                      <a:gd name="connsiteY3" fmla="*/ 63500 h 371475"/>
                      <a:gd name="connsiteX4" fmla="*/ 123825 w 231775"/>
                      <a:gd name="connsiteY4" fmla="*/ 0 h 371475"/>
                      <a:gd name="connsiteX5" fmla="*/ 231775 w 231775"/>
                      <a:gd name="connsiteY5" fmla="*/ 371475 h 371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1775" h="371475">
                        <a:moveTo>
                          <a:pt x="231775" y="371475"/>
                        </a:moveTo>
                        <a:lnTo>
                          <a:pt x="104775" y="371475"/>
                        </a:lnTo>
                        <a:lnTo>
                          <a:pt x="0" y="371475"/>
                        </a:lnTo>
                        <a:lnTo>
                          <a:pt x="79375" y="63500"/>
                        </a:lnTo>
                        <a:lnTo>
                          <a:pt x="123825" y="0"/>
                        </a:lnTo>
                        <a:lnTo>
                          <a:pt x="231775" y="371475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45998168-73FD-8AE6-A3D1-F5A240CEE50C}"/>
                      </a:ext>
                    </a:extLst>
                  </p:cNvPr>
                  <p:cNvSpPr/>
                  <p:nvPr/>
                </p:nvSpPr>
                <p:spPr>
                  <a:xfrm>
                    <a:off x="2600417" y="1919523"/>
                    <a:ext cx="243012" cy="248294"/>
                  </a:xfrm>
                  <a:custGeom>
                    <a:avLst/>
                    <a:gdLst>
                      <a:gd name="connsiteX0" fmla="*/ 238125 w 292100"/>
                      <a:gd name="connsiteY0" fmla="*/ 298450 h 298450"/>
                      <a:gd name="connsiteX1" fmla="*/ 0 w 292100"/>
                      <a:gd name="connsiteY1" fmla="*/ 298450 h 298450"/>
                      <a:gd name="connsiteX2" fmla="*/ 107950 w 292100"/>
                      <a:gd name="connsiteY2" fmla="*/ 98425 h 298450"/>
                      <a:gd name="connsiteX3" fmla="*/ 292100 w 292100"/>
                      <a:gd name="connsiteY3" fmla="*/ 0 h 298450"/>
                      <a:gd name="connsiteX4" fmla="*/ 238125 w 292100"/>
                      <a:gd name="connsiteY4" fmla="*/ 298450 h 29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0" h="298450">
                        <a:moveTo>
                          <a:pt x="238125" y="298450"/>
                        </a:moveTo>
                        <a:lnTo>
                          <a:pt x="0" y="298450"/>
                        </a:lnTo>
                        <a:lnTo>
                          <a:pt x="107950" y="98425"/>
                        </a:lnTo>
                        <a:lnTo>
                          <a:pt x="292100" y="0"/>
                        </a:lnTo>
                        <a:lnTo>
                          <a:pt x="238125" y="29845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3125057-F76D-E0C4-4081-8A1C8318C1AD}"/>
                    </a:ext>
                  </a:extLst>
                </p:cNvPr>
                <p:cNvSpPr/>
                <p:nvPr/>
              </p:nvSpPr>
              <p:spPr bwMode="auto">
                <a:xfrm>
                  <a:off x="1298283" y="1362746"/>
                  <a:ext cx="1270365" cy="521012"/>
                </a:xfrm>
                <a:custGeom>
                  <a:avLst/>
                  <a:gdLst>
                    <a:gd name="connsiteX0" fmla="*/ 1907044 w 2109554"/>
                    <a:gd name="connsiteY0" fmla="*/ 100012 h 865187"/>
                    <a:gd name="connsiteX1" fmla="*/ 1789536 w 2109554"/>
                    <a:gd name="connsiteY1" fmla="*/ 432581 h 865187"/>
                    <a:gd name="connsiteX2" fmla="*/ 1907044 w 2109554"/>
                    <a:gd name="connsiteY2" fmla="*/ 765150 h 865187"/>
                    <a:gd name="connsiteX3" fmla="*/ 2024553 w 2109554"/>
                    <a:gd name="connsiteY3" fmla="*/ 432581 h 865187"/>
                    <a:gd name="connsiteX4" fmla="*/ 1907044 w 2109554"/>
                    <a:gd name="connsiteY4" fmla="*/ 100012 h 865187"/>
                    <a:gd name="connsiteX5" fmla="*/ 1426031 w 2109554"/>
                    <a:gd name="connsiteY5" fmla="*/ 100012 h 865187"/>
                    <a:gd name="connsiteX6" fmla="*/ 1308523 w 2109554"/>
                    <a:gd name="connsiteY6" fmla="*/ 432581 h 865187"/>
                    <a:gd name="connsiteX7" fmla="*/ 1426031 w 2109554"/>
                    <a:gd name="connsiteY7" fmla="*/ 765150 h 865187"/>
                    <a:gd name="connsiteX8" fmla="*/ 1543540 w 2109554"/>
                    <a:gd name="connsiteY8" fmla="*/ 432581 h 865187"/>
                    <a:gd name="connsiteX9" fmla="*/ 1426031 w 2109554"/>
                    <a:gd name="connsiteY9" fmla="*/ 100012 h 865187"/>
                    <a:gd name="connsiteX10" fmla="*/ 959306 w 2109554"/>
                    <a:gd name="connsiteY10" fmla="*/ 100012 h 865187"/>
                    <a:gd name="connsiteX11" fmla="*/ 841798 w 2109554"/>
                    <a:gd name="connsiteY11" fmla="*/ 432581 h 865187"/>
                    <a:gd name="connsiteX12" fmla="*/ 959306 w 2109554"/>
                    <a:gd name="connsiteY12" fmla="*/ 765150 h 865187"/>
                    <a:gd name="connsiteX13" fmla="*/ 1076815 w 2109554"/>
                    <a:gd name="connsiteY13" fmla="*/ 432581 h 865187"/>
                    <a:gd name="connsiteX14" fmla="*/ 959306 w 2109554"/>
                    <a:gd name="connsiteY14" fmla="*/ 100012 h 865187"/>
                    <a:gd name="connsiteX15" fmla="*/ 497343 w 2109554"/>
                    <a:gd name="connsiteY15" fmla="*/ 100012 h 865187"/>
                    <a:gd name="connsiteX16" fmla="*/ 379835 w 2109554"/>
                    <a:gd name="connsiteY16" fmla="*/ 432581 h 865187"/>
                    <a:gd name="connsiteX17" fmla="*/ 497343 w 2109554"/>
                    <a:gd name="connsiteY17" fmla="*/ 765150 h 865187"/>
                    <a:gd name="connsiteX18" fmla="*/ 614852 w 2109554"/>
                    <a:gd name="connsiteY18" fmla="*/ 432581 h 865187"/>
                    <a:gd name="connsiteX19" fmla="*/ 497343 w 2109554"/>
                    <a:gd name="connsiteY19" fmla="*/ 100012 h 865187"/>
                    <a:gd name="connsiteX20" fmla="*/ 106908 w 2109554"/>
                    <a:gd name="connsiteY20" fmla="*/ 1480 h 865187"/>
                    <a:gd name="connsiteX21" fmla="*/ 218839 w 2109554"/>
                    <a:gd name="connsiteY21" fmla="*/ 1480 h 865187"/>
                    <a:gd name="connsiteX22" fmla="*/ 218839 w 2109554"/>
                    <a:gd name="connsiteY22" fmla="*/ 865187 h 865187"/>
                    <a:gd name="connsiteX23" fmla="*/ 106908 w 2109554"/>
                    <a:gd name="connsiteY23" fmla="*/ 865187 h 865187"/>
                    <a:gd name="connsiteX24" fmla="*/ 106908 w 2109554"/>
                    <a:gd name="connsiteY24" fmla="*/ 157659 h 865187"/>
                    <a:gd name="connsiteX25" fmla="*/ 0 w 2109554"/>
                    <a:gd name="connsiteY25" fmla="*/ 280085 h 865187"/>
                    <a:gd name="connsiteX26" fmla="*/ 0 w 2109554"/>
                    <a:gd name="connsiteY26" fmla="*/ 132082 h 865187"/>
                    <a:gd name="connsiteX27" fmla="*/ 1907053 w 2109554"/>
                    <a:gd name="connsiteY27" fmla="*/ 0 h 865187"/>
                    <a:gd name="connsiteX28" fmla="*/ 2109554 w 2109554"/>
                    <a:gd name="connsiteY28" fmla="*/ 432577 h 865187"/>
                    <a:gd name="connsiteX29" fmla="*/ 1907053 w 2109554"/>
                    <a:gd name="connsiteY29" fmla="*/ 865153 h 865187"/>
                    <a:gd name="connsiteX30" fmla="*/ 1704552 w 2109554"/>
                    <a:gd name="connsiteY30" fmla="*/ 432577 h 865187"/>
                    <a:gd name="connsiteX31" fmla="*/ 1907053 w 2109554"/>
                    <a:gd name="connsiteY31" fmla="*/ 0 h 865187"/>
                    <a:gd name="connsiteX32" fmla="*/ 1426040 w 2109554"/>
                    <a:gd name="connsiteY32" fmla="*/ 0 h 865187"/>
                    <a:gd name="connsiteX33" fmla="*/ 1628541 w 2109554"/>
                    <a:gd name="connsiteY33" fmla="*/ 432577 h 865187"/>
                    <a:gd name="connsiteX34" fmla="*/ 1426040 w 2109554"/>
                    <a:gd name="connsiteY34" fmla="*/ 865153 h 865187"/>
                    <a:gd name="connsiteX35" fmla="*/ 1223539 w 2109554"/>
                    <a:gd name="connsiteY35" fmla="*/ 432577 h 865187"/>
                    <a:gd name="connsiteX36" fmla="*/ 1426040 w 2109554"/>
                    <a:gd name="connsiteY36" fmla="*/ 0 h 865187"/>
                    <a:gd name="connsiteX37" fmla="*/ 959315 w 2109554"/>
                    <a:gd name="connsiteY37" fmla="*/ 0 h 865187"/>
                    <a:gd name="connsiteX38" fmla="*/ 1161816 w 2109554"/>
                    <a:gd name="connsiteY38" fmla="*/ 432577 h 865187"/>
                    <a:gd name="connsiteX39" fmla="*/ 959315 w 2109554"/>
                    <a:gd name="connsiteY39" fmla="*/ 865153 h 865187"/>
                    <a:gd name="connsiteX40" fmla="*/ 756814 w 2109554"/>
                    <a:gd name="connsiteY40" fmla="*/ 432577 h 865187"/>
                    <a:gd name="connsiteX41" fmla="*/ 959315 w 2109554"/>
                    <a:gd name="connsiteY41" fmla="*/ 0 h 865187"/>
                    <a:gd name="connsiteX42" fmla="*/ 497352 w 2109554"/>
                    <a:gd name="connsiteY42" fmla="*/ 0 h 865187"/>
                    <a:gd name="connsiteX43" fmla="*/ 699853 w 2109554"/>
                    <a:gd name="connsiteY43" fmla="*/ 432577 h 865187"/>
                    <a:gd name="connsiteX44" fmla="*/ 497352 w 2109554"/>
                    <a:gd name="connsiteY44" fmla="*/ 865153 h 865187"/>
                    <a:gd name="connsiteX45" fmla="*/ 294851 w 2109554"/>
                    <a:gd name="connsiteY45" fmla="*/ 432577 h 865187"/>
                    <a:gd name="connsiteX46" fmla="*/ 497352 w 2109554"/>
                    <a:gd name="connsiteY46" fmla="*/ 0 h 865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109554" h="865187">
                      <a:moveTo>
                        <a:pt x="1907044" y="100012"/>
                      </a:moveTo>
                      <a:cubicBezTo>
                        <a:pt x="1832286" y="100012"/>
                        <a:pt x="1788303" y="197418"/>
                        <a:pt x="1789536" y="432581"/>
                      </a:cubicBezTo>
                      <a:cubicBezTo>
                        <a:pt x="1790768" y="667744"/>
                        <a:pt x="1834751" y="767057"/>
                        <a:pt x="1907044" y="765150"/>
                      </a:cubicBezTo>
                      <a:cubicBezTo>
                        <a:pt x="1979337" y="763243"/>
                        <a:pt x="2024553" y="669651"/>
                        <a:pt x="2024553" y="432581"/>
                      </a:cubicBezTo>
                      <a:cubicBezTo>
                        <a:pt x="2024553" y="195511"/>
                        <a:pt x="1981803" y="100012"/>
                        <a:pt x="1907044" y="100012"/>
                      </a:cubicBezTo>
                      <a:close/>
                      <a:moveTo>
                        <a:pt x="1426031" y="100012"/>
                      </a:moveTo>
                      <a:cubicBezTo>
                        <a:pt x="1351273" y="100012"/>
                        <a:pt x="1307290" y="197418"/>
                        <a:pt x="1308523" y="432581"/>
                      </a:cubicBezTo>
                      <a:cubicBezTo>
                        <a:pt x="1309755" y="667744"/>
                        <a:pt x="1353738" y="767057"/>
                        <a:pt x="1426031" y="765150"/>
                      </a:cubicBezTo>
                      <a:cubicBezTo>
                        <a:pt x="1498324" y="763243"/>
                        <a:pt x="1543540" y="669651"/>
                        <a:pt x="1543540" y="432581"/>
                      </a:cubicBezTo>
                      <a:cubicBezTo>
                        <a:pt x="1543540" y="195511"/>
                        <a:pt x="1500790" y="100012"/>
                        <a:pt x="1426031" y="100012"/>
                      </a:cubicBezTo>
                      <a:close/>
                      <a:moveTo>
                        <a:pt x="959306" y="100012"/>
                      </a:moveTo>
                      <a:cubicBezTo>
                        <a:pt x="884548" y="100012"/>
                        <a:pt x="840565" y="197418"/>
                        <a:pt x="841798" y="432581"/>
                      </a:cubicBezTo>
                      <a:cubicBezTo>
                        <a:pt x="843030" y="667744"/>
                        <a:pt x="887013" y="767057"/>
                        <a:pt x="959306" y="765150"/>
                      </a:cubicBezTo>
                      <a:cubicBezTo>
                        <a:pt x="1031599" y="763243"/>
                        <a:pt x="1076815" y="669651"/>
                        <a:pt x="1076815" y="432581"/>
                      </a:cubicBezTo>
                      <a:cubicBezTo>
                        <a:pt x="1076815" y="195511"/>
                        <a:pt x="1034065" y="100012"/>
                        <a:pt x="959306" y="100012"/>
                      </a:cubicBezTo>
                      <a:close/>
                      <a:moveTo>
                        <a:pt x="497343" y="100012"/>
                      </a:moveTo>
                      <a:cubicBezTo>
                        <a:pt x="422585" y="100012"/>
                        <a:pt x="378602" y="197418"/>
                        <a:pt x="379835" y="432581"/>
                      </a:cubicBezTo>
                      <a:cubicBezTo>
                        <a:pt x="381067" y="667744"/>
                        <a:pt x="425050" y="767057"/>
                        <a:pt x="497343" y="765150"/>
                      </a:cubicBezTo>
                      <a:cubicBezTo>
                        <a:pt x="569636" y="763243"/>
                        <a:pt x="614852" y="669651"/>
                        <a:pt x="614852" y="432581"/>
                      </a:cubicBezTo>
                      <a:cubicBezTo>
                        <a:pt x="614852" y="195511"/>
                        <a:pt x="572102" y="100012"/>
                        <a:pt x="497343" y="100012"/>
                      </a:cubicBezTo>
                      <a:close/>
                      <a:moveTo>
                        <a:pt x="106908" y="1480"/>
                      </a:moveTo>
                      <a:lnTo>
                        <a:pt x="218839" y="1480"/>
                      </a:lnTo>
                      <a:lnTo>
                        <a:pt x="218839" y="865187"/>
                      </a:lnTo>
                      <a:lnTo>
                        <a:pt x="106908" y="865187"/>
                      </a:lnTo>
                      <a:lnTo>
                        <a:pt x="106908" y="157659"/>
                      </a:lnTo>
                      <a:lnTo>
                        <a:pt x="0" y="280085"/>
                      </a:lnTo>
                      <a:lnTo>
                        <a:pt x="0" y="132082"/>
                      </a:lnTo>
                      <a:close/>
                      <a:moveTo>
                        <a:pt x="1907053" y="0"/>
                      </a:moveTo>
                      <a:cubicBezTo>
                        <a:pt x="2035883" y="0"/>
                        <a:pt x="2109554" y="124217"/>
                        <a:pt x="2109554" y="432577"/>
                      </a:cubicBezTo>
                      <a:cubicBezTo>
                        <a:pt x="2109554" y="740936"/>
                        <a:pt x="2031635" y="862673"/>
                        <a:pt x="1907053" y="865153"/>
                      </a:cubicBezTo>
                      <a:cubicBezTo>
                        <a:pt x="1782472" y="867633"/>
                        <a:pt x="1706676" y="738456"/>
                        <a:pt x="1704552" y="432577"/>
                      </a:cubicBezTo>
                      <a:cubicBezTo>
                        <a:pt x="1702428" y="126697"/>
                        <a:pt x="1778223" y="0"/>
                        <a:pt x="1907053" y="0"/>
                      </a:cubicBezTo>
                      <a:close/>
                      <a:moveTo>
                        <a:pt x="1426040" y="0"/>
                      </a:moveTo>
                      <a:cubicBezTo>
                        <a:pt x="1554870" y="0"/>
                        <a:pt x="1628541" y="124217"/>
                        <a:pt x="1628541" y="432577"/>
                      </a:cubicBezTo>
                      <a:cubicBezTo>
                        <a:pt x="1628541" y="740936"/>
                        <a:pt x="1550622" y="862673"/>
                        <a:pt x="1426040" y="865153"/>
                      </a:cubicBezTo>
                      <a:cubicBezTo>
                        <a:pt x="1301459" y="867633"/>
                        <a:pt x="1225663" y="738456"/>
                        <a:pt x="1223539" y="432577"/>
                      </a:cubicBezTo>
                      <a:cubicBezTo>
                        <a:pt x="1221415" y="126697"/>
                        <a:pt x="1297210" y="0"/>
                        <a:pt x="1426040" y="0"/>
                      </a:cubicBezTo>
                      <a:close/>
                      <a:moveTo>
                        <a:pt x="959315" y="0"/>
                      </a:moveTo>
                      <a:cubicBezTo>
                        <a:pt x="1088145" y="0"/>
                        <a:pt x="1161816" y="124217"/>
                        <a:pt x="1161816" y="432577"/>
                      </a:cubicBezTo>
                      <a:cubicBezTo>
                        <a:pt x="1161816" y="740936"/>
                        <a:pt x="1083897" y="862673"/>
                        <a:pt x="959315" y="865153"/>
                      </a:cubicBezTo>
                      <a:cubicBezTo>
                        <a:pt x="834734" y="867633"/>
                        <a:pt x="758938" y="738456"/>
                        <a:pt x="756814" y="432577"/>
                      </a:cubicBezTo>
                      <a:cubicBezTo>
                        <a:pt x="754690" y="126697"/>
                        <a:pt x="830485" y="0"/>
                        <a:pt x="959315" y="0"/>
                      </a:cubicBezTo>
                      <a:close/>
                      <a:moveTo>
                        <a:pt x="497352" y="0"/>
                      </a:moveTo>
                      <a:cubicBezTo>
                        <a:pt x="626182" y="0"/>
                        <a:pt x="699853" y="124217"/>
                        <a:pt x="699853" y="432577"/>
                      </a:cubicBezTo>
                      <a:cubicBezTo>
                        <a:pt x="699853" y="740936"/>
                        <a:pt x="621934" y="862673"/>
                        <a:pt x="497352" y="865153"/>
                      </a:cubicBezTo>
                      <a:cubicBezTo>
                        <a:pt x="372770" y="867633"/>
                        <a:pt x="296975" y="738456"/>
                        <a:pt x="294851" y="432577"/>
                      </a:cubicBezTo>
                      <a:cubicBezTo>
                        <a:pt x="292727" y="126697"/>
                        <a:pt x="368522" y="0"/>
                        <a:pt x="49735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BECF481-683C-6D77-CFDF-E0C5F56E2D1B}"/>
                  </a:ext>
                </a:extLst>
              </p:cNvPr>
              <p:cNvGrpSpPr/>
              <p:nvPr/>
            </p:nvGrpSpPr>
            <p:grpSpPr>
              <a:xfrm>
                <a:off x="7513434" y="3196732"/>
                <a:ext cx="2040141" cy="958393"/>
                <a:chOff x="617995" y="2780752"/>
                <a:chExt cx="3330325" cy="1564481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67102A2C-97EF-2F66-05FE-D31E65CEC907}"/>
                    </a:ext>
                  </a:extLst>
                </p:cNvPr>
                <p:cNvSpPr/>
                <p:nvPr/>
              </p:nvSpPr>
              <p:spPr>
                <a:xfrm>
                  <a:off x="617995" y="2780752"/>
                  <a:ext cx="3330325" cy="1564481"/>
                </a:xfrm>
                <a:prstGeom prst="rect">
                  <a:avLst/>
                </a:prstGeom>
                <a:solidFill>
                  <a:srgbClr val="FAE3C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A4E668FA-6B1B-3BC6-171F-BAEA76231E43}"/>
                    </a:ext>
                  </a:extLst>
                </p:cNvPr>
                <p:cNvSpPr/>
                <p:nvPr/>
              </p:nvSpPr>
              <p:spPr>
                <a:xfrm>
                  <a:off x="753424" y="2886720"/>
                  <a:ext cx="3059466" cy="1352544"/>
                </a:xfrm>
                <a:prstGeom prst="roundRect">
                  <a:avLst>
                    <a:gd name="adj" fmla="val 10126"/>
                  </a:avLst>
                </a:prstGeom>
                <a:solidFill>
                  <a:srgbClr val="D6BAB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E20348C1-9CC5-6562-718C-760ABF8750C5}"/>
                    </a:ext>
                  </a:extLst>
                </p:cNvPr>
                <p:cNvGrpSpPr/>
                <p:nvPr/>
              </p:nvGrpSpPr>
              <p:grpSpPr>
                <a:xfrm>
                  <a:off x="2933666" y="2843166"/>
                  <a:ext cx="900387" cy="1400926"/>
                  <a:chOff x="2713339" y="2843166"/>
                  <a:chExt cx="776581" cy="1208294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7994B56B-3934-B0E1-F729-58A5C04295EC}"/>
                      </a:ext>
                    </a:extLst>
                  </p:cNvPr>
                  <p:cNvSpPr/>
                  <p:nvPr/>
                </p:nvSpPr>
                <p:spPr>
                  <a:xfrm>
                    <a:off x="2784657" y="2843166"/>
                    <a:ext cx="635925" cy="730855"/>
                  </a:xfrm>
                  <a:custGeom>
                    <a:avLst/>
                    <a:gdLst>
                      <a:gd name="connsiteX0" fmla="*/ 410895 w 764382"/>
                      <a:gd name="connsiteY0" fmla="*/ 584 h 878487"/>
                      <a:gd name="connsiteX1" fmla="*/ 476355 w 764382"/>
                      <a:gd name="connsiteY1" fmla="*/ 11237 h 878487"/>
                      <a:gd name="connsiteX2" fmla="*/ 716009 w 764382"/>
                      <a:gd name="connsiteY2" fmla="*/ 282481 h 878487"/>
                      <a:gd name="connsiteX3" fmla="*/ 716727 w 764382"/>
                      <a:gd name="connsiteY3" fmla="*/ 300778 h 878487"/>
                      <a:gd name="connsiteX4" fmla="*/ 734348 w 764382"/>
                      <a:gd name="connsiteY4" fmla="*/ 333242 h 878487"/>
                      <a:gd name="connsiteX5" fmla="*/ 764382 w 764382"/>
                      <a:gd name="connsiteY5" fmla="*/ 482008 h 878487"/>
                      <a:gd name="connsiteX6" fmla="*/ 764381 w 764382"/>
                      <a:gd name="connsiteY6" fmla="*/ 496296 h 878487"/>
                      <a:gd name="connsiteX7" fmla="*/ 382190 w 764382"/>
                      <a:gd name="connsiteY7" fmla="*/ 878487 h 878487"/>
                      <a:gd name="connsiteX8" fmla="*/ 382191 w 764382"/>
                      <a:gd name="connsiteY8" fmla="*/ 878486 h 878487"/>
                      <a:gd name="connsiteX9" fmla="*/ 0 w 764382"/>
                      <a:gd name="connsiteY9" fmla="*/ 496295 h 878487"/>
                      <a:gd name="connsiteX10" fmla="*/ 0 w 764382"/>
                      <a:gd name="connsiteY10" fmla="*/ 482008 h 878487"/>
                      <a:gd name="connsiteX11" fmla="*/ 65272 w 764382"/>
                      <a:gd name="connsiteY11" fmla="*/ 268322 h 878487"/>
                      <a:gd name="connsiteX12" fmla="*/ 70048 w 764382"/>
                      <a:gd name="connsiteY12" fmla="*/ 262533 h 878487"/>
                      <a:gd name="connsiteX13" fmla="*/ 75347 w 764382"/>
                      <a:gd name="connsiteY13" fmla="*/ 242759 h 878487"/>
                      <a:gd name="connsiteX14" fmla="*/ 410895 w 764382"/>
                      <a:gd name="connsiteY14" fmla="*/ 584 h 878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4382" h="878487">
                        <a:moveTo>
                          <a:pt x="410895" y="584"/>
                        </a:moveTo>
                        <a:cubicBezTo>
                          <a:pt x="432612" y="1887"/>
                          <a:pt x="454521" y="5387"/>
                          <a:pt x="476355" y="11237"/>
                        </a:cubicBezTo>
                        <a:cubicBezTo>
                          <a:pt x="607356" y="46339"/>
                          <a:pt x="698413" y="156104"/>
                          <a:pt x="716009" y="282481"/>
                        </a:cubicBezTo>
                        <a:lnTo>
                          <a:pt x="716727" y="300778"/>
                        </a:lnTo>
                        <a:lnTo>
                          <a:pt x="734348" y="333242"/>
                        </a:lnTo>
                        <a:cubicBezTo>
                          <a:pt x="753688" y="378967"/>
                          <a:pt x="764382" y="429239"/>
                          <a:pt x="764382" y="482008"/>
                        </a:cubicBezTo>
                        <a:cubicBezTo>
                          <a:pt x="764382" y="486771"/>
                          <a:pt x="764381" y="491533"/>
                          <a:pt x="764381" y="496296"/>
                        </a:cubicBezTo>
                        <a:cubicBezTo>
                          <a:pt x="764381" y="707374"/>
                          <a:pt x="593268" y="878487"/>
                          <a:pt x="382190" y="878487"/>
                        </a:cubicBezTo>
                        <a:lnTo>
                          <a:pt x="382191" y="878486"/>
                        </a:lnTo>
                        <a:cubicBezTo>
                          <a:pt x="171113" y="878486"/>
                          <a:pt x="0" y="707373"/>
                          <a:pt x="0" y="496295"/>
                        </a:cubicBezTo>
                        <a:lnTo>
                          <a:pt x="0" y="482008"/>
                        </a:lnTo>
                        <a:cubicBezTo>
                          <a:pt x="0" y="402854"/>
                          <a:pt x="24063" y="329320"/>
                          <a:pt x="65272" y="268322"/>
                        </a:cubicBezTo>
                        <a:lnTo>
                          <a:pt x="70048" y="262533"/>
                        </a:lnTo>
                        <a:lnTo>
                          <a:pt x="75347" y="242759"/>
                        </a:lnTo>
                        <a:cubicBezTo>
                          <a:pt x="116299" y="89924"/>
                          <a:pt x="258876" y="-8542"/>
                          <a:pt x="410895" y="584"/>
                        </a:cubicBez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111316E4-CBC4-8873-334D-778AFC3A28B0}"/>
                      </a:ext>
                    </a:extLst>
                  </p:cNvPr>
                  <p:cNvSpPr/>
                  <p:nvPr/>
                </p:nvSpPr>
                <p:spPr>
                  <a:xfrm>
                    <a:off x="2816355" y="3096580"/>
                    <a:ext cx="535881" cy="954878"/>
                  </a:xfrm>
                  <a:custGeom>
                    <a:avLst/>
                    <a:gdLst>
                      <a:gd name="connsiteX0" fmla="*/ 240700 w 535881"/>
                      <a:gd name="connsiteY0" fmla="*/ 0 h 954878"/>
                      <a:gd name="connsiteX1" fmla="*/ 481400 w 535881"/>
                      <a:gd name="connsiteY1" fmla="*/ 240700 h 954878"/>
                      <a:gd name="connsiteX2" fmla="*/ 481400 w 535881"/>
                      <a:gd name="connsiteY2" fmla="*/ 292315 h 954878"/>
                      <a:gd name="connsiteX3" fmla="*/ 488830 w 535881"/>
                      <a:gd name="connsiteY3" fmla="*/ 289237 h 954878"/>
                      <a:gd name="connsiteX4" fmla="*/ 535881 w 535881"/>
                      <a:gd name="connsiteY4" fmla="*/ 336288 h 954878"/>
                      <a:gd name="connsiteX5" fmla="*/ 535880 w 535881"/>
                      <a:gd name="connsiteY5" fmla="*/ 388785 h 954878"/>
                      <a:gd name="connsiteX6" fmla="*/ 488829 w 535881"/>
                      <a:gd name="connsiteY6" fmla="*/ 435836 h 954878"/>
                      <a:gd name="connsiteX7" fmla="*/ 488830 w 535881"/>
                      <a:gd name="connsiteY7" fmla="*/ 435835 h 954878"/>
                      <a:gd name="connsiteX8" fmla="*/ 478918 w 535881"/>
                      <a:gd name="connsiteY8" fmla="*/ 431730 h 954878"/>
                      <a:gd name="connsiteX9" fmla="*/ 476510 w 535881"/>
                      <a:gd name="connsiteY9" fmla="*/ 455621 h 954878"/>
                      <a:gd name="connsiteX10" fmla="*/ 446553 w 535881"/>
                      <a:gd name="connsiteY10" fmla="*/ 531923 h 954878"/>
                      <a:gd name="connsiteX11" fmla="*/ 443303 w 535881"/>
                      <a:gd name="connsiteY11" fmla="*/ 535678 h 954878"/>
                      <a:gd name="connsiteX12" fmla="*/ 495268 w 535881"/>
                      <a:gd name="connsiteY12" fmla="*/ 954878 h 954878"/>
                      <a:gd name="connsiteX13" fmla="*/ 57415 w 535881"/>
                      <a:gd name="connsiteY13" fmla="*/ 954878 h 954878"/>
                      <a:gd name="connsiteX14" fmla="*/ 101618 w 535881"/>
                      <a:gd name="connsiteY14" fmla="*/ 598293 h 954878"/>
                      <a:gd name="connsiteX15" fmla="*/ 70500 w 535881"/>
                      <a:gd name="connsiteY15" fmla="*/ 577312 h 954878"/>
                      <a:gd name="connsiteX16" fmla="*/ 0 w 535881"/>
                      <a:gd name="connsiteY16" fmla="*/ 407111 h 954878"/>
                      <a:gd name="connsiteX17" fmla="*/ 0 w 535881"/>
                      <a:gd name="connsiteY17" fmla="*/ 240700 h 954878"/>
                      <a:gd name="connsiteX18" fmla="*/ 240700 w 535881"/>
                      <a:gd name="connsiteY18" fmla="*/ 0 h 954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35881" h="954878">
                        <a:moveTo>
                          <a:pt x="240700" y="0"/>
                        </a:moveTo>
                        <a:cubicBezTo>
                          <a:pt x="373635" y="0"/>
                          <a:pt x="481400" y="107765"/>
                          <a:pt x="481400" y="240700"/>
                        </a:cubicBezTo>
                        <a:lnTo>
                          <a:pt x="481400" y="292315"/>
                        </a:lnTo>
                        <a:lnTo>
                          <a:pt x="488830" y="289237"/>
                        </a:lnTo>
                        <a:cubicBezTo>
                          <a:pt x="514816" y="289237"/>
                          <a:pt x="535881" y="310302"/>
                          <a:pt x="535881" y="336288"/>
                        </a:cubicBezTo>
                        <a:cubicBezTo>
                          <a:pt x="535881" y="353787"/>
                          <a:pt x="535880" y="371286"/>
                          <a:pt x="535880" y="388785"/>
                        </a:cubicBezTo>
                        <a:cubicBezTo>
                          <a:pt x="535880" y="414771"/>
                          <a:pt x="514815" y="435836"/>
                          <a:pt x="488829" y="435836"/>
                        </a:cubicBezTo>
                        <a:lnTo>
                          <a:pt x="488830" y="435835"/>
                        </a:lnTo>
                        <a:lnTo>
                          <a:pt x="478918" y="431730"/>
                        </a:lnTo>
                        <a:lnTo>
                          <a:pt x="476510" y="455621"/>
                        </a:lnTo>
                        <a:cubicBezTo>
                          <a:pt x="470899" y="483042"/>
                          <a:pt x="460625" y="508764"/>
                          <a:pt x="446553" y="531923"/>
                        </a:cubicBezTo>
                        <a:lnTo>
                          <a:pt x="443303" y="535678"/>
                        </a:lnTo>
                        <a:lnTo>
                          <a:pt x="495268" y="954878"/>
                        </a:lnTo>
                        <a:lnTo>
                          <a:pt x="57415" y="954878"/>
                        </a:lnTo>
                        <a:lnTo>
                          <a:pt x="101618" y="598293"/>
                        </a:lnTo>
                        <a:lnTo>
                          <a:pt x="70500" y="577312"/>
                        </a:lnTo>
                        <a:cubicBezTo>
                          <a:pt x="26941" y="533754"/>
                          <a:pt x="0" y="473579"/>
                          <a:pt x="0" y="407111"/>
                        </a:cubicBezTo>
                        <a:lnTo>
                          <a:pt x="0" y="240700"/>
                        </a:lnTo>
                        <a:cubicBezTo>
                          <a:pt x="0" y="107765"/>
                          <a:pt x="107765" y="0"/>
                          <a:pt x="240700" y="0"/>
                        </a:cubicBezTo>
                        <a:close/>
                      </a:path>
                    </a:pathLst>
                  </a:custGeom>
                  <a:solidFill>
                    <a:srgbClr val="ECD6BA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0778366A-2230-9491-96F3-F7F9F5DD6DD1}"/>
                      </a:ext>
                    </a:extLst>
                  </p:cNvPr>
                  <p:cNvSpPr/>
                  <p:nvPr/>
                </p:nvSpPr>
                <p:spPr>
                  <a:xfrm>
                    <a:off x="2861920" y="3649303"/>
                    <a:ext cx="455647" cy="402157"/>
                  </a:xfrm>
                  <a:custGeom>
                    <a:avLst/>
                    <a:gdLst>
                      <a:gd name="connsiteX0" fmla="*/ 400176 w 455647"/>
                      <a:gd name="connsiteY0" fmla="*/ 0 h 402157"/>
                      <a:gd name="connsiteX1" fmla="*/ 455647 w 455647"/>
                      <a:gd name="connsiteY1" fmla="*/ 61112 h 402157"/>
                      <a:gd name="connsiteX2" fmla="*/ 443761 w 455647"/>
                      <a:gd name="connsiteY2" fmla="*/ 120252 h 402157"/>
                      <a:gd name="connsiteX3" fmla="*/ 279331 w 455647"/>
                      <a:gd name="connsiteY3" fmla="*/ 402157 h 402157"/>
                      <a:gd name="connsiteX4" fmla="*/ 126788 w 455647"/>
                      <a:gd name="connsiteY4" fmla="*/ 402157 h 402157"/>
                      <a:gd name="connsiteX5" fmla="*/ 129346 w 455647"/>
                      <a:gd name="connsiteY5" fmla="*/ 399436 h 402157"/>
                      <a:gd name="connsiteX6" fmla="*/ 0 w 455647"/>
                      <a:gd name="connsiteY6" fmla="*/ 402157 h 402157"/>
                      <a:gd name="connsiteX7" fmla="*/ 5943 w 455647"/>
                      <a:gd name="connsiteY7" fmla="*/ 124024 h 402157"/>
                      <a:gd name="connsiteX8" fmla="*/ 59433 w 455647"/>
                      <a:gd name="connsiteY8" fmla="*/ 55470 h 402157"/>
                      <a:gd name="connsiteX9" fmla="*/ 47546 w 455647"/>
                      <a:gd name="connsiteY9" fmla="*/ 127941 h 402157"/>
                      <a:gd name="connsiteX10" fmla="*/ 166538 w 455647"/>
                      <a:gd name="connsiteY10" fmla="*/ 359874 h 402157"/>
                      <a:gd name="connsiteX11" fmla="*/ 414044 w 455647"/>
                      <a:gd name="connsiteY11" fmla="*/ 96597 h 4021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55647" h="402157">
                        <a:moveTo>
                          <a:pt x="400176" y="0"/>
                        </a:moveTo>
                        <a:lnTo>
                          <a:pt x="455647" y="61112"/>
                        </a:lnTo>
                        <a:lnTo>
                          <a:pt x="443761" y="120252"/>
                        </a:lnTo>
                        <a:cubicBezTo>
                          <a:pt x="388291" y="227363"/>
                          <a:pt x="334801" y="295046"/>
                          <a:pt x="279331" y="402157"/>
                        </a:cubicBezTo>
                        <a:lnTo>
                          <a:pt x="126788" y="402157"/>
                        </a:lnTo>
                        <a:lnTo>
                          <a:pt x="129346" y="399436"/>
                        </a:lnTo>
                        <a:lnTo>
                          <a:pt x="0" y="402157"/>
                        </a:lnTo>
                        <a:lnTo>
                          <a:pt x="5943" y="124024"/>
                        </a:lnTo>
                        <a:lnTo>
                          <a:pt x="59433" y="55470"/>
                        </a:lnTo>
                        <a:lnTo>
                          <a:pt x="47546" y="127941"/>
                        </a:lnTo>
                        <a:lnTo>
                          <a:pt x="166538" y="359874"/>
                        </a:lnTo>
                        <a:lnTo>
                          <a:pt x="414044" y="9659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AA2EDC4-2793-6B0D-35E7-A53BE8951B03}"/>
                      </a:ext>
                    </a:extLst>
                  </p:cNvPr>
                  <p:cNvSpPr/>
                  <p:nvPr/>
                </p:nvSpPr>
                <p:spPr>
                  <a:xfrm>
                    <a:off x="2713339" y="3768166"/>
                    <a:ext cx="255558" cy="283294"/>
                  </a:xfrm>
                  <a:custGeom>
                    <a:avLst/>
                    <a:gdLst>
                      <a:gd name="connsiteX0" fmla="*/ 307181 w 307181"/>
                      <a:gd name="connsiteY0" fmla="*/ 347662 h 347662"/>
                      <a:gd name="connsiteX1" fmla="*/ 16669 w 307181"/>
                      <a:gd name="connsiteY1" fmla="*/ 347662 h 347662"/>
                      <a:gd name="connsiteX2" fmla="*/ 0 w 307181"/>
                      <a:gd name="connsiteY2" fmla="*/ 80962 h 347662"/>
                      <a:gd name="connsiteX3" fmla="*/ 109537 w 307181"/>
                      <a:gd name="connsiteY3" fmla="*/ 69056 h 347662"/>
                      <a:gd name="connsiteX4" fmla="*/ 185737 w 307181"/>
                      <a:gd name="connsiteY4" fmla="*/ 0 h 347662"/>
                      <a:gd name="connsiteX5" fmla="*/ 307181 w 307181"/>
                      <a:gd name="connsiteY5" fmla="*/ 347662 h 347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7181" h="347662">
                        <a:moveTo>
                          <a:pt x="307181" y="347662"/>
                        </a:moveTo>
                        <a:lnTo>
                          <a:pt x="16669" y="347662"/>
                        </a:lnTo>
                        <a:lnTo>
                          <a:pt x="0" y="80962"/>
                        </a:lnTo>
                        <a:lnTo>
                          <a:pt x="109537" y="69056"/>
                        </a:lnTo>
                        <a:lnTo>
                          <a:pt x="185737" y="0"/>
                        </a:lnTo>
                        <a:lnTo>
                          <a:pt x="307181" y="347662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346FABCE-52EB-D11F-02B0-8D0ABF416A02}"/>
                      </a:ext>
                    </a:extLst>
                  </p:cNvPr>
                  <p:cNvSpPr/>
                  <p:nvPr/>
                </p:nvSpPr>
                <p:spPr>
                  <a:xfrm>
                    <a:off x="3131346" y="3704772"/>
                    <a:ext cx="358574" cy="346688"/>
                  </a:xfrm>
                  <a:custGeom>
                    <a:avLst/>
                    <a:gdLst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221456 w 431006"/>
                      <a:gd name="connsiteY6" fmla="*/ 421481 h 423863"/>
                      <a:gd name="connsiteX7" fmla="*/ 0 w 431006"/>
                      <a:gd name="connsiteY7" fmla="*/ 423863 h 423863"/>
                      <a:gd name="connsiteX0" fmla="*/ 0 w 431006"/>
                      <a:gd name="connsiteY0" fmla="*/ 423863 h 423863"/>
                      <a:gd name="connsiteX1" fmla="*/ 204787 w 431006"/>
                      <a:gd name="connsiteY1" fmla="*/ 97631 h 423863"/>
                      <a:gd name="connsiteX2" fmla="*/ 226218 w 431006"/>
                      <a:gd name="connsiteY2" fmla="*/ 0 h 423863"/>
                      <a:gd name="connsiteX3" fmla="*/ 285750 w 431006"/>
                      <a:gd name="connsiteY3" fmla="*/ 57150 h 423863"/>
                      <a:gd name="connsiteX4" fmla="*/ 431006 w 431006"/>
                      <a:gd name="connsiteY4" fmla="*/ 135731 h 423863"/>
                      <a:gd name="connsiteX5" fmla="*/ 371475 w 431006"/>
                      <a:gd name="connsiteY5" fmla="*/ 421481 h 423863"/>
                      <a:gd name="connsiteX6" fmla="*/ 0 w 431006"/>
                      <a:gd name="connsiteY6" fmla="*/ 423863 h 423863"/>
                      <a:gd name="connsiteX0" fmla="*/ 0 w 431006"/>
                      <a:gd name="connsiteY0" fmla="*/ 416719 h 416719"/>
                      <a:gd name="connsiteX1" fmla="*/ 204787 w 431006"/>
                      <a:gd name="connsiteY1" fmla="*/ 90487 h 416719"/>
                      <a:gd name="connsiteX2" fmla="*/ 226218 w 431006"/>
                      <a:gd name="connsiteY2" fmla="*/ 0 h 416719"/>
                      <a:gd name="connsiteX3" fmla="*/ 285750 w 431006"/>
                      <a:gd name="connsiteY3" fmla="*/ 50006 h 416719"/>
                      <a:gd name="connsiteX4" fmla="*/ 431006 w 431006"/>
                      <a:gd name="connsiteY4" fmla="*/ 128587 h 416719"/>
                      <a:gd name="connsiteX5" fmla="*/ 371475 w 431006"/>
                      <a:gd name="connsiteY5" fmla="*/ 414337 h 416719"/>
                      <a:gd name="connsiteX6" fmla="*/ 0 w 431006"/>
                      <a:gd name="connsiteY6" fmla="*/ 416719 h 416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1006" h="416719">
                        <a:moveTo>
                          <a:pt x="0" y="416719"/>
                        </a:moveTo>
                        <a:lnTo>
                          <a:pt x="204787" y="90487"/>
                        </a:lnTo>
                        <a:lnTo>
                          <a:pt x="226218" y="0"/>
                        </a:lnTo>
                        <a:lnTo>
                          <a:pt x="285750" y="50006"/>
                        </a:lnTo>
                        <a:lnTo>
                          <a:pt x="431006" y="128587"/>
                        </a:lnTo>
                        <a:lnTo>
                          <a:pt x="371475" y="414337"/>
                        </a:lnTo>
                        <a:lnTo>
                          <a:pt x="0" y="416719"/>
                        </a:lnTo>
                        <a:close/>
                      </a:path>
                    </a:pathLst>
                  </a:custGeom>
                  <a:solidFill>
                    <a:srgbClr val="5E4A64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  <a:beve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2C9B5576-309C-4D17-8B94-4EFC94D5B1C9}"/>
                      </a:ext>
                    </a:extLst>
                  </p:cNvPr>
                  <p:cNvSpPr/>
                  <p:nvPr/>
                </p:nvSpPr>
                <p:spPr>
                  <a:xfrm>
                    <a:off x="2909429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C40381D0-F703-EB84-F00E-85E22627E7DB}"/>
                      </a:ext>
                    </a:extLst>
                  </p:cNvPr>
                  <p:cNvSpPr/>
                  <p:nvPr/>
                </p:nvSpPr>
                <p:spPr>
                  <a:xfrm>
                    <a:off x="3113480" y="3345551"/>
                    <a:ext cx="38038" cy="38037"/>
                  </a:xfrm>
                  <a:prstGeom prst="ellipse">
                    <a:avLst/>
                  </a:prstGeom>
                  <a:solidFill>
                    <a:srgbClr val="675472"/>
                  </a:solidFill>
                  <a:ln w="28575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3349591C-F702-84D1-E952-AF918F121D1D}"/>
                    </a:ext>
                  </a:extLst>
                </p:cNvPr>
                <p:cNvSpPr/>
                <p:nvPr/>
              </p:nvSpPr>
              <p:spPr bwMode="auto">
                <a:xfrm>
                  <a:off x="826103" y="2838771"/>
                  <a:ext cx="790685" cy="271657"/>
                </a:xfrm>
                <a:custGeom>
                  <a:avLst/>
                  <a:gdLst>
                    <a:gd name="connsiteX0" fmla="*/ 167885 w 1099455"/>
                    <a:gd name="connsiteY0" fmla="*/ 227564 h 377742"/>
                    <a:gd name="connsiteX1" fmla="*/ 152248 w 1099455"/>
                    <a:gd name="connsiteY1" fmla="*/ 290082 h 377742"/>
                    <a:gd name="connsiteX2" fmla="*/ 230776 w 1099455"/>
                    <a:gd name="connsiteY2" fmla="*/ 290082 h 377742"/>
                    <a:gd name="connsiteX3" fmla="*/ 230776 w 1099455"/>
                    <a:gd name="connsiteY3" fmla="*/ 227564 h 377742"/>
                    <a:gd name="connsiteX4" fmla="*/ 963724 w 1099455"/>
                    <a:gd name="connsiteY4" fmla="*/ 107235 h 377742"/>
                    <a:gd name="connsiteX5" fmla="*/ 963724 w 1099455"/>
                    <a:gd name="connsiteY5" fmla="*/ 175596 h 377742"/>
                    <a:gd name="connsiteX6" fmla="*/ 1022219 w 1099455"/>
                    <a:gd name="connsiteY6" fmla="*/ 175596 h 377742"/>
                    <a:gd name="connsiteX7" fmla="*/ 1022219 w 1099455"/>
                    <a:gd name="connsiteY7" fmla="*/ 107235 h 377742"/>
                    <a:gd name="connsiteX8" fmla="*/ 827611 w 1099455"/>
                    <a:gd name="connsiteY8" fmla="*/ 107235 h 377742"/>
                    <a:gd name="connsiteX9" fmla="*/ 827611 w 1099455"/>
                    <a:gd name="connsiteY9" fmla="*/ 175596 h 377742"/>
                    <a:gd name="connsiteX10" fmla="*/ 886488 w 1099455"/>
                    <a:gd name="connsiteY10" fmla="*/ 175596 h 377742"/>
                    <a:gd name="connsiteX11" fmla="*/ 886488 w 1099455"/>
                    <a:gd name="connsiteY11" fmla="*/ 107235 h 377742"/>
                    <a:gd name="connsiteX12" fmla="*/ 13858 w 1099455"/>
                    <a:gd name="connsiteY12" fmla="*/ 20052 h 377742"/>
                    <a:gd name="connsiteX13" fmla="*/ 335620 w 1099455"/>
                    <a:gd name="connsiteY13" fmla="*/ 20052 h 377742"/>
                    <a:gd name="connsiteX14" fmla="*/ 335620 w 1099455"/>
                    <a:gd name="connsiteY14" fmla="*/ 107712 h 377742"/>
                    <a:gd name="connsiteX15" fmla="*/ 197863 w 1099455"/>
                    <a:gd name="connsiteY15" fmla="*/ 107712 h 377742"/>
                    <a:gd name="connsiteX16" fmla="*/ 189811 w 1099455"/>
                    <a:gd name="connsiteY16" fmla="*/ 139904 h 377742"/>
                    <a:gd name="connsiteX17" fmla="*/ 230776 w 1099455"/>
                    <a:gd name="connsiteY17" fmla="*/ 139904 h 377742"/>
                    <a:gd name="connsiteX18" fmla="*/ 278765 w 1099455"/>
                    <a:gd name="connsiteY18" fmla="*/ 139904 h 377742"/>
                    <a:gd name="connsiteX19" fmla="*/ 308012 w 1099455"/>
                    <a:gd name="connsiteY19" fmla="*/ 139904 h 377742"/>
                    <a:gd name="connsiteX20" fmla="*/ 308012 w 1099455"/>
                    <a:gd name="connsiteY20" fmla="*/ 290082 h 377742"/>
                    <a:gd name="connsiteX21" fmla="*/ 349478 w 1099455"/>
                    <a:gd name="connsiteY21" fmla="*/ 290082 h 377742"/>
                    <a:gd name="connsiteX22" fmla="*/ 349478 w 1099455"/>
                    <a:gd name="connsiteY22" fmla="*/ 377742 h 377742"/>
                    <a:gd name="connsiteX23" fmla="*/ 308012 w 1099455"/>
                    <a:gd name="connsiteY23" fmla="*/ 377742 h 377742"/>
                    <a:gd name="connsiteX24" fmla="*/ 230776 w 1099455"/>
                    <a:gd name="connsiteY24" fmla="*/ 377742 h 377742"/>
                    <a:gd name="connsiteX25" fmla="*/ 0 w 1099455"/>
                    <a:gd name="connsiteY25" fmla="*/ 377742 h 377742"/>
                    <a:gd name="connsiteX26" fmla="*/ 0 w 1099455"/>
                    <a:gd name="connsiteY26" fmla="*/ 290082 h 377742"/>
                    <a:gd name="connsiteX27" fmla="*/ 72632 w 1099455"/>
                    <a:gd name="connsiteY27" fmla="*/ 290082 h 377742"/>
                    <a:gd name="connsiteX28" fmla="*/ 88270 w 1099455"/>
                    <a:gd name="connsiteY28" fmla="*/ 227564 h 377742"/>
                    <a:gd name="connsiteX29" fmla="*/ 43887 w 1099455"/>
                    <a:gd name="connsiteY29" fmla="*/ 227564 h 377742"/>
                    <a:gd name="connsiteX30" fmla="*/ 43887 w 1099455"/>
                    <a:gd name="connsiteY30" fmla="*/ 139904 h 377742"/>
                    <a:gd name="connsiteX31" fmla="*/ 110196 w 1099455"/>
                    <a:gd name="connsiteY31" fmla="*/ 139904 h 377742"/>
                    <a:gd name="connsiteX32" fmla="*/ 118248 w 1099455"/>
                    <a:gd name="connsiteY32" fmla="*/ 107712 h 377742"/>
                    <a:gd name="connsiteX33" fmla="*/ 13858 w 1099455"/>
                    <a:gd name="connsiteY33" fmla="*/ 107712 h 377742"/>
                    <a:gd name="connsiteX34" fmla="*/ 749977 w 1099455"/>
                    <a:gd name="connsiteY34" fmla="*/ 19575 h 377742"/>
                    <a:gd name="connsiteX35" fmla="*/ 750375 w 1099455"/>
                    <a:gd name="connsiteY35" fmla="*/ 19575 h 377742"/>
                    <a:gd name="connsiteX36" fmla="*/ 827611 w 1099455"/>
                    <a:gd name="connsiteY36" fmla="*/ 19575 h 377742"/>
                    <a:gd name="connsiteX37" fmla="*/ 886488 w 1099455"/>
                    <a:gd name="connsiteY37" fmla="*/ 19575 h 377742"/>
                    <a:gd name="connsiteX38" fmla="*/ 963724 w 1099455"/>
                    <a:gd name="connsiteY38" fmla="*/ 19575 h 377742"/>
                    <a:gd name="connsiteX39" fmla="*/ 1022219 w 1099455"/>
                    <a:gd name="connsiteY39" fmla="*/ 19575 h 377742"/>
                    <a:gd name="connsiteX40" fmla="*/ 1099455 w 1099455"/>
                    <a:gd name="connsiteY40" fmla="*/ 19575 h 377742"/>
                    <a:gd name="connsiteX41" fmla="*/ 1099455 w 1099455"/>
                    <a:gd name="connsiteY41" fmla="*/ 107235 h 377742"/>
                    <a:gd name="connsiteX42" fmla="*/ 1099455 w 1099455"/>
                    <a:gd name="connsiteY42" fmla="*/ 175596 h 377742"/>
                    <a:gd name="connsiteX43" fmla="*/ 1099455 w 1099455"/>
                    <a:gd name="connsiteY43" fmla="*/ 263256 h 377742"/>
                    <a:gd name="connsiteX44" fmla="*/ 1099455 w 1099455"/>
                    <a:gd name="connsiteY44" fmla="*/ 377265 h 377742"/>
                    <a:gd name="connsiteX45" fmla="*/ 1022219 w 1099455"/>
                    <a:gd name="connsiteY45" fmla="*/ 377265 h 377742"/>
                    <a:gd name="connsiteX46" fmla="*/ 1022219 w 1099455"/>
                    <a:gd name="connsiteY46" fmla="*/ 263256 h 377742"/>
                    <a:gd name="connsiteX47" fmla="*/ 827611 w 1099455"/>
                    <a:gd name="connsiteY47" fmla="*/ 263256 h 377742"/>
                    <a:gd name="connsiteX48" fmla="*/ 827611 w 1099455"/>
                    <a:gd name="connsiteY48" fmla="*/ 377265 h 377742"/>
                    <a:gd name="connsiteX49" fmla="*/ 750375 w 1099455"/>
                    <a:gd name="connsiteY49" fmla="*/ 377265 h 377742"/>
                    <a:gd name="connsiteX50" fmla="*/ 750375 w 1099455"/>
                    <a:gd name="connsiteY50" fmla="*/ 263256 h 377742"/>
                    <a:gd name="connsiteX51" fmla="*/ 749977 w 1099455"/>
                    <a:gd name="connsiteY51" fmla="*/ 263256 h 377742"/>
                    <a:gd name="connsiteX52" fmla="*/ 749977 w 1099455"/>
                    <a:gd name="connsiteY52" fmla="*/ 175596 h 377742"/>
                    <a:gd name="connsiteX53" fmla="*/ 750375 w 1099455"/>
                    <a:gd name="connsiteY53" fmla="*/ 175596 h 377742"/>
                    <a:gd name="connsiteX54" fmla="*/ 750375 w 1099455"/>
                    <a:gd name="connsiteY54" fmla="*/ 107235 h 377742"/>
                    <a:gd name="connsiteX55" fmla="*/ 749977 w 1099455"/>
                    <a:gd name="connsiteY55" fmla="*/ 107235 h 377742"/>
                    <a:gd name="connsiteX56" fmla="*/ 675519 w 1099455"/>
                    <a:gd name="connsiteY56" fmla="*/ 0 h 377742"/>
                    <a:gd name="connsiteX57" fmla="*/ 687897 w 1099455"/>
                    <a:gd name="connsiteY57" fmla="*/ 86782 h 377742"/>
                    <a:gd name="connsiteX58" fmla="*/ 578946 w 1099455"/>
                    <a:gd name="connsiteY58" fmla="*/ 102322 h 377742"/>
                    <a:gd name="connsiteX59" fmla="*/ 578946 w 1099455"/>
                    <a:gd name="connsiteY59" fmla="*/ 153415 h 377742"/>
                    <a:gd name="connsiteX60" fmla="*/ 697179 w 1099455"/>
                    <a:gd name="connsiteY60" fmla="*/ 153415 h 377742"/>
                    <a:gd name="connsiteX61" fmla="*/ 697179 w 1099455"/>
                    <a:gd name="connsiteY61" fmla="*/ 241075 h 377742"/>
                    <a:gd name="connsiteX62" fmla="*/ 578946 w 1099455"/>
                    <a:gd name="connsiteY62" fmla="*/ 241075 h 377742"/>
                    <a:gd name="connsiteX63" fmla="*/ 578946 w 1099455"/>
                    <a:gd name="connsiteY63" fmla="*/ 377263 h 377742"/>
                    <a:gd name="connsiteX64" fmla="*/ 501710 w 1099455"/>
                    <a:gd name="connsiteY64" fmla="*/ 377263 h 377742"/>
                    <a:gd name="connsiteX65" fmla="*/ 501710 w 1099455"/>
                    <a:gd name="connsiteY65" fmla="*/ 241075 h 377742"/>
                    <a:gd name="connsiteX66" fmla="*/ 381026 w 1099455"/>
                    <a:gd name="connsiteY66" fmla="*/ 241075 h 377742"/>
                    <a:gd name="connsiteX67" fmla="*/ 381026 w 1099455"/>
                    <a:gd name="connsiteY67" fmla="*/ 153415 h 377742"/>
                    <a:gd name="connsiteX68" fmla="*/ 501710 w 1099455"/>
                    <a:gd name="connsiteY68" fmla="*/ 153415 h 377742"/>
                    <a:gd name="connsiteX69" fmla="*/ 501710 w 1099455"/>
                    <a:gd name="connsiteY69" fmla="*/ 113338 h 377742"/>
                    <a:gd name="connsiteX70" fmla="*/ 407253 w 1099455"/>
                    <a:gd name="connsiteY70" fmla="*/ 126810 h 377742"/>
                    <a:gd name="connsiteX71" fmla="*/ 394875 w 1099455"/>
                    <a:gd name="connsiteY71" fmla="*/ 40028 h 37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099455" h="377742">
                      <a:moveTo>
                        <a:pt x="167885" y="227564"/>
                      </a:moveTo>
                      <a:lnTo>
                        <a:pt x="152248" y="290082"/>
                      </a:lnTo>
                      <a:lnTo>
                        <a:pt x="230776" y="290082"/>
                      </a:lnTo>
                      <a:lnTo>
                        <a:pt x="230776" y="227564"/>
                      </a:lnTo>
                      <a:close/>
                      <a:moveTo>
                        <a:pt x="963724" y="107235"/>
                      </a:moveTo>
                      <a:lnTo>
                        <a:pt x="963724" y="175596"/>
                      </a:lnTo>
                      <a:lnTo>
                        <a:pt x="1022219" y="175596"/>
                      </a:lnTo>
                      <a:lnTo>
                        <a:pt x="1022219" y="107235"/>
                      </a:lnTo>
                      <a:close/>
                      <a:moveTo>
                        <a:pt x="827611" y="107235"/>
                      </a:moveTo>
                      <a:lnTo>
                        <a:pt x="827611" y="175596"/>
                      </a:lnTo>
                      <a:lnTo>
                        <a:pt x="886488" y="175596"/>
                      </a:lnTo>
                      <a:lnTo>
                        <a:pt x="886488" y="107235"/>
                      </a:lnTo>
                      <a:close/>
                      <a:moveTo>
                        <a:pt x="13858" y="20052"/>
                      </a:moveTo>
                      <a:lnTo>
                        <a:pt x="335620" y="20052"/>
                      </a:lnTo>
                      <a:lnTo>
                        <a:pt x="335620" y="107712"/>
                      </a:lnTo>
                      <a:lnTo>
                        <a:pt x="197863" y="107712"/>
                      </a:lnTo>
                      <a:lnTo>
                        <a:pt x="189811" y="139904"/>
                      </a:lnTo>
                      <a:lnTo>
                        <a:pt x="230776" y="139904"/>
                      </a:lnTo>
                      <a:lnTo>
                        <a:pt x="278765" y="139904"/>
                      </a:lnTo>
                      <a:lnTo>
                        <a:pt x="308012" y="139904"/>
                      </a:lnTo>
                      <a:lnTo>
                        <a:pt x="308012" y="290082"/>
                      </a:lnTo>
                      <a:lnTo>
                        <a:pt x="349478" y="290082"/>
                      </a:lnTo>
                      <a:lnTo>
                        <a:pt x="349478" y="377742"/>
                      </a:lnTo>
                      <a:lnTo>
                        <a:pt x="308012" y="377742"/>
                      </a:lnTo>
                      <a:lnTo>
                        <a:pt x="230776" y="377742"/>
                      </a:lnTo>
                      <a:lnTo>
                        <a:pt x="0" y="377742"/>
                      </a:lnTo>
                      <a:lnTo>
                        <a:pt x="0" y="290082"/>
                      </a:lnTo>
                      <a:lnTo>
                        <a:pt x="72632" y="290082"/>
                      </a:lnTo>
                      <a:lnTo>
                        <a:pt x="88270" y="227564"/>
                      </a:lnTo>
                      <a:lnTo>
                        <a:pt x="43887" y="227564"/>
                      </a:lnTo>
                      <a:lnTo>
                        <a:pt x="43887" y="139904"/>
                      </a:lnTo>
                      <a:lnTo>
                        <a:pt x="110196" y="139904"/>
                      </a:lnTo>
                      <a:lnTo>
                        <a:pt x="118248" y="107712"/>
                      </a:lnTo>
                      <a:lnTo>
                        <a:pt x="13858" y="107712"/>
                      </a:lnTo>
                      <a:close/>
                      <a:moveTo>
                        <a:pt x="749977" y="19575"/>
                      </a:moveTo>
                      <a:lnTo>
                        <a:pt x="750375" y="19575"/>
                      </a:lnTo>
                      <a:lnTo>
                        <a:pt x="827611" y="19575"/>
                      </a:lnTo>
                      <a:lnTo>
                        <a:pt x="886488" y="19575"/>
                      </a:lnTo>
                      <a:lnTo>
                        <a:pt x="963724" y="19575"/>
                      </a:lnTo>
                      <a:lnTo>
                        <a:pt x="1022219" y="19575"/>
                      </a:lnTo>
                      <a:lnTo>
                        <a:pt x="1099455" y="19575"/>
                      </a:lnTo>
                      <a:lnTo>
                        <a:pt x="1099455" y="107235"/>
                      </a:lnTo>
                      <a:lnTo>
                        <a:pt x="1099455" y="175596"/>
                      </a:lnTo>
                      <a:lnTo>
                        <a:pt x="1099455" y="263256"/>
                      </a:lnTo>
                      <a:lnTo>
                        <a:pt x="1099455" y="377265"/>
                      </a:lnTo>
                      <a:lnTo>
                        <a:pt x="1022219" y="377265"/>
                      </a:lnTo>
                      <a:lnTo>
                        <a:pt x="1022219" y="263256"/>
                      </a:lnTo>
                      <a:lnTo>
                        <a:pt x="827611" y="263256"/>
                      </a:lnTo>
                      <a:lnTo>
                        <a:pt x="827611" y="377265"/>
                      </a:lnTo>
                      <a:lnTo>
                        <a:pt x="750375" y="377265"/>
                      </a:lnTo>
                      <a:lnTo>
                        <a:pt x="750375" y="263256"/>
                      </a:lnTo>
                      <a:lnTo>
                        <a:pt x="749977" y="263256"/>
                      </a:lnTo>
                      <a:lnTo>
                        <a:pt x="749977" y="175596"/>
                      </a:lnTo>
                      <a:lnTo>
                        <a:pt x="750375" y="175596"/>
                      </a:lnTo>
                      <a:lnTo>
                        <a:pt x="750375" y="107235"/>
                      </a:lnTo>
                      <a:lnTo>
                        <a:pt x="749977" y="107235"/>
                      </a:lnTo>
                      <a:close/>
                      <a:moveTo>
                        <a:pt x="675519" y="0"/>
                      </a:moveTo>
                      <a:lnTo>
                        <a:pt x="687897" y="86782"/>
                      </a:lnTo>
                      <a:lnTo>
                        <a:pt x="578946" y="102322"/>
                      </a:lnTo>
                      <a:lnTo>
                        <a:pt x="578946" y="153415"/>
                      </a:lnTo>
                      <a:lnTo>
                        <a:pt x="697179" y="153415"/>
                      </a:lnTo>
                      <a:lnTo>
                        <a:pt x="697179" y="241075"/>
                      </a:lnTo>
                      <a:lnTo>
                        <a:pt x="578946" y="241075"/>
                      </a:lnTo>
                      <a:lnTo>
                        <a:pt x="578946" y="377263"/>
                      </a:lnTo>
                      <a:lnTo>
                        <a:pt x="501710" y="377263"/>
                      </a:lnTo>
                      <a:lnTo>
                        <a:pt x="501710" y="241075"/>
                      </a:lnTo>
                      <a:lnTo>
                        <a:pt x="381026" y="241075"/>
                      </a:lnTo>
                      <a:lnTo>
                        <a:pt x="381026" y="153415"/>
                      </a:lnTo>
                      <a:lnTo>
                        <a:pt x="501710" y="153415"/>
                      </a:lnTo>
                      <a:lnTo>
                        <a:pt x="501710" y="113338"/>
                      </a:lnTo>
                      <a:lnTo>
                        <a:pt x="407253" y="126810"/>
                      </a:lnTo>
                      <a:lnTo>
                        <a:pt x="394875" y="4002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312B2730-DD6A-64F1-1528-31CBF6DF34A6}"/>
                    </a:ext>
                  </a:extLst>
                </p:cNvPr>
                <p:cNvSpPr/>
                <p:nvPr/>
              </p:nvSpPr>
              <p:spPr bwMode="auto">
                <a:xfrm>
                  <a:off x="860744" y="3181700"/>
                  <a:ext cx="754292" cy="854109"/>
                </a:xfrm>
                <a:custGeom>
                  <a:avLst/>
                  <a:gdLst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08061 w 1105789"/>
                    <a:gd name="connsiteY22" fmla="*/ 282145 h 1256577"/>
                    <a:gd name="connsiteX23" fmla="*/ 312173 w 1105789"/>
                    <a:gd name="connsiteY23" fmla="*/ 233577 h 1256577"/>
                    <a:gd name="connsiteX24" fmla="*/ 552894 w 1105789"/>
                    <a:gd name="connsiteY24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295233 w 1105789"/>
                    <a:gd name="connsiteY21" fmla="*/ 277404 h 1256577"/>
                    <a:gd name="connsiteX22" fmla="*/ 312173 w 1105789"/>
                    <a:gd name="connsiteY22" fmla="*/ 233577 h 1256577"/>
                    <a:gd name="connsiteX23" fmla="*/ 552894 w 1105789"/>
                    <a:gd name="connsiteY23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10556 w 1105789"/>
                    <a:gd name="connsiteY3" fmla="*/ 277404 h 1256577"/>
                    <a:gd name="connsiteX4" fmla="*/ 860076 w 1105789"/>
                    <a:gd name="connsiteY4" fmla="*/ 271461 h 1256577"/>
                    <a:gd name="connsiteX5" fmla="*/ 1105789 w 1105789"/>
                    <a:gd name="connsiteY5" fmla="*/ 563994 h 1256577"/>
                    <a:gd name="connsiteX6" fmla="*/ 955719 w 1105789"/>
                    <a:gd name="connsiteY6" fmla="*/ 833538 h 1256577"/>
                    <a:gd name="connsiteX7" fmla="*/ 953124 w 1105789"/>
                    <a:gd name="connsiteY7" fmla="*/ 834497 h 1256577"/>
                    <a:gd name="connsiteX8" fmla="*/ 960273 w 1105789"/>
                    <a:gd name="connsiteY8" fmla="*/ 850177 h 1256577"/>
                    <a:gd name="connsiteX9" fmla="*/ 979582 w 1105789"/>
                    <a:gd name="connsiteY9" fmla="*/ 964044 h 1256577"/>
                    <a:gd name="connsiteX10" fmla="*/ 733869 w 1105789"/>
                    <a:gd name="connsiteY10" fmla="*/ 1256577 h 1256577"/>
                    <a:gd name="connsiteX11" fmla="*/ 560124 w 1105789"/>
                    <a:gd name="connsiteY11" fmla="*/ 1170896 h 1256577"/>
                    <a:gd name="connsiteX12" fmla="*/ 552894 w 1105789"/>
                    <a:gd name="connsiteY12" fmla="*/ 1160465 h 1256577"/>
                    <a:gd name="connsiteX13" fmla="*/ 545665 w 1105789"/>
                    <a:gd name="connsiteY13" fmla="*/ 1170896 h 1256577"/>
                    <a:gd name="connsiteX14" fmla="*/ 371919 w 1105789"/>
                    <a:gd name="connsiteY14" fmla="*/ 1256577 h 1256577"/>
                    <a:gd name="connsiteX15" fmla="*/ 126206 w 1105789"/>
                    <a:gd name="connsiteY15" fmla="*/ 964044 h 1256577"/>
                    <a:gd name="connsiteX16" fmla="*/ 145515 w 1105789"/>
                    <a:gd name="connsiteY16" fmla="*/ 850177 h 1256577"/>
                    <a:gd name="connsiteX17" fmla="*/ 152664 w 1105789"/>
                    <a:gd name="connsiteY17" fmla="*/ 834497 h 1256577"/>
                    <a:gd name="connsiteX18" fmla="*/ 150070 w 1105789"/>
                    <a:gd name="connsiteY18" fmla="*/ 833538 h 1256577"/>
                    <a:gd name="connsiteX19" fmla="*/ 0 w 1105789"/>
                    <a:gd name="connsiteY19" fmla="*/ 563994 h 1256577"/>
                    <a:gd name="connsiteX20" fmla="*/ 245713 w 1105789"/>
                    <a:gd name="connsiteY20" fmla="*/ 271461 h 1256577"/>
                    <a:gd name="connsiteX21" fmla="*/ 312173 w 1105789"/>
                    <a:gd name="connsiteY21" fmla="*/ 233577 h 1256577"/>
                    <a:gd name="connsiteX22" fmla="*/ 552894 w 1105789"/>
                    <a:gd name="connsiteY22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797728 w 1105789"/>
                    <a:gd name="connsiteY2" fmla="*/ 282145 h 1256577"/>
                    <a:gd name="connsiteX3" fmla="*/ 860076 w 1105789"/>
                    <a:gd name="connsiteY3" fmla="*/ 271461 h 1256577"/>
                    <a:gd name="connsiteX4" fmla="*/ 1105789 w 1105789"/>
                    <a:gd name="connsiteY4" fmla="*/ 563994 h 1256577"/>
                    <a:gd name="connsiteX5" fmla="*/ 955719 w 1105789"/>
                    <a:gd name="connsiteY5" fmla="*/ 833538 h 1256577"/>
                    <a:gd name="connsiteX6" fmla="*/ 953124 w 1105789"/>
                    <a:gd name="connsiteY6" fmla="*/ 834497 h 1256577"/>
                    <a:gd name="connsiteX7" fmla="*/ 960273 w 1105789"/>
                    <a:gd name="connsiteY7" fmla="*/ 850177 h 1256577"/>
                    <a:gd name="connsiteX8" fmla="*/ 979582 w 1105789"/>
                    <a:gd name="connsiteY8" fmla="*/ 964044 h 1256577"/>
                    <a:gd name="connsiteX9" fmla="*/ 733869 w 1105789"/>
                    <a:gd name="connsiteY9" fmla="*/ 1256577 h 1256577"/>
                    <a:gd name="connsiteX10" fmla="*/ 560124 w 1105789"/>
                    <a:gd name="connsiteY10" fmla="*/ 1170896 h 1256577"/>
                    <a:gd name="connsiteX11" fmla="*/ 552894 w 1105789"/>
                    <a:gd name="connsiteY11" fmla="*/ 1160465 h 1256577"/>
                    <a:gd name="connsiteX12" fmla="*/ 545665 w 1105789"/>
                    <a:gd name="connsiteY12" fmla="*/ 1170896 h 1256577"/>
                    <a:gd name="connsiteX13" fmla="*/ 371919 w 1105789"/>
                    <a:gd name="connsiteY13" fmla="*/ 1256577 h 1256577"/>
                    <a:gd name="connsiteX14" fmla="*/ 126206 w 1105789"/>
                    <a:gd name="connsiteY14" fmla="*/ 964044 h 1256577"/>
                    <a:gd name="connsiteX15" fmla="*/ 145515 w 1105789"/>
                    <a:gd name="connsiteY15" fmla="*/ 850177 h 1256577"/>
                    <a:gd name="connsiteX16" fmla="*/ 152664 w 1105789"/>
                    <a:gd name="connsiteY16" fmla="*/ 834497 h 1256577"/>
                    <a:gd name="connsiteX17" fmla="*/ 150070 w 1105789"/>
                    <a:gd name="connsiteY17" fmla="*/ 833538 h 1256577"/>
                    <a:gd name="connsiteX18" fmla="*/ 0 w 1105789"/>
                    <a:gd name="connsiteY18" fmla="*/ 563994 h 1256577"/>
                    <a:gd name="connsiteX19" fmla="*/ 245713 w 1105789"/>
                    <a:gd name="connsiteY19" fmla="*/ 271461 h 1256577"/>
                    <a:gd name="connsiteX20" fmla="*/ 312173 w 1105789"/>
                    <a:gd name="connsiteY20" fmla="*/ 233577 h 1256577"/>
                    <a:gd name="connsiteX21" fmla="*/ 552894 w 1105789"/>
                    <a:gd name="connsiteY21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150070 w 1105789"/>
                    <a:gd name="connsiteY16" fmla="*/ 833538 h 1256577"/>
                    <a:gd name="connsiteX17" fmla="*/ 0 w 1105789"/>
                    <a:gd name="connsiteY17" fmla="*/ 563994 h 1256577"/>
                    <a:gd name="connsiteX18" fmla="*/ 245713 w 1105789"/>
                    <a:gd name="connsiteY18" fmla="*/ 271461 h 1256577"/>
                    <a:gd name="connsiteX19" fmla="*/ 312173 w 1105789"/>
                    <a:gd name="connsiteY19" fmla="*/ 233577 h 1256577"/>
                    <a:gd name="connsiteX20" fmla="*/ 552894 w 1105789"/>
                    <a:gd name="connsiteY20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152664 w 1105789"/>
                    <a:gd name="connsiteY15" fmla="*/ 834497 h 1256577"/>
                    <a:gd name="connsiteX16" fmla="*/ 0 w 1105789"/>
                    <a:gd name="connsiteY16" fmla="*/ 563994 h 1256577"/>
                    <a:gd name="connsiteX17" fmla="*/ 245713 w 1105789"/>
                    <a:gd name="connsiteY17" fmla="*/ 271461 h 1256577"/>
                    <a:gd name="connsiteX18" fmla="*/ 312173 w 1105789"/>
                    <a:gd name="connsiteY18" fmla="*/ 233577 h 1256577"/>
                    <a:gd name="connsiteX19" fmla="*/ 552894 w 1105789"/>
                    <a:gd name="connsiteY19" fmla="*/ 0 h 1256577"/>
                    <a:gd name="connsiteX0" fmla="*/ 553793 w 1106688"/>
                    <a:gd name="connsiteY0" fmla="*/ 0 h 1256577"/>
                    <a:gd name="connsiteX1" fmla="*/ 794514 w 1106688"/>
                    <a:gd name="connsiteY1" fmla="*/ 233577 h 1256577"/>
                    <a:gd name="connsiteX2" fmla="*/ 860975 w 1106688"/>
                    <a:gd name="connsiteY2" fmla="*/ 271461 h 1256577"/>
                    <a:gd name="connsiteX3" fmla="*/ 1106688 w 1106688"/>
                    <a:gd name="connsiteY3" fmla="*/ 563994 h 1256577"/>
                    <a:gd name="connsiteX4" fmla="*/ 956618 w 1106688"/>
                    <a:gd name="connsiteY4" fmla="*/ 833538 h 1256577"/>
                    <a:gd name="connsiteX5" fmla="*/ 954023 w 1106688"/>
                    <a:gd name="connsiteY5" fmla="*/ 834497 h 1256577"/>
                    <a:gd name="connsiteX6" fmla="*/ 961172 w 1106688"/>
                    <a:gd name="connsiteY6" fmla="*/ 850177 h 1256577"/>
                    <a:gd name="connsiteX7" fmla="*/ 980481 w 1106688"/>
                    <a:gd name="connsiteY7" fmla="*/ 964044 h 1256577"/>
                    <a:gd name="connsiteX8" fmla="*/ 734768 w 1106688"/>
                    <a:gd name="connsiteY8" fmla="*/ 1256577 h 1256577"/>
                    <a:gd name="connsiteX9" fmla="*/ 561023 w 1106688"/>
                    <a:gd name="connsiteY9" fmla="*/ 1170896 h 1256577"/>
                    <a:gd name="connsiteX10" fmla="*/ 553793 w 1106688"/>
                    <a:gd name="connsiteY10" fmla="*/ 1160465 h 1256577"/>
                    <a:gd name="connsiteX11" fmla="*/ 546564 w 1106688"/>
                    <a:gd name="connsiteY11" fmla="*/ 1170896 h 1256577"/>
                    <a:gd name="connsiteX12" fmla="*/ 372818 w 1106688"/>
                    <a:gd name="connsiteY12" fmla="*/ 1256577 h 1256577"/>
                    <a:gd name="connsiteX13" fmla="*/ 127105 w 1106688"/>
                    <a:gd name="connsiteY13" fmla="*/ 964044 h 1256577"/>
                    <a:gd name="connsiteX14" fmla="*/ 146414 w 1106688"/>
                    <a:gd name="connsiteY14" fmla="*/ 850177 h 1256577"/>
                    <a:gd name="connsiteX15" fmla="*/ 153563 w 1106688"/>
                    <a:gd name="connsiteY15" fmla="*/ 834497 h 1256577"/>
                    <a:gd name="connsiteX16" fmla="*/ 899 w 1106688"/>
                    <a:gd name="connsiteY16" fmla="*/ 563994 h 1256577"/>
                    <a:gd name="connsiteX17" fmla="*/ 246612 w 1106688"/>
                    <a:gd name="connsiteY17" fmla="*/ 271461 h 1256577"/>
                    <a:gd name="connsiteX18" fmla="*/ 313072 w 1106688"/>
                    <a:gd name="connsiteY18" fmla="*/ 233577 h 1256577"/>
                    <a:gd name="connsiteX19" fmla="*/ 553793 w 1106688"/>
                    <a:gd name="connsiteY19" fmla="*/ 0 h 1256577"/>
                    <a:gd name="connsiteX0" fmla="*/ 552894 w 1105789"/>
                    <a:gd name="connsiteY0" fmla="*/ 0 h 1256577"/>
                    <a:gd name="connsiteX1" fmla="*/ 793615 w 1105789"/>
                    <a:gd name="connsiteY1" fmla="*/ 233577 h 1256577"/>
                    <a:gd name="connsiteX2" fmla="*/ 860076 w 1105789"/>
                    <a:gd name="connsiteY2" fmla="*/ 271461 h 1256577"/>
                    <a:gd name="connsiteX3" fmla="*/ 1105789 w 1105789"/>
                    <a:gd name="connsiteY3" fmla="*/ 563994 h 1256577"/>
                    <a:gd name="connsiteX4" fmla="*/ 955719 w 1105789"/>
                    <a:gd name="connsiteY4" fmla="*/ 833538 h 1256577"/>
                    <a:gd name="connsiteX5" fmla="*/ 953124 w 1105789"/>
                    <a:gd name="connsiteY5" fmla="*/ 834497 h 1256577"/>
                    <a:gd name="connsiteX6" fmla="*/ 960273 w 1105789"/>
                    <a:gd name="connsiteY6" fmla="*/ 850177 h 1256577"/>
                    <a:gd name="connsiteX7" fmla="*/ 979582 w 1105789"/>
                    <a:gd name="connsiteY7" fmla="*/ 964044 h 1256577"/>
                    <a:gd name="connsiteX8" fmla="*/ 733869 w 1105789"/>
                    <a:gd name="connsiteY8" fmla="*/ 1256577 h 1256577"/>
                    <a:gd name="connsiteX9" fmla="*/ 560124 w 1105789"/>
                    <a:gd name="connsiteY9" fmla="*/ 1170896 h 1256577"/>
                    <a:gd name="connsiteX10" fmla="*/ 552894 w 1105789"/>
                    <a:gd name="connsiteY10" fmla="*/ 1160465 h 1256577"/>
                    <a:gd name="connsiteX11" fmla="*/ 545665 w 1105789"/>
                    <a:gd name="connsiteY11" fmla="*/ 1170896 h 1256577"/>
                    <a:gd name="connsiteX12" fmla="*/ 371919 w 1105789"/>
                    <a:gd name="connsiteY12" fmla="*/ 1256577 h 1256577"/>
                    <a:gd name="connsiteX13" fmla="*/ 126206 w 1105789"/>
                    <a:gd name="connsiteY13" fmla="*/ 964044 h 1256577"/>
                    <a:gd name="connsiteX14" fmla="*/ 145515 w 1105789"/>
                    <a:gd name="connsiteY14" fmla="*/ 850177 h 1256577"/>
                    <a:gd name="connsiteX15" fmla="*/ 0 w 1105789"/>
                    <a:gd name="connsiteY15" fmla="*/ 563994 h 1256577"/>
                    <a:gd name="connsiteX16" fmla="*/ 245713 w 1105789"/>
                    <a:gd name="connsiteY16" fmla="*/ 271461 h 1256577"/>
                    <a:gd name="connsiteX17" fmla="*/ 312173 w 1105789"/>
                    <a:gd name="connsiteY17" fmla="*/ 233577 h 1256577"/>
                    <a:gd name="connsiteX18" fmla="*/ 552894 w 1105789"/>
                    <a:gd name="connsiteY18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64258 w 1109774"/>
                    <a:gd name="connsiteY6" fmla="*/ 850177 h 1256577"/>
                    <a:gd name="connsiteX7" fmla="*/ 983567 w 1109774"/>
                    <a:gd name="connsiteY7" fmla="*/ 964044 h 1256577"/>
                    <a:gd name="connsiteX8" fmla="*/ 737854 w 1109774"/>
                    <a:gd name="connsiteY8" fmla="*/ 1256577 h 1256577"/>
                    <a:gd name="connsiteX9" fmla="*/ 564109 w 1109774"/>
                    <a:gd name="connsiteY9" fmla="*/ 1170896 h 1256577"/>
                    <a:gd name="connsiteX10" fmla="*/ 556879 w 1109774"/>
                    <a:gd name="connsiteY10" fmla="*/ 1160465 h 1256577"/>
                    <a:gd name="connsiteX11" fmla="*/ 549650 w 1109774"/>
                    <a:gd name="connsiteY11" fmla="*/ 1170896 h 1256577"/>
                    <a:gd name="connsiteX12" fmla="*/ 375904 w 1109774"/>
                    <a:gd name="connsiteY12" fmla="*/ 1256577 h 1256577"/>
                    <a:gd name="connsiteX13" fmla="*/ 130191 w 1109774"/>
                    <a:gd name="connsiteY13" fmla="*/ 964044 h 1256577"/>
                    <a:gd name="connsiteX14" fmla="*/ 149500 w 1109774"/>
                    <a:gd name="connsiteY14" fmla="*/ 850177 h 1256577"/>
                    <a:gd name="connsiteX15" fmla="*/ 3985 w 1109774"/>
                    <a:gd name="connsiteY15" fmla="*/ 563994 h 1256577"/>
                    <a:gd name="connsiteX16" fmla="*/ 316158 w 1109774"/>
                    <a:gd name="connsiteY16" fmla="*/ 233577 h 1256577"/>
                    <a:gd name="connsiteX17" fmla="*/ 556879 w 1109774"/>
                    <a:gd name="connsiteY17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983567 w 1109774"/>
                    <a:gd name="connsiteY6" fmla="*/ 964044 h 1256577"/>
                    <a:gd name="connsiteX7" fmla="*/ 737854 w 1109774"/>
                    <a:gd name="connsiteY7" fmla="*/ 1256577 h 1256577"/>
                    <a:gd name="connsiteX8" fmla="*/ 564109 w 1109774"/>
                    <a:gd name="connsiteY8" fmla="*/ 1170896 h 1256577"/>
                    <a:gd name="connsiteX9" fmla="*/ 556879 w 1109774"/>
                    <a:gd name="connsiteY9" fmla="*/ 1160465 h 1256577"/>
                    <a:gd name="connsiteX10" fmla="*/ 549650 w 1109774"/>
                    <a:gd name="connsiteY10" fmla="*/ 1170896 h 1256577"/>
                    <a:gd name="connsiteX11" fmla="*/ 375904 w 1109774"/>
                    <a:gd name="connsiteY11" fmla="*/ 1256577 h 1256577"/>
                    <a:gd name="connsiteX12" fmla="*/ 130191 w 1109774"/>
                    <a:gd name="connsiteY12" fmla="*/ 964044 h 1256577"/>
                    <a:gd name="connsiteX13" fmla="*/ 149500 w 1109774"/>
                    <a:gd name="connsiteY13" fmla="*/ 850177 h 1256577"/>
                    <a:gd name="connsiteX14" fmla="*/ 3985 w 1109774"/>
                    <a:gd name="connsiteY14" fmla="*/ 563994 h 1256577"/>
                    <a:gd name="connsiteX15" fmla="*/ 316158 w 1109774"/>
                    <a:gd name="connsiteY15" fmla="*/ 233577 h 1256577"/>
                    <a:gd name="connsiteX16" fmla="*/ 556879 w 1109774"/>
                    <a:gd name="connsiteY16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549650 w 1109774"/>
                    <a:gd name="connsiteY9" fmla="*/ 1170896 h 1256577"/>
                    <a:gd name="connsiteX10" fmla="*/ 375904 w 1109774"/>
                    <a:gd name="connsiteY10" fmla="*/ 1256577 h 1256577"/>
                    <a:gd name="connsiteX11" fmla="*/ 130191 w 1109774"/>
                    <a:gd name="connsiteY11" fmla="*/ 964044 h 1256577"/>
                    <a:gd name="connsiteX12" fmla="*/ 149500 w 1109774"/>
                    <a:gd name="connsiteY12" fmla="*/ 850177 h 1256577"/>
                    <a:gd name="connsiteX13" fmla="*/ 3985 w 1109774"/>
                    <a:gd name="connsiteY13" fmla="*/ 563994 h 1256577"/>
                    <a:gd name="connsiteX14" fmla="*/ 316158 w 1109774"/>
                    <a:gd name="connsiteY14" fmla="*/ 233577 h 1256577"/>
                    <a:gd name="connsiteX15" fmla="*/ 556879 w 1109774"/>
                    <a:gd name="connsiteY15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556879 w 1109774"/>
                    <a:gd name="connsiteY8" fmla="*/ 1160465 h 1256577"/>
                    <a:gd name="connsiteX9" fmla="*/ 375904 w 1109774"/>
                    <a:gd name="connsiteY9" fmla="*/ 1256577 h 1256577"/>
                    <a:gd name="connsiteX10" fmla="*/ 130191 w 1109774"/>
                    <a:gd name="connsiteY10" fmla="*/ 964044 h 1256577"/>
                    <a:gd name="connsiteX11" fmla="*/ 149500 w 1109774"/>
                    <a:gd name="connsiteY11" fmla="*/ 850177 h 1256577"/>
                    <a:gd name="connsiteX12" fmla="*/ 3985 w 1109774"/>
                    <a:gd name="connsiteY12" fmla="*/ 563994 h 1256577"/>
                    <a:gd name="connsiteX13" fmla="*/ 316158 w 1109774"/>
                    <a:gd name="connsiteY13" fmla="*/ 233577 h 1256577"/>
                    <a:gd name="connsiteX14" fmla="*/ 556879 w 1109774"/>
                    <a:gd name="connsiteY14" fmla="*/ 0 h 1256577"/>
                    <a:gd name="connsiteX0" fmla="*/ 556879 w 1109774"/>
                    <a:gd name="connsiteY0" fmla="*/ 0 h 1256577"/>
                    <a:gd name="connsiteX1" fmla="*/ 797600 w 1109774"/>
                    <a:gd name="connsiteY1" fmla="*/ 233577 h 1256577"/>
                    <a:gd name="connsiteX2" fmla="*/ 864061 w 1109774"/>
                    <a:gd name="connsiteY2" fmla="*/ 271461 h 1256577"/>
                    <a:gd name="connsiteX3" fmla="*/ 1109774 w 1109774"/>
                    <a:gd name="connsiteY3" fmla="*/ 563994 h 1256577"/>
                    <a:gd name="connsiteX4" fmla="*/ 959704 w 1109774"/>
                    <a:gd name="connsiteY4" fmla="*/ 833538 h 1256577"/>
                    <a:gd name="connsiteX5" fmla="*/ 957109 w 1109774"/>
                    <a:gd name="connsiteY5" fmla="*/ 834497 h 1256577"/>
                    <a:gd name="connsiteX6" fmla="*/ 737854 w 1109774"/>
                    <a:gd name="connsiteY6" fmla="*/ 1256577 h 1256577"/>
                    <a:gd name="connsiteX7" fmla="*/ 564109 w 1109774"/>
                    <a:gd name="connsiteY7" fmla="*/ 1170896 h 1256577"/>
                    <a:gd name="connsiteX8" fmla="*/ 375904 w 1109774"/>
                    <a:gd name="connsiteY8" fmla="*/ 1256577 h 1256577"/>
                    <a:gd name="connsiteX9" fmla="*/ 130191 w 1109774"/>
                    <a:gd name="connsiteY9" fmla="*/ 964044 h 1256577"/>
                    <a:gd name="connsiteX10" fmla="*/ 149500 w 1109774"/>
                    <a:gd name="connsiteY10" fmla="*/ 850177 h 1256577"/>
                    <a:gd name="connsiteX11" fmla="*/ 3985 w 1109774"/>
                    <a:gd name="connsiteY11" fmla="*/ 563994 h 1256577"/>
                    <a:gd name="connsiteX12" fmla="*/ 316158 w 1109774"/>
                    <a:gd name="connsiteY12" fmla="*/ 233577 h 1256577"/>
                    <a:gd name="connsiteX13" fmla="*/ 556879 w 1109774"/>
                    <a:gd name="connsiteY13" fmla="*/ 0 h 1256577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864061 w 1109774"/>
                    <a:gd name="connsiteY2" fmla="*/ 271461 h 1270968"/>
                    <a:gd name="connsiteX3" fmla="*/ 1109774 w 1109774"/>
                    <a:gd name="connsiteY3" fmla="*/ 563994 h 1270968"/>
                    <a:gd name="connsiteX4" fmla="*/ 959704 w 1109774"/>
                    <a:gd name="connsiteY4" fmla="*/ 833538 h 1270968"/>
                    <a:gd name="connsiteX5" fmla="*/ 957109 w 1109774"/>
                    <a:gd name="connsiteY5" fmla="*/ 834497 h 1270968"/>
                    <a:gd name="connsiteX6" fmla="*/ 737854 w 1109774"/>
                    <a:gd name="connsiteY6" fmla="*/ 1256577 h 1270968"/>
                    <a:gd name="connsiteX7" fmla="*/ 564109 w 1109774"/>
                    <a:gd name="connsiteY7" fmla="*/ 1170896 h 1270968"/>
                    <a:gd name="connsiteX8" fmla="*/ 375904 w 1109774"/>
                    <a:gd name="connsiteY8" fmla="*/ 1256577 h 1270968"/>
                    <a:gd name="connsiteX9" fmla="*/ 149500 w 1109774"/>
                    <a:gd name="connsiteY9" fmla="*/ 850177 h 1270968"/>
                    <a:gd name="connsiteX10" fmla="*/ 3985 w 1109774"/>
                    <a:gd name="connsiteY10" fmla="*/ 563994 h 1270968"/>
                    <a:gd name="connsiteX11" fmla="*/ 316158 w 1109774"/>
                    <a:gd name="connsiteY11" fmla="*/ 233577 h 1270968"/>
                    <a:gd name="connsiteX12" fmla="*/ 556879 w 1109774"/>
                    <a:gd name="connsiteY12" fmla="*/ 0 h 1270968"/>
                    <a:gd name="connsiteX0" fmla="*/ 556879 w 1109774"/>
                    <a:gd name="connsiteY0" fmla="*/ 0 h 1270968"/>
                    <a:gd name="connsiteX1" fmla="*/ 797600 w 1109774"/>
                    <a:gd name="connsiteY1" fmla="*/ 233577 h 1270968"/>
                    <a:gd name="connsiteX2" fmla="*/ 1109774 w 1109774"/>
                    <a:gd name="connsiteY2" fmla="*/ 563994 h 1270968"/>
                    <a:gd name="connsiteX3" fmla="*/ 959704 w 1109774"/>
                    <a:gd name="connsiteY3" fmla="*/ 833538 h 1270968"/>
                    <a:gd name="connsiteX4" fmla="*/ 957109 w 1109774"/>
                    <a:gd name="connsiteY4" fmla="*/ 834497 h 1270968"/>
                    <a:gd name="connsiteX5" fmla="*/ 737854 w 1109774"/>
                    <a:gd name="connsiteY5" fmla="*/ 1256577 h 1270968"/>
                    <a:gd name="connsiteX6" fmla="*/ 564109 w 1109774"/>
                    <a:gd name="connsiteY6" fmla="*/ 1170896 h 1270968"/>
                    <a:gd name="connsiteX7" fmla="*/ 375904 w 1109774"/>
                    <a:gd name="connsiteY7" fmla="*/ 1256577 h 1270968"/>
                    <a:gd name="connsiteX8" fmla="*/ 149500 w 1109774"/>
                    <a:gd name="connsiteY8" fmla="*/ 850177 h 1270968"/>
                    <a:gd name="connsiteX9" fmla="*/ 3985 w 1109774"/>
                    <a:gd name="connsiteY9" fmla="*/ 563994 h 1270968"/>
                    <a:gd name="connsiteX10" fmla="*/ 316158 w 1109774"/>
                    <a:gd name="connsiteY10" fmla="*/ 233577 h 1270968"/>
                    <a:gd name="connsiteX11" fmla="*/ 556879 w 1109774"/>
                    <a:gd name="connsiteY11" fmla="*/ 0 h 1270968"/>
                    <a:gd name="connsiteX0" fmla="*/ 555298 w 1108193"/>
                    <a:gd name="connsiteY0" fmla="*/ 22 h 1270990"/>
                    <a:gd name="connsiteX1" fmla="*/ 796019 w 1108193"/>
                    <a:gd name="connsiteY1" fmla="*/ 233599 h 1270990"/>
                    <a:gd name="connsiteX2" fmla="*/ 1108193 w 1108193"/>
                    <a:gd name="connsiteY2" fmla="*/ 564016 h 1270990"/>
                    <a:gd name="connsiteX3" fmla="*/ 958123 w 1108193"/>
                    <a:gd name="connsiteY3" fmla="*/ 833560 h 1270990"/>
                    <a:gd name="connsiteX4" fmla="*/ 955528 w 1108193"/>
                    <a:gd name="connsiteY4" fmla="*/ 834519 h 1270990"/>
                    <a:gd name="connsiteX5" fmla="*/ 736273 w 1108193"/>
                    <a:gd name="connsiteY5" fmla="*/ 1256599 h 1270990"/>
                    <a:gd name="connsiteX6" fmla="*/ 562528 w 1108193"/>
                    <a:gd name="connsiteY6" fmla="*/ 1170918 h 1270990"/>
                    <a:gd name="connsiteX7" fmla="*/ 374323 w 1108193"/>
                    <a:gd name="connsiteY7" fmla="*/ 1256599 h 1270990"/>
                    <a:gd name="connsiteX8" fmla="*/ 147919 w 1108193"/>
                    <a:gd name="connsiteY8" fmla="*/ 850199 h 1270990"/>
                    <a:gd name="connsiteX9" fmla="*/ 2404 w 1108193"/>
                    <a:gd name="connsiteY9" fmla="*/ 564016 h 1270990"/>
                    <a:gd name="connsiteX10" fmla="*/ 271715 w 1108193"/>
                    <a:gd name="connsiteY10" fmla="*/ 221692 h 1270990"/>
                    <a:gd name="connsiteX11" fmla="*/ 555298 w 1108193"/>
                    <a:gd name="connsiteY11" fmla="*/ 22 h 1270990"/>
                    <a:gd name="connsiteX0" fmla="*/ 548154 w 1108193"/>
                    <a:gd name="connsiteY0" fmla="*/ 27 h 1249564"/>
                    <a:gd name="connsiteX1" fmla="*/ 796019 w 1108193"/>
                    <a:gd name="connsiteY1" fmla="*/ 212173 h 1249564"/>
                    <a:gd name="connsiteX2" fmla="*/ 1108193 w 1108193"/>
                    <a:gd name="connsiteY2" fmla="*/ 542590 h 1249564"/>
                    <a:gd name="connsiteX3" fmla="*/ 958123 w 1108193"/>
                    <a:gd name="connsiteY3" fmla="*/ 812134 h 1249564"/>
                    <a:gd name="connsiteX4" fmla="*/ 955528 w 1108193"/>
                    <a:gd name="connsiteY4" fmla="*/ 813093 h 1249564"/>
                    <a:gd name="connsiteX5" fmla="*/ 736273 w 1108193"/>
                    <a:gd name="connsiteY5" fmla="*/ 1235173 h 1249564"/>
                    <a:gd name="connsiteX6" fmla="*/ 562528 w 1108193"/>
                    <a:gd name="connsiteY6" fmla="*/ 1149492 h 1249564"/>
                    <a:gd name="connsiteX7" fmla="*/ 374323 w 1108193"/>
                    <a:gd name="connsiteY7" fmla="*/ 1235173 h 1249564"/>
                    <a:gd name="connsiteX8" fmla="*/ 147919 w 1108193"/>
                    <a:gd name="connsiteY8" fmla="*/ 828773 h 1249564"/>
                    <a:gd name="connsiteX9" fmla="*/ 2404 w 1108193"/>
                    <a:gd name="connsiteY9" fmla="*/ 542590 h 1249564"/>
                    <a:gd name="connsiteX10" fmla="*/ 271715 w 1108193"/>
                    <a:gd name="connsiteY10" fmla="*/ 200266 h 1249564"/>
                    <a:gd name="connsiteX11" fmla="*/ 548154 w 1108193"/>
                    <a:gd name="connsiteY11" fmla="*/ 27 h 1249564"/>
                    <a:gd name="connsiteX0" fmla="*/ 548154 w 1108193"/>
                    <a:gd name="connsiteY0" fmla="*/ 68 h 1249605"/>
                    <a:gd name="connsiteX1" fmla="*/ 796019 w 1108193"/>
                    <a:gd name="connsiteY1" fmla="*/ 212214 h 1249605"/>
                    <a:gd name="connsiteX2" fmla="*/ 1108193 w 1108193"/>
                    <a:gd name="connsiteY2" fmla="*/ 542631 h 1249605"/>
                    <a:gd name="connsiteX3" fmla="*/ 958123 w 1108193"/>
                    <a:gd name="connsiteY3" fmla="*/ 812175 h 1249605"/>
                    <a:gd name="connsiteX4" fmla="*/ 955528 w 1108193"/>
                    <a:gd name="connsiteY4" fmla="*/ 813134 h 1249605"/>
                    <a:gd name="connsiteX5" fmla="*/ 736273 w 1108193"/>
                    <a:gd name="connsiteY5" fmla="*/ 1235214 h 1249605"/>
                    <a:gd name="connsiteX6" fmla="*/ 562528 w 1108193"/>
                    <a:gd name="connsiteY6" fmla="*/ 1149533 h 1249605"/>
                    <a:gd name="connsiteX7" fmla="*/ 374323 w 1108193"/>
                    <a:gd name="connsiteY7" fmla="*/ 1235214 h 1249605"/>
                    <a:gd name="connsiteX8" fmla="*/ 147919 w 1108193"/>
                    <a:gd name="connsiteY8" fmla="*/ 828814 h 1249605"/>
                    <a:gd name="connsiteX9" fmla="*/ 2404 w 1108193"/>
                    <a:gd name="connsiteY9" fmla="*/ 542631 h 1249605"/>
                    <a:gd name="connsiteX10" fmla="*/ 271715 w 1108193"/>
                    <a:gd name="connsiteY10" fmla="*/ 200307 h 1249605"/>
                    <a:gd name="connsiteX11" fmla="*/ 548154 w 1108193"/>
                    <a:gd name="connsiteY11" fmla="*/ 68 h 1249605"/>
                    <a:gd name="connsiteX0" fmla="*/ 527176 w 1087215"/>
                    <a:gd name="connsiteY0" fmla="*/ 68 h 1249605"/>
                    <a:gd name="connsiteX1" fmla="*/ 775041 w 1087215"/>
                    <a:gd name="connsiteY1" fmla="*/ 212214 h 1249605"/>
                    <a:gd name="connsiteX2" fmla="*/ 1087215 w 1087215"/>
                    <a:gd name="connsiteY2" fmla="*/ 542631 h 1249605"/>
                    <a:gd name="connsiteX3" fmla="*/ 937145 w 1087215"/>
                    <a:gd name="connsiteY3" fmla="*/ 812175 h 1249605"/>
                    <a:gd name="connsiteX4" fmla="*/ 934550 w 1087215"/>
                    <a:gd name="connsiteY4" fmla="*/ 813134 h 1249605"/>
                    <a:gd name="connsiteX5" fmla="*/ 715295 w 1087215"/>
                    <a:gd name="connsiteY5" fmla="*/ 1235214 h 1249605"/>
                    <a:gd name="connsiteX6" fmla="*/ 541550 w 1087215"/>
                    <a:gd name="connsiteY6" fmla="*/ 1149533 h 1249605"/>
                    <a:gd name="connsiteX7" fmla="*/ 353345 w 1087215"/>
                    <a:gd name="connsiteY7" fmla="*/ 1235214 h 1249605"/>
                    <a:gd name="connsiteX8" fmla="*/ 126941 w 1087215"/>
                    <a:gd name="connsiteY8" fmla="*/ 828814 h 1249605"/>
                    <a:gd name="connsiteX9" fmla="*/ 2858 w 1087215"/>
                    <a:gd name="connsiteY9" fmla="*/ 475956 h 1249605"/>
                    <a:gd name="connsiteX10" fmla="*/ 250737 w 1087215"/>
                    <a:gd name="connsiteY10" fmla="*/ 200307 h 1249605"/>
                    <a:gd name="connsiteX11" fmla="*/ 527176 w 1087215"/>
                    <a:gd name="connsiteY11" fmla="*/ 68 h 1249605"/>
                    <a:gd name="connsiteX0" fmla="*/ 531022 w 1091061"/>
                    <a:gd name="connsiteY0" fmla="*/ 68 h 1249605"/>
                    <a:gd name="connsiteX1" fmla="*/ 778887 w 1091061"/>
                    <a:gd name="connsiteY1" fmla="*/ 212214 h 1249605"/>
                    <a:gd name="connsiteX2" fmla="*/ 1091061 w 1091061"/>
                    <a:gd name="connsiteY2" fmla="*/ 542631 h 1249605"/>
                    <a:gd name="connsiteX3" fmla="*/ 940991 w 1091061"/>
                    <a:gd name="connsiteY3" fmla="*/ 812175 h 1249605"/>
                    <a:gd name="connsiteX4" fmla="*/ 938396 w 1091061"/>
                    <a:gd name="connsiteY4" fmla="*/ 813134 h 1249605"/>
                    <a:gd name="connsiteX5" fmla="*/ 719141 w 1091061"/>
                    <a:gd name="connsiteY5" fmla="*/ 1235214 h 1249605"/>
                    <a:gd name="connsiteX6" fmla="*/ 545396 w 1091061"/>
                    <a:gd name="connsiteY6" fmla="*/ 1149533 h 1249605"/>
                    <a:gd name="connsiteX7" fmla="*/ 357191 w 1091061"/>
                    <a:gd name="connsiteY7" fmla="*/ 1235214 h 1249605"/>
                    <a:gd name="connsiteX8" fmla="*/ 130787 w 1091061"/>
                    <a:gd name="connsiteY8" fmla="*/ 828814 h 1249605"/>
                    <a:gd name="connsiteX9" fmla="*/ 6704 w 1091061"/>
                    <a:gd name="connsiteY9" fmla="*/ 475956 h 1249605"/>
                    <a:gd name="connsiteX10" fmla="*/ 254583 w 1091061"/>
                    <a:gd name="connsiteY10" fmla="*/ 200307 h 1249605"/>
                    <a:gd name="connsiteX11" fmla="*/ 531022 w 1091061"/>
                    <a:gd name="connsiteY11" fmla="*/ 68 h 1249605"/>
                    <a:gd name="connsiteX0" fmla="*/ 531022 w 1091061"/>
                    <a:gd name="connsiteY0" fmla="*/ 68 h 1256962"/>
                    <a:gd name="connsiteX1" fmla="*/ 778887 w 1091061"/>
                    <a:gd name="connsiteY1" fmla="*/ 212214 h 1256962"/>
                    <a:gd name="connsiteX2" fmla="*/ 1091061 w 1091061"/>
                    <a:gd name="connsiteY2" fmla="*/ 542631 h 1256962"/>
                    <a:gd name="connsiteX3" fmla="*/ 940991 w 1091061"/>
                    <a:gd name="connsiteY3" fmla="*/ 812175 h 1256962"/>
                    <a:gd name="connsiteX4" fmla="*/ 938396 w 1091061"/>
                    <a:gd name="connsiteY4" fmla="*/ 813134 h 1256962"/>
                    <a:gd name="connsiteX5" fmla="*/ 719141 w 1091061"/>
                    <a:gd name="connsiteY5" fmla="*/ 1235214 h 1256962"/>
                    <a:gd name="connsiteX6" fmla="*/ 545396 w 1091061"/>
                    <a:gd name="connsiteY6" fmla="*/ 1149533 h 1256962"/>
                    <a:gd name="connsiteX7" fmla="*/ 357191 w 1091061"/>
                    <a:gd name="connsiteY7" fmla="*/ 1235214 h 1256962"/>
                    <a:gd name="connsiteX8" fmla="*/ 130787 w 1091061"/>
                    <a:gd name="connsiteY8" fmla="*/ 828814 h 1256962"/>
                    <a:gd name="connsiteX9" fmla="*/ 6704 w 1091061"/>
                    <a:gd name="connsiteY9" fmla="*/ 475956 h 1256962"/>
                    <a:gd name="connsiteX10" fmla="*/ 254583 w 1091061"/>
                    <a:gd name="connsiteY10" fmla="*/ 200307 h 1256962"/>
                    <a:gd name="connsiteX11" fmla="*/ 531022 w 1091061"/>
                    <a:gd name="connsiteY11" fmla="*/ 68 h 1256962"/>
                    <a:gd name="connsiteX0" fmla="*/ 531022 w 1091061"/>
                    <a:gd name="connsiteY0" fmla="*/ 68 h 1278148"/>
                    <a:gd name="connsiteX1" fmla="*/ 778887 w 1091061"/>
                    <a:gd name="connsiteY1" fmla="*/ 212214 h 1278148"/>
                    <a:gd name="connsiteX2" fmla="*/ 1091061 w 1091061"/>
                    <a:gd name="connsiteY2" fmla="*/ 542631 h 1278148"/>
                    <a:gd name="connsiteX3" fmla="*/ 940991 w 1091061"/>
                    <a:gd name="connsiteY3" fmla="*/ 812175 h 1278148"/>
                    <a:gd name="connsiteX4" fmla="*/ 938396 w 1091061"/>
                    <a:gd name="connsiteY4" fmla="*/ 813134 h 1278148"/>
                    <a:gd name="connsiteX5" fmla="*/ 719141 w 1091061"/>
                    <a:gd name="connsiteY5" fmla="*/ 1235214 h 1278148"/>
                    <a:gd name="connsiteX6" fmla="*/ 547778 w 1091061"/>
                    <a:gd name="connsiteY6" fmla="*/ 1228115 h 1278148"/>
                    <a:gd name="connsiteX7" fmla="*/ 357191 w 1091061"/>
                    <a:gd name="connsiteY7" fmla="*/ 1235214 h 1278148"/>
                    <a:gd name="connsiteX8" fmla="*/ 130787 w 1091061"/>
                    <a:gd name="connsiteY8" fmla="*/ 828814 h 1278148"/>
                    <a:gd name="connsiteX9" fmla="*/ 6704 w 1091061"/>
                    <a:gd name="connsiteY9" fmla="*/ 475956 h 1278148"/>
                    <a:gd name="connsiteX10" fmla="*/ 254583 w 1091061"/>
                    <a:gd name="connsiteY10" fmla="*/ 200307 h 1278148"/>
                    <a:gd name="connsiteX11" fmla="*/ 531022 w 1091061"/>
                    <a:gd name="connsiteY11" fmla="*/ 68 h 1278148"/>
                    <a:gd name="connsiteX0" fmla="*/ 531022 w 1091061"/>
                    <a:gd name="connsiteY0" fmla="*/ 68 h 1286998"/>
                    <a:gd name="connsiteX1" fmla="*/ 778887 w 1091061"/>
                    <a:gd name="connsiteY1" fmla="*/ 212214 h 1286998"/>
                    <a:gd name="connsiteX2" fmla="*/ 1091061 w 1091061"/>
                    <a:gd name="connsiteY2" fmla="*/ 542631 h 1286998"/>
                    <a:gd name="connsiteX3" fmla="*/ 940991 w 1091061"/>
                    <a:gd name="connsiteY3" fmla="*/ 812175 h 1286998"/>
                    <a:gd name="connsiteX4" fmla="*/ 938396 w 1091061"/>
                    <a:gd name="connsiteY4" fmla="*/ 813134 h 1286998"/>
                    <a:gd name="connsiteX5" fmla="*/ 719141 w 1091061"/>
                    <a:gd name="connsiteY5" fmla="*/ 1235214 h 1286998"/>
                    <a:gd name="connsiteX6" fmla="*/ 357191 w 1091061"/>
                    <a:gd name="connsiteY6" fmla="*/ 1235214 h 1286998"/>
                    <a:gd name="connsiteX7" fmla="*/ 130787 w 1091061"/>
                    <a:gd name="connsiteY7" fmla="*/ 828814 h 1286998"/>
                    <a:gd name="connsiteX8" fmla="*/ 6704 w 1091061"/>
                    <a:gd name="connsiteY8" fmla="*/ 475956 h 1286998"/>
                    <a:gd name="connsiteX9" fmla="*/ 254583 w 1091061"/>
                    <a:gd name="connsiteY9" fmla="*/ 200307 h 1286998"/>
                    <a:gd name="connsiteX10" fmla="*/ 531022 w 1091061"/>
                    <a:gd name="connsiteY10" fmla="*/ 68 h 1286998"/>
                    <a:gd name="connsiteX0" fmla="*/ 530690 w 1090729"/>
                    <a:gd name="connsiteY0" fmla="*/ 68 h 1287146"/>
                    <a:gd name="connsiteX1" fmla="*/ 778555 w 1090729"/>
                    <a:gd name="connsiteY1" fmla="*/ 212214 h 1287146"/>
                    <a:gd name="connsiteX2" fmla="*/ 1090729 w 1090729"/>
                    <a:gd name="connsiteY2" fmla="*/ 542631 h 1287146"/>
                    <a:gd name="connsiteX3" fmla="*/ 940659 w 1090729"/>
                    <a:gd name="connsiteY3" fmla="*/ 812175 h 1287146"/>
                    <a:gd name="connsiteX4" fmla="*/ 938064 w 1090729"/>
                    <a:gd name="connsiteY4" fmla="*/ 813134 h 1287146"/>
                    <a:gd name="connsiteX5" fmla="*/ 718809 w 1090729"/>
                    <a:gd name="connsiteY5" fmla="*/ 1235214 h 1287146"/>
                    <a:gd name="connsiteX6" fmla="*/ 356859 w 1090729"/>
                    <a:gd name="connsiteY6" fmla="*/ 1235214 h 1287146"/>
                    <a:gd name="connsiteX7" fmla="*/ 92355 w 1090729"/>
                    <a:gd name="connsiteY7" fmla="*/ 826433 h 1287146"/>
                    <a:gd name="connsiteX8" fmla="*/ 6372 w 1090729"/>
                    <a:gd name="connsiteY8" fmla="*/ 475956 h 1287146"/>
                    <a:gd name="connsiteX9" fmla="*/ 254251 w 1090729"/>
                    <a:gd name="connsiteY9" fmla="*/ 200307 h 1287146"/>
                    <a:gd name="connsiteX10" fmla="*/ 530690 w 1090729"/>
                    <a:gd name="connsiteY10" fmla="*/ 68 h 1287146"/>
                    <a:gd name="connsiteX0" fmla="*/ 532360 w 1092399"/>
                    <a:gd name="connsiteY0" fmla="*/ 68 h 1287146"/>
                    <a:gd name="connsiteX1" fmla="*/ 780225 w 1092399"/>
                    <a:gd name="connsiteY1" fmla="*/ 212214 h 1287146"/>
                    <a:gd name="connsiteX2" fmla="*/ 1092399 w 1092399"/>
                    <a:gd name="connsiteY2" fmla="*/ 542631 h 1287146"/>
                    <a:gd name="connsiteX3" fmla="*/ 942329 w 1092399"/>
                    <a:gd name="connsiteY3" fmla="*/ 812175 h 1287146"/>
                    <a:gd name="connsiteX4" fmla="*/ 939734 w 1092399"/>
                    <a:gd name="connsiteY4" fmla="*/ 813134 h 1287146"/>
                    <a:gd name="connsiteX5" fmla="*/ 720479 w 1092399"/>
                    <a:gd name="connsiteY5" fmla="*/ 1235214 h 1287146"/>
                    <a:gd name="connsiteX6" fmla="*/ 358529 w 1092399"/>
                    <a:gd name="connsiteY6" fmla="*/ 1235214 h 1287146"/>
                    <a:gd name="connsiteX7" fmla="*/ 94025 w 1092399"/>
                    <a:gd name="connsiteY7" fmla="*/ 826433 h 1287146"/>
                    <a:gd name="connsiteX8" fmla="*/ 8042 w 1092399"/>
                    <a:gd name="connsiteY8" fmla="*/ 475956 h 1287146"/>
                    <a:gd name="connsiteX9" fmla="*/ 255921 w 1092399"/>
                    <a:gd name="connsiteY9" fmla="*/ 200307 h 1287146"/>
                    <a:gd name="connsiteX10" fmla="*/ 532360 w 1092399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68 h 1287146"/>
                    <a:gd name="connsiteX1" fmla="*/ 854044 w 1094221"/>
                    <a:gd name="connsiteY1" fmla="*/ 219358 h 1287146"/>
                    <a:gd name="connsiteX2" fmla="*/ 1092399 w 1094221"/>
                    <a:gd name="connsiteY2" fmla="*/ 542631 h 1287146"/>
                    <a:gd name="connsiteX3" fmla="*/ 942329 w 1094221"/>
                    <a:gd name="connsiteY3" fmla="*/ 812175 h 1287146"/>
                    <a:gd name="connsiteX4" fmla="*/ 939734 w 1094221"/>
                    <a:gd name="connsiteY4" fmla="*/ 813134 h 1287146"/>
                    <a:gd name="connsiteX5" fmla="*/ 720479 w 1094221"/>
                    <a:gd name="connsiteY5" fmla="*/ 1235214 h 1287146"/>
                    <a:gd name="connsiteX6" fmla="*/ 358529 w 1094221"/>
                    <a:gd name="connsiteY6" fmla="*/ 1235214 h 1287146"/>
                    <a:gd name="connsiteX7" fmla="*/ 94025 w 1094221"/>
                    <a:gd name="connsiteY7" fmla="*/ 826433 h 1287146"/>
                    <a:gd name="connsiteX8" fmla="*/ 8042 w 1094221"/>
                    <a:gd name="connsiteY8" fmla="*/ 475956 h 1287146"/>
                    <a:gd name="connsiteX9" fmla="*/ 255921 w 1094221"/>
                    <a:gd name="connsiteY9" fmla="*/ 200307 h 1287146"/>
                    <a:gd name="connsiteX10" fmla="*/ 532360 w 1094221"/>
                    <a:gd name="connsiteY10" fmla="*/ 68 h 1287146"/>
                    <a:gd name="connsiteX0" fmla="*/ 532360 w 1094221"/>
                    <a:gd name="connsiteY0" fmla="*/ 5 h 1287083"/>
                    <a:gd name="connsiteX1" fmla="*/ 854044 w 1094221"/>
                    <a:gd name="connsiteY1" fmla="*/ 219295 h 1287083"/>
                    <a:gd name="connsiteX2" fmla="*/ 1092399 w 1094221"/>
                    <a:gd name="connsiteY2" fmla="*/ 542568 h 1287083"/>
                    <a:gd name="connsiteX3" fmla="*/ 942329 w 1094221"/>
                    <a:gd name="connsiteY3" fmla="*/ 812112 h 1287083"/>
                    <a:gd name="connsiteX4" fmla="*/ 939734 w 1094221"/>
                    <a:gd name="connsiteY4" fmla="*/ 813071 h 1287083"/>
                    <a:gd name="connsiteX5" fmla="*/ 720479 w 1094221"/>
                    <a:gd name="connsiteY5" fmla="*/ 1235151 h 1287083"/>
                    <a:gd name="connsiteX6" fmla="*/ 358529 w 1094221"/>
                    <a:gd name="connsiteY6" fmla="*/ 1235151 h 1287083"/>
                    <a:gd name="connsiteX7" fmla="*/ 94025 w 1094221"/>
                    <a:gd name="connsiteY7" fmla="*/ 826370 h 1287083"/>
                    <a:gd name="connsiteX8" fmla="*/ 8042 w 1094221"/>
                    <a:gd name="connsiteY8" fmla="*/ 475893 h 1287083"/>
                    <a:gd name="connsiteX9" fmla="*/ 255921 w 1094221"/>
                    <a:gd name="connsiteY9" fmla="*/ 200244 h 1287083"/>
                    <a:gd name="connsiteX10" fmla="*/ 532360 w 1094221"/>
                    <a:gd name="connsiteY10" fmla="*/ 5 h 1287083"/>
                    <a:gd name="connsiteX0" fmla="*/ 532360 w 1093322"/>
                    <a:gd name="connsiteY0" fmla="*/ 5 h 1287083"/>
                    <a:gd name="connsiteX1" fmla="*/ 854044 w 1093322"/>
                    <a:gd name="connsiteY1" fmla="*/ 219295 h 1287083"/>
                    <a:gd name="connsiteX2" fmla="*/ 1092399 w 1093322"/>
                    <a:gd name="connsiteY2" fmla="*/ 542568 h 1287083"/>
                    <a:gd name="connsiteX3" fmla="*/ 942329 w 1093322"/>
                    <a:gd name="connsiteY3" fmla="*/ 812112 h 1287083"/>
                    <a:gd name="connsiteX4" fmla="*/ 939734 w 1093322"/>
                    <a:gd name="connsiteY4" fmla="*/ 813071 h 1287083"/>
                    <a:gd name="connsiteX5" fmla="*/ 720479 w 1093322"/>
                    <a:gd name="connsiteY5" fmla="*/ 1235151 h 1287083"/>
                    <a:gd name="connsiteX6" fmla="*/ 358529 w 1093322"/>
                    <a:gd name="connsiteY6" fmla="*/ 1235151 h 1287083"/>
                    <a:gd name="connsiteX7" fmla="*/ 94025 w 1093322"/>
                    <a:gd name="connsiteY7" fmla="*/ 826370 h 1287083"/>
                    <a:gd name="connsiteX8" fmla="*/ 8042 w 1093322"/>
                    <a:gd name="connsiteY8" fmla="*/ 475893 h 1287083"/>
                    <a:gd name="connsiteX9" fmla="*/ 255921 w 1093322"/>
                    <a:gd name="connsiteY9" fmla="*/ 200244 h 1287083"/>
                    <a:gd name="connsiteX10" fmla="*/ 532360 w 1093322"/>
                    <a:gd name="connsiteY10" fmla="*/ 5 h 1287083"/>
                    <a:gd name="connsiteX0" fmla="*/ 532360 w 1093322"/>
                    <a:gd name="connsiteY0" fmla="*/ 5 h 1285889"/>
                    <a:gd name="connsiteX1" fmla="*/ 854044 w 1093322"/>
                    <a:gd name="connsiteY1" fmla="*/ 219295 h 1285889"/>
                    <a:gd name="connsiteX2" fmla="*/ 1092399 w 1093322"/>
                    <a:gd name="connsiteY2" fmla="*/ 542568 h 1285889"/>
                    <a:gd name="connsiteX3" fmla="*/ 942329 w 1093322"/>
                    <a:gd name="connsiteY3" fmla="*/ 812112 h 1285889"/>
                    <a:gd name="connsiteX4" fmla="*/ 1006409 w 1093322"/>
                    <a:gd name="connsiteY4" fmla="*/ 832121 h 1285889"/>
                    <a:gd name="connsiteX5" fmla="*/ 720479 w 1093322"/>
                    <a:gd name="connsiteY5" fmla="*/ 1235151 h 1285889"/>
                    <a:gd name="connsiteX6" fmla="*/ 358529 w 1093322"/>
                    <a:gd name="connsiteY6" fmla="*/ 1235151 h 1285889"/>
                    <a:gd name="connsiteX7" fmla="*/ 94025 w 1093322"/>
                    <a:gd name="connsiteY7" fmla="*/ 826370 h 1285889"/>
                    <a:gd name="connsiteX8" fmla="*/ 8042 w 1093322"/>
                    <a:gd name="connsiteY8" fmla="*/ 475893 h 1285889"/>
                    <a:gd name="connsiteX9" fmla="*/ 255921 w 1093322"/>
                    <a:gd name="connsiteY9" fmla="*/ 200244 h 1285889"/>
                    <a:gd name="connsiteX10" fmla="*/ 532360 w 1093322"/>
                    <a:gd name="connsiteY10" fmla="*/ 5 h 1285889"/>
                    <a:gd name="connsiteX0" fmla="*/ 532360 w 1099207"/>
                    <a:gd name="connsiteY0" fmla="*/ 5 h 1285889"/>
                    <a:gd name="connsiteX1" fmla="*/ 854044 w 1099207"/>
                    <a:gd name="connsiteY1" fmla="*/ 219295 h 1285889"/>
                    <a:gd name="connsiteX2" fmla="*/ 1092399 w 1099207"/>
                    <a:gd name="connsiteY2" fmla="*/ 542568 h 1285889"/>
                    <a:gd name="connsiteX3" fmla="*/ 1006409 w 1099207"/>
                    <a:gd name="connsiteY3" fmla="*/ 832121 h 1285889"/>
                    <a:gd name="connsiteX4" fmla="*/ 720479 w 1099207"/>
                    <a:gd name="connsiteY4" fmla="*/ 1235151 h 1285889"/>
                    <a:gd name="connsiteX5" fmla="*/ 358529 w 1099207"/>
                    <a:gd name="connsiteY5" fmla="*/ 1235151 h 1285889"/>
                    <a:gd name="connsiteX6" fmla="*/ 94025 w 1099207"/>
                    <a:gd name="connsiteY6" fmla="*/ 826370 h 1285889"/>
                    <a:gd name="connsiteX7" fmla="*/ 8042 w 1099207"/>
                    <a:gd name="connsiteY7" fmla="*/ 475893 h 1285889"/>
                    <a:gd name="connsiteX8" fmla="*/ 255921 w 1099207"/>
                    <a:gd name="connsiteY8" fmla="*/ 200244 h 1285889"/>
                    <a:gd name="connsiteX9" fmla="*/ 532360 w 1099207"/>
                    <a:gd name="connsiteY9" fmla="*/ 5 h 1285889"/>
                    <a:gd name="connsiteX0" fmla="*/ 532360 w 1080310"/>
                    <a:gd name="connsiteY0" fmla="*/ 5 h 1285889"/>
                    <a:gd name="connsiteX1" fmla="*/ 854044 w 1080310"/>
                    <a:gd name="connsiteY1" fmla="*/ 219295 h 1285889"/>
                    <a:gd name="connsiteX2" fmla="*/ 1070968 w 1080310"/>
                    <a:gd name="connsiteY2" fmla="*/ 475893 h 1285889"/>
                    <a:gd name="connsiteX3" fmla="*/ 1006409 w 1080310"/>
                    <a:gd name="connsiteY3" fmla="*/ 832121 h 1285889"/>
                    <a:gd name="connsiteX4" fmla="*/ 720479 w 1080310"/>
                    <a:gd name="connsiteY4" fmla="*/ 1235151 h 1285889"/>
                    <a:gd name="connsiteX5" fmla="*/ 358529 w 1080310"/>
                    <a:gd name="connsiteY5" fmla="*/ 1235151 h 1285889"/>
                    <a:gd name="connsiteX6" fmla="*/ 94025 w 1080310"/>
                    <a:gd name="connsiteY6" fmla="*/ 826370 h 1285889"/>
                    <a:gd name="connsiteX7" fmla="*/ 8042 w 1080310"/>
                    <a:gd name="connsiteY7" fmla="*/ 475893 h 1285889"/>
                    <a:gd name="connsiteX8" fmla="*/ 255921 w 1080310"/>
                    <a:gd name="connsiteY8" fmla="*/ 200244 h 1285889"/>
                    <a:gd name="connsiteX9" fmla="*/ 532360 w 1080310"/>
                    <a:gd name="connsiteY9" fmla="*/ 5 h 1285889"/>
                    <a:gd name="connsiteX0" fmla="*/ 532360 w 1088533"/>
                    <a:gd name="connsiteY0" fmla="*/ 5 h 1285889"/>
                    <a:gd name="connsiteX1" fmla="*/ 854044 w 1088533"/>
                    <a:gd name="connsiteY1" fmla="*/ 219295 h 1285889"/>
                    <a:gd name="connsiteX2" fmla="*/ 1080493 w 1088533"/>
                    <a:gd name="connsiteY2" fmla="*/ 466368 h 1285889"/>
                    <a:gd name="connsiteX3" fmla="*/ 1006409 w 1088533"/>
                    <a:gd name="connsiteY3" fmla="*/ 832121 h 1285889"/>
                    <a:gd name="connsiteX4" fmla="*/ 720479 w 1088533"/>
                    <a:gd name="connsiteY4" fmla="*/ 1235151 h 1285889"/>
                    <a:gd name="connsiteX5" fmla="*/ 358529 w 1088533"/>
                    <a:gd name="connsiteY5" fmla="*/ 1235151 h 1285889"/>
                    <a:gd name="connsiteX6" fmla="*/ 94025 w 1088533"/>
                    <a:gd name="connsiteY6" fmla="*/ 826370 h 1285889"/>
                    <a:gd name="connsiteX7" fmla="*/ 8042 w 1088533"/>
                    <a:gd name="connsiteY7" fmla="*/ 475893 h 1285889"/>
                    <a:gd name="connsiteX8" fmla="*/ 255921 w 1088533"/>
                    <a:gd name="connsiteY8" fmla="*/ 200244 h 1285889"/>
                    <a:gd name="connsiteX9" fmla="*/ 532360 w 1088533"/>
                    <a:gd name="connsiteY9" fmla="*/ 5 h 1285889"/>
                    <a:gd name="connsiteX0" fmla="*/ 532360 w 1088533"/>
                    <a:gd name="connsiteY0" fmla="*/ 5 h 1261165"/>
                    <a:gd name="connsiteX1" fmla="*/ 854044 w 1088533"/>
                    <a:gd name="connsiteY1" fmla="*/ 219295 h 1261165"/>
                    <a:gd name="connsiteX2" fmla="*/ 1080493 w 1088533"/>
                    <a:gd name="connsiteY2" fmla="*/ 466368 h 1261165"/>
                    <a:gd name="connsiteX3" fmla="*/ 1006409 w 1088533"/>
                    <a:gd name="connsiteY3" fmla="*/ 832121 h 1261165"/>
                    <a:gd name="connsiteX4" fmla="*/ 720479 w 1088533"/>
                    <a:gd name="connsiteY4" fmla="*/ 1235151 h 1261165"/>
                    <a:gd name="connsiteX5" fmla="*/ 234704 w 1088533"/>
                    <a:gd name="connsiteY5" fmla="*/ 1178001 h 1261165"/>
                    <a:gd name="connsiteX6" fmla="*/ 94025 w 1088533"/>
                    <a:gd name="connsiteY6" fmla="*/ 826370 h 1261165"/>
                    <a:gd name="connsiteX7" fmla="*/ 8042 w 1088533"/>
                    <a:gd name="connsiteY7" fmla="*/ 475893 h 1261165"/>
                    <a:gd name="connsiteX8" fmla="*/ 255921 w 1088533"/>
                    <a:gd name="connsiteY8" fmla="*/ 200244 h 1261165"/>
                    <a:gd name="connsiteX9" fmla="*/ 532360 w 1088533"/>
                    <a:gd name="connsiteY9" fmla="*/ 5 h 1261165"/>
                    <a:gd name="connsiteX0" fmla="*/ 532124 w 1088297"/>
                    <a:gd name="connsiteY0" fmla="*/ 5 h 1261165"/>
                    <a:gd name="connsiteX1" fmla="*/ 853808 w 1088297"/>
                    <a:gd name="connsiteY1" fmla="*/ 219295 h 1261165"/>
                    <a:gd name="connsiteX2" fmla="*/ 1080257 w 1088297"/>
                    <a:gd name="connsiteY2" fmla="*/ 466368 h 1261165"/>
                    <a:gd name="connsiteX3" fmla="*/ 1006173 w 1088297"/>
                    <a:gd name="connsiteY3" fmla="*/ 832121 h 1261165"/>
                    <a:gd name="connsiteX4" fmla="*/ 720243 w 1088297"/>
                    <a:gd name="connsiteY4" fmla="*/ 1235151 h 1261165"/>
                    <a:gd name="connsiteX5" fmla="*/ 234468 w 1088297"/>
                    <a:gd name="connsiteY5" fmla="*/ 1178001 h 1261165"/>
                    <a:gd name="connsiteX6" fmla="*/ 93789 w 1088297"/>
                    <a:gd name="connsiteY6" fmla="*/ 826370 h 1261165"/>
                    <a:gd name="connsiteX7" fmla="*/ 7806 w 1088297"/>
                    <a:gd name="connsiteY7" fmla="*/ 475893 h 1261165"/>
                    <a:gd name="connsiteX8" fmla="*/ 255685 w 1088297"/>
                    <a:gd name="connsiteY8" fmla="*/ 200244 h 1261165"/>
                    <a:gd name="connsiteX9" fmla="*/ 532124 w 1088297"/>
                    <a:gd name="connsiteY9" fmla="*/ 5 h 1261165"/>
                    <a:gd name="connsiteX0" fmla="*/ 532124 w 1088297"/>
                    <a:gd name="connsiteY0" fmla="*/ 5 h 1227169"/>
                    <a:gd name="connsiteX1" fmla="*/ 853808 w 1088297"/>
                    <a:gd name="connsiteY1" fmla="*/ 219295 h 1227169"/>
                    <a:gd name="connsiteX2" fmla="*/ 1080257 w 1088297"/>
                    <a:gd name="connsiteY2" fmla="*/ 466368 h 1227169"/>
                    <a:gd name="connsiteX3" fmla="*/ 1006173 w 1088297"/>
                    <a:gd name="connsiteY3" fmla="*/ 832121 h 1227169"/>
                    <a:gd name="connsiteX4" fmla="*/ 836925 w 1088297"/>
                    <a:gd name="connsiteY4" fmla="*/ 1187526 h 1227169"/>
                    <a:gd name="connsiteX5" fmla="*/ 234468 w 1088297"/>
                    <a:gd name="connsiteY5" fmla="*/ 1178001 h 1227169"/>
                    <a:gd name="connsiteX6" fmla="*/ 93789 w 1088297"/>
                    <a:gd name="connsiteY6" fmla="*/ 826370 h 1227169"/>
                    <a:gd name="connsiteX7" fmla="*/ 7806 w 1088297"/>
                    <a:gd name="connsiteY7" fmla="*/ 475893 h 1227169"/>
                    <a:gd name="connsiteX8" fmla="*/ 255685 w 1088297"/>
                    <a:gd name="connsiteY8" fmla="*/ 200244 h 1227169"/>
                    <a:gd name="connsiteX9" fmla="*/ 532124 w 1088297"/>
                    <a:gd name="connsiteY9" fmla="*/ 5 h 1227169"/>
                    <a:gd name="connsiteX0" fmla="*/ 532124 w 1088297"/>
                    <a:gd name="connsiteY0" fmla="*/ 5 h 1232314"/>
                    <a:gd name="connsiteX1" fmla="*/ 853808 w 1088297"/>
                    <a:gd name="connsiteY1" fmla="*/ 219295 h 1232314"/>
                    <a:gd name="connsiteX2" fmla="*/ 1080257 w 1088297"/>
                    <a:gd name="connsiteY2" fmla="*/ 466368 h 1232314"/>
                    <a:gd name="connsiteX3" fmla="*/ 1006173 w 1088297"/>
                    <a:gd name="connsiteY3" fmla="*/ 832121 h 1232314"/>
                    <a:gd name="connsiteX4" fmla="*/ 836925 w 1088297"/>
                    <a:gd name="connsiteY4" fmla="*/ 1187526 h 1232314"/>
                    <a:gd name="connsiteX5" fmla="*/ 234468 w 1088297"/>
                    <a:gd name="connsiteY5" fmla="*/ 1178001 h 1232314"/>
                    <a:gd name="connsiteX6" fmla="*/ 93789 w 1088297"/>
                    <a:gd name="connsiteY6" fmla="*/ 826370 h 1232314"/>
                    <a:gd name="connsiteX7" fmla="*/ 7806 w 1088297"/>
                    <a:gd name="connsiteY7" fmla="*/ 475893 h 1232314"/>
                    <a:gd name="connsiteX8" fmla="*/ 255685 w 1088297"/>
                    <a:gd name="connsiteY8" fmla="*/ 200244 h 1232314"/>
                    <a:gd name="connsiteX9" fmla="*/ 532124 w 1088297"/>
                    <a:gd name="connsiteY9" fmla="*/ 5 h 1232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88297" h="1232314">
                      <a:moveTo>
                        <a:pt x="532124" y="5"/>
                      </a:moveTo>
                      <a:cubicBezTo>
                        <a:pt x="677055" y="799"/>
                        <a:pt x="762453" y="141568"/>
                        <a:pt x="853808" y="219295"/>
                      </a:cubicBezTo>
                      <a:cubicBezTo>
                        <a:pt x="945163" y="297022"/>
                        <a:pt x="1054863" y="364230"/>
                        <a:pt x="1080257" y="466368"/>
                      </a:cubicBezTo>
                      <a:cubicBezTo>
                        <a:pt x="1105651" y="568506"/>
                        <a:pt x="1068160" y="716691"/>
                        <a:pt x="1006173" y="832121"/>
                      </a:cubicBezTo>
                      <a:cubicBezTo>
                        <a:pt x="944186" y="947551"/>
                        <a:pt x="965542" y="1129879"/>
                        <a:pt x="836925" y="1187526"/>
                      </a:cubicBezTo>
                      <a:cubicBezTo>
                        <a:pt x="708308" y="1245173"/>
                        <a:pt x="365468" y="1252481"/>
                        <a:pt x="234468" y="1178001"/>
                      </a:cubicBezTo>
                      <a:cubicBezTo>
                        <a:pt x="103468" y="1103521"/>
                        <a:pt x="139107" y="946564"/>
                        <a:pt x="93789" y="826370"/>
                      </a:cubicBezTo>
                      <a:cubicBezTo>
                        <a:pt x="48471" y="706176"/>
                        <a:pt x="-23940" y="618347"/>
                        <a:pt x="7806" y="475893"/>
                      </a:cubicBezTo>
                      <a:cubicBezTo>
                        <a:pt x="39552" y="333439"/>
                        <a:pt x="163536" y="294243"/>
                        <a:pt x="255685" y="200244"/>
                      </a:cubicBezTo>
                      <a:cubicBezTo>
                        <a:pt x="347834" y="106245"/>
                        <a:pt x="387193" y="-789"/>
                        <a:pt x="532124" y="5"/>
                      </a:cubicBezTo>
                      <a:close/>
                    </a:path>
                  </a:pathLst>
                </a:custGeom>
                <a:solidFill>
                  <a:srgbClr val="FAE3C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492959C-33C6-A609-4347-1D712CBD5D85}"/>
                    </a:ext>
                  </a:extLst>
                </p:cNvPr>
                <p:cNvSpPr/>
                <p:nvPr/>
              </p:nvSpPr>
              <p:spPr bwMode="auto">
                <a:xfrm>
                  <a:off x="1708193" y="3286195"/>
                  <a:ext cx="1143867" cy="521013"/>
                </a:xfrm>
                <a:custGeom>
                  <a:avLst/>
                  <a:gdLst>
                    <a:gd name="connsiteX0" fmla="*/ 1672445 w 1899493"/>
                    <a:gd name="connsiteY0" fmla="*/ 100014 h 865189"/>
                    <a:gd name="connsiteX1" fmla="*/ 1540698 w 1899493"/>
                    <a:gd name="connsiteY1" fmla="*/ 432583 h 865189"/>
                    <a:gd name="connsiteX2" fmla="*/ 1672445 w 1899493"/>
                    <a:gd name="connsiteY2" fmla="*/ 765152 h 865189"/>
                    <a:gd name="connsiteX3" fmla="*/ 1804192 w 1899493"/>
                    <a:gd name="connsiteY3" fmla="*/ 432583 h 865189"/>
                    <a:gd name="connsiteX4" fmla="*/ 1672445 w 1899493"/>
                    <a:gd name="connsiteY4" fmla="*/ 100014 h 865189"/>
                    <a:gd name="connsiteX5" fmla="*/ 1175814 w 1899493"/>
                    <a:gd name="connsiteY5" fmla="*/ 100014 h 865189"/>
                    <a:gd name="connsiteX6" fmla="*/ 1044067 w 1899493"/>
                    <a:gd name="connsiteY6" fmla="*/ 432583 h 865189"/>
                    <a:gd name="connsiteX7" fmla="*/ 1175814 w 1899493"/>
                    <a:gd name="connsiteY7" fmla="*/ 765152 h 865189"/>
                    <a:gd name="connsiteX8" fmla="*/ 1307561 w 1899493"/>
                    <a:gd name="connsiteY8" fmla="*/ 432583 h 865189"/>
                    <a:gd name="connsiteX9" fmla="*/ 1175814 w 1899493"/>
                    <a:gd name="connsiteY9" fmla="*/ 100014 h 865189"/>
                    <a:gd name="connsiteX10" fmla="*/ 679184 w 1899493"/>
                    <a:gd name="connsiteY10" fmla="*/ 100014 h 865189"/>
                    <a:gd name="connsiteX11" fmla="*/ 547437 w 1899493"/>
                    <a:gd name="connsiteY11" fmla="*/ 432583 h 865189"/>
                    <a:gd name="connsiteX12" fmla="*/ 679184 w 1899493"/>
                    <a:gd name="connsiteY12" fmla="*/ 765152 h 865189"/>
                    <a:gd name="connsiteX13" fmla="*/ 810931 w 1899493"/>
                    <a:gd name="connsiteY13" fmla="*/ 432583 h 865189"/>
                    <a:gd name="connsiteX14" fmla="*/ 679184 w 1899493"/>
                    <a:gd name="connsiteY14" fmla="*/ 100014 h 865189"/>
                    <a:gd name="connsiteX15" fmla="*/ 1672455 w 1899493"/>
                    <a:gd name="connsiteY15" fmla="*/ 2 h 865189"/>
                    <a:gd name="connsiteX16" fmla="*/ 1899493 w 1899493"/>
                    <a:gd name="connsiteY16" fmla="*/ 432579 h 865189"/>
                    <a:gd name="connsiteX17" fmla="*/ 1672455 w 1899493"/>
                    <a:gd name="connsiteY17" fmla="*/ 865155 h 865189"/>
                    <a:gd name="connsiteX18" fmla="*/ 1445417 w 1899493"/>
                    <a:gd name="connsiteY18" fmla="*/ 432579 h 865189"/>
                    <a:gd name="connsiteX19" fmla="*/ 1672455 w 1899493"/>
                    <a:gd name="connsiteY19" fmla="*/ 2 h 865189"/>
                    <a:gd name="connsiteX20" fmla="*/ 1175824 w 1899493"/>
                    <a:gd name="connsiteY20" fmla="*/ 2 h 865189"/>
                    <a:gd name="connsiteX21" fmla="*/ 1402862 w 1899493"/>
                    <a:gd name="connsiteY21" fmla="*/ 432579 h 865189"/>
                    <a:gd name="connsiteX22" fmla="*/ 1175824 w 1899493"/>
                    <a:gd name="connsiteY22" fmla="*/ 865155 h 865189"/>
                    <a:gd name="connsiteX23" fmla="*/ 948786 w 1899493"/>
                    <a:gd name="connsiteY23" fmla="*/ 432579 h 865189"/>
                    <a:gd name="connsiteX24" fmla="*/ 1175824 w 1899493"/>
                    <a:gd name="connsiteY24" fmla="*/ 2 h 865189"/>
                    <a:gd name="connsiteX25" fmla="*/ 679194 w 1899493"/>
                    <a:gd name="connsiteY25" fmla="*/ 2 h 865189"/>
                    <a:gd name="connsiteX26" fmla="*/ 906232 w 1899493"/>
                    <a:gd name="connsiteY26" fmla="*/ 432579 h 865189"/>
                    <a:gd name="connsiteX27" fmla="*/ 679194 w 1899493"/>
                    <a:gd name="connsiteY27" fmla="*/ 865155 h 865189"/>
                    <a:gd name="connsiteX28" fmla="*/ 452156 w 1899493"/>
                    <a:gd name="connsiteY28" fmla="*/ 432579 h 865189"/>
                    <a:gd name="connsiteX29" fmla="*/ 679194 w 1899493"/>
                    <a:gd name="connsiteY29" fmla="*/ 2 h 865189"/>
                    <a:gd name="connsiteX30" fmla="*/ 19521 w 1899493"/>
                    <a:gd name="connsiteY30" fmla="*/ 0 h 865189"/>
                    <a:gd name="connsiteX31" fmla="*/ 345281 w 1899493"/>
                    <a:gd name="connsiteY31" fmla="*/ 0 h 865189"/>
                    <a:gd name="connsiteX32" fmla="*/ 345281 w 1899493"/>
                    <a:gd name="connsiteY32" fmla="*/ 110929 h 865189"/>
                    <a:gd name="connsiteX33" fmla="*/ 121443 w 1899493"/>
                    <a:gd name="connsiteY33" fmla="*/ 110929 h 865189"/>
                    <a:gd name="connsiteX34" fmla="*/ 121443 w 1899493"/>
                    <a:gd name="connsiteY34" fmla="*/ 327420 h 865189"/>
                    <a:gd name="connsiteX35" fmla="*/ 121890 w 1899493"/>
                    <a:gd name="connsiteY35" fmla="*/ 327087 h 865189"/>
                    <a:gd name="connsiteX36" fmla="*/ 264319 w 1899493"/>
                    <a:gd name="connsiteY36" fmla="*/ 314922 h 865189"/>
                    <a:gd name="connsiteX37" fmla="*/ 409575 w 1899493"/>
                    <a:gd name="connsiteY37" fmla="*/ 576939 h 865189"/>
                    <a:gd name="connsiteX38" fmla="*/ 216694 w 1899493"/>
                    <a:gd name="connsiteY38" fmla="*/ 864149 h 865189"/>
                    <a:gd name="connsiteX39" fmla="*/ 0 w 1899493"/>
                    <a:gd name="connsiteY39" fmla="*/ 801165 h 865189"/>
                    <a:gd name="connsiteX40" fmla="*/ 16669 w 1899493"/>
                    <a:gd name="connsiteY40" fmla="*/ 672676 h 865189"/>
                    <a:gd name="connsiteX41" fmla="*/ 185737 w 1899493"/>
                    <a:gd name="connsiteY41" fmla="*/ 760855 h 865189"/>
                    <a:gd name="connsiteX42" fmla="*/ 311944 w 1899493"/>
                    <a:gd name="connsiteY42" fmla="*/ 561822 h 865189"/>
                    <a:gd name="connsiteX43" fmla="*/ 211931 w 1899493"/>
                    <a:gd name="connsiteY43" fmla="*/ 410659 h 865189"/>
                    <a:gd name="connsiteX44" fmla="*/ 122188 w 1899493"/>
                    <a:gd name="connsiteY44" fmla="*/ 437940 h 865189"/>
                    <a:gd name="connsiteX45" fmla="*/ 121443 w 1899493"/>
                    <a:gd name="connsiteY45" fmla="*/ 438335 h 865189"/>
                    <a:gd name="connsiteX46" fmla="*/ 121443 w 1899493"/>
                    <a:gd name="connsiteY46" fmla="*/ 461048 h 865189"/>
                    <a:gd name="connsiteX47" fmla="*/ 19521 w 1899493"/>
                    <a:gd name="connsiteY47" fmla="*/ 461048 h 865189"/>
                    <a:gd name="connsiteX48" fmla="*/ 19521 w 1899493"/>
                    <a:gd name="connsiteY48" fmla="*/ 110929 h 865189"/>
                    <a:gd name="connsiteX49" fmla="*/ 19521 w 1899493"/>
                    <a:gd name="connsiteY49" fmla="*/ 39448 h 865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899493" h="865189">
                      <a:moveTo>
                        <a:pt x="1672445" y="100014"/>
                      </a:moveTo>
                      <a:cubicBezTo>
                        <a:pt x="1588628" y="100014"/>
                        <a:pt x="1539316" y="197420"/>
                        <a:pt x="1540698" y="432583"/>
                      </a:cubicBezTo>
                      <a:cubicBezTo>
                        <a:pt x="1542080" y="667746"/>
                        <a:pt x="1591392" y="767059"/>
                        <a:pt x="1672445" y="765152"/>
                      </a:cubicBezTo>
                      <a:cubicBezTo>
                        <a:pt x="1753498" y="763245"/>
                        <a:pt x="1804192" y="669653"/>
                        <a:pt x="1804192" y="432583"/>
                      </a:cubicBezTo>
                      <a:cubicBezTo>
                        <a:pt x="1804192" y="195513"/>
                        <a:pt x="1756262" y="100014"/>
                        <a:pt x="1672445" y="100014"/>
                      </a:cubicBezTo>
                      <a:close/>
                      <a:moveTo>
                        <a:pt x="1175814" y="100014"/>
                      </a:moveTo>
                      <a:cubicBezTo>
                        <a:pt x="1091997" y="100014"/>
                        <a:pt x="1042685" y="197420"/>
                        <a:pt x="1044067" y="432583"/>
                      </a:cubicBezTo>
                      <a:cubicBezTo>
                        <a:pt x="1045449" y="667746"/>
                        <a:pt x="1094761" y="767059"/>
                        <a:pt x="1175814" y="765152"/>
                      </a:cubicBezTo>
                      <a:cubicBezTo>
                        <a:pt x="1256867" y="763245"/>
                        <a:pt x="1307561" y="669653"/>
                        <a:pt x="1307561" y="432583"/>
                      </a:cubicBezTo>
                      <a:cubicBezTo>
                        <a:pt x="1307561" y="195513"/>
                        <a:pt x="1259631" y="100014"/>
                        <a:pt x="1175814" y="100014"/>
                      </a:cubicBezTo>
                      <a:close/>
                      <a:moveTo>
                        <a:pt x="679184" y="100014"/>
                      </a:moveTo>
                      <a:cubicBezTo>
                        <a:pt x="595367" y="100014"/>
                        <a:pt x="546055" y="197420"/>
                        <a:pt x="547437" y="432583"/>
                      </a:cubicBezTo>
                      <a:cubicBezTo>
                        <a:pt x="548819" y="667746"/>
                        <a:pt x="598131" y="767059"/>
                        <a:pt x="679184" y="765152"/>
                      </a:cubicBezTo>
                      <a:cubicBezTo>
                        <a:pt x="760237" y="763245"/>
                        <a:pt x="810931" y="669653"/>
                        <a:pt x="810931" y="432583"/>
                      </a:cubicBezTo>
                      <a:cubicBezTo>
                        <a:pt x="810931" y="195513"/>
                        <a:pt x="763001" y="100014"/>
                        <a:pt x="679184" y="100014"/>
                      </a:cubicBezTo>
                      <a:close/>
                      <a:moveTo>
                        <a:pt x="1672455" y="2"/>
                      </a:moveTo>
                      <a:cubicBezTo>
                        <a:pt x="1816895" y="2"/>
                        <a:pt x="1899493" y="124219"/>
                        <a:pt x="1899493" y="432579"/>
                      </a:cubicBezTo>
                      <a:cubicBezTo>
                        <a:pt x="1899493" y="740938"/>
                        <a:pt x="1812132" y="862675"/>
                        <a:pt x="1672455" y="865155"/>
                      </a:cubicBezTo>
                      <a:cubicBezTo>
                        <a:pt x="1532778" y="867635"/>
                        <a:pt x="1447798" y="738458"/>
                        <a:pt x="1445417" y="432579"/>
                      </a:cubicBezTo>
                      <a:cubicBezTo>
                        <a:pt x="1443036" y="126699"/>
                        <a:pt x="1528015" y="2"/>
                        <a:pt x="1672455" y="2"/>
                      </a:cubicBezTo>
                      <a:close/>
                      <a:moveTo>
                        <a:pt x="1175824" y="2"/>
                      </a:moveTo>
                      <a:cubicBezTo>
                        <a:pt x="1320264" y="2"/>
                        <a:pt x="1402862" y="124219"/>
                        <a:pt x="1402862" y="432579"/>
                      </a:cubicBezTo>
                      <a:cubicBezTo>
                        <a:pt x="1402862" y="740938"/>
                        <a:pt x="1315501" y="862675"/>
                        <a:pt x="1175824" y="865155"/>
                      </a:cubicBezTo>
                      <a:cubicBezTo>
                        <a:pt x="1036147" y="867635"/>
                        <a:pt x="951167" y="738458"/>
                        <a:pt x="948786" y="432579"/>
                      </a:cubicBezTo>
                      <a:cubicBezTo>
                        <a:pt x="946405" y="126699"/>
                        <a:pt x="1031384" y="2"/>
                        <a:pt x="1175824" y="2"/>
                      </a:cubicBezTo>
                      <a:close/>
                      <a:moveTo>
                        <a:pt x="679194" y="2"/>
                      </a:moveTo>
                      <a:cubicBezTo>
                        <a:pt x="823634" y="2"/>
                        <a:pt x="906232" y="124219"/>
                        <a:pt x="906232" y="432579"/>
                      </a:cubicBezTo>
                      <a:cubicBezTo>
                        <a:pt x="906232" y="740938"/>
                        <a:pt x="818871" y="862675"/>
                        <a:pt x="679194" y="865155"/>
                      </a:cubicBezTo>
                      <a:cubicBezTo>
                        <a:pt x="539517" y="867635"/>
                        <a:pt x="454537" y="738458"/>
                        <a:pt x="452156" y="432579"/>
                      </a:cubicBezTo>
                      <a:cubicBezTo>
                        <a:pt x="449775" y="126699"/>
                        <a:pt x="534754" y="2"/>
                        <a:pt x="679194" y="2"/>
                      </a:cubicBezTo>
                      <a:close/>
                      <a:moveTo>
                        <a:pt x="19521" y="0"/>
                      </a:moveTo>
                      <a:lnTo>
                        <a:pt x="345281" y="0"/>
                      </a:lnTo>
                      <a:lnTo>
                        <a:pt x="345281" y="110929"/>
                      </a:lnTo>
                      <a:lnTo>
                        <a:pt x="121443" y="110929"/>
                      </a:lnTo>
                      <a:lnTo>
                        <a:pt x="121443" y="327420"/>
                      </a:lnTo>
                      <a:lnTo>
                        <a:pt x="121890" y="327087"/>
                      </a:lnTo>
                      <a:cubicBezTo>
                        <a:pt x="150168" y="309097"/>
                        <a:pt x="192286" y="294768"/>
                        <a:pt x="264319" y="314922"/>
                      </a:cubicBezTo>
                      <a:cubicBezTo>
                        <a:pt x="360363" y="341794"/>
                        <a:pt x="407987" y="470284"/>
                        <a:pt x="409575" y="576939"/>
                      </a:cubicBezTo>
                      <a:cubicBezTo>
                        <a:pt x="411163" y="683594"/>
                        <a:pt x="344488" y="855752"/>
                        <a:pt x="216694" y="864149"/>
                      </a:cubicBezTo>
                      <a:cubicBezTo>
                        <a:pt x="88900" y="872547"/>
                        <a:pt x="51594" y="828039"/>
                        <a:pt x="0" y="801165"/>
                      </a:cubicBezTo>
                      <a:lnTo>
                        <a:pt x="16669" y="672676"/>
                      </a:lnTo>
                      <a:cubicBezTo>
                        <a:pt x="65882" y="710466"/>
                        <a:pt x="105568" y="761695"/>
                        <a:pt x="185737" y="760855"/>
                      </a:cubicBezTo>
                      <a:cubicBezTo>
                        <a:pt x="265906" y="760015"/>
                        <a:pt x="314722" y="642863"/>
                        <a:pt x="311944" y="561822"/>
                      </a:cubicBezTo>
                      <a:cubicBezTo>
                        <a:pt x="309166" y="480782"/>
                        <a:pt x="278606" y="418217"/>
                        <a:pt x="211931" y="410659"/>
                      </a:cubicBezTo>
                      <a:cubicBezTo>
                        <a:pt x="161925" y="404990"/>
                        <a:pt x="144066" y="422941"/>
                        <a:pt x="122188" y="437940"/>
                      </a:cubicBezTo>
                      <a:lnTo>
                        <a:pt x="121443" y="438335"/>
                      </a:lnTo>
                      <a:lnTo>
                        <a:pt x="121443" y="461048"/>
                      </a:lnTo>
                      <a:lnTo>
                        <a:pt x="19521" y="461048"/>
                      </a:lnTo>
                      <a:lnTo>
                        <a:pt x="19521" y="110929"/>
                      </a:lnTo>
                      <a:lnTo>
                        <a:pt x="19521" y="39448"/>
                      </a:lnTo>
                      <a:close/>
                    </a:path>
                  </a:pathLst>
                </a:custGeom>
                <a:solidFill>
                  <a:srgbClr val="5E4A64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03AAC401-B42D-E745-D1D4-AD041EC89A49}"/>
              </a:ext>
            </a:extLst>
          </p:cNvPr>
          <p:cNvSpPr txBox="1"/>
          <p:nvPr/>
        </p:nvSpPr>
        <p:spPr>
          <a:xfrm rot="20700000">
            <a:off x="7005486" y="1322501"/>
            <a:ext cx="2504057" cy="89243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申し訳ありませんが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宜しくお願いします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8765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poph42_両替お断り（２）</dc:title>
  <dc:subject>poph42_両替お断り（２）</dc:subject>
  <dc:creator>でじけろお</dc:creator>
  <cp:lastModifiedBy/>
  <cp:revision>1</cp:revision>
  <dcterms:created xsi:type="dcterms:W3CDTF">2013-06-06T06:51:02Z</dcterms:created>
  <dcterms:modified xsi:type="dcterms:W3CDTF">2025-02-19T03:47:36Z</dcterms:modified>
  <cp:version>1</cp:version>
</cp:coreProperties>
</file>