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1" r:id="rId2"/>
    <p:sldId id="323" r:id="rId3"/>
    <p:sldId id="325" r:id="rId4"/>
    <p:sldId id="265" r:id="rId5"/>
    <p:sldId id="281" r:id="rId6"/>
    <p:sldId id="319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85" d="100"/>
          <a:sy n="85" d="100"/>
        </p:scale>
        <p:origin x="276" y="30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2633B03-204D-46B1-870A-8B9921E6370C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E8E97F6-3B8E-4653-43DD-35490F78F865}"/>
              </a:ext>
            </a:extLst>
          </p:cNvPr>
          <p:cNvSpPr txBox="1"/>
          <p:nvPr/>
        </p:nvSpPr>
        <p:spPr>
          <a:xfrm>
            <a:off x="1082570" y="1493785"/>
            <a:ext cx="7740860" cy="38704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一万円札は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使えません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EFA4011-E337-E8A3-CDBD-445778313CCA}"/>
              </a:ext>
            </a:extLst>
          </p:cNvPr>
          <p:cNvSpPr txBox="1"/>
          <p:nvPr/>
        </p:nvSpPr>
        <p:spPr>
          <a:xfrm>
            <a:off x="658091" y="1493785"/>
            <a:ext cx="8589818" cy="38704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一万円札は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使えません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575713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16D393EF-60F4-0216-36D0-D8D429138C64}"/>
              </a:ext>
            </a:extLst>
          </p:cNvPr>
          <p:cNvSpPr txBox="1"/>
          <p:nvPr/>
        </p:nvSpPr>
        <p:spPr>
          <a:xfrm>
            <a:off x="689266" y="5139190"/>
            <a:ext cx="8724898" cy="12233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千円札が不足している為、お支払いに一万円札は使えません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申し訳ありませんが、ご協力お願いします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989BE3E-CDC0-C42C-3207-045EA0414894}"/>
              </a:ext>
            </a:extLst>
          </p:cNvPr>
          <p:cNvSpPr/>
          <p:nvPr/>
        </p:nvSpPr>
        <p:spPr>
          <a:xfrm>
            <a:off x="542510" y="495505"/>
            <a:ext cx="8871654" cy="4148630"/>
          </a:xfrm>
          <a:prstGeom prst="roundRect">
            <a:avLst>
              <a:gd name="adj" fmla="val 9654"/>
            </a:avLst>
          </a:prstGeom>
          <a:solidFill>
            <a:schemeClr val="bg1"/>
          </a:solidFill>
          <a:ln w="1905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91866FB-DA4B-3182-4C03-14FC3BDF5AB9}"/>
              </a:ext>
            </a:extLst>
          </p:cNvPr>
          <p:cNvSpPr txBox="1"/>
          <p:nvPr/>
        </p:nvSpPr>
        <p:spPr>
          <a:xfrm>
            <a:off x="1051932" y="1025913"/>
            <a:ext cx="7802136" cy="316534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一万円札は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使えません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03070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829E158A-AAAE-1F80-4B4C-3FDF77E8E69D}"/>
              </a:ext>
            </a:extLst>
          </p:cNvPr>
          <p:cNvSpPr/>
          <p:nvPr/>
        </p:nvSpPr>
        <p:spPr>
          <a:xfrm>
            <a:off x="106667" y="101377"/>
            <a:ext cx="3334166" cy="664232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3" name="テキスト ボックス 72">
            <a:extLst>
              <a:ext uri="{FF2B5EF4-FFF2-40B4-BE49-F238E27FC236}">
                <a16:creationId xmlns:a16="http://schemas.microsoft.com/office/drawing/2014/main" id="{9910DCA6-9F20-6DD2-469B-4EBFA2C252DA}"/>
              </a:ext>
            </a:extLst>
          </p:cNvPr>
          <p:cNvSpPr txBox="1"/>
          <p:nvPr/>
        </p:nvSpPr>
        <p:spPr>
          <a:xfrm>
            <a:off x="3793747" y="629587"/>
            <a:ext cx="5475115" cy="570099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一万円札は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使えません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38" name="グループ化 37">
            <a:extLst>
              <a:ext uri="{FF2B5EF4-FFF2-40B4-BE49-F238E27FC236}">
                <a16:creationId xmlns:a16="http://schemas.microsoft.com/office/drawing/2014/main" id="{AF249320-D3F9-C8BD-78F8-1AE7DE697E42}"/>
              </a:ext>
            </a:extLst>
          </p:cNvPr>
          <p:cNvGrpSpPr/>
          <p:nvPr/>
        </p:nvGrpSpPr>
        <p:grpSpPr>
          <a:xfrm>
            <a:off x="320275" y="1363256"/>
            <a:ext cx="2906949" cy="4418892"/>
            <a:chOff x="985428" y="360258"/>
            <a:chExt cx="2033998" cy="3091908"/>
          </a:xfrm>
        </p:grpSpPr>
        <p:grpSp>
          <p:nvGrpSpPr>
            <p:cNvPr id="39" name="グループ化 38">
              <a:extLst>
                <a:ext uri="{FF2B5EF4-FFF2-40B4-BE49-F238E27FC236}">
                  <a16:creationId xmlns:a16="http://schemas.microsoft.com/office/drawing/2014/main" id="{63477A80-68FB-A40C-D8AC-F4E8C229F850}"/>
                </a:ext>
              </a:extLst>
            </p:cNvPr>
            <p:cNvGrpSpPr/>
            <p:nvPr/>
          </p:nvGrpSpPr>
          <p:grpSpPr>
            <a:xfrm>
              <a:off x="1397578" y="360258"/>
              <a:ext cx="1240032" cy="2466943"/>
              <a:chOff x="1441250" y="1076326"/>
              <a:chExt cx="1240032" cy="2466943"/>
            </a:xfrm>
          </p:grpSpPr>
          <p:grpSp>
            <p:nvGrpSpPr>
              <p:cNvPr id="77" name="グループ化 76">
                <a:extLst>
                  <a:ext uri="{FF2B5EF4-FFF2-40B4-BE49-F238E27FC236}">
                    <a16:creationId xmlns:a16="http://schemas.microsoft.com/office/drawing/2014/main" id="{CB4ADF98-92BE-77D3-44CA-1C11260C5343}"/>
                  </a:ext>
                </a:extLst>
              </p:cNvPr>
              <p:cNvGrpSpPr/>
              <p:nvPr/>
            </p:nvGrpSpPr>
            <p:grpSpPr>
              <a:xfrm rot="16200000" flipH="1">
                <a:off x="1589246" y="2124436"/>
                <a:ext cx="296112" cy="296112"/>
                <a:chOff x="6070600" y="2196792"/>
                <a:chExt cx="296112" cy="296112"/>
              </a:xfrm>
              <a:solidFill>
                <a:srgbClr val="FFCC00"/>
              </a:solidFill>
            </p:grpSpPr>
            <p:sp>
              <p:nvSpPr>
                <p:cNvPr id="108" name="涙形 107">
                  <a:extLst>
                    <a:ext uri="{FF2B5EF4-FFF2-40B4-BE49-F238E27FC236}">
                      <a16:creationId xmlns:a16="http://schemas.microsoft.com/office/drawing/2014/main" id="{5A6E9918-1530-17DD-D0B6-C1CAD5A100BA}"/>
                    </a:ext>
                  </a:extLst>
                </p:cNvPr>
                <p:cNvSpPr/>
                <p:nvPr/>
              </p:nvSpPr>
              <p:spPr>
                <a:xfrm>
                  <a:off x="6070600" y="2196792"/>
                  <a:ext cx="296112" cy="296112"/>
                </a:xfrm>
                <a:prstGeom prst="teardrop">
                  <a:avLst>
                    <a:gd name="adj" fmla="val 117691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9" name="涙形 108">
                  <a:extLst>
                    <a:ext uri="{FF2B5EF4-FFF2-40B4-BE49-F238E27FC236}">
                      <a16:creationId xmlns:a16="http://schemas.microsoft.com/office/drawing/2014/main" id="{AD1FE3BB-A83F-D371-3FCE-4597B3B6BB75}"/>
                    </a:ext>
                  </a:extLst>
                </p:cNvPr>
                <p:cNvSpPr/>
                <p:nvPr/>
              </p:nvSpPr>
              <p:spPr>
                <a:xfrm>
                  <a:off x="6120199" y="2250982"/>
                  <a:ext cx="187732" cy="187732"/>
                </a:xfrm>
                <a:prstGeom prst="teardrop">
                  <a:avLst>
                    <a:gd name="adj" fmla="val 117691"/>
                  </a:avLst>
                </a:prstGeom>
                <a:solidFill>
                  <a:srgbClr val="FF6600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78" name="グループ化 77">
                <a:extLst>
                  <a:ext uri="{FF2B5EF4-FFF2-40B4-BE49-F238E27FC236}">
                    <a16:creationId xmlns:a16="http://schemas.microsoft.com/office/drawing/2014/main" id="{6188018C-C7F7-4355-D127-DF5D6D9FA6D7}"/>
                  </a:ext>
                </a:extLst>
              </p:cNvPr>
              <p:cNvGrpSpPr/>
              <p:nvPr/>
            </p:nvGrpSpPr>
            <p:grpSpPr>
              <a:xfrm rot="5400000">
                <a:off x="2237343" y="2124436"/>
                <a:ext cx="296112" cy="296112"/>
                <a:chOff x="6070600" y="2196792"/>
                <a:chExt cx="296112" cy="296112"/>
              </a:xfrm>
              <a:solidFill>
                <a:srgbClr val="FFCC00"/>
              </a:solidFill>
            </p:grpSpPr>
            <p:sp>
              <p:nvSpPr>
                <p:cNvPr id="106" name="涙形 105">
                  <a:extLst>
                    <a:ext uri="{FF2B5EF4-FFF2-40B4-BE49-F238E27FC236}">
                      <a16:creationId xmlns:a16="http://schemas.microsoft.com/office/drawing/2014/main" id="{66DF887A-1499-75B3-C37F-02767E73D972}"/>
                    </a:ext>
                  </a:extLst>
                </p:cNvPr>
                <p:cNvSpPr/>
                <p:nvPr/>
              </p:nvSpPr>
              <p:spPr>
                <a:xfrm>
                  <a:off x="6070600" y="2196792"/>
                  <a:ext cx="296112" cy="296112"/>
                </a:xfrm>
                <a:prstGeom prst="teardrop">
                  <a:avLst>
                    <a:gd name="adj" fmla="val 117691"/>
                  </a:avLst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7" name="涙形 106">
                  <a:extLst>
                    <a:ext uri="{FF2B5EF4-FFF2-40B4-BE49-F238E27FC236}">
                      <a16:creationId xmlns:a16="http://schemas.microsoft.com/office/drawing/2014/main" id="{B85837A3-966B-702E-E4AC-837FCDF01D22}"/>
                    </a:ext>
                  </a:extLst>
                </p:cNvPr>
                <p:cNvSpPr/>
                <p:nvPr/>
              </p:nvSpPr>
              <p:spPr>
                <a:xfrm>
                  <a:off x="6120199" y="2250982"/>
                  <a:ext cx="187732" cy="187732"/>
                </a:xfrm>
                <a:prstGeom prst="teardrop">
                  <a:avLst>
                    <a:gd name="adj" fmla="val 117691"/>
                  </a:avLst>
                </a:prstGeom>
                <a:solidFill>
                  <a:srgbClr val="FF6600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79" name="グループ化 78">
                <a:extLst>
                  <a:ext uri="{FF2B5EF4-FFF2-40B4-BE49-F238E27FC236}">
                    <a16:creationId xmlns:a16="http://schemas.microsoft.com/office/drawing/2014/main" id="{3CDA8D70-4406-E0A2-10F6-94AD65A563FE}"/>
                  </a:ext>
                </a:extLst>
              </p:cNvPr>
              <p:cNvGrpSpPr/>
              <p:nvPr/>
            </p:nvGrpSpPr>
            <p:grpSpPr>
              <a:xfrm>
                <a:off x="1477671" y="1339331"/>
                <a:ext cx="1193236" cy="656581"/>
                <a:chOff x="4376033" y="1381139"/>
                <a:chExt cx="1193236" cy="656581"/>
              </a:xfrm>
              <a:solidFill>
                <a:srgbClr val="FFCC00"/>
              </a:solidFill>
            </p:grpSpPr>
            <p:sp>
              <p:nvSpPr>
                <p:cNvPr id="104" name="四角形: 角を丸くする 103">
                  <a:extLst>
                    <a:ext uri="{FF2B5EF4-FFF2-40B4-BE49-F238E27FC236}">
                      <a16:creationId xmlns:a16="http://schemas.microsoft.com/office/drawing/2014/main" id="{6089E9E6-AB60-A419-AB8A-8E70B8F3275B}"/>
                    </a:ext>
                  </a:extLst>
                </p:cNvPr>
                <p:cNvSpPr/>
                <p:nvPr/>
              </p:nvSpPr>
              <p:spPr>
                <a:xfrm rot="1800000" flipH="1">
                  <a:off x="4912688" y="1381139"/>
                  <a:ext cx="656581" cy="656581"/>
                </a:xfrm>
                <a:prstGeom prst="roundRec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5" name="四角形: 角を丸くする 104">
                  <a:extLst>
                    <a:ext uri="{FF2B5EF4-FFF2-40B4-BE49-F238E27FC236}">
                      <a16:creationId xmlns:a16="http://schemas.microsoft.com/office/drawing/2014/main" id="{E1EAB921-42E8-6FCE-D0E5-EFF7187E6B99}"/>
                    </a:ext>
                  </a:extLst>
                </p:cNvPr>
                <p:cNvSpPr/>
                <p:nvPr/>
              </p:nvSpPr>
              <p:spPr>
                <a:xfrm rot="19800000">
                  <a:off x="4376033" y="1381139"/>
                  <a:ext cx="656581" cy="656581"/>
                </a:xfrm>
                <a:prstGeom prst="roundRect">
                  <a:avLst/>
                </a:prstGeom>
                <a:grpFill/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4572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0" name="楕円 79">
                <a:extLst>
                  <a:ext uri="{FF2B5EF4-FFF2-40B4-BE49-F238E27FC236}">
                    <a16:creationId xmlns:a16="http://schemas.microsoft.com/office/drawing/2014/main" id="{A6B3949E-E172-6F66-C086-5693ECBB7341}"/>
                  </a:ext>
                </a:extLst>
              </p:cNvPr>
              <p:cNvSpPr/>
              <p:nvPr/>
            </p:nvSpPr>
            <p:spPr>
              <a:xfrm>
                <a:off x="1532042" y="1131458"/>
                <a:ext cx="1055683" cy="982596"/>
              </a:xfrm>
              <a:prstGeom prst="ellipse">
                <a:avLst/>
              </a:prstGeom>
              <a:solidFill>
                <a:sysClr val="windowText" lastClr="0000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1" name="片側の 2 つの角を丸めた四角形 144">
                <a:extLst>
                  <a:ext uri="{FF2B5EF4-FFF2-40B4-BE49-F238E27FC236}">
                    <a16:creationId xmlns:a16="http://schemas.microsoft.com/office/drawing/2014/main" id="{CDE09140-5007-4A7F-48F5-EEA8BC79361C}"/>
                  </a:ext>
                </a:extLst>
              </p:cNvPr>
              <p:cNvSpPr/>
              <p:nvPr/>
            </p:nvSpPr>
            <p:spPr>
              <a:xfrm>
                <a:off x="1547739" y="2443956"/>
                <a:ext cx="1009724" cy="1099313"/>
              </a:xfrm>
              <a:prstGeom prst="round2SameRect">
                <a:avLst>
                  <a:gd name="adj1" fmla="val 30697"/>
                  <a:gd name="adj2" fmla="val 0"/>
                </a:avLst>
              </a:prstGeom>
              <a:pattFill prst="dkHorz">
                <a:fgClr>
                  <a:srgbClr val="002060"/>
                </a:fgClr>
                <a:bgClr>
                  <a:srgbClr val="00B0F0"/>
                </a:bgClr>
              </a:patt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C63538BF-52BF-08D3-D0BA-FA4D5AEEA905}"/>
                  </a:ext>
                </a:extLst>
              </p:cNvPr>
              <p:cNvSpPr/>
              <p:nvPr/>
            </p:nvSpPr>
            <p:spPr>
              <a:xfrm>
                <a:off x="1851583" y="2205966"/>
                <a:ext cx="423376" cy="311990"/>
              </a:xfrm>
              <a:custGeom>
                <a:avLst/>
                <a:gdLst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6411 w 525992"/>
                  <a:gd name="connsiteY8" fmla="*/ 240006 h 380772"/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6315 w 525992"/>
                  <a:gd name="connsiteY2" fmla="*/ 24000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9089 w 525992"/>
                  <a:gd name="connsiteY8" fmla="*/ 216193 h 380772"/>
                  <a:gd name="connsiteX9" fmla="*/ 160641 w 525992"/>
                  <a:gd name="connsiteY9" fmla="*/ 0 h 380772"/>
                  <a:gd name="connsiteX0" fmla="*/ 160641 w 525992"/>
                  <a:gd name="connsiteY0" fmla="*/ 0 h 380772"/>
                  <a:gd name="connsiteX1" fmla="*/ 362085 w 525992"/>
                  <a:gd name="connsiteY1" fmla="*/ 0 h 380772"/>
                  <a:gd name="connsiteX2" fmla="*/ 380961 w 525992"/>
                  <a:gd name="connsiteY2" fmla="*/ 220956 h 380772"/>
                  <a:gd name="connsiteX3" fmla="*/ 519778 w 525992"/>
                  <a:gd name="connsiteY3" fmla="*/ 240006 h 380772"/>
                  <a:gd name="connsiteX4" fmla="*/ 525992 w 525992"/>
                  <a:gd name="connsiteY4" fmla="*/ 254756 h 380772"/>
                  <a:gd name="connsiteX5" fmla="*/ 262996 w 525992"/>
                  <a:gd name="connsiteY5" fmla="*/ 380772 h 380772"/>
                  <a:gd name="connsiteX6" fmla="*/ 0 w 525992"/>
                  <a:gd name="connsiteY6" fmla="*/ 254756 h 380772"/>
                  <a:gd name="connsiteX7" fmla="*/ 6215 w 525992"/>
                  <a:gd name="connsiteY7" fmla="*/ 240006 h 380772"/>
                  <a:gd name="connsiteX8" fmla="*/ 139089 w 525992"/>
                  <a:gd name="connsiteY8" fmla="*/ 216193 h 380772"/>
                  <a:gd name="connsiteX9" fmla="*/ 160641 w 525992"/>
                  <a:gd name="connsiteY9" fmla="*/ 0 h 380772"/>
                  <a:gd name="connsiteX0" fmla="*/ 160641 w 525992"/>
                  <a:gd name="connsiteY0" fmla="*/ 0 h 351598"/>
                  <a:gd name="connsiteX1" fmla="*/ 362085 w 525992"/>
                  <a:gd name="connsiteY1" fmla="*/ 0 h 351598"/>
                  <a:gd name="connsiteX2" fmla="*/ 380961 w 525992"/>
                  <a:gd name="connsiteY2" fmla="*/ 220956 h 351598"/>
                  <a:gd name="connsiteX3" fmla="*/ 519778 w 525992"/>
                  <a:gd name="connsiteY3" fmla="*/ 240006 h 351598"/>
                  <a:gd name="connsiteX4" fmla="*/ 525992 w 525992"/>
                  <a:gd name="connsiteY4" fmla="*/ 254756 h 351598"/>
                  <a:gd name="connsiteX5" fmla="*/ 262996 w 525992"/>
                  <a:gd name="connsiteY5" fmla="*/ 351598 h 351598"/>
                  <a:gd name="connsiteX6" fmla="*/ 0 w 525992"/>
                  <a:gd name="connsiteY6" fmla="*/ 254756 h 351598"/>
                  <a:gd name="connsiteX7" fmla="*/ 6215 w 525992"/>
                  <a:gd name="connsiteY7" fmla="*/ 240006 h 351598"/>
                  <a:gd name="connsiteX8" fmla="*/ 139089 w 525992"/>
                  <a:gd name="connsiteY8" fmla="*/ 216193 h 351598"/>
                  <a:gd name="connsiteX9" fmla="*/ 160641 w 525992"/>
                  <a:gd name="connsiteY9" fmla="*/ 0 h 3515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525992" h="351598">
                    <a:moveTo>
                      <a:pt x="160641" y="0"/>
                    </a:moveTo>
                    <a:lnTo>
                      <a:pt x="362085" y="0"/>
                    </a:lnTo>
                    <a:lnTo>
                      <a:pt x="380961" y="220956"/>
                    </a:lnTo>
                    <a:lnTo>
                      <a:pt x="519778" y="240006"/>
                    </a:lnTo>
                    <a:lnTo>
                      <a:pt x="525992" y="254756"/>
                    </a:lnTo>
                    <a:cubicBezTo>
                      <a:pt x="525992" y="324353"/>
                      <a:pt x="408245" y="351598"/>
                      <a:pt x="262996" y="351598"/>
                    </a:cubicBezTo>
                    <a:cubicBezTo>
                      <a:pt x="117747" y="351598"/>
                      <a:pt x="0" y="324353"/>
                      <a:pt x="0" y="254756"/>
                    </a:cubicBezTo>
                    <a:lnTo>
                      <a:pt x="6215" y="240006"/>
                    </a:lnTo>
                    <a:lnTo>
                      <a:pt x="139089" y="216193"/>
                    </a:lnTo>
                    <a:cubicBezTo>
                      <a:pt x="147166" y="136191"/>
                      <a:pt x="152564" y="80002"/>
                      <a:pt x="160641" y="0"/>
                    </a:cubicBezTo>
                    <a:close/>
                  </a:path>
                </a:pathLst>
              </a:custGeom>
              <a:solidFill>
                <a:srgbClr val="ED7D31">
                  <a:lumMod val="60000"/>
                  <a:lumOff val="40000"/>
                </a:srgbClr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ot="0" spcFirstLastPara="0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9144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3" name="台形 82">
                <a:extLst>
                  <a:ext uri="{FF2B5EF4-FFF2-40B4-BE49-F238E27FC236}">
                    <a16:creationId xmlns:a16="http://schemas.microsoft.com/office/drawing/2014/main" id="{BA3383CC-EAA9-E918-832A-5E85A23D1074}"/>
                  </a:ext>
                </a:extLst>
              </p:cNvPr>
              <p:cNvSpPr/>
              <p:nvPr/>
            </p:nvSpPr>
            <p:spPr>
              <a:xfrm>
                <a:off x="1734358" y="2461180"/>
                <a:ext cx="119305" cy="375391"/>
              </a:xfrm>
              <a:prstGeom prst="trapezoid">
                <a:avLst>
                  <a:gd name="adj" fmla="val 29450"/>
                </a:avLst>
              </a:prstGeom>
              <a:solidFill>
                <a:srgbClr val="FFCC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4" name="台形 83">
                <a:extLst>
                  <a:ext uri="{FF2B5EF4-FFF2-40B4-BE49-F238E27FC236}">
                    <a16:creationId xmlns:a16="http://schemas.microsoft.com/office/drawing/2014/main" id="{B3F6DB29-3C25-01E0-B238-D8C613B4DB4B}"/>
                  </a:ext>
                </a:extLst>
              </p:cNvPr>
              <p:cNvSpPr/>
              <p:nvPr/>
            </p:nvSpPr>
            <p:spPr>
              <a:xfrm>
                <a:off x="2268926" y="2461180"/>
                <a:ext cx="119305" cy="375391"/>
              </a:xfrm>
              <a:prstGeom prst="trapezoid">
                <a:avLst>
                  <a:gd name="adj" fmla="val 29450"/>
                </a:avLst>
              </a:prstGeom>
              <a:solidFill>
                <a:srgbClr val="FFCC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5" name="台形 84">
                <a:extLst>
                  <a:ext uri="{FF2B5EF4-FFF2-40B4-BE49-F238E27FC236}">
                    <a16:creationId xmlns:a16="http://schemas.microsoft.com/office/drawing/2014/main" id="{156F78FE-6DF3-6D6E-7C2E-9E8E37B41D3A}"/>
                  </a:ext>
                </a:extLst>
              </p:cNvPr>
              <p:cNvSpPr/>
              <p:nvPr/>
            </p:nvSpPr>
            <p:spPr>
              <a:xfrm>
                <a:off x="1613294" y="2781272"/>
                <a:ext cx="896109" cy="761997"/>
              </a:xfrm>
              <a:prstGeom prst="trapezoid">
                <a:avLst>
                  <a:gd name="adj" fmla="val 15364"/>
                </a:avLst>
              </a:prstGeom>
              <a:solidFill>
                <a:srgbClr val="FFCC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0E56BE7E-189F-8E4A-CCC4-DC675CCEB72A}"/>
                  </a:ext>
                </a:extLst>
              </p:cNvPr>
              <p:cNvSpPr/>
              <p:nvPr/>
            </p:nvSpPr>
            <p:spPr>
              <a:xfrm>
                <a:off x="1743394" y="2391960"/>
                <a:ext cx="635752" cy="217848"/>
              </a:xfrm>
              <a:custGeom>
                <a:avLst/>
                <a:gdLst>
                  <a:gd name="connsiteX0" fmla="*/ 227607 w 698657"/>
                  <a:gd name="connsiteY0" fmla="*/ 1063 h 231750"/>
                  <a:gd name="connsiteX1" fmla="*/ 256868 w 698657"/>
                  <a:gd name="connsiteY1" fmla="*/ 15528 h 231750"/>
                  <a:gd name="connsiteX2" fmla="*/ 349329 w 698657"/>
                  <a:gd name="connsiteY2" fmla="*/ 118706 h 231750"/>
                  <a:gd name="connsiteX3" fmla="*/ 441789 w 698657"/>
                  <a:gd name="connsiteY3" fmla="*/ 15529 h 231750"/>
                  <a:gd name="connsiteX4" fmla="*/ 471051 w 698657"/>
                  <a:gd name="connsiteY4" fmla="*/ 1064 h 231750"/>
                  <a:gd name="connsiteX5" fmla="*/ 507619 w 698657"/>
                  <a:gd name="connsiteY5" fmla="*/ 4166 h 231750"/>
                  <a:gd name="connsiteX6" fmla="*/ 674555 w 698657"/>
                  <a:gd name="connsiteY6" fmla="*/ 66260 h 231750"/>
                  <a:gd name="connsiteX7" fmla="*/ 692193 w 698657"/>
                  <a:gd name="connsiteY7" fmla="*/ 108671 h 231750"/>
                  <a:gd name="connsiteX8" fmla="*/ 595813 w 698657"/>
                  <a:gd name="connsiteY8" fmla="*/ 216222 h 231750"/>
                  <a:gd name="connsiteX9" fmla="*/ 529984 w 698657"/>
                  <a:gd name="connsiteY9" fmla="*/ 227586 h 231750"/>
                  <a:gd name="connsiteX10" fmla="*/ 363048 w 698657"/>
                  <a:gd name="connsiteY10" fmla="*/ 165492 h 231750"/>
                  <a:gd name="connsiteX11" fmla="*/ 349328 w 698657"/>
                  <a:gd name="connsiteY11" fmla="*/ 153972 h 231750"/>
                  <a:gd name="connsiteX12" fmla="*/ 335609 w 698657"/>
                  <a:gd name="connsiteY12" fmla="*/ 165491 h 231750"/>
                  <a:gd name="connsiteX13" fmla="*/ 168673 w 698657"/>
                  <a:gd name="connsiteY13" fmla="*/ 227585 h 231750"/>
                  <a:gd name="connsiteX14" fmla="*/ 102844 w 698657"/>
                  <a:gd name="connsiteY14" fmla="*/ 216221 h 231750"/>
                  <a:gd name="connsiteX15" fmla="*/ 6464 w 698657"/>
                  <a:gd name="connsiteY15" fmla="*/ 108670 h 231750"/>
                  <a:gd name="connsiteX16" fmla="*/ 24102 w 698657"/>
                  <a:gd name="connsiteY16" fmla="*/ 66259 h 231750"/>
                  <a:gd name="connsiteX17" fmla="*/ 191038 w 698657"/>
                  <a:gd name="connsiteY17" fmla="*/ 4165 h 231750"/>
                  <a:gd name="connsiteX18" fmla="*/ 227607 w 698657"/>
                  <a:gd name="connsiteY18" fmla="*/ 1063 h 231750"/>
                  <a:gd name="connsiteX0" fmla="*/ 227607 w 698657"/>
                  <a:gd name="connsiteY0" fmla="*/ 1063 h 231750"/>
                  <a:gd name="connsiteX1" fmla="*/ 256868 w 698657"/>
                  <a:gd name="connsiteY1" fmla="*/ 15528 h 231750"/>
                  <a:gd name="connsiteX2" fmla="*/ 349329 w 698657"/>
                  <a:gd name="connsiteY2" fmla="*/ 118706 h 231750"/>
                  <a:gd name="connsiteX3" fmla="*/ 441789 w 698657"/>
                  <a:gd name="connsiteY3" fmla="*/ 15529 h 231750"/>
                  <a:gd name="connsiteX4" fmla="*/ 471051 w 698657"/>
                  <a:gd name="connsiteY4" fmla="*/ 1064 h 231750"/>
                  <a:gd name="connsiteX5" fmla="*/ 507619 w 698657"/>
                  <a:gd name="connsiteY5" fmla="*/ 4166 h 231750"/>
                  <a:gd name="connsiteX6" fmla="*/ 674555 w 698657"/>
                  <a:gd name="connsiteY6" fmla="*/ 66260 h 231750"/>
                  <a:gd name="connsiteX7" fmla="*/ 692193 w 698657"/>
                  <a:gd name="connsiteY7" fmla="*/ 108671 h 231750"/>
                  <a:gd name="connsiteX8" fmla="*/ 595813 w 698657"/>
                  <a:gd name="connsiteY8" fmla="*/ 216222 h 231750"/>
                  <a:gd name="connsiteX9" fmla="*/ 529984 w 698657"/>
                  <a:gd name="connsiteY9" fmla="*/ 227586 h 231750"/>
                  <a:gd name="connsiteX10" fmla="*/ 363048 w 698657"/>
                  <a:gd name="connsiteY10" fmla="*/ 165492 h 231750"/>
                  <a:gd name="connsiteX11" fmla="*/ 349328 w 698657"/>
                  <a:gd name="connsiteY11" fmla="*/ 153972 h 231750"/>
                  <a:gd name="connsiteX12" fmla="*/ 168673 w 698657"/>
                  <a:gd name="connsiteY12" fmla="*/ 227585 h 231750"/>
                  <a:gd name="connsiteX13" fmla="*/ 102844 w 698657"/>
                  <a:gd name="connsiteY13" fmla="*/ 216221 h 231750"/>
                  <a:gd name="connsiteX14" fmla="*/ 6464 w 698657"/>
                  <a:gd name="connsiteY14" fmla="*/ 108670 h 231750"/>
                  <a:gd name="connsiteX15" fmla="*/ 24102 w 698657"/>
                  <a:gd name="connsiteY15" fmla="*/ 66259 h 231750"/>
                  <a:gd name="connsiteX16" fmla="*/ 191038 w 698657"/>
                  <a:gd name="connsiteY16" fmla="*/ 4165 h 231750"/>
                  <a:gd name="connsiteX17" fmla="*/ 227607 w 698657"/>
                  <a:gd name="connsiteY17" fmla="*/ 1063 h 231750"/>
                  <a:gd name="connsiteX0" fmla="*/ 227607 w 698657"/>
                  <a:gd name="connsiteY0" fmla="*/ 1063 h 231750"/>
                  <a:gd name="connsiteX1" fmla="*/ 256868 w 698657"/>
                  <a:gd name="connsiteY1" fmla="*/ 15528 h 231750"/>
                  <a:gd name="connsiteX2" fmla="*/ 349329 w 698657"/>
                  <a:gd name="connsiteY2" fmla="*/ 118706 h 231750"/>
                  <a:gd name="connsiteX3" fmla="*/ 441789 w 698657"/>
                  <a:gd name="connsiteY3" fmla="*/ 15529 h 231750"/>
                  <a:gd name="connsiteX4" fmla="*/ 471051 w 698657"/>
                  <a:gd name="connsiteY4" fmla="*/ 1064 h 231750"/>
                  <a:gd name="connsiteX5" fmla="*/ 507619 w 698657"/>
                  <a:gd name="connsiteY5" fmla="*/ 4166 h 231750"/>
                  <a:gd name="connsiteX6" fmla="*/ 674555 w 698657"/>
                  <a:gd name="connsiteY6" fmla="*/ 66260 h 231750"/>
                  <a:gd name="connsiteX7" fmla="*/ 692193 w 698657"/>
                  <a:gd name="connsiteY7" fmla="*/ 108671 h 231750"/>
                  <a:gd name="connsiteX8" fmla="*/ 595813 w 698657"/>
                  <a:gd name="connsiteY8" fmla="*/ 216222 h 231750"/>
                  <a:gd name="connsiteX9" fmla="*/ 529984 w 698657"/>
                  <a:gd name="connsiteY9" fmla="*/ 227586 h 231750"/>
                  <a:gd name="connsiteX10" fmla="*/ 349328 w 698657"/>
                  <a:gd name="connsiteY10" fmla="*/ 153972 h 231750"/>
                  <a:gd name="connsiteX11" fmla="*/ 168673 w 698657"/>
                  <a:gd name="connsiteY11" fmla="*/ 227585 h 231750"/>
                  <a:gd name="connsiteX12" fmla="*/ 102844 w 698657"/>
                  <a:gd name="connsiteY12" fmla="*/ 216221 h 231750"/>
                  <a:gd name="connsiteX13" fmla="*/ 6464 w 698657"/>
                  <a:gd name="connsiteY13" fmla="*/ 108670 h 231750"/>
                  <a:gd name="connsiteX14" fmla="*/ 24102 w 698657"/>
                  <a:gd name="connsiteY14" fmla="*/ 66259 h 231750"/>
                  <a:gd name="connsiteX15" fmla="*/ 191038 w 698657"/>
                  <a:gd name="connsiteY15" fmla="*/ 4165 h 231750"/>
                  <a:gd name="connsiteX16" fmla="*/ 227607 w 698657"/>
                  <a:gd name="connsiteY16" fmla="*/ 1063 h 231750"/>
                  <a:gd name="connsiteX0" fmla="*/ 227607 w 698657"/>
                  <a:gd name="connsiteY0" fmla="*/ 1063 h 231750"/>
                  <a:gd name="connsiteX1" fmla="*/ 256868 w 698657"/>
                  <a:gd name="connsiteY1" fmla="*/ 15528 h 231750"/>
                  <a:gd name="connsiteX2" fmla="*/ 349329 w 698657"/>
                  <a:gd name="connsiteY2" fmla="*/ 118706 h 231750"/>
                  <a:gd name="connsiteX3" fmla="*/ 441789 w 698657"/>
                  <a:gd name="connsiteY3" fmla="*/ 15529 h 231750"/>
                  <a:gd name="connsiteX4" fmla="*/ 471051 w 698657"/>
                  <a:gd name="connsiteY4" fmla="*/ 1064 h 231750"/>
                  <a:gd name="connsiteX5" fmla="*/ 507619 w 698657"/>
                  <a:gd name="connsiteY5" fmla="*/ 4166 h 231750"/>
                  <a:gd name="connsiteX6" fmla="*/ 674555 w 698657"/>
                  <a:gd name="connsiteY6" fmla="*/ 66260 h 231750"/>
                  <a:gd name="connsiteX7" fmla="*/ 692193 w 698657"/>
                  <a:gd name="connsiteY7" fmla="*/ 108671 h 231750"/>
                  <a:gd name="connsiteX8" fmla="*/ 595813 w 698657"/>
                  <a:gd name="connsiteY8" fmla="*/ 216222 h 231750"/>
                  <a:gd name="connsiteX9" fmla="*/ 529984 w 698657"/>
                  <a:gd name="connsiteY9" fmla="*/ 227586 h 231750"/>
                  <a:gd name="connsiteX10" fmla="*/ 349328 w 698657"/>
                  <a:gd name="connsiteY10" fmla="*/ 142065 h 231750"/>
                  <a:gd name="connsiteX11" fmla="*/ 168673 w 698657"/>
                  <a:gd name="connsiteY11" fmla="*/ 227585 h 231750"/>
                  <a:gd name="connsiteX12" fmla="*/ 102844 w 698657"/>
                  <a:gd name="connsiteY12" fmla="*/ 216221 h 231750"/>
                  <a:gd name="connsiteX13" fmla="*/ 6464 w 698657"/>
                  <a:gd name="connsiteY13" fmla="*/ 108670 h 231750"/>
                  <a:gd name="connsiteX14" fmla="*/ 24102 w 698657"/>
                  <a:gd name="connsiteY14" fmla="*/ 66259 h 231750"/>
                  <a:gd name="connsiteX15" fmla="*/ 191038 w 698657"/>
                  <a:gd name="connsiteY15" fmla="*/ 4165 h 231750"/>
                  <a:gd name="connsiteX16" fmla="*/ 227607 w 698657"/>
                  <a:gd name="connsiteY16" fmla="*/ 1063 h 231750"/>
                  <a:gd name="connsiteX0" fmla="*/ 203505 w 674555"/>
                  <a:gd name="connsiteY0" fmla="*/ 1063 h 231750"/>
                  <a:gd name="connsiteX1" fmla="*/ 232766 w 674555"/>
                  <a:gd name="connsiteY1" fmla="*/ 15528 h 231750"/>
                  <a:gd name="connsiteX2" fmla="*/ 325227 w 674555"/>
                  <a:gd name="connsiteY2" fmla="*/ 118706 h 231750"/>
                  <a:gd name="connsiteX3" fmla="*/ 417687 w 674555"/>
                  <a:gd name="connsiteY3" fmla="*/ 15529 h 231750"/>
                  <a:gd name="connsiteX4" fmla="*/ 446949 w 674555"/>
                  <a:gd name="connsiteY4" fmla="*/ 1064 h 231750"/>
                  <a:gd name="connsiteX5" fmla="*/ 483517 w 674555"/>
                  <a:gd name="connsiteY5" fmla="*/ 4166 h 231750"/>
                  <a:gd name="connsiteX6" fmla="*/ 650453 w 674555"/>
                  <a:gd name="connsiteY6" fmla="*/ 66260 h 231750"/>
                  <a:gd name="connsiteX7" fmla="*/ 668091 w 674555"/>
                  <a:gd name="connsiteY7" fmla="*/ 108671 h 231750"/>
                  <a:gd name="connsiteX8" fmla="*/ 571711 w 674555"/>
                  <a:gd name="connsiteY8" fmla="*/ 216222 h 231750"/>
                  <a:gd name="connsiteX9" fmla="*/ 505882 w 674555"/>
                  <a:gd name="connsiteY9" fmla="*/ 227586 h 231750"/>
                  <a:gd name="connsiteX10" fmla="*/ 325226 w 674555"/>
                  <a:gd name="connsiteY10" fmla="*/ 142065 h 231750"/>
                  <a:gd name="connsiteX11" fmla="*/ 144571 w 674555"/>
                  <a:gd name="connsiteY11" fmla="*/ 227585 h 231750"/>
                  <a:gd name="connsiteX12" fmla="*/ 78742 w 674555"/>
                  <a:gd name="connsiteY12" fmla="*/ 216221 h 231750"/>
                  <a:gd name="connsiteX13" fmla="*/ 0 w 674555"/>
                  <a:gd name="connsiteY13" fmla="*/ 66259 h 231750"/>
                  <a:gd name="connsiteX14" fmla="*/ 166936 w 674555"/>
                  <a:gd name="connsiteY14" fmla="*/ 4165 h 231750"/>
                  <a:gd name="connsiteX15" fmla="*/ 203505 w 674555"/>
                  <a:gd name="connsiteY15" fmla="*/ 1063 h 231750"/>
                  <a:gd name="connsiteX0" fmla="*/ 203505 w 652477"/>
                  <a:gd name="connsiteY0" fmla="*/ 1063 h 231750"/>
                  <a:gd name="connsiteX1" fmla="*/ 232766 w 652477"/>
                  <a:gd name="connsiteY1" fmla="*/ 15528 h 231750"/>
                  <a:gd name="connsiteX2" fmla="*/ 325227 w 652477"/>
                  <a:gd name="connsiteY2" fmla="*/ 118706 h 231750"/>
                  <a:gd name="connsiteX3" fmla="*/ 417687 w 652477"/>
                  <a:gd name="connsiteY3" fmla="*/ 15529 h 231750"/>
                  <a:gd name="connsiteX4" fmla="*/ 446949 w 652477"/>
                  <a:gd name="connsiteY4" fmla="*/ 1064 h 231750"/>
                  <a:gd name="connsiteX5" fmla="*/ 483517 w 652477"/>
                  <a:gd name="connsiteY5" fmla="*/ 4166 h 231750"/>
                  <a:gd name="connsiteX6" fmla="*/ 650453 w 652477"/>
                  <a:gd name="connsiteY6" fmla="*/ 66260 h 231750"/>
                  <a:gd name="connsiteX7" fmla="*/ 571711 w 652477"/>
                  <a:gd name="connsiteY7" fmla="*/ 216222 h 231750"/>
                  <a:gd name="connsiteX8" fmla="*/ 505882 w 652477"/>
                  <a:gd name="connsiteY8" fmla="*/ 227586 h 231750"/>
                  <a:gd name="connsiteX9" fmla="*/ 325226 w 652477"/>
                  <a:gd name="connsiteY9" fmla="*/ 142065 h 231750"/>
                  <a:gd name="connsiteX10" fmla="*/ 144571 w 652477"/>
                  <a:gd name="connsiteY10" fmla="*/ 227585 h 231750"/>
                  <a:gd name="connsiteX11" fmla="*/ 78742 w 652477"/>
                  <a:gd name="connsiteY11" fmla="*/ 216221 h 231750"/>
                  <a:gd name="connsiteX12" fmla="*/ 0 w 652477"/>
                  <a:gd name="connsiteY12" fmla="*/ 66259 h 231750"/>
                  <a:gd name="connsiteX13" fmla="*/ 166936 w 652477"/>
                  <a:gd name="connsiteY13" fmla="*/ 4165 h 231750"/>
                  <a:gd name="connsiteX14" fmla="*/ 203505 w 652477"/>
                  <a:gd name="connsiteY14" fmla="*/ 1063 h 231750"/>
                  <a:gd name="connsiteX0" fmla="*/ 203505 w 650560"/>
                  <a:gd name="connsiteY0" fmla="*/ 1063 h 231749"/>
                  <a:gd name="connsiteX1" fmla="*/ 232766 w 650560"/>
                  <a:gd name="connsiteY1" fmla="*/ 15528 h 231749"/>
                  <a:gd name="connsiteX2" fmla="*/ 325227 w 650560"/>
                  <a:gd name="connsiteY2" fmla="*/ 118706 h 231749"/>
                  <a:gd name="connsiteX3" fmla="*/ 417687 w 650560"/>
                  <a:gd name="connsiteY3" fmla="*/ 15529 h 231749"/>
                  <a:gd name="connsiteX4" fmla="*/ 446949 w 650560"/>
                  <a:gd name="connsiteY4" fmla="*/ 1064 h 231749"/>
                  <a:gd name="connsiteX5" fmla="*/ 483517 w 650560"/>
                  <a:gd name="connsiteY5" fmla="*/ 4166 h 231749"/>
                  <a:gd name="connsiteX6" fmla="*/ 650453 w 650560"/>
                  <a:gd name="connsiteY6" fmla="*/ 66260 h 231749"/>
                  <a:gd name="connsiteX7" fmla="*/ 505882 w 650560"/>
                  <a:gd name="connsiteY7" fmla="*/ 227586 h 231749"/>
                  <a:gd name="connsiteX8" fmla="*/ 325226 w 650560"/>
                  <a:gd name="connsiteY8" fmla="*/ 142065 h 231749"/>
                  <a:gd name="connsiteX9" fmla="*/ 144571 w 650560"/>
                  <a:gd name="connsiteY9" fmla="*/ 227585 h 231749"/>
                  <a:gd name="connsiteX10" fmla="*/ 78742 w 650560"/>
                  <a:gd name="connsiteY10" fmla="*/ 216221 h 231749"/>
                  <a:gd name="connsiteX11" fmla="*/ 0 w 650560"/>
                  <a:gd name="connsiteY11" fmla="*/ 66259 h 231749"/>
                  <a:gd name="connsiteX12" fmla="*/ 166936 w 650560"/>
                  <a:gd name="connsiteY12" fmla="*/ 4165 h 231749"/>
                  <a:gd name="connsiteX13" fmla="*/ 203505 w 650560"/>
                  <a:gd name="connsiteY13" fmla="*/ 1063 h 231749"/>
                  <a:gd name="connsiteX0" fmla="*/ 203612 w 650667"/>
                  <a:gd name="connsiteY0" fmla="*/ 1063 h 227586"/>
                  <a:gd name="connsiteX1" fmla="*/ 232873 w 650667"/>
                  <a:gd name="connsiteY1" fmla="*/ 15528 h 227586"/>
                  <a:gd name="connsiteX2" fmla="*/ 325334 w 650667"/>
                  <a:gd name="connsiteY2" fmla="*/ 118706 h 227586"/>
                  <a:gd name="connsiteX3" fmla="*/ 417794 w 650667"/>
                  <a:gd name="connsiteY3" fmla="*/ 15529 h 227586"/>
                  <a:gd name="connsiteX4" fmla="*/ 447056 w 650667"/>
                  <a:gd name="connsiteY4" fmla="*/ 1064 h 227586"/>
                  <a:gd name="connsiteX5" fmla="*/ 483624 w 650667"/>
                  <a:gd name="connsiteY5" fmla="*/ 4166 h 227586"/>
                  <a:gd name="connsiteX6" fmla="*/ 650560 w 650667"/>
                  <a:gd name="connsiteY6" fmla="*/ 66260 h 227586"/>
                  <a:gd name="connsiteX7" fmla="*/ 505989 w 650667"/>
                  <a:gd name="connsiteY7" fmla="*/ 227586 h 227586"/>
                  <a:gd name="connsiteX8" fmla="*/ 325333 w 650667"/>
                  <a:gd name="connsiteY8" fmla="*/ 142065 h 227586"/>
                  <a:gd name="connsiteX9" fmla="*/ 144678 w 650667"/>
                  <a:gd name="connsiteY9" fmla="*/ 227585 h 227586"/>
                  <a:gd name="connsiteX10" fmla="*/ 107 w 650667"/>
                  <a:gd name="connsiteY10" fmla="*/ 66259 h 227586"/>
                  <a:gd name="connsiteX11" fmla="*/ 167043 w 650667"/>
                  <a:gd name="connsiteY11" fmla="*/ 4165 h 227586"/>
                  <a:gd name="connsiteX12" fmla="*/ 203612 w 650667"/>
                  <a:gd name="connsiteY12" fmla="*/ 1063 h 227586"/>
                  <a:gd name="connsiteX0" fmla="*/ 203505 w 650560"/>
                  <a:gd name="connsiteY0" fmla="*/ 1063 h 227586"/>
                  <a:gd name="connsiteX1" fmla="*/ 232766 w 650560"/>
                  <a:gd name="connsiteY1" fmla="*/ 15528 h 227586"/>
                  <a:gd name="connsiteX2" fmla="*/ 325227 w 650560"/>
                  <a:gd name="connsiteY2" fmla="*/ 118706 h 227586"/>
                  <a:gd name="connsiteX3" fmla="*/ 417687 w 650560"/>
                  <a:gd name="connsiteY3" fmla="*/ 15529 h 227586"/>
                  <a:gd name="connsiteX4" fmla="*/ 446949 w 650560"/>
                  <a:gd name="connsiteY4" fmla="*/ 1064 h 227586"/>
                  <a:gd name="connsiteX5" fmla="*/ 483517 w 650560"/>
                  <a:gd name="connsiteY5" fmla="*/ 4166 h 227586"/>
                  <a:gd name="connsiteX6" fmla="*/ 650453 w 650560"/>
                  <a:gd name="connsiteY6" fmla="*/ 66260 h 227586"/>
                  <a:gd name="connsiteX7" fmla="*/ 505882 w 650560"/>
                  <a:gd name="connsiteY7" fmla="*/ 227586 h 227586"/>
                  <a:gd name="connsiteX8" fmla="*/ 325226 w 650560"/>
                  <a:gd name="connsiteY8" fmla="*/ 142065 h 227586"/>
                  <a:gd name="connsiteX9" fmla="*/ 144571 w 650560"/>
                  <a:gd name="connsiteY9" fmla="*/ 227585 h 227586"/>
                  <a:gd name="connsiteX10" fmla="*/ 0 w 650560"/>
                  <a:gd name="connsiteY10" fmla="*/ 66259 h 227586"/>
                  <a:gd name="connsiteX11" fmla="*/ 166936 w 650560"/>
                  <a:gd name="connsiteY11" fmla="*/ 4165 h 227586"/>
                  <a:gd name="connsiteX12" fmla="*/ 203505 w 650560"/>
                  <a:gd name="connsiteY12" fmla="*/ 1063 h 227586"/>
                  <a:gd name="connsiteX0" fmla="*/ 203505 w 650453"/>
                  <a:gd name="connsiteY0" fmla="*/ 1063 h 227586"/>
                  <a:gd name="connsiteX1" fmla="*/ 232766 w 650453"/>
                  <a:gd name="connsiteY1" fmla="*/ 15528 h 227586"/>
                  <a:gd name="connsiteX2" fmla="*/ 325227 w 650453"/>
                  <a:gd name="connsiteY2" fmla="*/ 118706 h 227586"/>
                  <a:gd name="connsiteX3" fmla="*/ 417687 w 650453"/>
                  <a:gd name="connsiteY3" fmla="*/ 15529 h 227586"/>
                  <a:gd name="connsiteX4" fmla="*/ 446949 w 650453"/>
                  <a:gd name="connsiteY4" fmla="*/ 1064 h 227586"/>
                  <a:gd name="connsiteX5" fmla="*/ 483517 w 650453"/>
                  <a:gd name="connsiteY5" fmla="*/ 4166 h 227586"/>
                  <a:gd name="connsiteX6" fmla="*/ 650453 w 650453"/>
                  <a:gd name="connsiteY6" fmla="*/ 66260 h 227586"/>
                  <a:gd name="connsiteX7" fmla="*/ 505882 w 650453"/>
                  <a:gd name="connsiteY7" fmla="*/ 227586 h 227586"/>
                  <a:gd name="connsiteX8" fmla="*/ 325226 w 650453"/>
                  <a:gd name="connsiteY8" fmla="*/ 142065 h 227586"/>
                  <a:gd name="connsiteX9" fmla="*/ 144571 w 650453"/>
                  <a:gd name="connsiteY9" fmla="*/ 227585 h 227586"/>
                  <a:gd name="connsiteX10" fmla="*/ 0 w 650453"/>
                  <a:gd name="connsiteY10" fmla="*/ 66259 h 227586"/>
                  <a:gd name="connsiteX11" fmla="*/ 166936 w 650453"/>
                  <a:gd name="connsiteY11" fmla="*/ 4165 h 227586"/>
                  <a:gd name="connsiteX12" fmla="*/ 203505 w 650453"/>
                  <a:gd name="connsiteY12" fmla="*/ 1063 h 227586"/>
                  <a:gd name="connsiteX0" fmla="*/ 203505 w 650453"/>
                  <a:gd name="connsiteY0" fmla="*/ 1063 h 227586"/>
                  <a:gd name="connsiteX1" fmla="*/ 325227 w 650453"/>
                  <a:gd name="connsiteY1" fmla="*/ 118706 h 227586"/>
                  <a:gd name="connsiteX2" fmla="*/ 417687 w 650453"/>
                  <a:gd name="connsiteY2" fmla="*/ 15529 h 227586"/>
                  <a:gd name="connsiteX3" fmla="*/ 446949 w 650453"/>
                  <a:gd name="connsiteY3" fmla="*/ 1064 h 227586"/>
                  <a:gd name="connsiteX4" fmla="*/ 483517 w 650453"/>
                  <a:gd name="connsiteY4" fmla="*/ 4166 h 227586"/>
                  <a:gd name="connsiteX5" fmla="*/ 650453 w 650453"/>
                  <a:gd name="connsiteY5" fmla="*/ 66260 h 227586"/>
                  <a:gd name="connsiteX6" fmla="*/ 505882 w 650453"/>
                  <a:gd name="connsiteY6" fmla="*/ 227586 h 227586"/>
                  <a:gd name="connsiteX7" fmla="*/ 325226 w 650453"/>
                  <a:gd name="connsiteY7" fmla="*/ 142065 h 227586"/>
                  <a:gd name="connsiteX8" fmla="*/ 144571 w 650453"/>
                  <a:gd name="connsiteY8" fmla="*/ 227585 h 227586"/>
                  <a:gd name="connsiteX9" fmla="*/ 0 w 650453"/>
                  <a:gd name="connsiteY9" fmla="*/ 66259 h 227586"/>
                  <a:gd name="connsiteX10" fmla="*/ 166936 w 650453"/>
                  <a:gd name="connsiteY10" fmla="*/ 4165 h 227586"/>
                  <a:gd name="connsiteX11" fmla="*/ 203505 w 650453"/>
                  <a:gd name="connsiteY11" fmla="*/ 1063 h 227586"/>
                  <a:gd name="connsiteX0" fmla="*/ 203505 w 650453"/>
                  <a:gd name="connsiteY0" fmla="*/ 1063 h 227586"/>
                  <a:gd name="connsiteX1" fmla="*/ 325227 w 650453"/>
                  <a:gd name="connsiteY1" fmla="*/ 118706 h 227586"/>
                  <a:gd name="connsiteX2" fmla="*/ 446949 w 650453"/>
                  <a:gd name="connsiteY2" fmla="*/ 1064 h 227586"/>
                  <a:gd name="connsiteX3" fmla="*/ 483517 w 650453"/>
                  <a:gd name="connsiteY3" fmla="*/ 4166 h 227586"/>
                  <a:gd name="connsiteX4" fmla="*/ 650453 w 650453"/>
                  <a:gd name="connsiteY4" fmla="*/ 66260 h 227586"/>
                  <a:gd name="connsiteX5" fmla="*/ 505882 w 650453"/>
                  <a:gd name="connsiteY5" fmla="*/ 227586 h 227586"/>
                  <a:gd name="connsiteX6" fmla="*/ 325226 w 650453"/>
                  <a:gd name="connsiteY6" fmla="*/ 142065 h 227586"/>
                  <a:gd name="connsiteX7" fmla="*/ 144571 w 650453"/>
                  <a:gd name="connsiteY7" fmla="*/ 227585 h 227586"/>
                  <a:gd name="connsiteX8" fmla="*/ 0 w 650453"/>
                  <a:gd name="connsiteY8" fmla="*/ 66259 h 227586"/>
                  <a:gd name="connsiteX9" fmla="*/ 166936 w 650453"/>
                  <a:gd name="connsiteY9" fmla="*/ 4165 h 227586"/>
                  <a:gd name="connsiteX10" fmla="*/ 203505 w 650453"/>
                  <a:gd name="connsiteY10" fmla="*/ 1063 h 227586"/>
                  <a:gd name="connsiteX0" fmla="*/ 203505 w 650453"/>
                  <a:gd name="connsiteY0" fmla="*/ 1063 h 227586"/>
                  <a:gd name="connsiteX1" fmla="*/ 325227 w 650453"/>
                  <a:gd name="connsiteY1" fmla="*/ 118706 h 227586"/>
                  <a:gd name="connsiteX2" fmla="*/ 446949 w 650453"/>
                  <a:gd name="connsiteY2" fmla="*/ 1064 h 227586"/>
                  <a:gd name="connsiteX3" fmla="*/ 483517 w 650453"/>
                  <a:gd name="connsiteY3" fmla="*/ 4166 h 227586"/>
                  <a:gd name="connsiteX4" fmla="*/ 650453 w 650453"/>
                  <a:gd name="connsiteY4" fmla="*/ 66260 h 227586"/>
                  <a:gd name="connsiteX5" fmla="*/ 505882 w 650453"/>
                  <a:gd name="connsiteY5" fmla="*/ 227586 h 227586"/>
                  <a:gd name="connsiteX6" fmla="*/ 325226 w 650453"/>
                  <a:gd name="connsiteY6" fmla="*/ 142065 h 227586"/>
                  <a:gd name="connsiteX7" fmla="*/ 144571 w 650453"/>
                  <a:gd name="connsiteY7" fmla="*/ 227585 h 227586"/>
                  <a:gd name="connsiteX8" fmla="*/ 0 w 650453"/>
                  <a:gd name="connsiteY8" fmla="*/ 66259 h 227586"/>
                  <a:gd name="connsiteX9" fmla="*/ 166936 w 650453"/>
                  <a:gd name="connsiteY9" fmla="*/ 4165 h 227586"/>
                  <a:gd name="connsiteX10" fmla="*/ 203505 w 650453"/>
                  <a:gd name="connsiteY10" fmla="*/ 1063 h 2275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50453" h="227586">
                    <a:moveTo>
                      <a:pt x="203505" y="1063"/>
                    </a:moveTo>
                    <a:lnTo>
                      <a:pt x="325227" y="118706"/>
                    </a:lnTo>
                    <a:lnTo>
                      <a:pt x="446949" y="1064"/>
                    </a:lnTo>
                    <a:cubicBezTo>
                      <a:pt x="458863" y="-993"/>
                      <a:pt x="471993" y="-121"/>
                      <a:pt x="483517" y="4166"/>
                    </a:cubicBezTo>
                    <a:lnTo>
                      <a:pt x="650453" y="66260"/>
                    </a:lnTo>
                    <a:lnTo>
                      <a:pt x="505882" y="227586"/>
                    </a:lnTo>
                    <a:lnTo>
                      <a:pt x="325226" y="142065"/>
                    </a:lnTo>
                    <a:lnTo>
                      <a:pt x="144571" y="227585"/>
                    </a:lnTo>
                    <a:lnTo>
                      <a:pt x="0" y="66259"/>
                    </a:lnTo>
                    <a:lnTo>
                      <a:pt x="166936" y="4165"/>
                    </a:lnTo>
                    <a:cubicBezTo>
                      <a:pt x="178460" y="-122"/>
                      <a:pt x="191592" y="-994"/>
                      <a:pt x="203505" y="1063"/>
                    </a:cubicBezTo>
                    <a:close/>
                  </a:path>
                </a:pathLst>
              </a:cu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87" name="楕円 86">
                <a:extLst>
                  <a:ext uri="{FF2B5EF4-FFF2-40B4-BE49-F238E27FC236}">
                    <a16:creationId xmlns:a16="http://schemas.microsoft.com/office/drawing/2014/main" id="{300031A2-B7C5-88DD-020F-8B29923C1D81}"/>
                  </a:ext>
                </a:extLst>
              </p:cNvPr>
              <p:cNvSpPr/>
              <p:nvPr/>
            </p:nvSpPr>
            <p:spPr>
              <a:xfrm>
                <a:off x="2029390" y="2647784"/>
                <a:ext cx="63808" cy="66106"/>
              </a:xfrm>
              <a:prstGeom prst="ellipse">
                <a:avLst/>
              </a:prstGeom>
              <a:solidFill>
                <a:srgbClr val="00B0F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grpSp>
            <p:nvGrpSpPr>
              <p:cNvPr id="88" name="グループ化 87">
                <a:extLst>
                  <a:ext uri="{FF2B5EF4-FFF2-40B4-BE49-F238E27FC236}">
                    <a16:creationId xmlns:a16="http://schemas.microsoft.com/office/drawing/2014/main" id="{3BC68CE7-6AA7-23BA-3C4F-8E1A58E713D7}"/>
                  </a:ext>
                </a:extLst>
              </p:cNvPr>
              <p:cNvGrpSpPr/>
              <p:nvPr/>
            </p:nvGrpSpPr>
            <p:grpSpPr>
              <a:xfrm>
                <a:off x="1441250" y="1299180"/>
                <a:ext cx="1240032" cy="1061898"/>
                <a:chOff x="1297899" y="2379249"/>
                <a:chExt cx="1277657" cy="1160107"/>
              </a:xfrm>
            </p:grpSpPr>
            <p:grpSp>
              <p:nvGrpSpPr>
                <p:cNvPr id="90" name="グループ化 89">
                  <a:extLst>
                    <a:ext uri="{FF2B5EF4-FFF2-40B4-BE49-F238E27FC236}">
                      <a16:creationId xmlns:a16="http://schemas.microsoft.com/office/drawing/2014/main" id="{E360162C-5AAA-039C-CB47-3E62146BDA52}"/>
                    </a:ext>
                  </a:extLst>
                </p:cNvPr>
                <p:cNvGrpSpPr/>
                <p:nvPr/>
              </p:nvGrpSpPr>
              <p:grpSpPr>
                <a:xfrm>
                  <a:off x="1297899" y="2379249"/>
                  <a:ext cx="1277657" cy="1160107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97" name="グループ化 96">
                    <a:extLst>
                      <a:ext uri="{FF2B5EF4-FFF2-40B4-BE49-F238E27FC236}">
                        <a16:creationId xmlns:a16="http://schemas.microsoft.com/office/drawing/2014/main" id="{6FE7DF05-3A11-937A-09EA-A7EC8C6EE068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102" name="円/楕円 489">
                      <a:extLst>
                        <a:ext uri="{FF2B5EF4-FFF2-40B4-BE49-F238E27FC236}">
                          <a16:creationId xmlns:a16="http://schemas.microsoft.com/office/drawing/2014/main" id="{9C69B2C9-B64B-FAA6-0165-ED6BCEF0592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rgbClr val="ED7D31">
                        <a:lumMod val="60000"/>
                        <a:lumOff val="40000"/>
                      </a:srgb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>
                      <a:defPPr>
                        <a:defRPr lang="en-US"/>
                      </a:defPPr>
                      <a:lvl1pPr marL="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03" name="円/楕円 490">
                      <a:extLst>
                        <a:ext uri="{FF2B5EF4-FFF2-40B4-BE49-F238E27FC236}">
                          <a16:creationId xmlns:a16="http://schemas.microsoft.com/office/drawing/2014/main" id="{D28D6FBE-6A0B-E030-8B0F-0C75A3503CA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ED7D31">
                        <a:lumMod val="75000"/>
                      </a:srgbClr>
                    </a:solidFill>
                    <a:ln w="1905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>
                      <a:defPPr>
                        <a:defRPr lang="en-US"/>
                      </a:defPPr>
                      <a:lvl1pPr marL="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98" name="グループ化 97">
                    <a:extLst>
                      <a:ext uri="{FF2B5EF4-FFF2-40B4-BE49-F238E27FC236}">
                        <a16:creationId xmlns:a16="http://schemas.microsoft.com/office/drawing/2014/main" id="{CED61DFE-6D7E-63FA-2954-5CD779D3319F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100" name="円/楕円 487">
                      <a:extLst>
                        <a:ext uri="{FF2B5EF4-FFF2-40B4-BE49-F238E27FC236}">
                          <a16:creationId xmlns:a16="http://schemas.microsoft.com/office/drawing/2014/main" id="{69E8F115-A542-230B-35B8-C89648B65F2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rgbClr val="ED7D31">
                        <a:lumMod val="60000"/>
                        <a:lumOff val="40000"/>
                      </a:srgbClr>
                    </a:solidFill>
                    <a:ln w="1905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>
                      <a:defPPr>
                        <a:defRPr lang="en-US"/>
                      </a:defPPr>
                      <a:lvl1pPr marL="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101" name="円/楕円 488">
                      <a:extLst>
                        <a:ext uri="{FF2B5EF4-FFF2-40B4-BE49-F238E27FC236}">
                          <a16:creationId xmlns:a16="http://schemas.microsoft.com/office/drawing/2014/main" id="{EB76B8BD-67F6-7433-4442-1F205059C75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rgbClr val="ED7D31">
                        <a:lumMod val="75000"/>
                      </a:srgbClr>
                    </a:solidFill>
                    <a:ln w="1905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>
                      <a:defPPr>
                        <a:defRPr lang="en-US"/>
                      </a:defPPr>
                      <a:lvl1pPr marL="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1pPr>
                      <a:lvl2pPr marL="4572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2pPr>
                      <a:lvl3pPr marL="9144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3pPr>
                      <a:lvl4pPr marL="13716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4pPr>
                      <a:lvl5pPr marL="18288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5pPr>
                      <a:lvl6pPr marL="22860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6pPr>
                      <a:lvl7pPr marL="27432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7pPr>
                      <a:lvl8pPr marL="32004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8pPr>
                      <a:lvl9pPr marL="3657600" algn="l" defTabSz="457200" rtl="0" eaLnBrk="1" latinLnBrk="0" hangingPunct="1">
                        <a:defRPr sz="1800" kern="120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defRPr>
                      </a:lvl9pPr>
                    </a:lstStyle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99" name="円/楕円 486">
                    <a:extLst>
                      <a:ext uri="{FF2B5EF4-FFF2-40B4-BE49-F238E27FC236}">
                        <a16:creationId xmlns:a16="http://schemas.microsoft.com/office/drawing/2014/main" id="{8DCF0BC4-B8DA-7B14-8AB3-9E60C569E065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solidFill>
                    <a:srgbClr val="ED7D31">
                      <a:lumMod val="60000"/>
                      <a:lumOff val="40000"/>
                    </a:srgbClr>
                  </a:solidFill>
                  <a:ln w="1905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>
                    <a:defPPr>
                      <a:defRPr lang="en-US"/>
                    </a:defPPr>
                    <a:lvl1pPr marL="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1pPr>
                    <a:lvl2pPr marL="457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2pPr>
                    <a:lvl3pPr marL="914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3pPr>
                    <a:lvl4pPr marL="1371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4pPr>
                    <a:lvl5pPr marL="18288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5pPr>
                    <a:lvl6pPr marL="22860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6pPr>
                    <a:lvl7pPr marL="27432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7pPr>
                    <a:lvl8pPr marL="32004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8pPr>
                    <a:lvl9pPr marL="3657600" algn="l" defTabSz="457200" rtl="0" eaLnBrk="1" latinLnBrk="0" hangingPunct="1">
                      <a:defRPr sz="1800" kern="120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defRPr>
                    </a:lvl9pPr>
                  </a:lstStyle>
                  <a:p>
                    <a:pPr marL="0" marR="0" lvl="0" indent="0" algn="ctr" defTabSz="914400" rtl="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91" name="円/楕円 479">
                  <a:extLst>
                    <a:ext uri="{FF2B5EF4-FFF2-40B4-BE49-F238E27FC236}">
                      <a16:creationId xmlns:a16="http://schemas.microsoft.com/office/drawing/2014/main" id="{1E940332-A58F-4C97-71FD-3DA349654C22}"/>
                    </a:ext>
                  </a:extLst>
                </p:cNvPr>
                <p:cNvSpPr/>
                <p:nvPr/>
              </p:nvSpPr>
              <p:spPr>
                <a:xfrm>
                  <a:off x="1563292" y="2853504"/>
                  <a:ext cx="152660" cy="8369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2" name="円/楕円 480">
                  <a:extLst>
                    <a:ext uri="{FF2B5EF4-FFF2-40B4-BE49-F238E27FC236}">
                      <a16:creationId xmlns:a16="http://schemas.microsoft.com/office/drawing/2014/main" id="{B744169A-61E7-5965-5A3B-5C826CE4EC2D}"/>
                    </a:ext>
                  </a:extLst>
                </p:cNvPr>
                <p:cNvSpPr/>
                <p:nvPr/>
              </p:nvSpPr>
              <p:spPr>
                <a:xfrm>
                  <a:off x="2138169" y="2853504"/>
                  <a:ext cx="152660" cy="8369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3" name="円/楕円 472">
                  <a:extLst>
                    <a:ext uri="{FF2B5EF4-FFF2-40B4-BE49-F238E27FC236}">
                      <a16:creationId xmlns:a16="http://schemas.microsoft.com/office/drawing/2014/main" id="{BF9311A7-D267-234A-1914-EF4E53B9856A}"/>
                    </a:ext>
                  </a:extLst>
                </p:cNvPr>
                <p:cNvSpPr/>
                <p:nvPr/>
              </p:nvSpPr>
              <p:spPr>
                <a:xfrm rot="20700000">
                  <a:off x="1499857" y="2704001"/>
                  <a:ext cx="296131" cy="6550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4" name="円/楕円 473">
                  <a:extLst>
                    <a:ext uri="{FF2B5EF4-FFF2-40B4-BE49-F238E27FC236}">
                      <a16:creationId xmlns:a16="http://schemas.microsoft.com/office/drawing/2014/main" id="{408CA616-777F-0C57-18C8-9BAF547D5F78}"/>
                    </a:ext>
                  </a:extLst>
                </p:cNvPr>
                <p:cNvSpPr/>
                <p:nvPr/>
              </p:nvSpPr>
              <p:spPr>
                <a:xfrm rot="900000">
                  <a:off x="2063644" y="2704001"/>
                  <a:ext cx="296131" cy="6550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5" name="フリーフォーム: 図形 94">
                  <a:extLst>
                    <a:ext uri="{FF2B5EF4-FFF2-40B4-BE49-F238E27FC236}">
                      <a16:creationId xmlns:a16="http://schemas.microsoft.com/office/drawing/2014/main" id="{FD8081B7-8704-159E-4D19-9554C30E6D22}"/>
                    </a:ext>
                  </a:extLst>
                </p:cNvPr>
                <p:cNvSpPr/>
                <p:nvPr/>
              </p:nvSpPr>
              <p:spPr>
                <a:xfrm>
                  <a:off x="1871593" y="3056054"/>
                  <a:ext cx="135252" cy="188028"/>
                </a:xfrm>
                <a:custGeom>
                  <a:avLst/>
                  <a:gdLst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  <a:gd name="connsiteX7" fmla="*/ 51484 w 168590"/>
                    <a:gd name="connsiteY7" fmla="*/ 11330 h 241869"/>
                    <a:gd name="connsiteX8" fmla="*/ 84295 w 168590"/>
                    <a:gd name="connsiteY8" fmla="*/ 18031 h 241869"/>
                    <a:gd name="connsiteX9" fmla="*/ 117107 w 168590"/>
                    <a:gd name="connsiteY9" fmla="*/ 11330 h 241869"/>
                    <a:gd name="connsiteX0" fmla="*/ 84295 w 175735"/>
                    <a:gd name="connsiteY0" fmla="*/ 18031 h 241869"/>
                    <a:gd name="connsiteX1" fmla="*/ 117107 w 175735"/>
                    <a:gd name="connsiteY1" fmla="*/ 11330 h 241869"/>
                    <a:gd name="connsiteX2" fmla="*/ 133718 w 175735"/>
                    <a:gd name="connsiteY2" fmla="*/ 0 h 241869"/>
                    <a:gd name="connsiteX3" fmla="*/ 145091 w 175735"/>
                    <a:gd name="connsiteY3" fmla="*/ 28432 h 241869"/>
                    <a:gd name="connsiteX4" fmla="*/ 168590 w 175735"/>
                    <a:gd name="connsiteY4" fmla="*/ 156595 h 241869"/>
                    <a:gd name="connsiteX5" fmla="*/ 84295 w 175735"/>
                    <a:gd name="connsiteY5" fmla="*/ 241869 h 241869"/>
                    <a:gd name="connsiteX6" fmla="*/ 0 w 175735"/>
                    <a:gd name="connsiteY6" fmla="*/ 156595 h 241869"/>
                    <a:gd name="connsiteX7" fmla="*/ 25880 w 175735"/>
                    <a:gd name="connsiteY7" fmla="*/ 28432 h 241869"/>
                    <a:gd name="connsiteX8" fmla="*/ 37274 w 175735"/>
                    <a:gd name="connsiteY8" fmla="*/ 1638 h 241869"/>
                    <a:gd name="connsiteX9" fmla="*/ 51484 w 175735"/>
                    <a:gd name="connsiteY9" fmla="*/ 11330 h 241869"/>
                    <a:gd name="connsiteX10" fmla="*/ 175735 w 175735"/>
                    <a:gd name="connsiteY10" fmla="*/ 109471 h 241869"/>
                    <a:gd name="connsiteX0" fmla="*/ 84295 w 168590"/>
                    <a:gd name="connsiteY0" fmla="*/ 18031 h 241869"/>
                    <a:gd name="connsiteX1" fmla="*/ 117107 w 168590"/>
                    <a:gd name="connsiteY1" fmla="*/ 11330 h 241869"/>
                    <a:gd name="connsiteX2" fmla="*/ 133718 w 168590"/>
                    <a:gd name="connsiteY2" fmla="*/ 0 h 241869"/>
                    <a:gd name="connsiteX3" fmla="*/ 145091 w 168590"/>
                    <a:gd name="connsiteY3" fmla="*/ 28432 h 241869"/>
                    <a:gd name="connsiteX4" fmla="*/ 168590 w 168590"/>
                    <a:gd name="connsiteY4" fmla="*/ 156595 h 241869"/>
                    <a:gd name="connsiteX5" fmla="*/ 84295 w 168590"/>
                    <a:gd name="connsiteY5" fmla="*/ 241869 h 241869"/>
                    <a:gd name="connsiteX6" fmla="*/ 0 w 168590"/>
                    <a:gd name="connsiteY6" fmla="*/ 156595 h 241869"/>
                    <a:gd name="connsiteX7" fmla="*/ 25880 w 168590"/>
                    <a:gd name="connsiteY7" fmla="*/ 28432 h 241869"/>
                    <a:gd name="connsiteX8" fmla="*/ 37274 w 168590"/>
                    <a:gd name="connsiteY8" fmla="*/ 1638 h 241869"/>
                    <a:gd name="connsiteX9" fmla="*/ 51484 w 168590"/>
                    <a:gd name="connsiteY9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8" fmla="*/ 51484 w 168590"/>
                    <a:gd name="connsiteY8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8590" h="241869">
                      <a:moveTo>
                        <a:pt x="133718" y="0"/>
                      </a:moveTo>
                      <a:lnTo>
                        <a:pt x="145091" y="28432"/>
                      </a:lnTo>
                      <a:cubicBezTo>
                        <a:pt x="159751" y="77796"/>
                        <a:pt x="168590" y="133047"/>
                        <a:pt x="168590" y="156595"/>
                      </a:cubicBezTo>
                      <a:cubicBezTo>
                        <a:pt x="168590" y="203691"/>
                        <a:pt x="130850" y="241869"/>
                        <a:pt x="84295" y="241869"/>
                      </a:cubicBezTo>
                      <a:cubicBezTo>
                        <a:pt x="37740" y="241869"/>
                        <a:pt x="0" y="203691"/>
                        <a:pt x="0" y="156595"/>
                      </a:cubicBezTo>
                      <a:cubicBezTo>
                        <a:pt x="0" y="133047"/>
                        <a:pt x="10031" y="77796"/>
                        <a:pt x="25880" y="28432"/>
                      </a:cubicBezTo>
                      <a:lnTo>
                        <a:pt x="37274" y="1638"/>
                      </a:lnTo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1905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96" name="フリーフォーム: 図形 95">
                  <a:extLst>
                    <a:ext uri="{FF2B5EF4-FFF2-40B4-BE49-F238E27FC236}">
                      <a16:creationId xmlns:a16="http://schemas.microsoft.com/office/drawing/2014/main" id="{058724CC-F8BF-B67A-10F4-287C6C0774CC}"/>
                    </a:ext>
                  </a:extLst>
                </p:cNvPr>
                <p:cNvSpPr/>
                <p:nvPr/>
              </p:nvSpPr>
              <p:spPr>
                <a:xfrm rot="10800000">
                  <a:off x="1803691" y="3360209"/>
                  <a:ext cx="285078" cy="61294"/>
                </a:xfrm>
                <a:custGeom>
                  <a:avLst/>
                  <a:gdLst>
                    <a:gd name="connsiteX0" fmla="*/ 0 w 485124"/>
                    <a:gd name="connsiteY0" fmla="*/ 0 h 247877"/>
                    <a:gd name="connsiteX1" fmla="*/ 16958 w 485124"/>
                    <a:gd name="connsiteY1" fmla="*/ 4041 h 247877"/>
                    <a:gd name="connsiteX2" fmla="*/ 242562 w 485124"/>
                    <a:gd name="connsiteY2" fmla="*/ 24039 h 247877"/>
                    <a:gd name="connsiteX3" fmla="*/ 468167 w 485124"/>
                    <a:gd name="connsiteY3" fmla="*/ 4041 h 247877"/>
                    <a:gd name="connsiteX4" fmla="*/ 485124 w 485124"/>
                    <a:gd name="connsiteY4" fmla="*/ 0 h 247877"/>
                    <a:gd name="connsiteX5" fmla="*/ 467238 w 485124"/>
                    <a:gd name="connsiteY5" fmla="*/ 92456 h 247877"/>
                    <a:gd name="connsiteX6" fmla="*/ 242562 w 485124"/>
                    <a:gd name="connsiteY6" fmla="*/ 247877 h 247877"/>
                    <a:gd name="connsiteX7" fmla="*/ 17886 w 485124"/>
                    <a:gd name="connsiteY7" fmla="*/ 92456 h 2478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</a:cxnLst>
                  <a:rect l="l" t="t" r="r" b="b"/>
                  <a:pathLst>
                    <a:path w="485124" h="247877">
                      <a:moveTo>
                        <a:pt x="0" y="0"/>
                      </a:moveTo>
                      <a:lnTo>
                        <a:pt x="16958" y="4041"/>
                      </a:lnTo>
                      <a:cubicBezTo>
                        <a:pt x="86300" y="16918"/>
                        <a:pt x="162537" y="24039"/>
                        <a:pt x="242562" y="24039"/>
                      </a:cubicBezTo>
                      <a:cubicBezTo>
                        <a:pt x="322588" y="24039"/>
                        <a:pt x="398825" y="16918"/>
                        <a:pt x="468167" y="4041"/>
                      </a:cubicBezTo>
                      <a:lnTo>
                        <a:pt x="485124" y="0"/>
                      </a:lnTo>
                      <a:lnTo>
                        <a:pt x="467238" y="92456"/>
                      </a:lnTo>
                      <a:cubicBezTo>
                        <a:pt x="430221" y="183790"/>
                        <a:pt x="343563" y="247877"/>
                        <a:pt x="242562" y="247877"/>
                      </a:cubicBezTo>
                      <a:cubicBezTo>
                        <a:pt x="141562" y="247877"/>
                        <a:pt x="54903" y="183790"/>
                        <a:pt x="17886" y="9245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905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>
                  <a:defPPr>
                    <a:defRPr lang="en-US"/>
                  </a:defPPr>
                  <a:lvl1pPr marL="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1pPr>
                  <a:lvl2pPr marL="457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2pPr>
                  <a:lvl3pPr marL="914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3pPr>
                  <a:lvl4pPr marL="1371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4pPr>
                  <a:lvl5pPr marL="18288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5pPr>
                  <a:lvl6pPr marL="22860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6pPr>
                  <a:lvl7pPr marL="27432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7pPr>
                  <a:lvl8pPr marL="32004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8pPr>
                  <a:lvl9pPr marL="3657600" algn="l" defTabSz="457200" rtl="0" eaLnBrk="1" latinLnBrk="0" hangingPunct="1">
                    <a:defRPr sz="1800" kern="1200">
                      <a:solidFill>
                        <a:schemeClr val="tx1"/>
                      </a:solidFill>
                      <a:latin typeface="+mn-lt"/>
                      <a:ea typeface="+mn-ea"/>
                      <a:cs typeface="+mn-cs"/>
                    </a:defRPr>
                  </a:lvl9pPr>
                </a:lstStyle>
                <a:p>
                  <a:pPr marL="0" marR="0" lvl="0" indent="0" algn="ctr" defTabSz="914400" rtl="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89" name="フリーフォーム: 図形 88">
                <a:extLst>
                  <a:ext uri="{FF2B5EF4-FFF2-40B4-BE49-F238E27FC236}">
                    <a16:creationId xmlns:a16="http://schemas.microsoft.com/office/drawing/2014/main" id="{10C666BA-79BF-C43A-A357-FAEC319B1D33}"/>
                  </a:ext>
                </a:extLst>
              </p:cNvPr>
              <p:cNvSpPr/>
              <p:nvPr/>
            </p:nvSpPr>
            <p:spPr>
              <a:xfrm>
                <a:off x="1528449" y="1076326"/>
                <a:ext cx="1071876" cy="598210"/>
              </a:xfrm>
              <a:custGeom>
                <a:avLst/>
                <a:gdLst>
                  <a:gd name="connsiteX0" fmla="*/ 531822 w 1063644"/>
                  <a:gd name="connsiteY0" fmla="*/ 0 h 629203"/>
                  <a:gd name="connsiteX1" fmla="*/ 1063644 w 1063644"/>
                  <a:gd name="connsiteY1" fmla="*/ 502141 h 629203"/>
                  <a:gd name="connsiteX2" fmla="*/ 1052840 w 1063644"/>
                  <a:gd name="connsiteY2" fmla="*/ 603340 h 629203"/>
                  <a:gd name="connsiteX3" fmla="*/ 1044337 w 1063644"/>
                  <a:gd name="connsiteY3" fmla="*/ 629203 h 629203"/>
                  <a:gd name="connsiteX4" fmla="*/ 1036594 w 1063644"/>
                  <a:gd name="connsiteY4" fmla="*/ 604749 h 629203"/>
                  <a:gd name="connsiteX5" fmla="*/ 531822 w 1063644"/>
                  <a:gd name="connsiteY5" fmla="*/ 276730 h 629203"/>
                  <a:gd name="connsiteX6" fmla="*/ 27051 w 1063644"/>
                  <a:gd name="connsiteY6" fmla="*/ 604749 h 629203"/>
                  <a:gd name="connsiteX7" fmla="*/ 19308 w 1063644"/>
                  <a:gd name="connsiteY7" fmla="*/ 629203 h 629203"/>
                  <a:gd name="connsiteX8" fmla="*/ 10805 w 1063644"/>
                  <a:gd name="connsiteY8" fmla="*/ 603340 h 629203"/>
                  <a:gd name="connsiteX9" fmla="*/ 0 w 1063644"/>
                  <a:gd name="connsiteY9" fmla="*/ 502141 h 629203"/>
                  <a:gd name="connsiteX10" fmla="*/ 531822 w 1063644"/>
                  <a:gd name="connsiteY10" fmla="*/ 0 h 62920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063644" h="629203">
                    <a:moveTo>
                      <a:pt x="531822" y="0"/>
                    </a:moveTo>
                    <a:cubicBezTo>
                      <a:pt x="825539" y="0"/>
                      <a:pt x="1063644" y="224816"/>
                      <a:pt x="1063644" y="502141"/>
                    </a:cubicBezTo>
                    <a:cubicBezTo>
                      <a:pt x="1063644" y="536807"/>
                      <a:pt x="1059924" y="570652"/>
                      <a:pt x="1052840" y="603340"/>
                    </a:cubicBezTo>
                    <a:lnTo>
                      <a:pt x="1044337" y="629203"/>
                    </a:lnTo>
                    <a:lnTo>
                      <a:pt x="1036594" y="604749"/>
                    </a:lnTo>
                    <a:cubicBezTo>
                      <a:pt x="953430" y="411986"/>
                      <a:pt x="758738" y="276730"/>
                      <a:pt x="531822" y="276730"/>
                    </a:cubicBezTo>
                    <a:cubicBezTo>
                      <a:pt x="304907" y="276730"/>
                      <a:pt x="110215" y="411986"/>
                      <a:pt x="27051" y="604749"/>
                    </a:cubicBezTo>
                    <a:lnTo>
                      <a:pt x="19308" y="629203"/>
                    </a:lnTo>
                    <a:lnTo>
                      <a:pt x="10805" y="603340"/>
                    </a:lnTo>
                    <a:cubicBezTo>
                      <a:pt x="3721" y="570652"/>
                      <a:pt x="0" y="536807"/>
                      <a:pt x="0" y="502141"/>
                    </a:cubicBezTo>
                    <a:cubicBezTo>
                      <a:pt x="0" y="224816"/>
                      <a:pt x="238105" y="0"/>
                      <a:pt x="531822" y="0"/>
                    </a:cubicBezTo>
                    <a:close/>
                  </a:path>
                </a:pathLst>
              </a:custGeom>
              <a:solidFill>
                <a:srgbClr val="FFCC00"/>
              </a:solidFill>
              <a:ln w="1905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>
                <a:defPPr>
                  <a:defRPr lang="en-US"/>
                </a:defPPr>
                <a:lvl1pPr marL="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4572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</p:grpSp>
        <p:sp>
          <p:nvSpPr>
            <p:cNvPr id="45" name="フリーフォーム: 図形 44">
              <a:extLst>
                <a:ext uri="{FF2B5EF4-FFF2-40B4-BE49-F238E27FC236}">
                  <a16:creationId xmlns:a16="http://schemas.microsoft.com/office/drawing/2014/main" id="{45BBE601-D868-72CB-064E-84CC2C8B9D22}"/>
                </a:ext>
              </a:extLst>
            </p:cNvPr>
            <p:cNvSpPr/>
            <p:nvPr/>
          </p:nvSpPr>
          <p:spPr>
            <a:xfrm rot="20700000">
              <a:off x="1047080" y="1542578"/>
              <a:ext cx="818189" cy="874093"/>
            </a:xfrm>
            <a:custGeom>
              <a:avLst/>
              <a:gdLst>
                <a:gd name="connsiteX0" fmla="*/ 723449 w 1674729"/>
                <a:gd name="connsiteY0" fmla="*/ 0 h 1667042"/>
                <a:gd name="connsiteX1" fmla="*/ 832193 w 1674729"/>
                <a:gd name="connsiteY1" fmla="*/ 108744 h 1667042"/>
                <a:gd name="connsiteX2" fmla="*/ 832193 w 1674729"/>
                <a:gd name="connsiteY2" fmla="*/ 781218 h 1667042"/>
                <a:gd name="connsiteX3" fmla="*/ 861235 w 1674729"/>
                <a:gd name="connsiteY3" fmla="*/ 781218 h 1667042"/>
                <a:gd name="connsiteX4" fmla="*/ 1013838 w 1674729"/>
                <a:gd name="connsiteY4" fmla="*/ 211697 h 1667042"/>
                <a:gd name="connsiteX5" fmla="*/ 1147022 w 1674729"/>
                <a:gd name="connsiteY5" fmla="*/ 134803 h 1667042"/>
                <a:gd name="connsiteX6" fmla="*/ 1223916 w 1674729"/>
                <a:gd name="connsiteY6" fmla="*/ 267987 h 1667042"/>
                <a:gd name="connsiteX7" fmla="*/ 1054692 w 1674729"/>
                <a:gd name="connsiteY7" fmla="*/ 899539 h 1667042"/>
                <a:gd name="connsiteX8" fmla="*/ 1051911 w 1674729"/>
                <a:gd name="connsiteY8" fmla="*/ 914682 h 1667042"/>
                <a:gd name="connsiteX9" fmla="*/ 1097255 w 1674729"/>
                <a:gd name="connsiteY9" fmla="*/ 1056814 h 1667042"/>
                <a:gd name="connsiteX10" fmla="*/ 1108948 w 1674729"/>
                <a:gd name="connsiteY10" fmla="*/ 1067074 h 1667042"/>
                <a:gd name="connsiteX11" fmla="*/ 1476388 w 1674729"/>
                <a:gd name="connsiteY11" fmla="*/ 854933 h 1667042"/>
                <a:gd name="connsiteX12" fmla="*/ 1656994 w 1674729"/>
                <a:gd name="connsiteY12" fmla="*/ 903326 h 1667042"/>
                <a:gd name="connsiteX13" fmla="*/ 1608601 w 1674729"/>
                <a:gd name="connsiteY13" fmla="*/ 1083932 h 1667042"/>
                <a:gd name="connsiteX14" fmla="*/ 1155573 w 1674729"/>
                <a:gd name="connsiteY14" fmla="*/ 1345488 h 1667042"/>
                <a:gd name="connsiteX15" fmla="*/ 1139728 w 1674729"/>
                <a:gd name="connsiteY15" fmla="*/ 1396532 h 1667042"/>
                <a:gd name="connsiteX16" fmla="*/ 731622 w 1674729"/>
                <a:gd name="connsiteY16" fmla="*/ 1667042 h 1667042"/>
                <a:gd name="connsiteX17" fmla="*/ 688759 w 1674729"/>
                <a:gd name="connsiteY17" fmla="*/ 1667042 h 1667042"/>
                <a:gd name="connsiteX18" fmla="*/ 245847 w 1674729"/>
                <a:gd name="connsiteY18" fmla="*/ 1224130 h 1667042"/>
                <a:gd name="connsiteX19" fmla="*/ 245847 w 1674729"/>
                <a:gd name="connsiteY19" fmla="*/ 1081255 h 1667042"/>
                <a:gd name="connsiteX20" fmla="*/ 250890 w 1674729"/>
                <a:gd name="connsiteY20" fmla="*/ 1031236 h 1667042"/>
                <a:gd name="connsiteX21" fmla="*/ 11123 w 1674729"/>
                <a:gd name="connsiteY21" fmla="*/ 615948 h 1667042"/>
                <a:gd name="connsiteX22" fmla="*/ 41475 w 1674729"/>
                <a:gd name="connsiteY22" fmla="*/ 502673 h 1667042"/>
                <a:gd name="connsiteX23" fmla="*/ 72686 w 1674729"/>
                <a:gd name="connsiteY23" fmla="*/ 492178 h 1667042"/>
                <a:gd name="connsiteX24" fmla="*/ 154750 w 1674729"/>
                <a:gd name="connsiteY24" fmla="*/ 533025 h 1667042"/>
                <a:gd name="connsiteX25" fmla="*/ 343923 w 1674729"/>
                <a:gd name="connsiteY25" fmla="*/ 860684 h 1667042"/>
                <a:gd name="connsiteX26" fmla="*/ 369200 w 1674729"/>
                <a:gd name="connsiteY26" fmla="*/ 839828 h 1667042"/>
                <a:gd name="connsiteX27" fmla="*/ 215975 w 1674729"/>
                <a:gd name="connsiteY27" fmla="*/ 267988 h 1667042"/>
                <a:gd name="connsiteX28" fmla="*/ 292870 w 1674729"/>
                <a:gd name="connsiteY28" fmla="*/ 134804 h 1667042"/>
                <a:gd name="connsiteX29" fmla="*/ 335967 w 1674729"/>
                <a:gd name="connsiteY29" fmla="*/ 132103 h 1667042"/>
                <a:gd name="connsiteX30" fmla="*/ 426053 w 1674729"/>
                <a:gd name="connsiteY30" fmla="*/ 211698 h 1667042"/>
                <a:gd name="connsiteX31" fmla="*/ 578656 w 1674729"/>
                <a:gd name="connsiteY31" fmla="*/ 781218 h 1667042"/>
                <a:gd name="connsiteX32" fmla="*/ 614705 w 1674729"/>
                <a:gd name="connsiteY32" fmla="*/ 781218 h 1667042"/>
                <a:gd name="connsiteX33" fmla="*/ 614705 w 1674729"/>
                <a:gd name="connsiteY33" fmla="*/ 108744 h 1667042"/>
                <a:gd name="connsiteX34" fmla="*/ 723449 w 1674729"/>
                <a:gd name="connsiteY34" fmla="*/ 0 h 1667042"/>
                <a:gd name="connsiteX0" fmla="*/ 723449 w 1674117"/>
                <a:gd name="connsiteY0" fmla="*/ 0 h 1667042"/>
                <a:gd name="connsiteX1" fmla="*/ 832193 w 1674117"/>
                <a:gd name="connsiteY1" fmla="*/ 108744 h 1667042"/>
                <a:gd name="connsiteX2" fmla="*/ 832193 w 1674117"/>
                <a:gd name="connsiteY2" fmla="*/ 781218 h 1667042"/>
                <a:gd name="connsiteX3" fmla="*/ 861235 w 1674117"/>
                <a:gd name="connsiteY3" fmla="*/ 781218 h 1667042"/>
                <a:gd name="connsiteX4" fmla="*/ 1013838 w 1674117"/>
                <a:gd name="connsiteY4" fmla="*/ 211697 h 1667042"/>
                <a:gd name="connsiteX5" fmla="*/ 1147022 w 1674117"/>
                <a:gd name="connsiteY5" fmla="*/ 134803 h 1667042"/>
                <a:gd name="connsiteX6" fmla="*/ 1223916 w 1674117"/>
                <a:gd name="connsiteY6" fmla="*/ 267987 h 1667042"/>
                <a:gd name="connsiteX7" fmla="*/ 1054692 w 1674117"/>
                <a:gd name="connsiteY7" fmla="*/ 899539 h 1667042"/>
                <a:gd name="connsiteX8" fmla="*/ 1051911 w 1674117"/>
                <a:gd name="connsiteY8" fmla="*/ 914682 h 1667042"/>
                <a:gd name="connsiteX9" fmla="*/ 1097255 w 1674117"/>
                <a:gd name="connsiteY9" fmla="*/ 1056814 h 1667042"/>
                <a:gd name="connsiteX10" fmla="*/ 1108948 w 1674117"/>
                <a:gd name="connsiteY10" fmla="*/ 1067074 h 1667042"/>
                <a:gd name="connsiteX11" fmla="*/ 1397807 w 1674117"/>
                <a:gd name="connsiteY11" fmla="*/ 900177 h 1667042"/>
                <a:gd name="connsiteX12" fmla="*/ 1656994 w 1674117"/>
                <a:gd name="connsiteY12" fmla="*/ 903326 h 1667042"/>
                <a:gd name="connsiteX13" fmla="*/ 1608601 w 1674117"/>
                <a:gd name="connsiteY13" fmla="*/ 1083932 h 1667042"/>
                <a:gd name="connsiteX14" fmla="*/ 1155573 w 1674117"/>
                <a:gd name="connsiteY14" fmla="*/ 1345488 h 1667042"/>
                <a:gd name="connsiteX15" fmla="*/ 1139728 w 1674117"/>
                <a:gd name="connsiteY15" fmla="*/ 1396532 h 1667042"/>
                <a:gd name="connsiteX16" fmla="*/ 731622 w 1674117"/>
                <a:gd name="connsiteY16" fmla="*/ 1667042 h 1667042"/>
                <a:gd name="connsiteX17" fmla="*/ 688759 w 1674117"/>
                <a:gd name="connsiteY17" fmla="*/ 1667042 h 1667042"/>
                <a:gd name="connsiteX18" fmla="*/ 245847 w 1674117"/>
                <a:gd name="connsiteY18" fmla="*/ 1224130 h 1667042"/>
                <a:gd name="connsiteX19" fmla="*/ 245847 w 1674117"/>
                <a:gd name="connsiteY19" fmla="*/ 1081255 h 1667042"/>
                <a:gd name="connsiteX20" fmla="*/ 250890 w 1674117"/>
                <a:gd name="connsiteY20" fmla="*/ 1031236 h 1667042"/>
                <a:gd name="connsiteX21" fmla="*/ 11123 w 1674117"/>
                <a:gd name="connsiteY21" fmla="*/ 615948 h 1667042"/>
                <a:gd name="connsiteX22" fmla="*/ 41475 w 1674117"/>
                <a:gd name="connsiteY22" fmla="*/ 502673 h 1667042"/>
                <a:gd name="connsiteX23" fmla="*/ 72686 w 1674117"/>
                <a:gd name="connsiteY23" fmla="*/ 492178 h 1667042"/>
                <a:gd name="connsiteX24" fmla="*/ 154750 w 1674117"/>
                <a:gd name="connsiteY24" fmla="*/ 533025 h 1667042"/>
                <a:gd name="connsiteX25" fmla="*/ 343923 w 1674117"/>
                <a:gd name="connsiteY25" fmla="*/ 860684 h 1667042"/>
                <a:gd name="connsiteX26" fmla="*/ 369200 w 1674117"/>
                <a:gd name="connsiteY26" fmla="*/ 839828 h 1667042"/>
                <a:gd name="connsiteX27" fmla="*/ 215975 w 1674117"/>
                <a:gd name="connsiteY27" fmla="*/ 267988 h 1667042"/>
                <a:gd name="connsiteX28" fmla="*/ 292870 w 1674117"/>
                <a:gd name="connsiteY28" fmla="*/ 134804 h 1667042"/>
                <a:gd name="connsiteX29" fmla="*/ 335967 w 1674117"/>
                <a:gd name="connsiteY29" fmla="*/ 132103 h 1667042"/>
                <a:gd name="connsiteX30" fmla="*/ 426053 w 1674117"/>
                <a:gd name="connsiteY30" fmla="*/ 211698 h 1667042"/>
                <a:gd name="connsiteX31" fmla="*/ 578656 w 1674117"/>
                <a:gd name="connsiteY31" fmla="*/ 781218 h 1667042"/>
                <a:gd name="connsiteX32" fmla="*/ 614705 w 1674117"/>
                <a:gd name="connsiteY32" fmla="*/ 781218 h 1667042"/>
                <a:gd name="connsiteX33" fmla="*/ 614705 w 1674117"/>
                <a:gd name="connsiteY33" fmla="*/ 108744 h 1667042"/>
                <a:gd name="connsiteX34" fmla="*/ 723449 w 1674117"/>
                <a:gd name="connsiteY34" fmla="*/ 0 h 1667042"/>
                <a:gd name="connsiteX0" fmla="*/ 723449 w 1659290"/>
                <a:gd name="connsiteY0" fmla="*/ 0 h 1667042"/>
                <a:gd name="connsiteX1" fmla="*/ 832193 w 1659290"/>
                <a:gd name="connsiteY1" fmla="*/ 108744 h 1667042"/>
                <a:gd name="connsiteX2" fmla="*/ 832193 w 1659290"/>
                <a:gd name="connsiteY2" fmla="*/ 781218 h 1667042"/>
                <a:gd name="connsiteX3" fmla="*/ 861235 w 1659290"/>
                <a:gd name="connsiteY3" fmla="*/ 781218 h 1667042"/>
                <a:gd name="connsiteX4" fmla="*/ 1013838 w 1659290"/>
                <a:gd name="connsiteY4" fmla="*/ 211697 h 1667042"/>
                <a:gd name="connsiteX5" fmla="*/ 1147022 w 1659290"/>
                <a:gd name="connsiteY5" fmla="*/ 134803 h 1667042"/>
                <a:gd name="connsiteX6" fmla="*/ 1223916 w 1659290"/>
                <a:gd name="connsiteY6" fmla="*/ 267987 h 1667042"/>
                <a:gd name="connsiteX7" fmla="*/ 1054692 w 1659290"/>
                <a:gd name="connsiteY7" fmla="*/ 899539 h 1667042"/>
                <a:gd name="connsiteX8" fmla="*/ 1051911 w 1659290"/>
                <a:gd name="connsiteY8" fmla="*/ 914682 h 1667042"/>
                <a:gd name="connsiteX9" fmla="*/ 1097255 w 1659290"/>
                <a:gd name="connsiteY9" fmla="*/ 1056814 h 1667042"/>
                <a:gd name="connsiteX10" fmla="*/ 1108948 w 1659290"/>
                <a:gd name="connsiteY10" fmla="*/ 1067074 h 1667042"/>
                <a:gd name="connsiteX11" fmla="*/ 1397807 w 1659290"/>
                <a:gd name="connsiteY11" fmla="*/ 900177 h 1667042"/>
                <a:gd name="connsiteX12" fmla="*/ 1656994 w 1659290"/>
                <a:gd name="connsiteY12" fmla="*/ 903326 h 1667042"/>
                <a:gd name="connsiteX13" fmla="*/ 1510970 w 1659290"/>
                <a:gd name="connsiteY13" fmla="*/ 1136320 h 1667042"/>
                <a:gd name="connsiteX14" fmla="*/ 1155573 w 1659290"/>
                <a:gd name="connsiteY14" fmla="*/ 1345488 h 1667042"/>
                <a:gd name="connsiteX15" fmla="*/ 1139728 w 1659290"/>
                <a:gd name="connsiteY15" fmla="*/ 1396532 h 1667042"/>
                <a:gd name="connsiteX16" fmla="*/ 731622 w 1659290"/>
                <a:gd name="connsiteY16" fmla="*/ 1667042 h 1667042"/>
                <a:gd name="connsiteX17" fmla="*/ 688759 w 1659290"/>
                <a:gd name="connsiteY17" fmla="*/ 1667042 h 1667042"/>
                <a:gd name="connsiteX18" fmla="*/ 245847 w 1659290"/>
                <a:gd name="connsiteY18" fmla="*/ 1224130 h 1667042"/>
                <a:gd name="connsiteX19" fmla="*/ 245847 w 1659290"/>
                <a:gd name="connsiteY19" fmla="*/ 1081255 h 1667042"/>
                <a:gd name="connsiteX20" fmla="*/ 250890 w 1659290"/>
                <a:gd name="connsiteY20" fmla="*/ 1031236 h 1667042"/>
                <a:gd name="connsiteX21" fmla="*/ 11123 w 1659290"/>
                <a:gd name="connsiteY21" fmla="*/ 615948 h 1667042"/>
                <a:gd name="connsiteX22" fmla="*/ 41475 w 1659290"/>
                <a:gd name="connsiteY22" fmla="*/ 502673 h 1667042"/>
                <a:gd name="connsiteX23" fmla="*/ 72686 w 1659290"/>
                <a:gd name="connsiteY23" fmla="*/ 492178 h 1667042"/>
                <a:gd name="connsiteX24" fmla="*/ 154750 w 1659290"/>
                <a:gd name="connsiteY24" fmla="*/ 533025 h 1667042"/>
                <a:gd name="connsiteX25" fmla="*/ 343923 w 1659290"/>
                <a:gd name="connsiteY25" fmla="*/ 860684 h 1667042"/>
                <a:gd name="connsiteX26" fmla="*/ 369200 w 1659290"/>
                <a:gd name="connsiteY26" fmla="*/ 839828 h 1667042"/>
                <a:gd name="connsiteX27" fmla="*/ 215975 w 1659290"/>
                <a:gd name="connsiteY27" fmla="*/ 267988 h 1667042"/>
                <a:gd name="connsiteX28" fmla="*/ 292870 w 1659290"/>
                <a:gd name="connsiteY28" fmla="*/ 134804 h 1667042"/>
                <a:gd name="connsiteX29" fmla="*/ 335967 w 1659290"/>
                <a:gd name="connsiteY29" fmla="*/ 132103 h 1667042"/>
                <a:gd name="connsiteX30" fmla="*/ 426053 w 1659290"/>
                <a:gd name="connsiteY30" fmla="*/ 211698 h 1667042"/>
                <a:gd name="connsiteX31" fmla="*/ 578656 w 1659290"/>
                <a:gd name="connsiteY31" fmla="*/ 781218 h 1667042"/>
                <a:gd name="connsiteX32" fmla="*/ 614705 w 1659290"/>
                <a:gd name="connsiteY32" fmla="*/ 781218 h 1667042"/>
                <a:gd name="connsiteX33" fmla="*/ 614705 w 1659290"/>
                <a:gd name="connsiteY33" fmla="*/ 108744 h 1667042"/>
                <a:gd name="connsiteX34" fmla="*/ 723449 w 1659290"/>
                <a:gd name="connsiteY34" fmla="*/ 0 h 1667042"/>
                <a:gd name="connsiteX0" fmla="*/ 723449 w 1593259"/>
                <a:gd name="connsiteY0" fmla="*/ 0 h 1667042"/>
                <a:gd name="connsiteX1" fmla="*/ 832193 w 1593259"/>
                <a:gd name="connsiteY1" fmla="*/ 108744 h 1667042"/>
                <a:gd name="connsiteX2" fmla="*/ 832193 w 1593259"/>
                <a:gd name="connsiteY2" fmla="*/ 781218 h 1667042"/>
                <a:gd name="connsiteX3" fmla="*/ 861235 w 1593259"/>
                <a:gd name="connsiteY3" fmla="*/ 781218 h 1667042"/>
                <a:gd name="connsiteX4" fmla="*/ 1013838 w 1593259"/>
                <a:gd name="connsiteY4" fmla="*/ 211697 h 1667042"/>
                <a:gd name="connsiteX5" fmla="*/ 1147022 w 1593259"/>
                <a:gd name="connsiteY5" fmla="*/ 134803 h 1667042"/>
                <a:gd name="connsiteX6" fmla="*/ 1223916 w 1593259"/>
                <a:gd name="connsiteY6" fmla="*/ 267987 h 1667042"/>
                <a:gd name="connsiteX7" fmla="*/ 1054692 w 1593259"/>
                <a:gd name="connsiteY7" fmla="*/ 899539 h 1667042"/>
                <a:gd name="connsiteX8" fmla="*/ 1051911 w 1593259"/>
                <a:gd name="connsiteY8" fmla="*/ 914682 h 1667042"/>
                <a:gd name="connsiteX9" fmla="*/ 1097255 w 1593259"/>
                <a:gd name="connsiteY9" fmla="*/ 1056814 h 1667042"/>
                <a:gd name="connsiteX10" fmla="*/ 1108948 w 1593259"/>
                <a:gd name="connsiteY10" fmla="*/ 1067074 h 1667042"/>
                <a:gd name="connsiteX11" fmla="*/ 1397807 w 1593259"/>
                <a:gd name="connsiteY11" fmla="*/ 900177 h 1667042"/>
                <a:gd name="connsiteX12" fmla="*/ 1587938 w 1593259"/>
                <a:gd name="connsiteY12" fmla="*/ 946189 h 1667042"/>
                <a:gd name="connsiteX13" fmla="*/ 1510970 w 1593259"/>
                <a:gd name="connsiteY13" fmla="*/ 1136320 h 1667042"/>
                <a:gd name="connsiteX14" fmla="*/ 1155573 w 1593259"/>
                <a:gd name="connsiteY14" fmla="*/ 1345488 h 1667042"/>
                <a:gd name="connsiteX15" fmla="*/ 1139728 w 1593259"/>
                <a:gd name="connsiteY15" fmla="*/ 1396532 h 1667042"/>
                <a:gd name="connsiteX16" fmla="*/ 731622 w 1593259"/>
                <a:gd name="connsiteY16" fmla="*/ 1667042 h 1667042"/>
                <a:gd name="connsiteX17" fmla="*/ 688759 w 1593259"/>
                <a:gd name="connsiteY17" fmla="*/ 1667042 h 1667042"/>
                <a:gd name="connsiteX18" fmla="*/ 245847 w 1593259"/>
                <a:gd name="connsiteY18" fmla="*/ 1224130 h 1667042"/>
                <a:gd name="connsiteX19" fmla="*/ 245847 w 1593259"/>
                <a:gd name="connsiteY19" fmla="*/ 1081255 h 1667042"/>
                <a:gd name="connsiteX20" fmla="*/ 250890 w 1593259"/>
                <a:gd name="connsiteY20" fmla="*/ 1031236 h 1667042"/>
                <a:gd name="connsiteX21" fmla="*/ 11123 w 1593259"/>
                <a:gd name="connsiteY21" fmla="*/ 615948 h 1667042"/>
                <a:gd name="connsiteX22" fmla="*/ 41475 w 1593259"/>
                <a:gd name="connsiteY22" fmla="*/ 502673 h 1667042"/>
                <a:gd name="connsiteX23" fmla="*/ 72686 w 1593259"/>
                <a:gd name="connsiteY23" fmla="*/ 492178 h 1667042"/>
                <a:gd name="connsiteX24" fmla="*/ 154750 w 1593259"/>
                <a:gd name="connsiteY24" fmla="*/ 533025 h 1667042"/>
                <a:gd name="connsiteX25" fmla="*/ 343923 w 1593259"/>
                <a:gd name="connsiteY25" fmla="*/ 860684 h 1667042"/>
                <a:gd name="connsiteX26" fmla="*/ 369200 w 1593259"/>
                <a:gd name="connsiteY26" fmla="*/ 839828 h 1667042"/>
                <a:gd name="connsiteX27" fmla="*/ 215975 w 1593259"/>
                <a:gd name="connsiteY27" fmla="*/ 267988 h 1667042"/>
                <a:gd name="connsiteX28" fmla="*/ 292870 w 1593259"/>
                <a:gd name="connsiteY28" fmla="*/ 134804 h 1667042"/>
                <a:gd name="connsiteX29" fmla="*/ 335967 w 1593259"/>
                <a:gd name="connsiteY29" fmla="*/ 132103 h 1667042"/>
                <a:gd name="connsiteX30" fmla="*/ 426053 w 1593259"/>
                <a:gd name="connsiteY30" fmla="*/ 211698 h 1667042"/>
                <a:gd name="connsiteX31" fmla="*/ 578656 w 1593259"/>
                <a:gd name="connsiteY31" fmla="*/ 781218 h 1667042"/>
                <a:gd name="connsiteX32" fmla="*/ 614705 w 1593259"/>
                <a:gd name="connsiteY32" fmla="*/ 781218 h 1667042"/>
                <a:gd name="connsiteX33" fmla="*/ 614705 w 1593259"/>
                <a:gd name="connsiteY33" fmla="*/ 108744 h 1667042"/>
                <a:gd name="connsiteX34" fmla="*/ 723449 w 1593259"/>
                <a:gd name="connsiteY34" fmla="*/ 0 h 1667042"/>
                <a:gd name="connsiteX0" fmla="*/ 723449 w 1594161"/>
                <a:gd name="connsiteY0" fmla="*/ 0 h 1667042"/>
                <a:gd name="connsiteX1" fmla="*/ 832193 w 1594161"/>
                <a:gd name="connsiteY1" fmla="*/ 108744 h 1667042"/>
                <a:gd name="connsiteX2" fmla="*/ 832193 w 1594161"/>
                <a:gd name="connsiteY2" fmla="*/ 781218 h 1667042"/>
                <a:gd name="connsiteX3" fmla="*/ 861235 w 1594161"/>
                <a:gd name="connsiteY3" fmla="*/ 781218 h 1667042"/>
                <a:gd name="connsiteX4" fmla="*/ 1013838 w 1594161"/>
                <a:gd name="connsiteY4" fmla="*/ 211697 h 1667042"/>
                <a:gd name="connsiteX5" fmla="*/ 1147022 w 1594161"/>
                <a:gd name="connsiteY5" fmla="*/ 134803 h 1667042"/>
                <a:gd name="connsiteX6" fmla="*/ 1223916 w 1594161"/>
                <a:gd name="connsiteY6" fmla="*/ 267987 h 1667042"/>
                <a:gd name="connsiteX7" fmla="*/ 1054692 w 1594161"/>
                <a:gd name="connsiteY7" fmla="*/ 899539 h 1667042"/>
                <a:gd name="connsiteX8" fmla="*/ 1051911 w 1594161"/>
                <a:gd name="connsiteY8" fmla="*/ 914682 h 1667042"/>
                <a:gd name="connsiteX9" fmla="*/ 1097255 w 1594161"/>
                <a:gd name="connsiteY9" fmla="*/ 1056814 h 1667042"/>
                <a:gd name="connsiteX10" fmla="*/ 1108948 w 1594161"/>
                <a:gd name="connsiteY10" fmla="*/ 1067074 h 1667042"/>
                <a:gd name="connsiteX11" fmla="*/ 1397807 w 1594161"/>
                <a:gd name="connsiteY11" fmla="*/ 900177 h 1667042"/>
                <a:gd name="connsiteX12" fmla="*/ 1587938 w 1594161"/>
                <a:gd name="connsiteY12" fmla="*/ 946189 h 1667042"/>
                <a:gd name="connsiteX13" fmla="*/ 1510970 w 1594161"/>
                <a:gd name="connsiteY13" fmla="*/ 1136320 h 1667042"/>
                <a:gd name="connsiteX14" fmla="*/ 1155573 w 1594161"/>
                <a:gd name="connsiteY14" fmla="*/ 1345488 h 1667042"/>
                <a:gd name="connsiteX15" fmla="*/ 1139728 w 1594161"/>
                <a:gd name="connsiteY15" fmla="*/ 1396532 h 1667042"/>
                <a:gd name="connsiteX16" fmla="*/ 731622 w 1594161"/>
                <a:gd name="connsiteY16" fmla="*/ 1667042 h 1667042"/>
                <a:gd name="connsiteX17" fmla="*/ 688759 w 1594161"/>
                <a:gd name="connsiteY17" fmla="*/ 1667042 h 1667042"/>
                <a:gd name="connsiteX18" fmla="*/ 245847 w 1594161"/>
                <a:gd name="connsiteY18" fmla="*/ 1224130 h 1667042"/>
                <a:gd name="connsiteX19" fmla="*/ 245847 w 1594161"/>
                <a:gd name="connsiteY19" fmla="*/ 1081255 h 1667042"/>
                <a:gd name="connsiteX20" fmla="*/ 250890 w 1594161"/>
                <a:gd name="connsiteY20" fmla="*/ 1031236 h 1667042"/>
                <a:gd name="connsiteX21" fmla="*/ 11123 w 1594161"/>
                <a:gd name="connsiteY21" fmla="*/ 615948 h 1667042"/>
                <a:gd name="connsiteX22" fmla="*/ 41475 w 1594161"/>
                <a:gd name="connsiteY22" fmla="*/ 502673 h 1667042"/>
                <a:gd name="connsiteX23" fmla="*/ 72686 w 1594161"/>
                <a:gd name="connsiteY23" fmla="*/ 492178 h 1667042"/>
                <a:gd name="connsiteX24" fmla="*/ 154750 w 1594161"/>
                <a:gd name="connsiteY24" fmla="*/ 533025 h 1667042"/>
                <a:gd name="connsiteX25" fmla="*/ 343923 w 1594161"/>
                <a:gd name="connsiteY25" fmla="*/ 860684 h 1667042"/>
                <a:gd name="connsiteX26" fmla="*/ 369200 w 1594161"/>
                <a:gd name="connsiteY26" fmla="*/ 839828 h 1667042"/>
                <a:gd name="connsiteX27" fmla="*/ 215975 w 1594161"/>
                <a:gd name="connsiteY27" fmla="*/ 267988 h 1667042"/>
                <a:gd name="connsiteX28" fmla="*/ 292870 w 1594161"/>
                <a:gd name="connsiteY28" fmla="*/ 134804 h 1667042"/>
                <a:gd name="connsiteX29" fmla="*/ 335967 w 1594161"/>
                <a:gd name="connsiteY29" fmla="*/ 132103 h 1667042"/>
                <a:gd name="connsiteX30" fmla="*/ 426053 w 1594161"/>
                <a:gd name="connsiteY30" fmla="*/ 211698 h 1667042"/>
                <a:gd name="connsiteX31" fmla="*/ 578656 w 1594161"/>
                <a:gd name="connsiteY31" fmla="*/ 781218 h 1667042"/>
                <a:gd name="connsiteX32" fmla="*/ 614705 w 1594161"/>
                <a:gd name="connsiteY32" fmla="*/ 781218 h 1667042"/>
                <a:gd name="connsiteX33" fmla="*/ 614705 w 1594161"/>
                <a:gd name="connsiteY33" fmla="*/ 108744 h 1667042"/>
                <a:gd name="connsiteX34" fmla="*/ 723449 w 1594161"/>
                <a:gd name="connsiteY34" fmla="*/ 0 h 1667042"/>
                <a:gd name="connsiteX0" fmla="*/ 723449 w 1596962"/>
                <a:gd name="connsiteY0" fmla="*/ 0 h 1667042"/>
                <a:gd name="connsiteX1" fmla="*/ 832193 w 1596962"/>
                <a:gd name="connsiteY1" fmla="*/ 108744 h 1667042"/>
                <a:gd name="connsiteX2" fmla="*/ 832193 w 1596962"/>
                <a:gd name="connsiteY2" fmla="*/ 781218 h 1667042"/>
                <a:gd name="connsiteX3" fmla="*/ 861235 w 1596962"/>
                <a:gd name="connsiteY3" fmla="*/ 781218 h 1667042"/>
                <a:gd name="connsiteX4" fmla="*/ 1013838 w 1596962"/>
                <a:gd name="connsiteY4" fmla="*/ 211697 h 1667042"/>
                <a:gd name="connsiteX5" fmla="*/ 1147022 w 1596962"/>
                <a:gd name="connsiteY5" fmla="*/ 134803 h 1667042"/>
                <a:gd name="connsiteX6" fmla="*/ 1223916 w 1596962"/>
                <a:gd name="connsiteY6" fmla="*/ 267987 h 1667042"/>
                <a:gd name="connsiteX7" fmla="*/ 1054692 w 1596962"/>
                <a:gd name="connsiteY7" fmla="*/ 899539 h 1667042"/>
                <a:gd name="connsiteX8" fmla="*/ 1051911 w 1596962"/>
                <a:gd name="connsiteY8" fmla="*/ 914682 h 1667042"/>
                <a:gd name="connsiteX9" fmla="*/ 1097255 w 1596962"/>
                <a:gd name="connsiteY9" fmla="*/ 1056814 h 1667042"/>
                <a:gd name="connsiteX10" fmla="*/ 1108948 w 1596962"/>
                <a:gd name="connsiteY10" fmla="*/ 1067074 h 1667042"/>
                <a:gd name="connsiteX11" fmla="*/ 1397807 w 1596962"/>
                <a:gd name="connsiteY11" fmla="*/ 900177 h 1667042"/>
                <a:gd name="connsiteX12" fmla="*/ 1587938 w 1596962"/>
                <a:gd name="connsiteY12" fmla="*/ 946189 h 1667042"/>
                <a:gd name="connsiteX13" fmla="*/ 1510970 w 1596962"/>
                <a:gd name="connsiteY13" fmla="*/ 1136320 h 1667042"/>
                <a:gd name="connsiteX14" fmla="*/ 1155573 w 1596962"/>
                <a:gd name="connsiteY14" fmla="*/ 1345488 h 1667042"/>
                <a:gd name="connsiteX15" fmla="*/ 1139728 w 1596962"/>
                <a:gd name="connsiteY15" fmla="*/ 1396532 h 1667042"/>
                <a:gd name="connsiteX16" fmla="*/ 731622 w 1596962"/>
                <a:gd name="connsiteY16" fmla="*/ 1667042 h 1667042"/>
                <a:gd name="connsiteX17" fmla="*/ 688759 w 1596962"/>
                <a:gd name="connsiteY17" fmla="*/ 1667042 h 1667042"/>
                <a:gd name="connsiteX18" fmla="*/ 245847 w 1596962"/>
                <a:gd name="connsiteY18" fmla="*/ 1224130 h 1667042"/>
                <a:gd name="connsiteX19" fmla="*/ 245847 w 1596962"/>
                <a:gd name="connsiteY19" fmla="*/ 1081255 h 1667042"/>
                <a:gd name="connsiteX20" fmla="*/ 250890 w 1596962"/>
                <a:gd name="connsiteY20" fmla="*/ 1031236 h 1667042"/>
                <a:gd name="connsiteX21" fmla="*/ 11123 w 1596962"/>
                <a:gd name="connsiteY21" fmla="*/ 615948 h 1667042"/>
                <a:gd name="connsiteX22" fmla="*/ 41475 w 1596962"/>
                <a:gd name="connsiteY22" fmla="*/ 502673 h 1667042"/>
                <a:gd name="connsiteX23" fmla="*/ 72686 w 1596962"/>
                <a:gd name="connsiteY23" fmla="*/ 492178 h 1667042"/>
                <a:gd name="connsiteX24" fmla="*/ 154750 w 1596962"/>
                <a:gd name="connsiteY24" fmla="*/ 533025 h 1667042"/>
                <a:gd name="connsiteX25" fmla="*/ 343923 w 1596962"/>
                <a:gd name="connsiteY25" fmla="*/ 860684 h 1667042"/>
                <a:gd name="connsiteX26" fmla="*/ 369200 w 1596962"/>
                <a:gd name="connsiteY26" fmla="*/ 839828 h 1667042"/>
                <a:gd name="connsiteX27" fmla="*/ 215975 w 1596962"/>
                <a:gd name="connsiteY27" fmla="*/ 267988 h 1667042"/>
                <a:gd name="connsiteX28" fmla="*/ 292870 w 1596962"/>
                <a:gd name="connsiteY28" fmla="*/ 134804 h 1667042"/>
                <a:gd name="connsiteX29" fmla="*/ 335967 w 1596962"/>
                <a:gd name="connsiteY29" fmla="*/ 132103 h 1667042"/>
                <a:gd name="connsiteX30" fmla="*/ 426053 w 1596962"/>
                <a:gd name="connsiteY30" fmla="*/ 211698 h 1667042"/>
                <a:gd name="connsiteX31" fmla="*/ 578656 w 1596962"/>
                <a:gd name="connsiteY31" fmla="*/ 781218 h 1667042"/>
                <a:gd name="connsiteX32" fmla="*/ 614705 w 1596962"/>
                <a:gd name="connsiteY32" fmla="*/ 781218 h 1667042"/>
                <a:gd name="connsiteX33" fmla="*/ 614705 w 1596962"/>
                <a:gd name="connsiteY33" fmla="*/ 108744 h 1667042"/>
                <a:gd name="connsiteX34" fmla="*/ 723449 w 1596962"/>
                <a:gd name="connsiteY34" fmla="*/ 0 h 1667042"/>
                <a:gd name="connsiteX0" fmla="*/ 723449 w 1599061"/>
                <a:gd name="connsiteY0" fmla="*/ 0 h 1667042"/>
                <a:gd name="connsiteX1" fmla="*/ 832193 w 1599061"/>
                <a:gd name="connsiteY1" fmla="*/ 108744 h 1667042"/>
                <a:gd name="connsiteX2" fmla="*/ 832193 w 1599061"/>
                <a:gd name="connsiteY2" fmla="*/ 781218 h 1667042"/>
                <a:gd name="connsiteX3" fmla="*/ 861235 w 1599061"/>
                <a:gd name="connsiteY3" fmla="*/ 781218 h 1667042"/>
                <a:gd name="connsiteX4" fmla="*/ 1013838 w 1599061"/>
                <a:gd name="connsiteY4" fmla="*/ 211697 h 1667042"/>
                <a:gd name="connsiteX5" fmla="*/ 1147022 w 1599061"/>
                <a:gd name="connsiteY5" fmla="*/ 134803 h 1667042"/>
                <a:gd name="connsiteX6" fmla="*/ 1223916 w 1599061"/>
                <a:gd name="connsiteY6" fmla="*/ 267987 h 1667042"/>
                <a:gd name="connsiteX7" fmla="*/ 1054692 w 1599061"/>
                <a:gd name="connsiteY7" fmla="*/ 899539 h 1667042"/>
                <a:gd name="connsiteX8" fmla="*/ 1051911 w 1599061"/>
                <a:gd name="connsiteY8" fmla="*/ 914682 h 1667042"/>
                <a:gd name="connsiteX9" fmla="*/ 1097255 w 1599061"/>
                <a:gd name="connsiteY9" fmla="*/ 1056814 h 1667042"/>
                <a:gd name="connsiteX10" fmla="*/ 1108948 w 1599061"/>
                <a:gd name="connsiteY10" fmla="*/ 1067074 h 1667042"/>
                <a:gd name="connsiteX11" fmla="*/ 1397807 w 1599061"/>
                <a:gd name="connsiteY11" fmla="*/ 900177 h 1667042"/>
                <a:gd name="connsiteX12" fmla="*/ 1590319 w 1599061"/>
                <a:gd name="connsiteY12" fmla="*/ 953333 h 1667042"/>
                <a:gd name="connsiteX13" fmla="*/ 1510970 w 1599061"/>
                <a:gd name="connsiteY13" fmla="*/ 1136320 h 1667042"/>
                <a:gd name="connsiteX14" fmla="*/ 1155573 w 1599061"/>
                <a:gd name="connsiteY14" fmla="*/ 1345488 h 1667042"/>
                <a:gd name="connsiteX15" fmla="*/ 1139728 w 1599061"/>
                <a:gd name="connsiteY15" fmla="*/ 1396532 h 1667042"/>
                <a:gd name="connsiteX16" fmla="*/ 731622 w 1599061"/>
                <a:gd name="connsiteY16" fmla="*/ 1667042 h 1667042"/>
                <a:gd name="connsiteX17" fmla="*/ 688759 w 1599061"/>
                <a:gd name="connsiteY17" fmla="*/ 1667042 h 1667042"/>
                <a:gd name="connsiteX18" fmla="*/ 245847 w 1599061"/>
                <a:gd name="connsiteY18" fmla="*/ 1224130 h 1667042"/>
                <a:gd name="connsiteX19" fmla="*/ 245847 w 1599061"/>
                <a:gd name="connsiteY19" fmla="*/ 1081255 h 1667042"/>
                <a:gd name="connsiteX20" fmla="*/ 250890 w 1599061"/>
                <a:gd name="connsiteY20" fmla="*/ 1031236 h 1667042"/>
                <a:gd name="connsiteX21" fmla="*/ 11123 w 1599061"/>
                <a:gd name="connsiteY21" fmla="*/ 615948 h 1667042"/>
                <a:gd name="connsiteX22" fmla="*/ 41475 w 1599061"/>
                <a:gd name="connsiteY22" fmla="*/ 502673 h 1667042"/>
                <a:gd name="connsiteX23" fmla="*/ 72686 w 1599061"/>
                <a:gd name="connsiteY23" fmla="*/ 492178 h 1667042"/>
                <a:gd name="connsiteX24" fmla="*/ 154750 w 1599061"/>
                <a:gd name="connsiteY24" fmla="*/ 533025 h 1667042"/>
                <a:gd name="connsiteX25" fmla="*/ 343923 w 1599061"/>
                <a:gd name="connsiteY25" fmla="*/ 860684 h 1667042"/>
                <a:gd name="connsiteX26" fmla="*/ 369200 w 1599061"/>
                <a:gd name="connsiteY26" fmla="*/ 839828 h 1667042"/>
                <a:gd name="connsiteX27" fmla="*/ 215975 w 1599061"/>
                <a:gd name="connsiteY27" fmla="*/ 267988 h 1667042"/>
                <a:gd name="connsiteX28" fmla="*/ 292870 w 1599061"/>
                <a:gd name="connsiteY28" fmla="*/ 134804 h 1667042"/>
                <a:gd name="connsiteX29" fmla="*/ 335967 w 1599061"/>
                <a:gd name="connsiteY29" fmla="*/ 132103 h 1667042"/>
                <a:gd name="connsiteX30" fmla="*/ 426053 w 1599061"/>
                <a:gd name="connsiteY30" fmla="*/ 211698 h 1667042"/>
                <a:gd name="connsiteX31" fmla="*/ 578656 w 1599061"/>
                <a:gd name="connsiteY31" fmla="*/ 781218 h 1667042"/>
                <a:gd name="connsiteX32" fmla="*/ 614705 w 1599061"/>
                <a:gd name="connsiteY32" fmla="*/ 781218 h 1667042"/>
                <a:gd name="connsiteX33" fmla="*/ 614705 w 1599061"/>
                <a:gd name="connsiteY33" fmla="*/ 108744 h 1667042"/>
                <a:gd name="connsiteX34" fmla="*/ 723449 w 1599061"/>
                <a:gd name="connsiteY34" fmla="*/ 0 h 1667042"/>
                <a:gd name="connsiteX0" fmla="*/ 723449 w 1602893"/>
                <a:gd name="connsiteY0" fmla="*/ 0 h 1667042"/>
                <a:gd name="connsiteX1" fmla="*/ 832193 w 1602893"/>
                <a:gd name="connsiteY1" fmla="*/ 108744 h 1667042"/>
                <a:gd name="connsiteX2" fmla="*/ 832193 w 1602893"/>
                <a:gd name="connsiteY2" fmla="*/ 781218 h 1667042"/>
                <a:gd name="connsiteX3" fmla="*/ 861235 w 1602893"/>
                <a:gd name="connsiteY3" fmla="*/ 781218 h 1667042"/>
                <a:gd name="connsiteX4" fmla="*/ 1013838 w 1602893"/>
                <a:gd name="connsiteY4" fmla="*/ 211697 h 1667042"/>
                <a:gd name="connsiteX5" fmla="*/ 1147022 w 1602893"/>
                <a:gd name="connsiteY5" fmla="*/ 134803 h 1667042"/>
                <a:gd name="connsiteX6" fmla="*/ 1223916 w 1602893"/>
                <a:gd name="connsiteY6" fmla="*/ 267987 h 1667042"/>
                <a:gd name="connsiteX7" fmla="*/ 1054692 w 1602893"/>
                <a:gd name="connsiteY7" fmla="*/ 899539 h 1667042"/>
                <a:gd name="connsiteX8" fmla="*/ 1051911 w 1602893"/>
                <a:gd name="connsiteY8" fmla="*/ 914682 h 1667042"/>
                <a:gd name="connsiteX9" fmla="*/ 1097255 w 1602893"/>
                <a:gd name="connsiteY9" fmla="*/ 1056814 h 1667042"/>
                <a:gd name="connsiteX10" fmla="*/ 1108948 w 1602893"/>
                <a:gd name="connsiteY10" fmla="*/ 1067074 h 1667042"/>
                <a:gd name="connsiteX11" fmla="*/ 1397807 w 1602893"/>
                <a:gd name="connsiteY11" fmla="*/ 900177 h 1667042"/>
                <a:gd name="connsiteX12" fmla="*/ 1590319 w 1602893"/>
                <a:gd name="connsiteY12" fmla="*/ 953333 h 1667042"/>
                <a:gd name="connsiteX13" fmla="*/ 1510970 w 1602893"/>
                <a:gd name="connsiteY13" fmla="*/ 1136320 h 1667042"/>
                <a:gd name="connsiteX14" fmla="*/ 1155573 w 1602893"/>
                <a:gd name="connsiteY14" fmla="*/ 1345488 h 1667042"/>
                <a:gd name="connsiteX15" fmla="*/ 1139728 w 1602893"/>
                <a:gd name="connsiteY15" fmla="*/ 1396532 h 1667042"/>
                <a:gd name="connsiteX16" fmla="*/ 731622 w 1602893"/>
                <a:gd name="connsiteY16" fmla="*/ 1667042 h 1667042"/>
                <a:gd name="connsiteX17" fmla="*/ 688759 w 1602893"/>
                <a:gd name="connsiteY17" fmla="*/ 1667042 h 1667042"/>
                <a:gd name="connsiteX18" fmla="*/ 245847 w 1602893"/>
                <a:gd name="connsiteY18" fmla="*/ 1224130 h 1667042"/>
                <a:gd name="connsiteX19" fmla="*/ 245847 w 1602893"/>
                <a:gd name="connsiteY19" fmla="*/ 1081255 h 1667042"/>
                <a:gd name="connsiteX20" fmla="*/ 250890 w 1602893"/>
                <a:gd name="connsiteY20" fmla="*/ 1031236 h 1667042"/>
                <a:gd name="connsiteX21" fmla="*/ 11123 w 1602893"/>
                <a:gd name="connsiteY21" fmla="*/ 615948 h 1667042"/>
                <a:gd name="connsiteX22" fmla="*/ 41475 w 1602893"/>
                <a:gd name="connsiteY22" fmla="*/ 502673 h 1667042"/>
                <a:gd name="connsiteX23" fmla="*/ 72686 w 1602893"/>
                <a:gd name="connsiteY23" fmla="*/ 492178 h 1667042"/>
                <a:gd name="connsiteX24" fmla="*/ 154750 w 1602893"/>
                <a:gd name="connsiteY24" fmla="*/ 533025 h 1667042"/>
                <a:gd name="connsiteX25" fmla="*/ 343923 w 1602893"/>
                <a:gd name="connsiteY25" fmla="*/ 860684 h 1667042"/>
                <a:gd name="connsiteX26" fmla="*/ 369200 w 1602893"/>
                <a:gd name="connsiteY26" fmla="*/ 839828 h 1667042"/>
                <a:gd name="connsiteX27" fmla="*/ 215975 w 1602893"/>
                <a:gd name="connsiteY27" fmla="*/ 267988 h 1667042"/>
                <a:gd name="connsiteX28" fmla="*/ 292870 w 1602893"/>
                <a:gd name="connsiteY28" fmla="*/ 134804 h 1667042"/>
                <a:gd name="connsiteX29" fmla="*/ 335967 w 1602893"/>
                <a:gd name="connsiteY29" fmla="*/ 132103 h 1667042"/>
                <a:gd name="connsiteX30" fmla="*/ 426053 w 1602893"/>
                <a:gd name="connsiteY30" fmla="*/ 211698 h 1667042"/>
                <a:gd name="connsiteX31" fmla="*/ 578656 w 1602893"/>
                <a:gd name="connsiteY31" fmla="*/ 781218 h 1667042"/>
                <a:gd name="connsiteX32" fmla="*/ 614705 w 1602893"/>
                <a:gd name="connsiteY32" fmla="*/ 781218 h 1667042"/>
                <a:gd name="connsiteX33" fmla="*/ 614705 w 1602893"/>
                <a:gd name="connsiteY33" fmla="*/ 108744 h 1667042"/>
                <a:gd name="connsiteX34" fmla="*/ 723449 w 1602893"/>
                <a:gd name="connsiteY34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56814 h 1667042"/>
                <a:gd name="connsiteX10" fmla="*/ 1108948 w 1598802"/>
                <a:gd name="connsiteY10" fmla="*/ 1067074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55573 w 1598802"/>
                <a:gd name="connsiteY14" fmla="*/ 1345488 h 1667042"/>
                <a:gd name="connsiteX15" fmla="*/ 1139728 w 1598802"/>
                <a:gd name="connsiteY15" fmla="*/ 1396532 h 1667042"/>
                <a:gd name="connsiteX16" fmla="*/ 731622 w 1598802"/>
                <a:gd name="connsiteY16" fmla="*/ 1667042 h 1667042"/>
                <a:gd name="connsiteX17" fmla="*/ 688759 w 1598802"/>
                <a:gd name="connsiteY17" fmla="*/ 1667042 h 1667042"/>
                <a:gd name="connsiteX18" fmla="*/ 245847 w 1598802"/>
                <a:gd name="connsiteY18" fmla="*/ 1224130 h 1667042"/>
                <a:gd name="connsiteX19" fmla="*/ 245847 w 1598802"/>
                <a:gd name="connsiteY19" fmla="*/ 1081255 h 1667042"/>
                <a:gd name="connsiteX20" fmla="*/ 250890 w 1598802"/>
                <a:gd name="connsiteY20" fmla="*/ 1031236 h 1667042"/>
                <a:gd name="connsiteX21" fmla="*/ 11123 w 1598802"/>
                <a:gd name="connsiteY21" fmla="*/ 615948 h 1667042"/>
                <a:gd name="connsiteX22" fmla="*/ 41475 w 1598802"/>
                <a:gd name="connsiteY22" fmla="*/ 502673 h 1667042"/>
                <a:gd name="connsiteX23" fmla="*/ 72686 w 1598802"/>
                <a:gd name="connsiteY23" fmla="*/ 492178 h 1667042"/>
                <a:gd name="connsiteX24" fmla="*/ 154750 w 1598802"/>
                <a:gd name="connsiteY24" fmla="*/ 533025 h 1667042"/>
                <a:gd name="connsiteX25" fmla="*/ 343923 w 1598802"/>
                <a:gd name="connsiteY25" fmla="*/ 860684 h 1667042"/>
                <a:gd name="connsiteX26" fmla="*/ 369200 w 1598802"/>
                <a:gd name="connsiteY26" fmla="*/ 839828 h 1667042"/>
                <a:gd name="connsiteX27" fmla="*/ 215975 w 1598802"/>
                <a:gd name="connsiteY27" fmla="*/ 267988 h 1667042"/>
                <a:gd name="connsiteX28" fmla="*/ 292870 w 1598802"/>
                <a:gd name="connsiteY28" fmla="*/ 134804 h 1667042"/>
                <a:gd name="connsiteX29" fmla="*/ 335967 w 1598802"/>
                <a:gd name="connsiteY29" fmla="*/ 132103 h 1667042"/>
                <a:gd name="connsiteX30" fmla="*/ 426053 w 1598802"/>
                <a:gd name="connsiteY30" fmla="*/ 211698 h 1667042"/>
                <a:gd name="connsiteX31" fmla="*/ 578656 w 1598802"/>
                <a:gd name="connsiteY31" fmla="*/ 781218 h 1667042"/>
                <a:gd name="connsiteX32" fmla="*/ 614705 w 1598802"/>
                <a:gd name="connsiteY32" fmla="*/ 781218 h 1667042"/>
                <a:gd name="connsiteX33" fmla="*/ 614705 w 1598802"/>
                <a:gd name="connsiteY33" fmla="*/ 108744 h 1667042"/>
                <a:gd name="connsiteX34" fmla="*/ 723449 w 1598802"/>
                <a:gd name="connsiteY34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56814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55573 w 1598802"/>
                <a:gd name="connsiteY14" fmla="*/ 1345488 h 1667042"/>
                <a:gd name="connsiteX15" fmla="*/ 1139728 w 1598802"/>
                <a:gd name="connsiteY15" fmla="*/ 1396532 h 1667042"/>
                <a:gd name="connsiteX16" fmla="*/ 731622 w 1598802"/>
                <a:gd name="connsiteY16" fmla="*/ 1667042 h 1667042"/>
                <a:gd name="connsiteX17" fmla="*/ 688759 w 1598802"/>
                <a:gd name="connsiteY17" fmla="*/ 1667042 h 1667042"/>
                <a:gd name="connsiteX18" fmla="*/ 245847 w 1598802"/>
                <a:gd name="connsiteY18" fmla="*/ 1224130 h 1667042"/>
                <a:gd name="connsiteX19" fmla="*/ 245847 w 1598802"/>
                <a:gd name="connsiteY19" fmla="*/ 1081255 h 1667042"/>
                <a:gd name="connsiteX20" fmla="*/ 250890 w 1598802"/>
                <a:gd name="connsiteY20" fmla="*/ 1031236 h 1667042"/>
                <a:gd name="connsiteX21" fmla="*/ 11123 w 1598802"/>
                <a:gd name="connsiteY21" fmla="*/ 615948 h 1667042"/>
                <a:gd name="connsiteX22" fmla="*/ 41475 w 1598802"/>
                <a:gd name="connsiteY22" fmla="*/ 502673 h 1667042"/>
                <a:gd name="connsiteX23" fmla="*/ 72686 w 1598802"/>
                <a:gd name="connsiteY23" fmla="*/ 492178 h 1667042"/>
                <a:gd name="connsiteX24" fmla="*/ 154750 w 1598802"/>
                <a:gd name="connsiteY24" fmla="*/ 533025 h 1667042"/>
                <a:gd name="connsiteX25" fmla="*/ 343923 w 1598802"/>
                <a:gd name="connsiteY25" fmla="*/ 860684 h 1667042"/>
                <a:gd name="connsiteX26" fmla="*/ 369200 w 1598802"/>
                <a:gd name="connsiteY26" fmla="*/ 839828 h 1667042"/>
                <a:gd name="connsiteX27" fmla="*/ 215975 w 1598802"/>
                <a:gd name="connsiteY27" fmla="*/ 267988 h 1667042"/>
                <a:gd name="connsiteX28" fmla="*/ 292870 w 1598802"/>
                <a:gd name="connsiteY28" fmla="*/ 134804 h 1667042"/>
                <a:gd name="connsiteX29" fmla="*/ 335967 w 1598802"/>
                <a:gd name="connsiteY29" fmla="*/ 132103 h 1667042"/>
                <a:gd name="connsiteX30" fmla="*/ 426053 w 1598802"/>
                <a:gd name="connsiteY30" fmla="*/ 211698 h 1667042"/>
                <a:gd name="connsiteX31" fmla="*/ 578656 w 1598802"/>
                <a:gd name="connsiteY31" fmla="*/ 781218 h 1667042"/>
                <a:gd name="connsiteX32" fmla="*/ 614705 w 1598802"/>
                <a:gd name="connsiteY32" fmla="*/ 781218 h 1667042"/>
                <a:gd name="connsiteX33" fmla="*/ 614705 w 1598802"/>
                <a:gd name="connsiteY33" fmla="*/ 108744 h 1667042"/>
                <a:gd name="connsiteX34" fmla="*/ 723449 w 1598802"/>
                <a:gd name="connsiteY34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56814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55573 w 1598802"/>
                <a:gd name="connsiteY14" fmla="*/ 1345488 h 1667042"/>
                <a:gd name="connsiteX15" fmla="*/ 1139728 w 1598802"/>
                <a:gd name="connsiteY15" fmla="*/ 1396532 h 1667042"/>
                <a:gd name="connsiteX16" fmla="*/ 731622 w 1598802"/>
                <a:gd name="connsiteY16" fmla="*/ 1667042 h 1667042"/>
                <a:gd name="connsiteX17" fmla="*/ 688759 w 1598802"/>
                <a:gd name="connsiteY17" fmla="*/ 1667042 h 1667042"/>
                <a:gd name="connsiteX18" fmla="*/ 245847 w 1598802"/>
                <a:gd name="connsiteY18" fmla="*/ 1224130 h 1667042"/>
                <a:gd name="connsiteX19" fmla="*/ 245847 w 1598802"/>
                <a:gd name="connsiteY19" fmla="*/ 1081255 h 1667042"/>
                <a:gd name="connsiteX20" fmla="*/ 250890 w 1598802"/>
                <a:gd name="connsiteY20" fmla="*/ 1031236 h 1667042"/>
                <a:gd name="connsiteX21" fmla="*/ 11123 w 1598802"/>
                <a:gd name="connsiteY21" fmla="*/ 615948 h 1667042"/>
                <a:gd name="connsiteX22" fmla="*/ 41475 w 1598802"/>
                <a:gd name="connsiteY22" fmla="*/ 502673 h 1667042"/>
                <a:gd name="connsiteX23" fmla="*/ 72686 w 1598802"/>
                <a:gd name="connsiteY23" fmla="*/ 492178 h 1667042"/>
                <a:gd name="connsiteX24" fmla="*/ 154750 w 1598802"/>
                <a:gd name="connsiteY24" fmla="*/ 533025 h 1667042"/>
                <a:gd name="connsiteX25" fmla="*/ 343923 w 1598802"/>
                <a:gd name="connsiteY25" fmla="*/ 860684 h 1667042"/>
                <a:gd name="connsiteX26" fmla="*/ 369200 w 1598802"/>
                <a:gd name="connsiteY26" fmla="*/ 839828 h 1667042"/>
                <a:gd name="connsiteX27" fmla="*/ 215975 w 1598802"/>
                <a:gd name="connsiteY27" fmla="*/ 267988 h 1667042"/>
                <a:gd name="connsiteX28" fmla="*/ 292870 w 1598802"/>
                <a:gd name="connsiteY28" fmla="*/ 134804 h 1667042"/>
                <a:gd name="connsiteX29" fmla="*/ 335967 w 1598802"/>
                <a:gd name="connsiteY29" fmla="*/ 132103 h 1667042"/>
                <a:gd name="connsiteX30" fmla="*/ 426053 w 1598802"/>
                <a:gd name="connsiteY30" fmla="*/ 211698 h 1667042"/>
                <a:gd name="connsiteX31" fmla="*/ 578656 w 1598802"/>
                <a:gd name="connsiteY31" fmla="*/ 781218 h 1667042"/>
                <a:gd name="connsiteX32" fmla="*/ 614705 w 1598802"/>
                <a:gd name="connsiteY32" fmla="*/ 781218 h 1667042"/>
                <a:gd name="connsiteX33" fmla="*/ 614705 w 1598802"/>
                <a:gd name="connsiteY33" fmla="*/ 108744 h 1667042"/>
                <a:gd name="connsiteX34" fmla="*/ 723449 w 1598802"/>
                <a:gd name="connsiteY34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56814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39728 w 1598802"/>
                <a:gd name="connsiteY14" fmla="*/ 1396532 h 1667042"/>
                <a:gd name="connsiteX15" fmla="*/ 731622 w 1598802"/>
                <a:gd name="connsiteY15" fmla="*/ 1667042 h 1667042"/>
                <a:gd name="connsiteX16" fmla="*/ 688759 w 1598802"/>
                <a:gd name="connsiteY16" fmla="*/ 1667042 h 1667042"/>
                <a:gd name="connsiteX17" fmla="*/ 245847 w 1598802"/>
                <a:gd name="connsiteY17" fmla="*/ 1224130 h 1667042"/>
                <a:gd name="connsiteX18" fmla="*/ 245847 w 1598802"/>
                <a:gd name="connsiteY18" fmla="*/ 1081255 h 1667042"/>
                <a:gd name="connsiteX19" fmla="*/ 250890 w 1598802"/>
                <a:gd name="connsiteY19" fmla="*/ 1031236 h 1667042"/>
                <a:gd name="connsiteX20" fmla="*/ 11123 w 1598802"/>
                <a:gd name="connsiteY20" fmla="*/ 615948 h 1667042"/>
                <a:gd name="connsiteX21" fmla="*/ 41475 w 1598802"/>
                <a:gd name="connsiteY21" fmla="*/ 502673 h 1667042"/>
                <a:gd name="connsiteX22" fmla="*/ 72686 w 1598802"/>
                <a:gd name="connsiteY22" fmla="*/ 492178 h 1667042"/>
                <a:gd name="connsiteX23" fmla="*/ 154750 w 1598802"/>
                <a:gd name="connsiteY23" fmla="*/ 533025 h 1667042"/>
                <a:gd name="connsiteX24" fmla="*/ 343923 w 1598802"/>
                <a:gd name="connsiteY24" fmla="*/ 860684 h 1667042"/>
                <a:gd name="connsiteX25" fmla="*/ 369200 w 1598802"/>
                <a:gd name="connsiteY25" fmla="*/ 839828 h 1667042"/>
                <a:gd name="connsiteX26" fmla="*/ 215975 w 1598802"/>
                <a:gd name="connsiteY26" fmla="*/ 267988 h 1667042"/>
                <a:gd name="connsiteX27" fmla="*/ 292870 w 1598802"/>
                <a:gd name="connsiteY27" fmla="*/ 134804 h 1667042"/>
                <a:gd name="connsiteX28" fmla="*/ 335967 w 1598802"/>
                <a:gd name="connsiteY28" fmla="*/ 132103 h 1667042"/>
                <a:gd name="connsiteX29" fmla="*/ 426053 w 1598802"/>
                <a:gd name="connsiteY29" fmla="*/ 211698 h 1667042"/>
                <a:gd name="connsiteX30" fmla="*/ 578656 w 1598802"/>
                <a:gd name="connsiteY30" fmla="*/ 781218 h 1667042"/>
                <a:gd name="connsiteX31" fmla="*/ 614705 w 1598802"/>
                <a:gd name="connsiteY31" fmla="*/ 781218 h 1667042"/>
                <a:gd name="connsiteX32" fmla="*/ 614705 w 1598802"/>
                <a:gd name="connsiteY32" fmla="*/ 108744 h 1667042"/>
                <a:gd name="connsiteX33" fmla="*/ 723449 w 1598802"/>
                <a:gd name="connsiteY33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56814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39728 w 1598802"/>
                <a:gd name="connsiteY14" fmla="*/ 1396532 h 1667042"/>
                <a:gd name="connsiteX15" fmla="*/ 731622 w 1598802"/>
                <a:gd name="connsiteY15" fmla="*/ 1667042 h 1667042"/>
                <a:gd name="connsiteX16" fmla="*/ 688759 w 1598802"/>
                <a:gd name="connsiteY16" fmla="*/ 1667042 h 1667042"/>
                <a:gd name="connsiteX17" fmla="*/ 245847 w 1598802"/>
                <a:gd name="connsiteY17" fmla="*/ 1224130 h 1667042"/>
                <a:gd name="connsiteX18" fmla="*/ 245847 w 1598802"/>
                <a:gd name="connsiteY18" fmla="*/ 1081255 h 1667042"/>
                <a:gd name="connsiteX19" fmla="*/ 250890 w 1598802"/>
                <a:gd name="connsiteY19" fmla="*/ 1031236 h 1667042"/>
                <a:gd name="connsiteX20" fmla="*/ 11123 w 1598802"/>
                <a:gd name="connsiteY20" fmla="*/ 615948 h 1667042"/>
                <a:gd name="connsiteX21" fmla="*/ 41475 w 1598802"/>
                <a:gd name="connsiteY21" fmla="*/ 502673 h 1667042"/>
                <a:gd name="connsiteX22" fmla="*/ 72686 w 1598802"/>
                <a:gd name="connsiteY22" fmla="*/ 492178 h 1667042"/>
                <a:gd name="connsiteX23" fmla="*/ 154750 w 1598802"/>
                <a:gd name="connsiteY23" fmla="*/ 533025 h 1667042"/>
                <a:gd name="connsiteX24" fmla="*/ 343923 w 1598802"/>
                <a:gd name="connsiteY24" fmla="*/ 860684 h 1667042"/>
                <a:gd name="connsiteX25" fmla="*/ 369200 w 1598802"/>
                <a:gd name="connsiteY25" fmla="*/ 839828 h 1667042"/>
                <a:gd name="connsiteX26" fmla="*/ 215975 w 1598802"/>
                <a:gd name="connsiteY26" fmla="*/ 267988 h 1667042"/>
                <a:gd name="connsiteX27" fmla="*/ 292870 w 1598802"/>
                <a:gd name="connsiteY27" fmla="*/ 134804 h 1667042"/>
                <a:gd name="connsiteX28" fmla="*/ 335967 w 1598802"/>
                <a:gd name="connsiteY28" fmla="*/ 132103 h 1667042"/>
                <a:gd name="connsiteX29" fmla="*/ 426053 w 1598802"/>
                <a:gd name="connsiteY29" fmla="*/ 211698 h 1667042"/>
                <a:gd name="connsiteX30" fmla="*/ 578656 w 1598802"/>
                <a:gd name="connsiteY30" fmla="*/ 781218 h 1667042"/>
                <a:gd name="connsiteX31" fmla="*/ 614705 w 1598802"/>
                <a:gd name="connsiteY31" fmla="*/ 781218 h 1667042"/>
                <a:gd name="connsiteX32" fmla="*/ 614705 w 1598802"/>
                <a:gd name="connsiteY32" fmla="*/ 108744 h 1667042"/>
                <a:gd name="connsiteX33" fmla="*/ 723449 w 1598802"/>
                <a:gd name="connsiteY33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49671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39728 w 1598802"/>
                <a:gd name="connsiteY14" fmla="*/ 1396532 h 1667042"/>
                <a:gd name="connsiteX15" fmla="*/ 731622 w 1598802"/>
                <a:gd name="connsiteY15" fmla="*/ 1667042 h 1667042"/>
                <a:gd name="connsiteX16" fmla="*/ 688759 w 1598802"/>
                <a:gd name="connsiteY16" fmla="*/ 1667042 h 1667042"/>
                <a:gd name="connsiteX17" fmla="*/ 245847 w 1598802"/>
                <a:gd name="connsiteY17" fmla="*/ 1224130 h 1667042"/>
                <a:gd name="connsiteX18" fmla="*/ 245847 w 1598802"/>
                <a:gd name="connsiteY18" fmla="*/ 1081255 h 1667042"/>
                <a:gd name="connsiteX19" fmla="*/ 250890 w 1598802"/>
                <a:gd name="connsiteY19" fmla="*/ 1031236 h 1667042"/>
                <a:gd name="connsiteX20" fmla="*/ 11123 w 1598802"/>
                <a:gd name="connsiteY20" fmla="*/ 615948 h 1667042"/>
                <a:gd name="connsiteX21" fmla="*/ 41475 w 1598802"/>
                <a:gd name="connsiteY21" fmla="*/ 502673 h 1667042"/>
                <a:gd name="connsiteX22" fmla="*/ 72686 w 1598802"/>
                <a:gd name="connsiteY22" fmla="*/ 492178 h 1667042"/>
                <a:gd name="connsiteX23" fmla="*/ 154750 w 1598802"/>
                <a:gd name="connsiteY23" fmla="*/ 533025 h 1667042"/>
                <a:gd name="connsiteX24" fmla="*/ 343923 w 1598802"/>
                <a:gd name="connsiteY24" fmla="*/ 860684 h 1667042"/>
                <a:gd name="connsiteX25" fmla="*/ 369200 w 1598802"/>
                <a:gd name="connsiteY25" fmla="*/ 839828 h 1667042"/>
                <a:gd name="connsiteX26" fmla="*/ 215975 w 1598802"/>
                <a:gd name="connsiteY26" fmla="*/ 267988 h 1667042"/>
                <a:gd name="connsiteX27" fmla="*/ 292870 w 1598802"/>
                <a:gd name="connsiteY27" fmla="*/ 134804 h 1667042"/>
                <a:gd name="connsiteX28" fmla="*/ 335967 w 1598802"/>
                <a:gd name="connsiteY28" fmla="*/ 132103 h 1667042"/>
                <a:gd name="connsiteX29" fmla="*/ 426053 w 1598802"/>
                <a:gd name="connsiteY29" fmla="*/ 211698 h 1667042"/>
                <a:gd name="connsiteX30" fmla="*/ 578656 w 1598802"/>
                <a:gd name="connsiteY30" fmla="*/ 781218 h 1667042"/>
                <a:gd name="connsiteX31" fmla="*/ 614705 w 1598802"/>
                <a:gd name="connsiteY31" fmla="*/ 781218 h 1667042"/>
                <a:gd name="connsiteX32" fmla="*/ 614705 w 1598802"/>
                <a:gd name="connsiteY32" fmla="*/ 108744 h 1667042"/>
                <a:gd name="connsiteX33" fmla="*/ 723449 w 1598802"/>
                <a:gd name="connsiteY33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49671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39728 w 1598802"/>
                <a:gd name="connsiteY14" fmla="*/ 1396532 h 1667042"/>
                <a:gd name="connsiteX15" fmla="*/ 731622 w 1598802"/>
                <a:gd name="connsiteY15" fmla="*/ 1667042 h 1667042"/>
                <a:gd name="connsiteX16" fmla="*/ 688759 w 1598802"/>
                <a:gd name="connsiteY16" fmla="*/ 1667042 h 1667042"/>
                <a:gd name="connsiteX17" fmla="*/ 245847 w 1598802"/>
                <a:gd name="connsiteY17" fmla="*/ 1224130 h 1667042"/>
                <a:gd name="connsiteX18" fmla="*/ 245847 w 1598802"/>
                <a:gd name="connsiteY18" fmla="*/ 1081255 h 1667042"/>
                <a:gd name="connsiteX19" fmla="*/ 250890 w 1598802"/>
                <a:gd name="connsiteY19" fmla="*/ 1031236 h 1667042"/>
                <a:gd name="connsiteX20" fmla="*/ 11123 w 1598802"/>
                <a:gd name="connsiteY20" fmla="*/ 615948 h 1667042"/>
                <a:gd name="connsiteX21" fmla="*/ 41475 w 1598802"/>
                <a:gd name="connsiteY21" fmla="*/ 502673 h 1667042"/>
                <a:gd name="connsiteX22" fmla="*/ 72686 w 1598802"/>
                <a:gd name="connsiteY22" fmla="*/ 492178 h 1667042"/>
                <a:gd name="connsiteX23" fmla="*/ 154750 w 1598802"/>
                <a:gd name="connsiteY23" fmla="*/ 533025 h 1667042"/>
                <a:gd name="connsiteX24" fmla="*/ 343923 w 1598802"/>
                <a:gd name="connsiteY24" fmla="*/ 860684 h 1667042"/>
                <a:gd name="connsiteX25" fmla="*/ 369200 w 1598802"/>
                <a:gd name="connsiteY25" fmla="*/ 839828 h 1667042"/>
                <a:gd name="connsiteX26" fmla="*/ 215975 w 1598802"/>
                <a:gd name="connsiteY26" fmla="*/ 267988 h 1667042"/>
                <a:gd name="connsiteX27" fmla="*/ 292870 w 1598802"/>
                <a:gd name="connsiteY27" fmla="*/ 134804 h 1667042"/>
                <a:gd name="connsiteX28" fmla="*/ 335967 w 1598802"/>
                <a:gd name="connsiteY28" fmla="*/ 132103 h 1667042"/>
                <a:gd name="connsiteX29" fmla="*/ 426053 w 1598802"/>
                <a:gd name="connsiteY29" fmla="*/ 211698 h 1667042"/>
                <a:gd name="connsiteX30" fmla="*/ 578656 w 1598802"/>
                <a:gd name="connsiteY30" fmla="*/ 781218 h 1667042"/>
                <a:gd name="connsiteX31" fmla="*/ 614705 w 1598802"/>
                <a:gd name="connsiteY31" fmla="*/ 781218 h 1667042"/>
                <a:gd name="connsiteX32" fmla="*/ 614705 w 1598802"/>
                <a:gd name="connsiteY32" fmla="*/ 108744 h 1667042"/>
                <a:gd name="connsiteX33" fmla="*/ 723449 w 1598802"/>
                <a:gd name="connsiteY33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0112 w 1598802"/>
                <a:gd name="connsiteY9" fmla="*/ 1040146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39728 w 1598802"/>
                <a:gd name="connsiteY14" fmla="*/ 1396532 h 1667042"/>
                <a:gd name="connsiteX15" fmla="*/ 731622 w 1598802"/>
                <a:gd name="connsiteY15" fmla="*/ 1667042 h 1667042"/>
                <a:gd name="connsiteX16" fmla="*/ 688759 w 1598802"/>
                <a:gd name="connsiteY16" fmla="*/ 1667042 h 1667042"/>
                <a:gd name="connsiteX17" fmla="*/ 245847 w 1598802"/>
                <a:gd name="connsiteY17" fmla="*/ 1224130 h 1667042"/>
                <a:gd name="connsiteX18" fmla="*/ 245847 w 1598802"/>
                <a:gd name="connsiteY18" fmla="*/ 1081255 h 1667042"/>
                <a:gd name="connsiteX19" fmla="*/ 250890 w 1598802"/>
                <a:gd name="connsiteY19" fmla="*/ 1031236 h 1667042"/>
                <a:gd name="connsiteX20" fmla="*/ 11123 w 1598802"/>
                <a:gd name="connsiteY20" fmla="*/ 615948 h 1667042"/>
                <a:gd name="connsiteX21" fmla="*/ 41475 w 1598802"/>
                <a:gd name="connsiteY21" fmla="*/ 502673 h 1667042"/>
                <a:gd name="connsiteX22" fmla="*/ 72686 w 1598802"/>
                <a:gd name="connsiteY22" fmla="*/ 492178 h 1667042"/>
                <a:gd name="connsiteX23" fmla="*/ 154750 w 1598802"/>
                <a:gd name="connsiteY23" fmla="*/ 533025 h 1667042"/>
                <a:gd name="connsiteX24" fmla="*/ 343923 w 1598802"/>
                <a:gd name="connsiteY24" fmla="*/ 860684 h 1667042"/>
                <a:gd name="connsiteX25" fmla="*/ 369200 w 1598802"/>
                <a:gd name="connsiteY25" fmla="*/ 839828 h 1667042"/>
                <a:gd name="connsiteX26" fmla="*/ 215975 w 1598802"/>
                <a:gd name="connsiteY26" fmla="*/ 267988 h 1667042"/>
                <a:gd name="connsiteX27" fmla="*/ 292870 w 1598802"/>
                <a:gd name="connsiteY27" fmla="*/ 134804 h 1667042"/>
                <a:gd name="connsiteX28" fmla="*/ 335967 w 1598802"/>
                <a:gd name="connsiteY28" fmla="*/ 132103 h 1667042"/>
                <a:gd name="connsiteX29" fmla="*/ 426053 w 1598802"/>
                <a:gd name="connsiteY29" fmla="*/ 211698 h 1667042"/>
                <a:gd name="connsiteX30" fmla="*/ 578656 w 1598802"/>
                <a:gd name="connsiteY30" fmla="*/ 781218 h 1667042"/>
                <a:gd name="connsiteX31" fmla="*/ 614705 w 1598802"/>
                <a:gd name="connsiteY31" fmla="*/ 781218 h 1667042"/>
                <a:gd name="connsiteX32" fmla="*/ 614705 w 1598802"/>
                <a:gd name="connsiteY32" fmla="*/ 108744 h 1667042"/>
                <a:gd name="connsiteX33" fmla="*/ 723449 w 1598802"/>
                <a:gd name="connsiteY33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90112 w 1598802"/>
                <a:gd name="connsiteY8" fmla="*/ 1040146 h 1667042"/>
                <a:gd name="connsiteX9" fmla="*/ 1156573 w 1598802"/>
                <a:gd name="connsiteY9" fmla="*/ 1045642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80587 w 1598802"/>
                <a:gd name="connsiteY8" fmla="*/ 1030621 h 1667042"/>
                <a:gd name="connsiteX9" fmla="*/ 1156573 w 1598802"/>
                <a:gd name="connsiteY9" fmla="*/ 1045642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56573 w 1598802"/>
                <a:gd name="connsiteY9" fmla="*/ 1045642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69200 w 1598802"/>
                <a:gd name="connsiteY23" fmla="*/ 839828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78656 w 1598802"/>
                <a:gd name="connsiteY28" fmla="*/ 781218 h 1667042"/>
                <a:gd name="connsiteX29" fmla="*/ 614705 w 1598802"/>
                <a:gd name="connsiteY29" fmla="*/ 781218 h 1667042"/>
                <a:gd name="connsiteX30" fmla="*/ 614705 w 1598802"/>
                <a:gd name="connsiteY30" fmla="*/ 108744 h 1667042"/>
                <a:gd name="connsiteX31" fmla="*/ 723449 w 1598802"/>
                <a:gd name="connsiteY31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78656 w 1598802"/>
                <a:gd name="connsiteY28" fmla="*/ 781218 h 1667042"/>
                <a:gd name="connsiteX29" fmla="*/ 614705 w 1598802"/>
                <a:gd name="connsiteY29" fmla="*/ 781218 h 1667042"/>
                <a:gd name="connsiteX30" fmla="*/ 614705 w 1598802"/>
                <a:gd name="connsiteY30" fmla="*/ 108744 h 1667042"/>
                <a:gd name="connsiteX31" fmla="*/ 723449 w 1598802"/>
                <a:gd name="connsiteY31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78656 w 1598802"/>
                <a:gd name="connsiteY28" fmla="*/ 781218 h 1667042"/>
                <a:gd name="connsiteX29" fmla="*/ 614705 w 1598802"/>
                <a:gd name="connsiteY29" fmla="*/ 781218 h 1667042"/>
                <a:gd name="connsiteX30" fmla="*/ 614705 w 1598802"/>
                <a:gd name="connsiteY30" fmla="*/ 108744 h 1667042"/>
                <a:gd name="connsiteX31" fmla="*/ 723449 w 1598802"/>
                <a:gd name="connsiteY31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96216 w 1598802"/>
                <a:gd name="connsiteY28" fmla="*/ 785609 h 1667042"/>
                <a:gd name="connsiteX29" fmla="*/ 614705 w 1598802"/>
                <a:gd name="connsiteY29" fmla="*/ 781218 h 1667042"/>
                <a:gd name="connsiteX30" fmla="*/ 614705 w 1598802"/>
                <a:gd name="connsiteY30" fmla="*/ 108744 h 1667042"/>
                <a:gd name="connsiteX31" fmla="*/ 723449 w 1598802"/>
                <a:gd name="connsiteY31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96216 w 1598802"/>
                <a:gd name="connsiteY28" fmla="*/ 785609 h 1667042"/>
                <a:gd name="connsiteX29" fmla="*/ 614705 w 1598802"/>
                <a:gd name="connsiteY29" fmla="*/ 108744 h 1667042"/>
                <a:gd name="connsiteX30" fmla="*/ 723449 w 1598802"/>
                <a:gd name="connsiteY30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89632 w 1598802"/>
                <a:gd name="connsiteY28" fmla="*/ 787805 h 1667042"/>
                <a:gd name="connsiteX29" fmla="*/ 614705 w 1598802"/>
                <a:gd name="connsiteY29" fmla="*/ 108744 h 1667042"/>
                <a:gd name="connsiteX30" fmla="*/ 723449 w 1598802"/>
                <a:gd name="connsiteY30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89632 w 1598802"/>
                <a:gd name="connsiteY28" fmla="*/ 787805 h 1667042"/>
                <a:gd name="connsiteX29" fmla="*/ 614705 w 1598802"/>
                <a:gd name="connsiteY29" fmla="*/ 108744 h 1667042"/>
                <a:gd name="connsiteX30" fmla="*/ 723449 w 1598802"/>
                <a:gd name="connsiteY30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61235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51911 w 1598802"/>
                <a:gd name="connsiteY6" fmla="*/ 914682 h 1667042"/>
                <a:gd name="connsiteX7" fmla="*/ 1068681 w 1598802"/>
                <a:gd name="connsiteY7" fmla="*/ 1016334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250890 w 1598802"/>
                <a:gd name="connsiteY17" fmla="*/ 1031236 h 1667042"/>
                <a:gd name="connsiteX18" fmla="*/ 11123 w 1598802"/>
                <a:gd name="connsiteY18" fmla="*/ 615948 h 1667042"/>
                <a:gd name="connsiteX19" fmla="*/ 41475 w 1598802"/>
                <a:gd name="connsiteY19" fmla="*/ 502673 h 1667042"/>
                <a:gd name="connsiteX20" fmla="*/ 72686 w 1598802"/>
                <a:gd name="connsiteY20" fmla="*/ 492178 h 1667042"/>
                <a:gd name="connsiteX21" fmla="*/ 154750 w 1598802"/>
                <a:gd name="connsiteY21" fmla="*/ 533025 h 1667042"/>
                <a:gd name="connsiteX22" fmla="*/ 356030 w 1598802"/>
                <a:gd name="connsiteY22" fmla="*/ 852997 h 1667042"/>
                <a:gd name="connsiteX23" fmla="*/ 215975 w 1598802"/>
                <a:gd name="connsiteY23" fmla="*/ 267988 h 1667042"/>
                <a:gd name="connsiteX24" fmla="*/ 292870 w 1598802"/>
                <a:gd name="connsiteY24" fmla="*/ 134804 h 1667042"/>
                <a:gd name="connsiteX25" fmla="*/ 335967 w 1598802"/>
                <a:gd name="connsiteY25" fmla="*/ 132103 h 1667042"/>
                <a:gd name="connsiteX26" fmla="*/ 426053 w 1598802"/>
                <a:gd name="connsiteY26" fmla="*/ 211698 h 1667042"/>
                <a:gd name="connsiteX27" fmla="*/ 589632 w 1598802"/>
                <a:gd name="connsiteY27" fmla="*/ 787805 h 1667042"/>
                <a:gd name="connsiteX28" fmla="*/ 614705 w 1598802"/>
                <a:gd name="connsiteY28" fmla="*/ 108744 h 1667042"/>
                <a:gd name="connsiteX29" fmla="*/ 723449 w 1598802"/>
                <a:gd name="connsiteY29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51911 w 1598802"/>
                <a:gd name="connsiteY6" fmla="*/ 914682 h 1667042"/>
                <a:gd name="connsiteX7" fmla="*/ 1068681 w 1598802"/>
                <a:gd name="connsiteY7" fmla="*/ 1016334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250890 w 1598802"/>
                <a:gd name="connsiteY17" fmla="*/ 1031236 h 1667042"/>
                <a:gd name="connsiteX18" fmla="*/ 11123 w 1598802"/>
                <a:gd name="connsiteY18" fmla="*/ 615948 h 1667042"/>
                <a:gd name="connsiteX19" fmla="*/ 41475 w 1598802"/>
                <a:gd name="connsiteY19" fmla="*/ 502673 h 1667042"/>
                <a:gd name="connsiteX20" fmla="*/ 72686 w 1598802"/>
                <a:gd name="connsiteY20" fmla="*/ 492178 h 1667042"/>
                <a:gd name="connsiteX21" fmla="*/ 154750 w 1598802"/>
                <a:gd name="connsiteY21" fmla="*/ 533025 h 1667042"/>
                <a:gd name="connsiteX22" fmla="*/ 356030 w 1598802"/>
                <a:gd name="connsiteY22" fmla="*/ 852997 h 1667042"/>
                <a:gd name="connsiteX23" fmla="*/ 215975 w 1598802"/>
                <a:gd name="connsiteY23" fmla="*/ 267988 h 1667042"/>
                <a:gd name="connsiteX24" fmla="*/ 292870 w 1598802"/>
                <a:gd name="connsiteY24" fmla="*/ 134804 h 1667042"/>
                <a:gd name="connsiteX25" fmla="*/ 335967 w 1598802"/>
                <a:gd name="connsiteY25" fmla="*/ 132103 h 1667042"/>
                <a:gd name="connsiteX26" fmla="*/ 426053 w 1598802"/>
                <a:gd name="connsiteY26" fmla="*/ 211698 h 1667042"/>
                <a:gd name="connsiteX27" fmla="*/ 589632 w 1598802"/>
                <a:gd name="connsiteY27" fmla="*/ 787805 h 1667042"/>
                <a:gd name="connsiteX28" fmla="*/ 614705 w 1598802"/>
                <a:gd name="connsiteY28" fmla="*/ 108744 h 1667042"/>
                <a:gd name="connsiteX29" fmla="*/ 723449 w 1598802"/>
                <a:gd name="connsiteY29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51911 w 1598802"/>
                <a:gd name="connsiteY6" fmla="*/ 914682 h 1667042"/>
                <a:gd name="connsiteX7" fmla="*/ 1068681 w 1598802"/>
                <a:gd name="connsiteY7" fmla="*/ 1016334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250890 w 1598802"/>
                <a:gd name="connsiteY17" fmla="*/ 1031236 h 1667042"/>
                <a:gd name="connsiteX18" fmla="*/ 11123 w 1598802"/>
                <a:gd name="connsiteY18" fmla="*/ 615948 h 1667042"/>
                <a:gd name="connsiteX19" fmla="*/ 41475 w 1598802"/>
                <a:gd name="connsiteY19" fmla="*/ 502673 h 1667042"/>
                <a:gd name="connsiteX20" fmla="*/ 72686 w 1598802"/>
                <a:gd name="connsiteY20" fmla="*/ 492178 h 1667042"/>
                <a:gd name="connsiteX21" fmla="*/ 154750 w 1598802"/>
                <a:gd name="connsiteY21" fmla="*/ 533025 h 1667042"/>
                <a:gd name="connsiteX22" fmla="*/ 356030 w 1598802"/>
                <a:gd name="connsiteY22" fmla="*/ 852997 h 1667042"/>
                <a:gd name="connsiteX23" fmla="*/ 215975 w 1598802"/>
                <a:gd name="connsiteY23" fmla="*/ 267988 h 1667042"/>
                <a:gd name="connsiteX24" fmla="*/ 292870 w 1598802"/>
                <a:gd name="connsiteY24" fmla="*/ 134804 h 1667042"/>
                <a:gd name="connsiteX25" fmla="*/ 335967 w 1598802"/>
                <a:gd name="connsiteY25" fmla="*/ 132103 h 1667042"/>
                <a:gd name="connsiteX26" fmla="*/ 426053 w 1598802"/>
                <a:gd name="connsiteY26" fmla="*/ 211698 h 1667042"/>
                <a:gd name="connsiteX27" fmla="*/ 589632 w 1598802"/>
                <a:gd name="connsiteY27" fmla="*/ 787805 h 1667042"/>
                <a:gd name="connsiteX28" fmla="*/ 614705 w 1598802"/>
                <a:gd name="connsiteY28" fmla="*/ 108744 h 1667042"/>
                <a:gd name="connsiteX29" fmla="*/ 723449 w 1598802"/>
                <a:gd name="connsiteY29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68681 w 1598802"/>
                <a:gd name="connsiteY7" fmla="*/ 1016334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250890 w 1598802"/>
                <a:gd name="connsiteY17" fmla="*/ 1031236 h 1667042"/>
                <a:gd name="connsiteX18" fmla="*/ 11123 w 1598802"/>
                <a:gd name="connsiteY18" fmla="*/ 615948 h 1667042"/>
                <a:gd name="connsiteX19" fmla="*/ 41475 w 1598802"/>
                <a:gd name="connsiteY19" fmla="*/ 502673 h 1667042"/>
                <a:gd name="connsiteX20" fmla="*/ 72686 w 1598802"/>
                <a:gd name="connsiteY20" fmla="*/ 492178 h 1667042"/>
                <a:gd name="connsiteX21" fmla="*/ 154750 w 1598802"/>
                <a:gd name="connsiteY21" fmla="*/ 533025 h 1667042"/>
                <a:gd name="connsiteX22" fmla="*/ 356030 w 1598802"/>
                <a:gd name="connsiteY22" fmla="*/ 852997 h 1667042"/>
                <a:gd name="connsiteX23" fmla="*/ 215975 w 1598802"/>
                <a:gd name="connsiteY23" fmla="*/ 267988 h 1667042"/>
                <a:gd name="connsiteX24" fmla="*/ 292870 w 1598802"/>
                <a:gd name="connsiteY24" fmla="*/ 134804 h 1667042"/>
                <a:gd name="connsiteX25" fmla="*/ 335967 w 1598802"/>
                <a:gd name="connsiteY25" fmla="*/ 132103 h 1667042"/>
                <a:gd name="connsiteX26" fmla="*/ 426053 w 1598802"/>
                <a:gd name="connsiteY26" fmla="*/ 211698 h 1667042"/>
                <a:gd name="connsiteX27" fmla="*/ 589632 w 1598802"/>
                <a:gd name="connsiteY27" fmla="*/ 787805 h 1667042"/>
                <a:gd name="connsiteX28" fmla="*/ 614705 w 1598802"/>
                <a:gd name="connsiteY28" fmla="*/ 108744 h 1667042"/>
                <a:gd name="connsiteX29" fmla="*/ 723449 w 1598802"/>
                <a:gd name="connsiteY29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250890 w 1598802"/>
                <a:gd name="connsiteY17" fmla="*/ 1031236 h 1667042"/>
                <a:gd name="connsiteX18" fmla="*/ 11123 w 1598802"/>
                <a:gd name="connsiteY18" fmla="*/ 615948 h 1667042"/>
                <a:gd name="connsiteX19" fmla="*/ 41475 w 1598802"/>
                <a:gd name="connsiteY19" fmla="*/ 502673 h 1667042"/>
                <a:gd name="connsiteX20" fmla="*/ 72686 w 1598802"/>
                <a:gd name="connsiteY20" fmla="*/ 492178 h 1667042"/>
                <a:gd name="connsiteX21" fmla="*/ 154750 w 1598802"/>
                <a:gd name="connsiteY21" fmla="*/ 533025 h 1667042"/>
                <a:gd name="connsiteX22" fmla="*/ 356030 w 1598802"/>
                <a:gd name="connsiteY22" fmla="*/ 852997 h 1667042"/>
                <a:gd name="connsiteX23" fmla="*/ 215975 w 1598802"/>
                <a:gd name="connsiteY23" fmla="*/ 267988 h 1667042"/>
                <a:gd name="connsiteX24" fmla="*/ 292870 w 1598802"/>
                <a:gd name="connsiteY24" fmla="*/ 134804 h 1667042"/>
                <a:gd name="connsiteX25" fmla="*/ 335967 w 1598802"/>
                <a:gd name="connsiteY25" fmla="*/ 132103 h 1667042"/>
                <a:gd name="connsiteX26" fmla="*/ 426053 w 1598802"/>
                <a:gd name="connsiteY26" fmla="*/ 211698 h 1667042"/>
                <a:gd name="connsiteX27" fmla="*/ 589632 w 1598802"/>
                <a:gd name="connsiteY27" fmla="*/ 787805 h 1667042"/>
                <a:gd name="connsiteX28" fmla="*/ 614705 w 1598802"/>
                <a:gd name="connsiteY28" fmla="*/ 108744 h 1667042"/>
                <a:gd name="connsiteX29" fmla="*/ 723449 w 1598802"/>
                <a:gd name="connsiteY29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15975 w 1598802"/>
                <a:gd name="connsiteY22" fmla="*/ 267988 h 1667042"/>
                <a:gd name="connsiteX23" fmla="*/ 292870 w 1598802"/>
                <a:gd name="connsiteY23" fmla="*/ 134804 h 1667042"/>
                <a:gd name="connsiteX24" fmla="*/ 335967 w 1598802"/>
                <a:gd name="connsiteY24" fmla="*/ 132103 h 1667042"/>
                <a:gd name="connsiteX25" fmla="*/ 426053 w 1598802"/>
                <a:gd name="connsiteY25" fmla="*/ 211698 h 1667042"/>
                <a:gd name="connsiteX26" fmla="*/ 589632 w 1598802"/>
                <a:gd name="connsiteY26" fmla="*/ 787805 h 1667042"/>
                <a:gd name="connsiteX27" fmla="*/ 614705 w 1598802"/>
                <a:gd name="connsiteY27" fmla="*/ 108744 h 1667042"/>
                <a:gd name="connsiteX28" fmla="*/ 723449 w 1598802"/>
                <a:gd name="connsiteY28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15975 w 1598802"/>
                <a:gd name="connsiteY22" fmla="*/ 267988 h 1667042"/>
                <a:gd name="connsiteX23" fmla="*/ 292870 w 1598802"/>
                <a:gd name="connsiteY23" fmla="*/ 134804 h 1667042"/>
                <a:gd name="connsiteX24" fmla="*/ 426053 w 1598802"/>
                <a:gd name="connsiteY24" fmla="*/ 211698 h 1667042"/>
                <a:gd name="connsiteX25" fmla="*/ 589632 w 1598802"/>
                <a:gd name="connsiteY25" fmla="*/ 787805 h 1667042"/>
                <a:gd name="connsiteX26" fmla="*/ 614705 w 1598802"/>
                <a:gd name="connsiteY26" fmla="*/ 108744 h 1667042"/>
                <a:gd name="connsiteX27" fmla="*/ 723449 w 1598802"/>
                <a:gd name="connsiteY27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15975 w 1598802"/>
                <a:gd name="connsiteY22" fmla="*/ 267988 h 1667042"/>
                <a:gd name="connsiteX23" fmla="*/ 279700 w 1598802"/>
                <a:gd name="connsiteY23" fmla="*/ 123829 h 1667042"/>
                <a:gd name="connsiteX24" fmla="*/ 426053 w 1598802"/>
                <a:gd name="connsiteY24" fmla="*/ 211698 h 1667042"/>
                <a:gd name="connsiteX25" fmla="*/ 589632 w 1598802"/>
                <a:gd name="connsiteY25" fmla="*/ 787805 h 1667042"/>
                <a:gd name="connsiteX26" fmla="*/ 614705 w 1598802"/>
                <a:gd name="connsiteY26" fmla="*/ 108744 h 1667042"/>
                <a:gd name="connsiteX27" fmla="*/ 723449 w 1598802"/>
                <a:gd name="connsiteY27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15975 w 1598802"/>
                <a:gd name="connsiteY22" fmla="*/ 267988 h 1667042"/>
                <a:gd name="connsiteX23" fmla="*/ 279700 w 1598802"/>
                <a:gd name="connsiteY23" fmla="*/ 123829 h 1667042"/>
                <a:gd name="connsiteX24" fmla="*/ 426053 w 1598802"/>
                <a:gd name="connsiteY24" fmla="*/ 211698 h 1667042"/>
                <a:gd name="connsiteX25" fmla="*/ 589632 w 1598802"/>
                <a:gd name="connsiteY25" fmla="*/ 787805 h 1667042"/>
                <a:gd name="connsiteX26" fmla="*/ 614705 w 1598802"/>
                <a:gd name="connsiteY26" fmla="*/ 108744 h 1667042"/>
                <a:gd name="connsiteX27" fmla="*/ 723449 w 1598802"/>
                <a:gd name="connsiteY27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24755 w 1598802"/>
                <a:gd name="connsiteY22" fmla="*/ 263598 h 1667042"/>
                <a:gd name="connsiteX23" fmla="*/ 279700 w 1598802"/>
                <a:gd name="connsiteY23" fmla="*/ 123829 h 1667042"/>
                <a:gd name="connsiteX24" fmla="*/ 426053 w 1598802"/>
                <a:gd name="connsiteY24" fmla="*/ 211698 h 1667042"/>
                <a:gd name="connsiteX25" fmla="*/ 589632 w 1598802"/>
                <a:gd name="connsiteY25" fmla="*/ 787805 h 1667042"/>
                <a:gd name="connsiteX26" fmla="*/ 614705 w 1598802"/>
                <a:gd name="connsiteY26" fmla="*/ 108744 h 1667042"/>
                <a:gd name="connsiteX27" fmla="*/ 723449 w 1598802"/>
                <a:gd name="connsiteY27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24755 w 1598802"/>
                <a:gd name="connsiteY22" fmla="*/ 263598 h 1667042"/>
                <a:gd name="connsiteX23" fmla="*/ 279700 w 1598802"/>
                <a:gd name="connsiteY23" fmla="*/ 123829 h 1667042"/>
                <a:gd name="connsiteX24" fmla="*/ 412883 w 1598802"/>
                <a:gd name="connsiteY24" fmla="*/ 213894 h 1667042"/>
                <a:gd name="connsiteX25" fmla="*/ 589632 w 1598802"/>
                <a:gd name="connsiteY25" fmla="*/ 787805 h 1667042"/>
                <a:gd name="connsiteX26" fmla="*/ 614705 w 1598802"/>
                <a:gd name="connsiteY26" fmla="*/ 108744 h 1667042"/>
                <a:gd name="connsiteX27" fmla="*/ 723449 w 1598802"/>
                <a:gd name="connsiteY27" fmla="*/ 0 h 1667042"/>
                <a:gd name="connsiteX0" fmla="*/ 723449 w 1598802"/>
                <a:gd name="connsiteY0" fmla="*/ 2 h 1667044"/>
                <a:gd name="connsiteX1" fmla="*/ 832193 w 1598802"/>
                <a:gd name="connsiteY1" fmla="*/ 108746 h 1667044"/>
                <a:gd name="connsiteX2" fmla="*/ 850260 w 1598802"/>
                <a:gd name="connsiteY2" fmla="*/ 781220 h 1667044"/>
                <a:gd name="connsiteX3" fmla="*/ 1013838 w 1598802"/>
                <a:gd name="connsiteY3" fmla="*/ 211699 h 1667044"/>
                <a:gd name="connsiteX4" fmla="*/ 1147022 w 1598802"/>
                <a:gd name="connsiteY4" fmla="*/ 134805 h 1667044"/>
                <a:gd name="connsiteX5" fmla="*/ 122391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13838 w 1598802"/>
                <a:gd name="connsiteY3" fmla="*/ 211699 h 1667044"/>
                <a:gd name="connsiteX4" fmla="*/ 1147022 w 1598802"/>
                <a:gd name="connsiteY4" fmla="*/ 134805 h 1667044"/>
                <a:gd name="connsiteX5" fmla="*/ 122391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13838 w 1598802"/>
                <a:gd name="connsiteY3" fmla="*/ 211699 h 1667044"/>
                <a:gd name="connsiteX4" fmla="*/ 1147022 w 1598802"/>
                <a:gd name="connsiteY4" fmla="*/ 134805 h 1667044"/>
                <a:gd name="connsiteX5" fmla="*/ 122391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2391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1466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14669 w 1598802"/>
                <a:gd name="connsiteY27" fmla="*/ 2 h 1667044"/>
                <a:gd name="connsiteX0" fmla="*/ 71466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0921 w 1598802"/>
                <a:gd name="connsiteY23" fmla="*/ 126026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14669 w 1598802"/>
                <a:gd name="connsiteY27" fmla="*/ 2 h 1667044"/>
                <a:gd name="connsiteX0" fmla="*/ 71466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0921 w 1598802"/>
                <a:gd name="connsiteY23" fmla="*/ 126026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14669 w 1598802"/>
                <a:gd name="connsiteY27" fmla="*/ 2 h 1667044"/>
                <a:gd name="connsiteX0" fmla="*/ 711834 w 1595967"/>
                <a:gd name="connsiteY0" fmla="*/ 2 h 1667044"/>
                <a:gd name="connsiteX1" fmla="*/ 811798 w 1595967"/>
                <a:gd name="connsiteY1" fmla="*/ 113136 h 1667044"/>
                <a:gd name="connsiteX2" fmla="*/ 847425 w 1595967"/>
                <a:gd name="connsiteY2" fmla="*/ 781220 h 1667044"/>
                <a:gd name="connsiteX3" fmla="*/ 1024172 w 1595967"/>
                <a:gd name="connsiteY3" fmla="*/ 213894 h 1667044"/>
                <a:gd name="connsiteX4" fmla="*/ 1144187 w 1595967"/>
                <a:gd name="connsiteY4" fmla="*/ 134805 h 1667044"/>
                <a:gd name="connsiteX5" fmla="*/ 1203521 w 1595967"/>
                <a:gd name="connsiteY5" fmla="*/ 267989 h 1667044"/>
                <a:gd name="connsiteX6" fmla="*/ 1071025 w 1595967"/>
                <a:gd name="connsiteY6" fmla="*/ 804936 h 1667044"/>
                <a:gd name="connsiteX7" fmla="*/ 1070236 w 1595967"/>
                <a:gd name="connsiteY7" fmla="*/ 992192 h 1667044"/>
                <a:gd name="connsiteX8" fmla="*/ 1177550 w 1595967"/>
                <a:gd name="connsiteY8" fmla="*/ 1036119 h 1667044"/>
                <a:gd name="connsiteX9" fmla="*/ 1394972 w 1595967"/>
                <a:gd name="connsiteY9" fmla="*/ 900179 h 1667044"/>
                <a:gd name="connsiteX10" fmla="*/ 1582722 w 1595967"/>
                <a:gd name="connsiteY10" fmla="*/ 950954 h 1667044"/>
                <a:gd name="connsiteX11" fmla="*/ 1508135 w 1595967"/>
                <a:gd name="connsiteY11" fmla="*/ 1136322 h 1667044"/>
                <a:gd name="connsiteX12" fmla="*/ 1136893 w 1595967"/>
                <a:gd name="connsiteY12" fmla="*/ 1396534 h 1667044"/>
                <a:gd name="connsiteX13" fmla="*/ 728787 w 1595967"/>
                <a:gd name="connsiteY13" fmla="*/ 1667044 h 1667044"/>
                <a:gd name="connsiteX14" fmla="*/ 685924 w 1595967"/>
                <a:gd name="connsiteY14" fmla="*/ 1667044 h 1667044"/>
                <a:gd name="connsiteX15" fmla="*/ 243012 w 1595967"/>
                <a:gd name="connsiteY15" fmla="*/ 1224132 h 1667044"/>
                <a:gd name="connsiteX16" fmla="*/ 243012 w 1595967"/>
                <a:gd name="connsiteY16" fmla="*/ 1081257 h 1667044"/>
                <a:gd name="connsiteX17" fmla="*/ 8288 w 1595967"/>
                <a:gd name="connsiteY17" fmla="*/ 615950 h 1667044"/>
                <a:gd name="connsiteX18" fmla="*/ 38640 w 1595967"/>
                <a:gd name="connsiteY18" fmla="*/ 502675 h 1667044"/>
                <a:gd name="connsiteX19" fmla="*/ 151915 w 1595967"/>
                <a:gd name="connsiteY19" fmla="*/ 533027 h 1667044"/>
                <a:gd name="connsiteX20" fmla="*/ 353195 w 1595967"/>
                <a:gd name="connsiteY20" fmla="*/ 852999 h 1667044"/>
                <a:gd name="connsiteX21" fmla="*/ 221920 w 1595967"/>
                <a:gd name="connsiteY21" fmla="*/ 263600 h 1667044"/>
                <a:gd name="connsiteX22" fmla="*/ 268086 w 1595967"/>
                <a:gd name="connsiteY22" fmla="*/ 126026 h 1667044"/>
                <a:gd name="connsiteX23" fmla="*/ 410048 w 1595967"/>
                <a:gd name="connsiteY23" fmla="*/ 213896 h 1667044"/>
                <a:gd name="connsiteX24" fmla="*/ 586797 w 1595967"/>
                <a:gd name="connsiteY24" fmla="*/ 787807 h 1667044"/>
                <a:gd name="connsiteX25" fmla="*/ 620650 w 1595967"/>
                <a:gd name="connsiteY25" fmla="*/ 110942 h 1667044"/>
                <a:gd name="connsiteX26" fmla="*/ 711834 w 1595967"/>
                <a:gd name="connsiteY26" fmla="*/ 2 h 1667044"/>
                <a:gd name="connsiteX0" fmla="*/ 711728 w 1595861"/>
                <a:gd name="connsiteY0" fmla="*/ 2 h 1667044"/>
                <a:gd name="connsiteX1" fmla="*/ 811692 w 1595861"/>
                <a:gd name="connsiteY1" fmla="*/ 113136 h 1667044"/>
                <a:gd name="connsiteX2" fmla="*/ 847319 w 1595861"/>
                <a:gd name="connsiteY2" fmla="*/ 781220 h 1667044"/>
                <a:gd name="connsiteX3" fmla="*/ 1024066 w 1595861"/>
                <a:gd name="connsiteY3" fmla="*/ 213894 h 1667044"/>
                <a:gd name="connsiteX4" fmla="*/ 1144081 w 1595861"/>
                <a:gd name="connsiteY4" fmla="*/ 134805 h 1667044"/>
                <a:gd name="connsiteX5" fmla="*/ 1203415 w 1595861"/>
                <a:gd name="connsiteY5" fmla="*/ 267989 h 1667044"/>
                <a:gd name="connsiteX6" fmla="*/ 1070919 w 1595861"/>
                <a:gd name="connsiteY6" fmla="*/ 804936 h 1667044"/>
                <a:gd name="connsiteX7" fmla="*/ 1070130 w 1595861"/>
                <a:gd name="connsiteY7" fmla="*/ 992192 h 1667044"/>
                <a:gd name="connsiteX8" fmla="*/ 1177444 w 1595861"/>
                <a:gd name="connsiteY8" fmla="*/ 1036119 h 1667044"/>
                <a:gd name="connsiteX9" fmla="*/ 1394866 w 1595861"/>
                <a:gd name="connsiteY9" fmla="*/ 900179 h 1667044"/>
                <a:gd name="connsiteX10" fmla="*/ 1582616 w 1595861"/>
                <a:gd name="connsiteY10" fmla="*/ 950954 h 1667044"/>
                <a:gd name="connsiteX11" fmla="*/ 1508029 w 1595861"/>
                <a:gd name="connsiteY11" fmla="*/ 1136322 h 1667044"/>
                <a:gd name="connsiteX12" fmla="*/ 1136787 w 1595861"/>
                <a:gd name="connsiteY12" fmla="*/ 1396534 h 1667044"/>
                <a:gd name="connsiteX13" fmla="*/ 728681 w 1595861"/>
                <a:gd name="connsiteY13" fmla="*/ 1667044 h 1667044"/>
                <a:gd name="connsiteX14" fmla="*/ 685818 w 1595861"/>
                <a:gd name="connsiteY14" fmla="*/ 1667044 h 1667044"/>
                <a:gd name="connsiteX15" fmla="*/ 242906 w 1595861"/>
                <a:gd name="connsiteY15" fmla="*/ 1224132 h 1667044"/>
                <a:gd name="connsiteX16" fmla="*/ 242906 w 1595861"/>
                <a:gd name="connsiteY16" fmla="*/ 1081257 h 1667044"/>
                <a:gd name="connsiteX17" fmla="*/ 8182 w 1595861"/>
                <a:gd name="connsiteY17" fmla="*/ 615950 h 1667044"/>
                <a:gd name="connsiteX18" fmla="*/ 38534 w 1595861"/>
                <a:gd name="connsiteY18" fmla="*/ 502675 h 1667044"/>
                <a:gd name="connsiteX19" fmla="*/ 147418 w 1595861"/>
                <a:gd name="connsiteY19" fmla="*/ 537418 h 1667044"/>
                <a:gd name="connsiteX20" fmla="*/ 353089 w 1595861"/>
                <a:gd name="connsiteY20" fmla="*/ 852999 h 1667044"/>
                <a:gd name="connsiteX21" fmla="*/ 221814 w 1595861"/>
                <a:gd name="connsiteY21" fmla="*/ 263600 h 1667044"/>
                <a:gd name="connsiteX22" fmla="*/ 267980 w 1595861"/>
                <a:gd name="connsiteY22" fmla="*/ 126026 h 1667044"/>
                <a:gd name="connsiteX23" fmla="*/ 409942 w 1595861"/>
                <a:gd name="connsiteY23" fmla="*/ 213896 h 1667044"/>
                <a:gd name="connsiteX24" fmla="*/ 586691 w 1595861"/>
                <a:gd name="connsiteY24" fmla="*/ 787807 h 1667044"/>
                <a:gd name="connsiteX25" fmla="*/ 620544 w 1595861"/>
                <a:gd name="connsiteY25" fmla="*/ 110942 h 1667044"/>
                <a:gd name="connsiteX26" fmla="*/ 711728 w 1595861"/>
                <a:gd name="connsiteY26" fmla="*/ 2 h 1667044"/>
                <a:gd name="connsiteX0" fmla="*/ 713979 w 1598112"/>
                <a:gd name="connsiteY0" fmla="*/ 2 h 1667044"/>
                <a:gd name="connsiteX1" fmla="*/ 813943 w 1598112"/>
                <a:gd name="connsiteY1" fmla="*/ 113136 h 1667044"/>
                <a:gd name="connsiteX2" fmla="*/ 849570 w 1598112"/>
                <a:gd name="connsiteY2" fmla="*/ 781220 h 1667044"/>
                <a:gd name="connsiteX3" fmla="*/ 1026317 w 1598112"/>
                <a:gd name="connsiteY3" fmla="*/ 213894 h 1667044"/>
                <a:gd name="connsiteX4" fmla="*/ 1146332 w 1598112"/>
                <a:gd name="connsiteY4" fmla="*/ 134805 h 1667044"/>
                <a:gd name="connsiteX5" fmla="*/ 1205666 w 1598112"/>
                <a:gd name="connsiteY5" fmla="*/ 267989 h 1667044"/>
                <a:gd name="connsiteX6" fmla="*/ 1073170 w 1598112"/>
                <a:gd name="connsiteY6" fmla="*/ 804936 h 1667044"/>
                <a:gd name="connsiteX7" fmla="*/ 1072381 w 1598112"/>
                <a:gd name="connsiteY7" fmla="*/ 992192 h 1667044"/>
                <a:gd name="connsiteX8" fmla="*/ 1179695 w 1598112"/>
                <a:gd name="connsiteY8" fmla="*/ 1036119 h 1667044"/>
                <a:gd name="connsiteX9" fmla="*/ 1397117 w 1598112"/>
                <a:gd name="connsiteY9" fmla="*/ 900179 h 1667044"/>
                <a:gd name="connsiteX10" fmla="*/ 1584867 w 1598112"/>
                <a:gd name="connsiteY10" fmla="*/ 950954 h 1667044"/>
                <a:gd name="connsiteX11" fmla="*/ 1510280 w 1598112"/>
                <a:gd name="connsiteY11" fmla="*/ 1136322 h 1667044"/>
                <a:gd name="connsiteX12" fmla="*/ 1139038 w 1598112"/>
                <a:gd name="connsiteY12" fmla="*/ 1396534 h 1667044"/>
                <a:gd name="connsiteX13" fmla="*/ 730932 w 1598112"/>
                <a:gd name="connsiteY13" fmla="*/ 1667044 h 1667044"/>
                <a:gd name="connsiteX14" fmla="*/ 688069 w 1598112"/>
                <a:gd name="connsiteY14" fmla="*/ 1667044 h 1667044"/>
                <a:gd name="connsiteX15" fmla="*/ 245157 w 1598112"/>
                <a:gd name="connsiteY15" fmla="*/ 1224132 h 1667044"/>
                <a:gd name="connsiteX16" fmla="*/ 245157 w 1598112"/>
                <a:gd name="connsiteY16" fmla="*/ 1081257 h 1667044"/>
                <a:gd name="connsiteX17" fmla="*/ 10433 w 1598112"/>
                <a:gd name="connsiteY17" fmla="*/ 615950 h 1667044"/>
                <a:gd name="connsiteX18" fmla="*/ 40785 w 1598112"/>
                <a:gd name="connsiteY18" fmla="*/ 502675 h 1667044"/>
                <a:gd name="connsiteX19" fmla="*/ 149669 w 1598112"/>
                <a:gd name="connsiteY19" fmla="*/ 537418 h 1667044"/>
                <a:gd name="connsiteX20" fmla="*/ 355340 w 1598112"/>
                <a:gd name="connsiteY20" fmla="*/ 852999 h 1667044"/>
                <a:gd name="connsiteX21" fmla="*/ 224065 w 1598112"/>
                <a:gd name="connsiteY21" fmla="*/ 263600 h 1667044"/>
                <a:gd name="connsiteX22" fmla="*/ 270231 w 1598112"/>
                <a:gd name="connsiteY22" fmla="*/ 126026 h 1667044"/>
                <a:gd name="connsiteX23" fmla="*/ 412193 w 1598112"/>
                <a:gd name="connsiteY23" fmla="*/ 213896 h 1667044"/>
                <a:gd name="connsiteX24" fmla="*/ 588942 w 1598112"/>
                <a:gd name="connsiteY24" fmla="*/ 787807 h 1667044"/>
                <a:gd name="connsiteX25" fmla="*/ 622795 w 1598112"/>
                <a:gd name="connsiteY25" fmla="*/ 110942 h 1667044"/>
                <a:gd name="connsiteX26" fmla="*/ 713979 w 1598112"/>
                <a:gd name="connsiteY26" fmla="*/ 2 h 1667044"/>
                <a:gd name="connsiteX0" fmla="*/ 713979 w 1598112"/>
                <a:gd name="connsiteY0" fmla="*/ 2 h 1667044"/>
                <a:gd name="connsiteX1" fmla="*/ 813943 w 1598112"/>
                <a:gd name="connsiteY1" fmla="*/ 113136 h 1667044"/>
                <a:gd name="connsiteX2" fmla="*/ 849570 w 1598112"/>
                <a:gd name="connsiteY2" fmla="*/ 781220 h 1667044"/>
                <a:gd name="connsiteX3" fmla="*/ 1026317 w 1598112"/>
                <a:gd name="connsiteY3" fmla="*/ 213894 h 1667044"/>
                <a:gd name="connsiteX4" fmla="*/ 1146332 w 1598112"/>
                <a:gd name="connsiteY4" fmla="*/ 134805 h 1667044"/>
                <a:gd name="connsiteX5" fmla="*/ 1205666 w 1598112"/>
                <a:gd name="connsiteY5" fmla="*/ 267989 h 1667044"/>
                <a:gd name="connsiteX6" fmla="*/ 1073170 w 1598112"/>
                <a:gd name="connsiteY6" fmla="*/ 804936 h 1667044"/>
                <a:gd name="connsiteX7" fmla="*/ 1072381 w 1598112"/>
                <a:gd name="connsiteY7" fmla="*/ 992192 h 1667044"/>
                <a:gd name="connsiteX8" fmla="*/ 1170916 w 1598112"/>
                <a:gd name="connsiteY8" fmla="*/ 1029534 h 1667044"/>
                <a:gd name="connsiteX9" fmla="*/ 1397117 w 1598112"/>
                <a:gd name="connsiteY9" fmla="*/ 900179 h 1667044"/>
                <a:gd name="connsiteX10" fmla="*/ 1584867 w 1598112"/>
                <a:gd name="connsiteY10" fmla="*/ 950954 h 1667044"/>
                <a:gd name="connsiteX11" fmla="*/ 1510280 w 1598112"/>
                <a:gd name="connsiteY11" fmla="*/ 1136322 h 1667044"/>
                <a:gd name="connsiteX12" fmla="*/ 1139038 w 1598112"/>
                <a:gd name="connsiteY12" fmla="*/ 1396534 h 1667044"/>
                <a:gd name="connsiteX13" fmla="*/ 730932 w 1598112"/>
                <a:gd name="connsiteY13" fmla="*/ 1667044 h 1667044"/>
                <a:gd name="connsiteX14" fmla="*/ 688069 w 1598112"/>
                <a:gd name="connsiteY14" fmla="*/ 1667044 h 1667044"/>
                <a:gd name="connsiteX15" fmla="*/ 245157 w 1598112"/>
                <a:gd name="connsiteY15" fmla="*/ 1224132 h 1667044"/>
                <a:gd name="connsiteX16" fmla="*/ 245157 w 1598112"/>
                <a:gd name="connsiteY16" fmla="*/ 1081257 h 1667044"/>
                <a:gd name="connsiteX17" fmla="*/ 10433 w 1598112"/>
                <a:gd name="connsiteY17" fmla="*/ 615950 h 1667044"/>
                <a:gd name="connsiteX18" fmla="*/ 40785 w 1598112"/>
                <a:gd name="connsiteY18" fmla="*/ 502675 h 1667044"/>
                <a:gd name="connsiteX19" fmla="*/ 149669 w 1598112"/>
                <a:gd name="connsiteY19" fmla="*/ 537418 h 1667044"/>
                <a:gd name="connsiteX20" fmla="*/ 355340 w 1598112"/>
                <a:gd name="connsiteY20" fmla="*/ 852999 h 1667044"/>
                <a:gd name="connsiteX21" fmla="*/ 224065 w 1598112"/>
                <a:gd name="connsiteY21" fmla="*/ 263600 h 1667044"/>
                <a:gd name="connsiteX22" fmla="*/ 270231 w 1598112"/>
                <a:gd name="connsiteY22" fmla="*/ 126026 h 1667044"/>
                <a:gd name="connsiteX23" fmla="*/ 412193 w 1598112"/>
                <a:gd name="connsiteY23" fmla="*/ 213896 h 1667044"/>
                <a:gd name="connsiteX24" fmla="*/ 588942 w 1598112"/>
                <a:gd name="connsiteY24" fmla="*/ 787807 h 1667044"/>
                <a:gd name="connsiteX25" fmla="*/ 622795 w 1598112"/>
                <a:gd name="connsiteY25" fmla="*/ 110942 h 1667044"/>
                <a:gd name="connsiteX26" fmla="*/ 713979 w 1598112"/>
                <a:gd name="connsiteY26" fmla="*/ 2 h 1667044"/>
                <a:gd name="connsiteX0" fmla="*/ 713979 w 1587883"/>
                <a:gd name="connsiteY0" fmla="*/ 2 h 1667044"/>
                <a:gd name="connsiteX1" fmla="*/ 813943 w 1587883"/>
                <a:gd name="connsiteY1" fmla="*/ 113136 h 1667044"/>
                <a:gd name="connsiteX2" fmla="*/ 849570 w 1587883"/>
                <a:gd name="connsiteY2" fmla="*/ 781220 h 1667044"/>
                <a:gd name="connsiteX3" fmla="*/ 1026317 w 1587883"/>
                <a:gd name="connsiteY3" fmla="*/ 213894 h 1667044"/>
                <a:gd name="connsiteX4" fmla="*/ 1146332 w 1587883"/>
                <a:gd name="connsiteY4" fmla="*/ 134805 h 1667044"/>
                <a:gd name="connsiteX5" fmla="*/ 1205666 w 1587883"/>
                <a:gd name="connsiteY5" fmla="*/ 267989 h 1667044"/>
                <a:gd name="connsiteX6" fmla="*/ 1073170 w 1587883"/>
                <a:gd name="connsiteY6" fmla="*/ 804936 h 1667044"/>
                <a:gd name="connsiteX7" fmla="*/ 1072381 w 1587883"/>
                <a:gd name="connsiteY7" fmla="*/ 992192 h 1667044"/>
                <a:gd name="connsiteX8" fmla="*/ 1170916 w 1587883"/>
                <a:gd name="connsiteY8" fmla="*/ 1029534 h 1667044"/>
                <a:gd name="connsiteX9" fmla="*/ 1397117 w 1587883"/>
                <a:gd name="connsiteY9" fmla="*/ 900179 h 1667044"/>
                <a:gd name="connsiteX10" fmla="*/ 1584867 w 1587883"/>
                <a:gd name="connsiteY10" fmla="*/ 950954 h 1667044"/>
                <a:gd name="connsiteX11" fmla="*/ 1490526 w 1587883"/>
                <a:gd name="connsiteY11" fmla="*/ 1120958 h 1667044"/>
                <a:gd name="connsiteX12" fmla="*/ 1139038 w 1587883"/>
                <a:gd name="connsiteY12" fmla="*/ 1396534 h 1667044"/>
                <a:gd name="connsiteX13" fmla="*/ 730932 w 1587883"/>
                <a:gd name="connsiteY13" fmla="*/ 1667044 h 1667044"/>
                <a:gd name="connsiteX14" fmla="*/ 688069 w 1587883"/>
                <a:gd name="connsiteY14" fmla="*/ 1667044 h 1667044"/>
                <a:gd name="connsiteX15" fmla="*/ 245157 w 1587883"/>
                <a:gd name="connsiteY15" fmla="*/ 1224132 h 1667044"/>
                <a:gd name="connsiteX16" fmla="*/ 245157 w 1587883"/>
                <a:gd name="connsiteY16" fmla="*/ 1081257 h 1667044"/>
                <a:gd name="connsiteX17" fmla="*/ 10433 w 1587883"/>
                <a:gd name="connsiteY17" fmla="*/ 615950 h 1667044"/>
                <a:gd name="connsiteX18" fmla="*/ 40785 w 1587883"/>
                <a:gd name="connsiteY18" fmla="*/ 502675 h 1667044"/>
                <a:gd name="connsiteX19" fmla="*/ 149669 w 1587883"/>
                <a:gd name="connsiteY19" fmla="*/ 537418 h 1667044"/>
                <a:gd name="connsiteX20" fmla="*/ 355340 w 1587883"/>
                <a:gd name="connsiteY20" fmla="*/ 852999 h 1667044"/>
                <a:gd name="connsiteX21" fmla="*/ 224065 w 1587883"/>
                <a:gd name="connsiteY21" fmla="*/ 263600 h 1667044"/>
                <a:gd name="connsiteX22" fmla="*/ 270231 w 1587883"/>
                <a:gd name="connsiteY22" fmla="*/ 126026 h 1667044"/>
                <a:gd name="connsiteX23" fmla="*/ 412193 w 1587883"/>
                <a:gd name="connsiteY23" fmla="*/ 213896 h 1667044"/>
                <a:gd name="connsiteX24" fmla="*/ 588942 w 1587883"/>
                <a:gd name="connsiteY24" fmla="*/ 787807 h 1667044"/>
                <a:gd name="connsiteX25" fmla="*/ 622795 w 1587883"/>
                <a:gd name="connsiteY25" fmla="*/ 110942 h 1667044"/>
                <a:gd name="connsiteX26" fmla="*/ 713979 w 1587883"/>
                <a:gd name="connsiteY26" fmla="*/ 2 h 1667044"/>
                <a:gd name="connsiteX0" fmla="*/ 713979 w 1555959"/>
                <a:gd name="connsiteY0" fmla="*/ 2 h 1667044"/>
                <a:gd name="connsiteX1" fmla="*/ 813943 w 1555959"/>
                <a:gd name="connsiteY1" fmla="*/ 113136 h 1667044"/>
                <a:gd name="connsiteX2" fmla="*/ 849570 w 1555959"/>
                <a:gd name="connsiteY2" fmla="*/ 781220 h 1667044"/>
                <a:gd name="connsiteX3" fmla="*/ 1026317 w 1555959"/>
                <a:gd name="connsiteY3" fmla="*/ 213894 h 1667044"/>
                <a:gd name="connsiteX4" fmla="*/ 1146332 w 1555959"/>
                <a:gd name="connsiteY4" fmla="*/ 134805 h 1667044"/>
                <a:gd name="connsiteX5" fmla="*/ 1205666 w 1555959"/>
                <a:gd name="connsiteY5" fmla="*/ 267989 h 1667044"/>
                <a:gd name="connsiteX6" fmla="*/ 1073170 w 1555959"/>
                <a:gd name="connsiteY6" fmla="*/ 804936 h 1667044"/>
                <a:gd name="connsiteX7" fmla="*/ 1072381 w 1555959"/>
                <a:gd name="connsiteY7" fmla="*/ 992192 h 1667044"/>
                <a:gd name="connsiteX8" fmla="*/ 1170916 w 1555959"/>
                <a:gd name="connsiteY8" fmla="*/ 1029534 h 1667044"/>
                <a:gd name="connsiteX9" fmla="*/ 1397117 w 1555959"/>
                <a:gd name="connsiteY9" fmla="*/ 900179 h 1667044"/>
                <a:gd name="connsiteX10" fmla="*/ 1549748 w 1555959"/>
                <a:gd name="connsiteY10" fmla="*/ 935590 h 1667044"/>
                <a:gd name="connsiteX11" fmla="*/ 1490526 w 1555959"/>
                <a:gd name="connsiteY11" fmla="*/ 1120958 h 1667044"/>
                <a:gd name="connsiteX12" fmla="*/ 1139038 w 1555959"/>
                <a:gd name="connsiteY12" fmla="*/ 1396534 h 1667044"/>
                <a:gd name="connsiteX13" fmla="*/ 730932 w 1555959"/>
                <a:gd name="connsiteY13" fmla="*/ 1667044 h 1667044"/>
                <a:gd name="connsiteX14" fmla="*/ 688069 w 1555959"/>
                <a:gd name="connsiteY14" fmla="*/ 1667044 h 1667044"/>
                <a:gd name="connsiteX15" fmla="*/ 245157 w 1555959"/>
                <a:gd name="connsiteY15" fmla="*/ 1224132 h 1667044"/>
                <a:gd name="connsiteX16" fmla="*/ 245157 w 1555959"/>
                <a:gd name="connsiteY16" fmla="*/ 1081257 h 1667044"/>
                <a:gd name="connsiteX17" fmla="*/ 10433 w 1555959"/>
                <a:gd name="connsiteY17" fmla="*/ 615950 h 1667044"/>
                <a:gd name="connsiteX18" fmla="*/ 40785 w 1555959"/>
                <a:gd name="connsiteY18" fmla="*/ 502675 h 1667044"/>
                <a:gd name="connsiteX19" fmla="*/ 149669 w 1555959"/>
                <a:gd name="connsiteY19" fmla="*/ 537418 h 1667044"/>
                <a:gd name="connsiteX20" fmla="*/ 355340 w 1555959"/>
                <a:gd name="connsiteY20" fmla="*/ 852999 h 1667044"/>
                <a:gd name="connsiteX21" fmla="*/ 224065 w 1555959"/>
                <a:gd name="connsiteY21" fmla="*/ 263600 h 1667044"/>
                <a:gd name="connsiteX22" fmla="*/ 270231 w 1555959"/>
                <a:gd name="connsiteY22" fmla="*/ 126026 h 1667044"/>
                <a:gd name="connsiteX23" fmla="*/ 412193 w 1555959"/>
                <a:gd name="connsiteY23" fmla="*/ 213896 h 1667044"/>
                <a:gd name="connsiteX24" fmla="*/ 588942 w 1555959"/>
                <a:gd name="connsiteY24" fmla="*/ 787807 h 1667044"/>
                <a:gd name="connsiteX25" fmla="*/ 622795 w 1555959"/>
                <a:gd name="connsiteY25" fmla="*/ 110942 h 1667044"/>
                <a:gd name="connsiteX26" fmla="*/ 713979 w 1555959"/>
                <a:gd name="connsiteY26" fmla="*/ 2 h 1667044"/>
                <a:gd name="connsiteX0" fmla="*/ 713979 w 1561641"/>
                <a:gd name="connsiteY0" fmla="*/ 2 h 1667044"/>
                <a:gd name="connsiteX1" fmla="*/ 813943 w 1561641"/>
                <a:gd name="connsiteY1" fmla="*/ 113136 h 1667044"/>
                <a:gd name="connsiteX2" fmla="*/ 849570 w 1561641"/>
                <a:gd name="connsiteY2" fmla="*/ 781220 h 1667044"/>
                <a:gd name="connsiteX3" fmla="*/ 1026317 w 1561641"/>
                <a:gd name="connsiteY3" fmla="*/ 213894 h 1667044"/>
                <a:gd name="connsiteX4" fmla="*/ 1146332 w 1561641"/>
                <a:gd name="connsiteY4" fmla="*/ 134805 h 1667044"/>
                <a:gd name="connsiteX5" fmla="*/ 1205666 w 1561641"/>
                <a:gd name="connsiteY5" fmla="*/ 267989 h 1667044"/>
                <a:gd name="connsiteX6" fmla="*/ 1073170 w 1561641"/>
                <a:gd name="connsiteY6" fmla="*/ 804936 h 1667044"/>
                <a:gd name="connsiteX7" fmla="*/ 1072381 w 1561641"/>
                <a:gd name="connsiteY7" fmla="*/ 992192 h 1667044"/>
                <a:gd name="connsiteX8" fmla="*/ 1170916 w 1561641"/>
                <a:gd name="connsiteY8" fmla="*/ 1029534 h 1667044"/>
                <a:gd name="connsiteX9" fmla="*/ 1397117 w 1561641"/>
                <a:gd name="connsiteY9" fmla="*/ 900179 h 1667044"/>
                <a:gd name="connsiteX10" fmla="*/ 1549748 w 1561641"/>
                <a:gd name="connsiteY10" fmla="*/ 935590 h 1667044"/>
                <a:gd name="connsiteX11" fmla="*/ 1490526 w 1561641"/>
                <a:gd name="connsiteY11" fmla="*/ 1120958 h 1667044"/>
                <a:gd name="connsiteX12" fmla="*/ 1139038 w 1561641"/>
                <a:gd name="connsiteY12" fmla="*/ 1396534 h 1667044"/>
                <a:gd name="connsiteX13" fmla="*/ 730932 w 1561641"/>
                <a:gd name="connsiteY13" fmla="*/ 1667044 h 1667044"/>
                <a:gd name="connsiteX14" fmla="*/ 688069 w 1561641"/>
                <a:gd name="connsiteY14" fmla="*/ 1667044 h 1667044"/>
                <a:gd name="connsiteX15" fmla="*/ 245157 w 1561641"/>
                <a:gd name="connsiteY15" fmla="*/ 1224132 h 1667044"/>
                <a:gd name="connsiteX16" fmla="*/ 245157 w 1561641"/>
                <a:gd name="connsiteY16" fmla="*/ 1081257 h 1667044"/>
                <a:gd name="connsiteX17" fmla="*/ 10433 w 1561641"/>
                <a:gd name="connsiteY17" fmla="*/ 615950 h 1667044"/>
                <a:gd name="connsiteX18" fmla="*/ 40785 w 1561641"/>
                <a:gd name="connsiteY18" fmla="*/ 502675 h 1667044"/>
                <a:gd name="connsiteX19" fmla="*/ 149669 w 1561641"/>
                <a:gd name="connsiteY19" fmla="*/ 537418 h 1667044"/>
                <a:gd name="connsiteX20" fmla="*/ 355340 w 1561641"/>
                <a:gd name="connsiteY20" fmla="*/ 852999 h 1667044"/>
                <a:gd name="connsiteX21" fmla="*/ 224065 w 1561641"/>
                <a:gd name="connsiteY21" fmla="*/ 263600 h 1667044"/>
                <a:gd name="connsiteX22" fmla="*/ 270231 w 1561641"/>
                <a:gd name="connsiteY22" fmla="*/ 126026 h 1667044"/>
                <a:gd name="connsiteX23" fmla="*/ 412193 w 1561641"/>
                <a:gd name="connsiteY23" fmla="*/ 213896 h 1667044"/>
                <a:gd name="connsiteX24" fmla="*/ 588942 w 1561641"/>
                <a:gd name="connsiteY24" fmla="*/ 787807 h 1667044"/>
                <a:gd name="connsiteX25" fmla="*/ 622795 w 1561641"/>
                <a:gd name="connsiteY25" fmla="*/ 110942 h 1667044"/>
                <a:gd name="connsiteX26" fmla="*/ 713979 w 1561641"/>
                <a:gd name="connsiteY26" fmla="*/ 2 h 1667044"/>
                <a:gd name="connsiteX0" fmla="*/ 713979 w 1557053"/>
                <a:gd name="connsiteY0" fmla="*/ 2 h 1667044"/>
                <a:gd name="connsiteX1" fmla="*/ 813943 w 1557053"/>
                <a:gd name="connsiteY1" fmla="*/ 113136 h 1667044"/>
                <a:gd name="connsiteX2" fmla="*/ 849570 w 1557053"/>
                <a:gd name="connsiteY2" fmla="*/ 781220 h 1667044"/>
                <a:gd name="connsiteX3" fmla="*/ 1026317 w 1557053"/>
                <a:gd name="connsiteY3" fmla="*/ 213894 h 1667044"/>
                <a:gd name="connsiteX4" fmla="*/ 1146332 w 1557053"/>
                <a:gd name="connsiteY4" fmla="*/ 134805 h 1667044"/>
                <a:gd name="connsiteX5" fmla="*/ 1205666 w 1557053"/>
                <a:gd name="connsiteY5" fmla="*/ 267989 h 1667044"/>
                <a:gd name="connsiteX6" fmla="*/ 1073170 w 1557053"/>
                <a:gd name="connsiteY6" fmla="*/ 804936 h 1667044"/>
                <a:gd name="connsiteX7" fmla="*/ 1072381 w 1557053"/>
                <a:gd name="connsiteY7" fmla="*/ 992192 h 1667044"/>
                <a:gd name="connsiteX8" fmla="*/ 1170916 w 1557053"/>
                <a:gd name="connsiteY8" fmla="*/ 1029534 h 1667044"/>
                <a:gd name="connsiteX9" fmla="*/ 1381753 w 1557053"/>
                <a:gd name="connsiteY9" fmla="*/ 913349 h 1667044"/>
                <a:gd name="connsiteX10" fmla="*/ 1549748 w 1557053"/>
                <a:gd name="connsiteY10" fmla="*/ 935590 h 1667044"/>
                <a:gd name="connsiteX11" fmla="*/ 1490526 w 1557053"/>
                <a:gd name="connsiteY11" fmla="*/ 1120958 h 1667044"/>
                <a:gd name="connsiteX12" fmla="*/ 1139038 w 1557053"/>
                <a:gd name="connsiteY12" fmla="*/ 1396534 h 1667044"/>
                <a:gd name="connsiteX13" fmla="*/ 730932 w 1557053"/>
                <a:gd name="connsiteY13" fmla="*/ 1667044 h 1667044"/>
                <a:gd name="connsiteX14" fmla="*/ 688069 w 1557053"/>
                <a:gd name="connsiteY14" fmla="*/ 1667044 h 1667044"/>
                <a:gd name="connsiteX15" fmla="*/ 245157 w 1557053"/>
                <a:gd name="connsiteY15" fmla="*/ 1224132 h 1667044"/>
                <a:gd name="connsiteX16" fmla="*/ 245157 w 1557053"/>
                <a:gd name="connsiteY16" fmla="*/ 1081257 h 1667044"/>
                <a:gd name="connsiteX17" fmla="*/ 10433 w 1557053"/>
                <a:gd name="connsiteY17" fmla="*/ 615950 h 1667044"/>
                <a:gd name="connsiteX18" fmla="*/ 40785 w 1557053"/>
                <a:gd name="connsiteY18" fmla="*/ 502675 h 1667044"/>
                <a:gd name="connsiteX19" fmla="*/ 149669 w 1557053"/>
                <a:gd name="connsiteY19" fmla="*/ 537418 h 1667044"/>
                <a:gd name="connsiteX20" fmla="*/ 355340 w 1557053"/>
                <a:gd name="connsiteY20" fmla="*/ 852999 h 1667044"/>
                <a:gd name="connsiteX21" fmla="*/ 224065 w 1557053"/>
                <a:gd name="connsiteY21" fmla="*/ 263600 h 1667044"/>
                <a:gd name="connsiteX22" fmla="*/ 270231 w 1557053"/>
                <a:gd name="connsiteY22" fmla="*/ 126026 h 1667044"/>
                <a:gd name="connsiteX23" fmla="*/ 412193 w 1557053"/>
                <a:gd name="connsiteY23" fmla="*/ 213896 h 1667044"/>
                <a:gd name="connsiteX24" fmla="*/ 588942 w 1557053"/>
                <a:gd name="connsiteY24" fmla="*/ 787807 h 1667044"/>
                <a:gd name="connsiteX25" fmla="*/ 622795 w 1557053"/>
                <a:gd name="connsiteY25" fmla="*/ 110942 h 1667044"/>
                <a:gd name="connsiteX26" fmla="*/ 713979 w 1557053"/>
                <a:gd name="connsiteY26" fmla="*/ 2 h 1667044"/>
                <a:gd name="connsiteX0" fmla="*/ 713979 w 1559893"/>
                <a:gd name="connsiteY0" fmla="*/ 2 h 1667044"/>
                <a:gd name="connsiteX1" fmla="*/ 813943 w 1559893"/>
                <a:gd name="connsiteY1" fmla="*/ 113136 h 1667044"/>
                <a:gd name="connsiteX2" fmla="*/ 849570 w 1559893"/>
                <a:gd name="connsiteY2" fmla="*/ 781220 h 1667044"/>
                <a:gd name="connsiteX3" fmla="*/ 1026317 w 1559893"/>
                <a:gd name="connsiteY3" fmla="*/ 213894 h 1667044"/>
                <a:gd name="connsiteX4" fmla="*/ 1146332 w 1559893"/>
                <a:gd name="connsiteY4" fmla="*/ 134805 h 1667044"/>
                <a:gd name="connsiteX5" fmla="*/ 1205666 w 1559893"/>
                <a:gd name="connsiteY5" fmla="*/ 267989 h 1667044"/>
                <a:gd name="connsiteX6" fmla="*/ 1073170 w 1559893"/>
                <a:gd name="connsiteY6" fmla="*/ 804936 h 1667044"/>
                <a:gd name="connsiteX7" fmla="*/ 1072381 w 1559893"/>
                <a:gd name="connsiteY7" fmla="*/ 992192 h 1667044"/>
                <a:gd name="connsiteX8" fmla="*/ 1170916 w 1559893"/>
                <a:gd name="connsiteY8" fmla="*/ 1029534 h 1667044"/>
                <a:gd name="connsiteX9" fmla="*/ 1381753 w 1559893"/>
                <a:gd name="connsiteY9" fmla="*/ 913349 h 1667044"/>
                <a:gd name="connsiteX10" fmla="*/ 1549748 w 1559893"/>
                <a:gd name="connsiteY10" fmla="*/ 935590 h 1667044"/>
                <a:gd name="connsiteX11" fmla="*/ 1490526 w 1559893"/>
                <a:gd name="connsiteY11" fmla="*/ 1120958 h 1667044"/>
                <a:gd name="connsiteX12" fmla="*/ 1139038 w 1559893"/>
                <a:gd name="connsiteY12" fmla="*/ 1396534 h 1667044"/>
                <a:gd name="connsiteX13" fmla="*/ 730932 w 1559893"/>
                <a:gd name="connsiteY13" fmla="*/ 1667044 h 1667044"/>
                <a:gd name="connsiteX14" fmla="*/ 688069 w 1559893"/>
                <a:gd name="connsiteY14" fmla="*/ 1667044 h 1667044"/>
                <a:gd name="connsiteX15" fmla="*/ 245157 w 1559893"/>
                <a:gd name="connsiteY15" fmla="*/ 1224132 h 1667044"/>
                <a:gd name="connsiteX16" fmla="*/ 245157 w 1559893"/>
                <a:gd name="connsiteY16" fmla="*/ 1081257 h 1667044"/>
                <a:gd name="connsiteX17" fmla="*/ 10433 w 1559893"/>
                <a:gd name="connsiteY17" fmla="*/ 615950 h 1667044"/>
                <a:gd name="connsiteX18" fmla="*/ 40785 w 1559893"/>
                <a:gd name="connsiteY18" fmla="*/ 502675 h 1667044"/>
                <a:gd name="connsiteX19" fmla="*/ 149669 w 1559893"/>
                <a:gd name="connsiteY19" fmla="*/ 537418 h 1667044"/>
                <a:gd name="connsiteX20" fmla="*/ 355340 w 1559893"/>
                <a:gd name="connsiteY20" fmla="*/ 852999 h 1667044"/>
                <a:gd name="connsiteX21" fmla="*/ 224065 w 1559893"/>
                <a:gd name="connsiteY21" fmla="*/ 263600 h 1667044"/>
                <a:gd name="connsiteX22" fmla="*/ 270231 w 1559893"/>
                <a:gd name="connsiteY22" fmla="*/ 126026 h 1667044"/>
                <a:gd name="connsiteX23" fmla="*/ 412193 w 1559893"/>
                <a:gd name="connsiteY23" fmla="*/ 213896 h 1667044"/>
                <a:gd name="connsiteX24" fmla="*/ 588942 w 1559893"/>
                <a:gd name="connsiteY24" fmla="*/ 787807 h 1667044"/>
                <a:gd name="connsiteX25" fmla="*/ 622795 w 1559893"/>
                <a:gd name="connsiteY25" fmla="*/ 110942 h 1667044"/>
                <a:gd name="connsiteX26" fmla="*/ 713979 w 1559893"/>
                <a:gd name="connsiteY26" fmla="*/ 2 h 1667044"/>
                <a:gd name="connsiteX0" fmla="*/ 714509 w 1560423"/>
                <a:gd name="connsiteY0" fmla="*/ 2 h 1667044"/>
                <a:gd name="connsiteX1" fmla="*/ 814473 w 1560423"/>
                <a:gd name="connsiteY1" fmla="*/ 113136 h 1667044"/>
                <a:gd name="connsiteX2" fmla="*/ 850100 w 1560423"/>
                <a:gd name="connsiteY2" fmla="*/ 781220 h 1667044"/>
                <a:gd name="connsiteX3" fmla="*/ 1026847 w 1560423"/>
                <a:gd name="connsiteY3" fmla="*/ 213894 h 1667044"/>
                <a:gd name="connsiteX4" fmla="*/ 1146862 w 1560423"/>
                <a:gd name="connsiteY4" fmla="*/ 134805 h 1667044"/>
                <a:gd name="connsiteX5" fmla="*/ 1206196 w 1560423"/>
                <a:gd name="connsiteY5" fmla="*/ 267989 h 1667044"/>
                <a:gd name="connsiteX6" fmla="*/ 1073700 w 1560423"/>
                <a:gd name="connsiteY6" fmla="*/ 804936 h 1667044"/>
                <a:gd name="connsiteX7" fmla="*/ 1072911 w 1560423"/>
                <a:gd name="connsiteY7" fmla="*/ 992192 h 1667044"/>
                <a:gd name="connsiteX8" fmla="*/ 1171446 w 1560423"/>
                <a:gd name="connsiteY8" fmla="*/ 1029534 h 1667044"/>
                <a:gd name="connsiteX9" fmla="*/ 1382283 w 1560423"/>
                <a:gd name="connsiteY9" fmla="*/ 913349 h 1667044"/>
                <a:gd name="connsiteX10" fmla="*/ 1550278 w 1560423"/>
                <a:gd name="connsiteY10" fmla="*/ 935590 h 1667044"/>
                <a:gd name="connsiteX11" fmla="*/ 1491056 w 1560423"/>
                <a:gd name="connsiteY11" fmla="*/ 1120958 h 1667044"/>
                <a:gd name="connsiteX12" fmla="*/ 1139568 w 1560423"/>
                <a:gd name="connsiteY12" fmla="*/ 1396534 h 1667044"/>
                <a:gd name="connsiteX13" fmla="*/ 731462 w 1560423"/>
                <a:gd name="connsiteY13" fmla="*/ 1667044 h 1667044"/>
                <a:gd name="connsiteX14" fmla="*/ 688599 w 1560423"/>
                <a:gd name="connsiteY14" fmla="*/ 1667044 h 1667044"/>
                <a:gd name="connsiteX15" fmla="*/ 245687 w 1560423"/>
                <a:gd name="connsiteY15" fmla="*/ 1224132 h 1667044"/>
                <a:gd name="connsiteX16" fmla="*/ 245687 w 1560423"/>
                <a:gd name="connsiteY16" fmla="*/ 1081257 h 1667044"/>
                <a:gd name="connsiteX17" fmla="*/ 10963 w 1560423"/>
                <a:gd name="connsiteY17" fmla="*/ 615950 h 1667044"/>
                <a:gd name="connsiteX18" fmla="*/ 39121 w 1560423"/>
                <a:gd name="connsiteY18" fmla="*/ 498284 h 1667044"/>
                <a:gd name="connsiteX19" fmla="*/ 150199 w 1560423"/>
                <a:gd name="connsiteY19" fmla="*/ 537418 h 1667044"/>
                <a:gd name="connsiteX20" fmla="*/ 355870 w 1560423"/>
                <a:gd name="connsiteY20" fmla="*/ 852999 h 1667044"/>
                <a:gd name="connsiteX21" fmla="*/ 224595 w 1560423"/>
                <a:gd name="connsiteY21" fmla="*/ 263600 h 1667044"/>
                <a:gd name="connsiteX22" fmla="*/ 270761 w 1560423"/>
                <a:gd name="connsiteY22" fmla="*/ 126026 h 1667044"/>
                <a:gd name="connsiteX23" fmla="*/ 412723 w 1560423"/>
                <a:gd name="connsiteY23" fmla="*/ 213896 h 1667044"/>
                <a:gd name="connsiteX24" fmla="*/ 589472 w 1560423"/>
                <a:gd name="connsiteY24" fmla="*/ 787807 h 1667044"/>
                <a:gd name="connsiteX25" fmla="*/ 623325 w 1560423"/>
                <a:gd name="connsiteY25" fmla="*/ 110942 h 1667044"/>
                <a:gd name="connsiteX26" fmla="*/ 714509 w 1560423"/>
                <a:gd name="connsiteY26" fmla="*/ 2 h 1667044"/>
                <a:gd name="connsiteX0" fmla="*/ 714509 w 1560423"/>
                <a:gd name="connsiteY0" fmla="*/ 2 h 1667044"/>
                <a:gd name="connsiteX1" fmla="*/ 814473 w 1560423"/>
                <a:gd name="connsiteY1" fmla="*/ 113136 h 1667044"/>
                <a:gd name="connsiteX2" fmla="*/ 850100 w 1560423"/>
                <a:gd name="connsiteY2" fmla="*/ 781220 h 1667044"/>
                <a:gd name="connsiteX3" fmla="*/ 1026847 w 1560423"/>
                <a:gd name="connsiteY3" fmla="*/ 213894 h 1667044"/>
                <a:gd name="connsiteX4" fmla="*/ 1146862 w 1560423"/>
                <a:gd name="connsiteY4" fmla="*/ 134805 h 1667044"/>
                <a:gd name="connsiteX5" fmla="*/ 1206196 w 1560423"/>
                <a:gd name="connsiteY5" fmla="*/ 267989 h 1667044"/>
                <a:gd name="connsiteX6" fmla="*/ 1073700 w 1560423"/>
                <a:gd name="connsiteY6" fmla="*/ 804936 h 1667044"/>
                <a:gd name="connsiteX7" fmla="*/ 1072911 w 1560423"/>
                <a:gd name="connsiteY7" fmla="*/ 992192 h 1667044"/>
                <a:gd name="connsiteX8" fmla="*/ 1171446 w 1560423"/>
                <a:gd name="connsiteY8" fmla="*/ 1029534 h 1667044"/>
                <a:gd name="connsiteX9" fmla="*/ 1382283 w 1560423"/>
                <a:gd name="connsiteY9" fmla="*/ 913349 h 1667044"/>
                <a:gd name="connsiteX10" fmla="*/ 1550278 w 1560423"/>
                <a:gd name="connsiteY10" fmla="*/ 935590 h 1667044"/>
                <a:gd name="connsiteX11" fmla="*/ 1491056 w 1560423"/>
                <a:gd name="connsiteY11" fmla="*/ 1120958 h 1667044"/>
                <a:gd name="connsiteX12" fmla="*/ 1139568 w 1560423"/>
                <a:gd name="connsiteY12" fmla="*/ 1396534 h 1667044"/>
                <a:gd name="connsiteX13" fmla="*/ 731462 w 1560423"/>
                <a:gd name="connsiteY13" fmla="*/ 1667044 h 1667044"/>
                <a:gd name="connsiteX14" fmla="*/ 688599 w 1560423"/>
                <a:gd name="connsiteY14" fmla="*/ 1667044 h 1667044"/>
                <a:gd name="connsiteX15" fmla="*/ 245687 w 1560423"/>
                <a:gd name="connsiteY15" fmla="*/ 1224132 h 1667044"/>
                <a:gd name="connsiteX16" fmla="*/ 245687 w 1560423"/>
                <a:gd name="connsiteY16" fmla="*/ 1081257 h 1667044"/>
                <a:gd name="connsiteX17" fmla="*/ 10963 w 1560423"/>
                <a:gd name="connsiteY17" fmla="*/ 615950 h 1667044"/>
                <a:gd name="connsiteX18" fmla="*/ 39121 w 1560423"/>
                <a:gd name="connsiteY18" fmla="*/ 498284 h 1667044"/>
                <a:gd name="connsiteX19" fmla="*/ 150199 w 1560423"/>
                <a:gd name="connsiteY19" fmla="*/ 537418 h 1667044"/>
                <a:gd name="connsiteX20" fmla="*/ 355870 w 1560423"/>
                <a:gd name="connsiteY20" fmla="*/ 852999 h 1667044"/>
                <a:gd name="connsiteX21" fmla="*/ 224595 w 1560423"/>
                <a:gd name="connsiteY21" fmla="*/ 263600 h 1667044"/>
                <a:gd name="connsiteX22" fmla="*/ 270761 w 1560423"/>
                <a:gd name="connsiteY22" fmla="*/ 126026 h 1667044"/>
                <a:gd name="connsiteX23" fmla="*/ 412723 w 1560423"/>
                <a:gd name="connsiteY23" fmla="*/ 213896 h 1667044"/>
                <a:gd name="connsiteX24" fmla="*/ 589472 w 1560423"/>
                <a:gd name="connsiteY24" fmla="*/ 787807 h 1667044"/>
                <a:gd name="connsiteX25" fmla="*/ 623325 w 1560423"/>
                <a:gd name="connsiteY25" fmla="*/ 110942 h 1667044"/>
                <a:gd name="connsiteX26" fmla="*/ 714509 w 1560423"/>
                <a:gd name="connsiteY26" fmla="*/ 2 h 1667044"/>
                <a:gd name="connsiteX0" fmla="*/ 714509 w 1560423"/>
                <a:gd name="connsiteY0" fmla="*/ 2 h 1667044"/>
                <a:gd name="connsiteX1" fmla="*/ 814473 w 1560423"/>
                <a:gd name="connsiteY1" fmla="*/ 113136 h 1667044"/>
                <a:gd name="connsiteX2" fmla="*/ 850100 w 1560423"/>
                <a:gd name="connsiteY2" fmla="*/ 781220 h 1667044"/>
                <a:gd name="connsiteX3" fmla="*/ 1026847 w 1560423"/>
                <a:gd name="connsiteY3" fmla="*/ 213894 h 1667044"/>
                <a:gd name="connsiteX4" fmla="*/ 1146862 w 1560423"/>
                <a:gd name="connsiteY4" fmla="*/ 134805 h 1667044"/>
                <a:gd name="connsiteX5" fmla="*/ 1206196 w 1560423"/>
                <a:gd name="connsiteY5" fmla="*/ 267989 h 1667044"/>
                <a:gd name="connsiteX6" fmla="*/ 1073700 w 1560423"/>
                <a:gd name="connsiteY6" fmla="*/ 804936 h 1667044"/>
                <a:gd name="connsiteX7" fmla="*/ 1072911 w 1560423"/>
                <a:gd name="connsiteY7" fmla="*/ 992192 h 1667044"/>
                <a:gd name="connsiteX8" fmla="*/ 1171446 w 1560423"/>
                <a:gd name="connsiteY8" fmla="*/ 1029534 h 1667044"/>
                <a:gd name="connsiteX9" fmla="*/ 1382283 w 1560423"/>
                <a:gd name="connsiteY9" fmla="*/ 913349 h 1667044"/>
                <a:gd name="connsiteX10" fmla="*/ 1550278 w 1560423"/>
                <a:gd name="connsiteY10" fmla="*/ 935590 h 1667044"/>
                <a:gd name="connsiteX11" fmla="*/ 1491056 w 1560423"/>
                <a:gd name="connsiteY11" fmla="*/ 1120958 h 1667044"/>
                <a:gd name="connsiteX12" fmla="*/ 1139568 w 1560423"/>
                <a:gd name="connsiteY12" fmla="*/ 1396534 h 1667044"/>
                <a:gd name="connsiteX13" fmla="*/ 731462 w 1560423"/>
                <a:gd name="connsiteY13" fmla="*/ 1667044 h 1667044"/>
                <a:gd name="connsiteX14" fmla="*/ 688599 w 1560423"/>
                <a:gd name="connsiteY14" fmla="*/ 1667044 h 1667044"/>
                <a:gd name="connsiteX15" fmla="*/ 245687 w 1560423"/>
                <a:gd name="connsiteY15" fmla="*/ 1224132 h 1667044"/>
                <a:gd name="connsiteX16" fmla="*/ 245687 w 1560423"/>
                <a:gd name="connsiteY16" fmla="*/ 1081257 h 1667044"/>
                <a:gd name="connsiteX17" fmla="*/ 10963 w 1560423"/>
                <a:gd name="connsiteY17" fmla="*/ 615950 h 1667044"/>
                <a:gd name="connsiteX18" fmla="*/ 39121 w 1560423"/>
                <a:gd name="connsiteY18" fmla="*/ 498284 h 1667044"/>
                <a:gd name="connsiteX19" fmla="*/ 150199 w 1560423"/>
                <a:gd name="connsiteY19" fmla="*/ 537418 h 1667044"/>
                <a:gd name="connsiteX20" fmla="*/ 355870 w 1560423"/>
                <a:gd name="connsiteY20" fmla="*/ 852999 h 1667044"/>
                <a:gd name="connsiteX21" fmla="*/ 224595 w 1560423"/>
                <a:gd name="connsiteY21" fmla="*/ 263600 h 1667044"/>
                <a:gd name="connsiteX22" fmla="*/ 277346 w 1560423"/>
                <a:gd name="connsiteY22" fmla="*/ 119441 h 1667044"/>
                <a:gd name="connsiteX23" fmla="*/ 412723 w 1560423"/>
                <a:gd name="connsiteY23" fmla="*/ 213896 h 1667044"/>
                <a:gd name="connsiteX24" fmla="*/ 589472 w 1560423"/>
                <a:gd name="connsiteY24" fmla="*/ 787807 h 1667044"/>
                <a:gd name="connsiteX25" fmla="*/ 623325 w 1560423"/>
                <a:gd name="connsiteY25" fmla="*/ 110942 h 1667044"/>
                <a:gd name="connsiteX26" fmla="*/ 714509 w 1560423"/>
                <a:gd name="connsiteY26" fmla="*/ 2 h 1667044"/>
                <a:gd name="connsiteX0" fmla="*/ 714509 w 1560423"/>
                <a:gd name="connsiteY0" fmla="*/ 2 h 1667044"/>
                <a:gd name="connsiteX1" fmla="*/ 814473 w 1560423"/>
                <a:gd name="connsiteY1" fmla="*/ 113136 h 1667044"/>
                <a:gd name="connsiteX2" fmla="*/ 850100 w 1560423"/>
                <a:gd name="connsiteY2" fmla="*/ 781220 h 1667044"/>
                <a:gd name="connsiteX3" fmla="*/ 1026847 w 1560423"/>
                <a:gd name="connsiteY3" fmla="*/ 213894 h 1667044"/>
                <a:gd name="connsiteX4" fmla="*/ 1146862 w 1560423"/>
                <a:gd name="connsiteY4" fmla="*/ 134805 h 1667044"/>
                <a:gd name="connsiteX5" fmla="*/ 1206196 w 1560423"/>
                <a:gd name="connsiteY5" fmla="*/ 267989 h 1667044"/>
                <a:gd name="connsiteX6" fmla="*/ 1073700 w 1560423"/>
                <a:gd name="connsiteY6" fmla="*/ 804936 h 1667044"/>
                <a:gd name="connsiteX7" fmla="*/ 1072911 w 1560423"/>
                <a:gd name="connsiteY7" fmla="*/ 992192 h 1667044"/>
                <a:gd name="connsiteX8" fmla="*/ 1171446 w 1560423"/>
                <a:gd name="connsiteY8" fmla="*/ 1029534 h 1667044"/>
                <a:gd name="connsiteX9" fmla="*/ 1382283 w 1560423"/>
                <a:gd name="connsiteY9" fmla="*/ 913349 h 1667044"/>
                <a:gd name="connsiteX10" fmla="*/ 1550278 w 1560423"/>
                <a:gd name="connsiteY10" fmla="*/ 935590 h 1667044"/>
                <a:gd name="connsiteX11" fmla="*/ 1491056 w 1560423"/>
                <a:gd name="connsiteY11" fmla="*/ 1120958 h 1667044"/>
                <a:gd name="connsiteX12" fmla="*/ 1139568 w 1560423"/>
                <a:gd name="connsiteY12" fmla="*/ 1396534 h 1667044"/>
                <a:gd name="connsiteX13" fmla="*/ 731462 w 1560423"/>
                <a:gd name="connsiteY13" fmla="*/ 1667044 h 1667044"/>
                <a:gd name="connsiteX14" fmla="*/ 688599 w 1560423"/>
                <a:gd name="connsiteY14" fmla="*/ 1667044 h 1667044"/>
                <a:gd name="connsiteX15" fmla="*/ 245687 w 1560423"/>
                <a:gd name="connsiteY15" fmla="*/ 1224132 h 1667044"/>
                <a:gd name="connsiteX16" fmla="*/ 245687 w 1560423"/>
                <a:gd name="connsiteY16" fmla="*/ 1081257 h 1667044"/>
                <a:gd name="connsiteX17" fmla="*/ 10963 w 1560423"/>
                <a:gd name="connsiteY17" fmla="*/ 615950 h 1667044"/>
                <a:gd name="connsiteX18" fmla="*/ 39121 w 1560423"/>
                <a:gd name="connsiteY18" fmla="*/ 498284 h 1667044"/>
                <a:gd name="connsiteX19" fmla="*/ 150199 w 1560423"/>
                <a:gd name="connsiteY19" fmla="*/ 537418 h 1667044"/>
                <a:gd name="connsiteX20" fmla="*/ 355870 w 1560423"/>
                <a:gd name="connsiteY20" fmla="*/ 852999 h 1667044"/>
                <a:gd name="connsiteX21" fmla="*/ 224595 w 1560423"/>
                <a:gd name="connsiteY21" fmla="*/ 263600 h 1667044"/>
                <a:gd name="connsiteX22" fmla="*/ 277346 w 1560423"/>
                <a:gd name="connsiteY22" fmla="*/ 119441 h 1667044"/>
                <a:gd name="connsiteX23" fmla="*/ 412723 w 1560423"/>
                <a:gd name="connsiteY23" fmla="*/ 213896 h 1667044"/>
                <a:gd name="connsiteX24" fmla="*/ 589472 w 1560423"/>
                <a:gd name="connsiteY24" fmla="*/ 787807 h 1667044"/>
                <a:gd name="connsiteX25" fmla="*/ 623325 w 1560423"/>
                <a:gd name="connsiteY25" fmla="*/ 110942 h 1667044"/>
                <a:gd name="connsiteX26" fmla="*/ 714509 w 1560423"/>
                <a:gd name="connsiteY26" fmla="*/ 2 h 1667044"/>
                <a:gd name="connsiteX0" fmla="*/ 714509 w 1560423"/>
                <a:gd name="connsiteY0" fmla="*/ 2 h 1667044"/>
                <a:gd name="connsiteX1" fmla="*/ 814473 w 1560423"/>
                <a:gd name="connsiteY1" fmla="*/ 113136 h 1667044"/>
                <a:gd name="connsiteX2" fmla="*/ 850100 w 1560423"/>
                <a:gd name="connsiteY2" fmla="*/ 781220 h 1667044"/>
                <a:gd name="connsiteX3" fmla="*/ 1026847 w 1560423"/>
                <a:gd name="connsiteY3" fmla="*/ 213894 h 1667044"/>
                <a:gd name="connsiteX4" fmla="*/ 1146862 w 1560423"/>
                <a:gd name="connsiteY4" fmla="*/ 134805 h 1667044"/>
                <a:gd name="connsiteX5" fmla="*/ 1206196 w 1560423"/>
                <a:gd name="connsiteY5" fmla="*/ 267989 h 1667044"/>
                <a:gd name="connsiteX6" fmla="*/ 1073700 w 1560423"/>
                <a:gd name="connsiteY6" fmla="*/ 804936 h 1667044"/>
                <a:gd name="connsiteX7" fmla="*/ 1072911 w 1560423"/>
                <a:gd name="connsiteY7" fmla="*/ 992192 h 1667044"/>
                <a:gd name="connsiteX8" fmla="*/ 1171446 w 1560423"/>
                <a:gd name="connsiteY8" fmla="*/ 1029534 h 1667044"/>
                <a:gd name="connsiteX9" fmla="*/ 1382283 w 1560423"/>
                <a:gd name="connsiteY9" fmla="*/ 913349 h 1667044"/>
                <a:gd name="connsiteX10" fmla="*/ 1550278 w 1560423"/>
                <a:gd name="connsiteY10" fmla="*/ 935590 h 1667044"/>
                <a:gd name="connsiteX11" fmla="*/ 1491056 w 1560423"/>
                <a:gd name="connsiteY11" fmla="*/ 1120958 h 1667044"/>
                <a:gd name="connsiteX12" fmla="*/ 1139568 w 1560423"/>
                <a:gd name="connsiteY12" fmla="*/ 1396534 h 1667044"/>
                <a:gd name="connsiteX13" fmla="*/ 731462 w 1560423"/>
                <a:gd name="connsiteY13" fmla="*/ 1667044 h 1667044"/>
                <a:gd name="connsiteX14" fmla="*/ 688599 w 1560423"/>
                <a:gd name="connsiteY14" fmla="*/ 1667044 h 1667044"/>
                <a:gd name="connsiteX15" fmla="*/ 245687 w 1560423"/>
                <a:gd name="connsiteY15" fmla="*/ 1224132 h 1667044"/>
                <a:gd name="connsiteX16" fmla="*/ 245687 w 1560423"/>
                <a:gd name="connsiteY16" fmla="*/ 1081257 h 1667044"/>
                <a:gd name="connsiteX17" fmla="*/ 10963 w 1560423"/>
                <a:gd name="connsiteY17" fmla="*/ 615950 h 1667044"/>
                <a:gd name="connsiteX18" fmla="*/ 39121 w 1560423"/>
                <a:gd name="connsiteY18" fmla="*/ 498284 h 1667044"/>
                <a:gd name="connsiteX19" fmla="*/ 150199 w 1560423"/>
                <a:gd name="connsiteY19" fmla="*/ 537418 h 1667044"/>
                <a:gd name="connsiteX20" fmla="*/ 355870 w 1560423"/>
                <a:gd name="connsiteY20" fmla="*/ 852999 h 1667044"/>
                <a:gd name="connsiteX21" fmla="*/ 224595 w 1560423"/>
                <a:gd name="connsiteY21" fmla="*/ 263600 h 1667044"/>
                <a:gd name="connsiteX22" fmla="*/ 277346 w 1560423"/>
                <a:gd name="connsiteY22" fmla="*/ 119441 h 1667044"/>
                <a:gd name="connsiteX23" fmla="*/ 412723 w 1560423"/>
                <a:gd name="connsiteY23" fmla="*/ 213896 h 1667044"/>
                <a:gd name="connsiteX24" fmla="*/ 589472 w 1560423"/>
                <a:gd name="connsiteY24" fmla="*/ 787807 h 1667044"/>
                <a:gd name="connsiteX25" fmla="*/ 623325 w 1560423"/>
                <a:gd name="connsiteY25" fmla="*/ 110942 h 1667044"/>
                <a:gd name="connsiteX26" fmla="*/ 714509 w 1560423"/>
                <a:gd name="connsiteY26" fmla="*/ 2 h 1667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1560423" h="1667044">
                  <a:moveTo>
                    <a:pt x="714509" y="2"/>
                  </a:moveTo>
                  <a:cubicBezTo>
                    <a:pt x="770510" y="368"/>
                    <a:pt x="814473" y="53078"/>
                    <a:pt x="814473" y="113136"/>
                  </a:cubicBezTo>
                  <a:cubicBezTo>
                    <a:pt x="820495" y="337294"/>
                    <a:pt x="814704" y="764427"/>
                    <a:pt x="850100" y="781220"/>
                  </a:cubicBezTo>
                  <a:cubicBezTo>
                    <a:pt x="885496" y="798013"/>
                    <a:pt x="972321" y="403734"/>
                    <a:pt x="1026847" y="213894"/>
                  </a:cubicBezTo>
                  <a:cubicBezTo>
                    <a:pt x="1042391" y="155882"/>
                    <a:pt x="1092826" y="121399"/>
                    <a:pt x="1146862" y="134805"/>
                  </a:cubicBezTo>
                  <a:cubicBezTo>
                    <a:pt x="1200898" y="148211"/>
                    <a:pt x="1221740" y="209977"/>
                    <a:pt x="1206196" y="267989"/>
                  </a:cubicBezTo>
                  <a:lnTo>
                    <a:pt x="1073700" y="804936"/>
                  </a:lnTo>
                  <a:cubicBezTo>
                    <a:pt x="1070062" y="858332"/>
                    <a:pt x="1056620" y="954759"/>
                    <a:pt x="1072911" y="992192"/>
                  </a:cubicBezTo>
                  <a:cubicBezTo>
                    <a:pt x="1089202" y="1029625"/>
                    <a:pt x="1146911" y="1045164"/>
                    <a:pt x="1171446" y="1029534"/>
                  </a:cubicBezTo>
                  <a:lnTo>
                    <a:pt x="1382283" y="913349"/>
                  </a:lnTo>
                  <a:cubicBezTo>
                    <a:pt x="1445519" y="876839"/>
                    <a:pt x="1525564" y="892209"/>
                    <a:pt x="1550278" y="935590"/>
                  </a:cubicBezTo>
                  <a:cubicBezTo>
                    <a:pt x="1574992" y="978971"/>
                    <a:pt x="1554292" y="1084449"/>
                    <a:pt x="1491056" y="1120958"/>
                  </a:cubicBezTo>
                  <a:lnTo>
                    <a:pt x="1139568" y="1396534"/>
                  </a:lnTo>
                  <a:cubicBezTo>
                    <a:pt x="1072331" y="1555502"/>
                    <a:pt x="914923" y="1667044"/>
                    <a:pt x="731462" y="1667044"/>
                  </a:cubicBezTo>
                  <a:lnTo>
                    <a:pt x="688599" y="1667044"/>
                  </a:lnTo>
                  <a:cubicBezTo>
                    <a:pt x="443985" y="1667044"/>
                    <a:pt x="245687" y="1468746"/>
                    <a:pt x="245687" y="1224132"/>
                  </a:cubicBezTo>
                  <a:lnTo>
                    <a:pt x="245687" y="1081257"/>
                  </a:lnTo>
                  <a:lnTo>
                    <a:pt x="10963" y="615950"/>
                  </a:lnTo>
                  <a:cubicBezTo>
                    <a:pt x="-11936" y="576289"/>
                    <a:pt x="2746" y="515763"/>
                    <a:pt x="39121" y="498284"/>
                  </a:cubicBezTo>
                  <a:cubicBezTo>
                    <a:pt x="75496" y="480805"/>
                    <a:pt x="97773" y="479031"/>
                    <a:pt x="150199" y="537418"/>
                  </a:cubicBezTo>
                  <a:cubicBezTo>
                    <a:pt x="202625" y="595805"/>
                    <a:pt x="332497" y="872295"/>
                    <a:pt x="355870" y="852999"/>
                  </a:cubicBezTo>
                  <a:cubicBezTo>
                    <a:pt x="379243" y="833703"/>
                    <a:pt x="271280" y="458603"/>
                    <a:pt x="224595" y="263600"/>
                  </a:cubicBezTo>
                  <a:cubicBezTo>
                    <a:pt x="209051" y="205588"/>
                    <a:pt x="230627" y="132115"/>
                    <a:pt x="277346" y="119441"/>
                  </a:cubicBezTo>
                  <a:cubicBezTo>
                    <a:pt x="324065" y="106767"/>
                    <a:pt x="363263" y="105063"/>
                    <a:pt x="412723" y="213896"/>
                  </a:cubicBezTo>
                  <a:cubicBezTo>
                    <a:pt x="467249" y="405932"/>
                    <a:pt x="554372" y="804966"/>
                    <a:pt x="589472" y="787807"/>
                  </a:cubicBezTo>
                  <a:cubicBezTo>
                    <a:pt x="624572" y="770648"/>
                    <a:pt x="614967" y="337296"/>
                    <a:pt x="623325" y="110942"/>
                  </a:cubicBezTo>
                  <a:cubicBezTo>
                    <a:pt x="623325" y="50884"/>
                    <a:pt x="658508" y="-364"/>
                    <a:pt x="714509" y="2"/>
                  </a:cubicBez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8A804A72-C2CB-CFD6-CFEC-A306D12B44A5}"/>
                </a:ext>
              </a:extLst>
            </p:cNvPr>
            <p:cNvSpPr/>
            <p:nvPr/>
          </p:nvSpPr>
          <p:spPr>
            <a:xfrm rot="900000" flipH="1">
              <a:off x="2199901" y="1542578"/>
              <a:ext cx="818189" cy="874093"/>
            </a:xfrm>
            <a:custGeom>
              <a:avLst/>
              <a:gdLst>
                <a:gd name="connsiteX0" fmla="*/ 723449 w 1674729"/>
                <a:gd name="connsiteY0" fmla="*/ 0 h 1667042"/>
                <a:gd name="connsiteX1" fmla="*/ 832193 w 1674729"/>
                <a:gd name="connsiteY1" fmla="*/ 108744 h 1667042"/>
                <a:gd name="connsiteX2" fmla="*/ 832193 w 1674729"/>
                <a:gd name="connsiteY2" fmla="*/ 781218 h 1667042"/>
                <a:gd name="connsiteX3" fmla="*/ 861235 w 1674729"/>
                <a:gd name="connsiteY3" fmla="*/ 781218 h 1667042"/>
                <a:gd name="connsiteX4" fmla="*/ 1013838 w 1674729"/>
                <a:gd name="connsiteY4" fmla="*/ 211697 h 1667042"/>
                <a:gd name="connsiteX5" fmla="*/ 1147022 w 1674729"/>
                <a:gd name="connsiteY5" fmla="*/ 134803 h 1667042"/>
                <a:gd name="connsiteX6" fmla="*/ 1223916 w 1674729"/>
                <a:gd name="connsiteY6" fmla="*/ 267987 h 1667042"/>
                <a:gd name="connsiteX7" fmla="*/ 1054692 w 1674729"/>
                <a:gd name="connsiteY7" fmla="*/ 899539 h 1667042"/>
                <a:gd name="connsiteX8" fmla="*/ 1051911 w 1674729"/>
                <a:gd name="connsiteY8" fmla="*/ 914682 h 1667042"/>
                <a:gd name="connsiteX9" fmla="*/ 1097255 w 1674729"/>
                <a:gd name="connsiteY9" fmla="*/ 1056814 h 1667042"/>
                <a:gd name="connsiteX10" fmla="*/ 1108948 w 1674729"/>
                <a:gd name="connsiteY10" fmla="*/ 1067074 h 1667042"/>
                <a:gd name="connsiteX11" fmla="*/ 1476388 w 1674729"/>
                <a:gd name="connsiteY11" fmla="*/ 854933 h 1667042"/>
                <a:gd name="connsiteX12" fmla="*/ 1656994 w 1674729"/>
                <a:gd name="connsiteY12" fmla="*/ 903326 h 1667042"/>
                <a:gd name="connsiteX13" fmla="*/ 1608601 w 1674729"/>
                <a:gd name="connsiteY13" fmla="*/ 1083932 h 1667042"/>
                <a:gd name="connsiteX14" fmla="*/ 1155573 w 1674729"/>
                <a:gd name="connsiteY14" fmla="*/ 1345488 h 1667042"/>
                <a:gd name="connsiteX15" fmla="*/ 1139728 w 1674729"/>
                <a:gd name="connsiteY15" fmla="*/ 1396532 h 1667042"/>
                <a:gd name="connsiteX16" fmla="*/ 731622 w 1674729"/>
                <a:gd name="connsiteY16" fmla="*/ 1667042 h 1667042"/>
                <a:gd name="connsiteX17" fmla="*/ 688759 w 1674729"/>
                <a:gd name="connsiteY17" fmla="*/ 1667042 h 1667042"/>
                <a:gd name="connsiteX18" fmla="*/ 245847 w 1674729"/>
                <a:gd name="connsiteY18" fmla="*/ 1224130 h 1667042"/>
                <a:gd name="connsiteX19" fmla="*/ 245847 w 1674729"/>
                <a:gd name="connsiteY19" fmla="*/ 1081255 h 1667042"/>
                <a:gd name="connsiteX20" fmla="*/ 250890 w 1674729"/>
                <a:gd name="connsiteY20" fmla="*/ 1031236 h 1667042"/>
                <a:gd name="connsiteX21" fmla="*/ 11123 w 1674729"/>
                <a:gd name="connsiteY21" fmla="*/ 615948 h 1667042"/>
                <a:gd name="connsiteX22" fmla="*/ 41475 w 1674729"/>
                <a:gd name="connsiteY22" fmla="*/ 502673 h 1667042"/>
                <a:gd name="connsiteX23" fmla="*/ 72686 w 1674729"/>
                <a:gd name="connsiteY23" fmla="*/ 492178 h 1667042"/>
                <a:gd name="connsiteX24" fmla="*/ 154750 w 1674729"/>
                <a:gd name="connsiteY24" fmla="*/ 533025 h 1667042"/>
                <a:gd name="connsiteX25" fmla="*/ 343923 w 1674729"/>
                <a:gd name="connsiteY25" fmla="*/ 860684 h 1667042"/>
                <a:gd name="connsiteX26" fmla="*/ 369200 w 1674729"/>
                <a:gd name="connsiteY26" fmla="*/ 839828 h 1667042"/>
                <a:gd name="connsiteX27" fmla="*/ 215975 w 1674729"/>
                <a:gd name="connsiteY27" fmla="*/ 267988 h 1667042"/>
                <a:gd name="connsiteX28" fmla="*/ 292870 w 1674729"/>
                <a:gd name="connsiteY28" fmla="*/ 134804 h 1667042"/>
                <a:gd name="connsiteX29" fmla="*/ 335967 w 1674729"/>
                <a:gd name="connsiteY29" fmla="*/ 132103 h 1667042"/>
                <a:gd name="connsiteX30" fmla="*/ 426053 w 1674729"/>
                <a:gd name="connsiteY30" fmla="*/ 211698 h 1667042"/>
                <a:gd name="connsiteX31" fmla="*/ 578656 w 1674729"/>
                <a:gd name="connsiteY31" fmla="*/ 781218 h 1667042"/>
                <a:gd name="connsiteX32" fmla="*/ 614705 w 1674729"/>
                <a:gd name="connsiteY32" fmla="*/ 781218 h 1667042"/>
                <a:gd name="connsiteX33" fmla="*/ 614705 w 1674729"/>
                <a:gd name="connsiteY33" fmla="*/ 108744 h 1667042"/>
                <a:gd name="connsiteX34" fmla="*/ 723449 w 1674729"/>
                <a:gd name="connsiteY34" fmla="*/ 0 h 1667042"/>
                <a:gd name="connsiteX0" fmla="*/ 723449 w 1674117"/>
                <a:gd name="connsiteY0" fmla="*/ 0 h 1667042"/>
                <a:gd name="connsiteX1" fmla="*/ 832193 w 1674117"/>
                <a:gd name="connsiteY1" fmla="*/ 108744 h 1667042"/>
                <a:gd name="connsiteX2" fmla="*/ 832193 w 1674117"/>
                <a:gd name="connsiteY2" fmla="*/ 781218 h 1667042"/>
                <a:gd name="connsiteX3" fmla="*/ 861235 w 1674117"/>
                <a:gd name="connsiteY3" fmla="*/ 781218 h 1667042"/>
                <a:gd name="connsiteX4" fmla="*/ 1013838 w 1674117"/>
                <a:gd name="connsiteY4" fmla="*/ 211697 h 1667042"/>
                <a:gd name="connsiteX5" fmla="*/ 1147022 w 1674117"/>
                <a:gd name="connsiteY5" fmla="*/ 134803 h 1667042"/>
                <a:gd name="connsiteX6" fmla="*/ 1223916 w 1674117"/>
                <a:gd name="connsiteY6" fmla="*/ 267987 h 1667042"/>
                <a:gd name="connsiteX7" fmla="*/ 1054692 w 1674117"/>
                <a:gd name="connsiteY7" fmla="*/ 899539 h 1667042"/>
                <a:gd name="connsiteX8" fmla="*/ 1051911 w 1674117"/>
                <a:gd name="connsiteY8" fmla="*/ 914682 h 1667042"/>
                <a:gd name="connsiteX9" fmla="*/ 1097255 w 1674117"/>
                <a:gd name="connsiteY9" fmla="*/ 1056814 h 1667042"/>
                <a:gd name="connsiteX10" fmla="*/ 1108948 w 1674117"/>
                <a:gd name="connsiteY10" fmla="*/ 1067074 h 1667042"/>
                <a:gd name="connsiteX11" fmla="*/ 1397807 w 1674117"/>
                <a:gd name="connsiteY11" fmla="*/ 900177 h 1667042"/>
                <a:gd name="connsiteX12" fmla="*/ 1656994 w 1674117"/>
                <a:gd name="connsiteY12" fmla="*/ 903326 h 1667042"/>
                <a:gd name="connsiteX13" fmla="*/ 1608601 w 1674117"/>
                <a:gd name="connsiteY13" fmla="*/ 1083932 h 1667042"/>
                <a:gd name="connsiteX14" fmla="*/ 1155573 w 1674117"/>
                <a:gd name="connsiteY14" fmla="*/ 1345488 h 1667042"/>
                <a:gd name="connsiteX15" fmla="*/ 1139728 w 1674117"/>
                <a:gd name="connsiteY15" fmla="*/ 1396532 h 1667042"/>
                <a:gd name="connsiteX16" fmla="*/ 731622 w 1674117"/>
                <a:gd name="connsiteY16" fmla="*/ 1667042 h 1667042"/>
                <a:gd name="connsiteX17" fmla="*/ 688759 w 1674117"/>
                <a:gd name="connsiteY17" fmla="*/ 1667042 h 1667042"/>
                <a:gd name="connsiteX18" fmla="*/ 245847 w 1674117"/>
                <a:gd name="connsiteY18" fmla="*/ 1224130 h 1667042"/>
                <a:gd name="connsiteX19" fmla="*/ 245847 w 1674117"/>
                <a:gd name="connsiteY19" fmla="*/ 1081255 h 1667042"/>
                <a:gd name="connsiteX20" fmla="*/ 250890 w 1674117"/>
                <a:gd name="connsiteY20" fmla="*/ 1031236 h 1667042"/>
                <a:gd name="connsiteX21" fmla="*/ 11123 w 1674117"/>
                <a:gd name="connsiteY21" fmla="*/ 615948 h 1667042"/>
                <a:gd name="connsiteX22" fmla="*/ 41475 w 1674117"/>
                <a:gd name="connsiteY22" fmla="*/ 502673 h 1667042"/>
                <a:gd name="connsiteX23" fmla="*/ 72686 w 1674117"/>
                <a:gd name="connsiteY23" fmla="*/ 492178 h 1667042"/>
                <a:gd name="connsiteX24" fmla="*/ 154750 w 1674117"/>
                <a:gd name="connsiteY24" fmla="*/ 533025 h 1667042"/>
                <a:gd name="connsiteX25" fmla="*/ 343923 w 1674117"/>
                <a:gd name="connsiteY25" fmla="*/ 860684 h 1667042"/>
                <a:gd name="connsiteX26" fmla="*/ 369200 w 1674117"/>
                <a:gd name="connsiteY26" fmla="*/ 839828 h 1667042"/>
                <a:gd name="connsiteX27" fmla="*/ 215975 w 1674117"/>
                <a:gd name="connsiteY27" fmla="*/ 267988 h 1667042"/>
                <a:gd name="connsiteX28" fmla="*/ 292870 w 1674117"/>
                <a:gd name="connsiteY28" fmla="*/ 134804 h 1667042"/>
                <a:gd name="connsiteX29" fmla="*/ 335967 w 1674117"/>
                <a:gd name="connsiteY29" fmla="*/ 132103 h 1667042"/>
                <a:gd name="connsiteX30" fmla="*/ 426053 w 1674117"/>
                <a:gd name="connsiteY30" fmla="*/ 211698 h 1667042"/>
                <a:gd name="connsiteX31" fmla="*/ 578656 w 1674117"/>
                <a:gd name="connsiteY31" fmla="*/ 781218 h 1667042"/>
                <a:gd name="connsiteX32" fmla="*/ 614705 w 1674117"/>
                <a:gd name="connsiteY32" fmla="*/ 781218 h 1667042"/>
                <a:gd name="connsiteX33" fmla="*/ 614705 w 1674117"/>
                <a:gd name="connsiteY33" fmla="*/ 108744 h 1667042"/>
                <a:gd name="connsiteX34" fmla="*/ 723449 w 1674117"/>
                <a:gd name="connsiteY34" fmla="*/ 0 h 1667042"/>
                <a:gd name="connsiteX0" fmla="*/ 723449 w 1659290"/>
                <a:gd name="connsiteY0" fmla="*/ 0 h 1667042"/>
                <a:gd name="connsiteX1" fmla="*/ 832193 w 1659290"/>
                <a:gd name="connsiteY1" fmla="*/ 108744 h 1667042"/>
                <a:gd name="connsiteX2" fmla="*/ 832193 w 1659290"/>
                <a:gd name="connsiteY2" fmla="*/ 781218 h 1667042"/>
                <a:gd name="connsiteX3" fmla="*/ 861235 w 1659290"/>
                <a:gd name="connsiteY3" fmla="*/ 781218 h 1667042"/>
                <a:gd name="connsiteX4" fmla="*/ 1013838 w 1659290"/>
                <a:gd name="connsiteY4" fmla="*/ 211697 h 1667042"/>
                <a:gd name="connsiteX5" fmla="*/ 1147022 w 1659290"/>
                <a:gd name="connsiteY5" fmla="*/ 134803 h 1667042"/>
                <a:gd name="connsiteX6" fmla="*/ 1223916 w 1659290"/>
                <a:gd name="connsiteY6" fmla="*/ 267987 h 1667042"/>
                <a:gd name="connsiteX7" fmla="*/ 1054692 w 1659290"/>
                <a:gd name="connsiteY7" fmla="*/ 899539 h 1667042"/>
                <a:gd name="connsiteX8" fmla="*/ 1051911 w 1659290"/>
                <a:gd name="connsiteY8" fmla="*/ 914682 h 1667042"/>
                <a:gd name="connsiteX9" fmla="*/ 1097255 w 1659290"/>
                <a:gd name="connsiteY9" fmla="*/ 1056814 h 1667042"/>
                <a:gd name="connsiteX10" fmla="*/ 1108948 w 1659290"/>
                <a:gd name="connsiteY10" fmla="*/ 1067074 h 1667042"/>
                <a:gd name="connsiteX11" fmla="*/ 1397807 w 1659290"/>
                <a:gd name="connsiteY11" fmla="*/ 900177 h 1667042"/>
                <a:gd name="connsiteX12" fmla="*/ 1656994 w 1659290"/>
                <a:gd name="connsiteY12" fmla="*/ 903326 h 1667042"/>
                <a:gd name="connsiteX13" fmla="*/ 1510970 w 1659290"/>
                <a:gd name="connsiteY13" fmla="*/ 1136320 h 1667042"/>
                <a:gd name="connsiteX14" fmla="*/ 1155573 w 1659290"/>
                <a:gd name="connsiteY14" fmla="*/ 1345488 h 1667042"/>
                <a:gd name="connsiteX15" fmla="*/ 1139728 w 1659290"/>
                <a:gd name="connsiteY15" fmla="*/ 1396532 h 1667042"/>
                <a:gd name="connsiteX16" fmla="*/ 731622 w 1659290"/>
                <a:gd name="connsiteY16" fmla="*/ 1667042 h 1667042"/>
                <a:gd name="connsiteX17" fmla="*/ 688759 w 1659290"/>
                <a:gd name="connsiteY17" fmla="*/ 1667042 h 1667042"/>
                <a:gd name="connsiteX18" fmla="*/ 245847 w 1659290"/>
                <a:gd name="connsiteY18" fmla="*/ 1224130 h 1667042"/>
                <a:gd name="connsiteX19" fmla="*/ 245847 w 1659290"/>
                <a:gd name="connsiteY19" fmla="*/ 1081255 h 1667042"/>
                <a:gd name="connsiteX20" fmla="*/ 250890 w 1659290"/>
                <a:gd name="connsiteY20" fmla="*/ 1031236 h 1667042"/>
                <a:gd name="connsiteX21" fmla="*/ 11123 w 1659290"/>
                <a:gd name="connsiteY21" fmla="*/ 615948 h 1667042"/>
                <a:gd name="connsiteX22" fmla="*/ 41475 w 1659290"/>
                <a:gd name="connsiteY22" fmla="*/ 502673 h 1667042"/>
                <a:gd name="connsiteX23" fmla="*/ 72686 w 1659290"/>
                <a:gd name="connsiteY23" fmla="*/ 492178 h 1667042"/>
                <a:gd name="connsiteX24" fmla="*/ 154750 w 1659290"/>
                <a:gd name="connsiteY24" fmla="*/ 533025 h 1667042"/>
                <a:gd name="connsiteX25" fmla="*/ 343923 w 1659290"/>
                <a:gd name="connsiteY25" fmla="*/ 860684 h 1667042"/>
                <a:gd name="connsiteX26" fmla="*/ 369200 w 1659290"/>
                <a:gd name="connsiteY26" fmla="*/ 839828 h 1667042"/>
                <a:gd name="connsiteX27" fmla="*/ 215975 w 1659290"/>
                <a:gd name="connsiteY27" fmla="*/ 267988 h 1667042"/>
                <a:gd name="connsiteX28" fmla="*/ 292870 w 1659290"/>
                <a:gd name="connsiteY28" fmla="*/ 134804 h 1667042"/>
                <a:gd name="connsiteX29" fmla="*/ 335967 w 1659290"/>
                <a:gd name="connsiteY29" fmla="*/ 132103 h 1667042"/>
                <a:gd name="connsiteX30" fmla="*/ 426053 w 1659290"/>
                <a:gd name="connsiteY30" fmla="*/ 211698 h 1667042"/>
                <a:gd name="connsiteX31" fmla="*/ 578656 w 1659290"/>
                <a:gd name="connsiteY31" fmla="*/ 781218 h 1667042"/>
                <a:gd name="connsiteX32" fmla="*/ 614705 w 1659290"/>
                <a:gd name="connsiteY32" fmla="*/ 781218 h 1667042"/>
                <a:gd name="connsiteX33" fmla="*/ 614705 w 1659290"/>
                <a:gd name="connsiteY33" fmla="*/ 108744 h 1667042"/>
                <a:gd name="connsiteX34" fmla="*/ 723449 w 1659290"/>
                <a:gd name="connsiteY34" fmla="*/ 0 h 1667042"/>
                <a:gd name="connsiteX0" fmla="*/ 723449 w 1593259"/>
                <a:gd name="connsiteY0" fmla="*/ 0 h 1667042"/>
                <a:gd name="connsiteX1" fmla="*/ 832193 w 1593259"/>
                <a:gd name="connsiteY1" fmla="*/ 108744 h 1667042"/>
                <a:gd name="connsiteX2" fmla="*/ 832193 w 1593259"/>
                <a:gd name="connsiteY2" fmla="*/ 781218 h 1667042"/>
                <a:gd name="connsiteX3" fmla="*/ 861235 w 1593259"/>
                <a:gd name="connsiteY3" fmla="*/ 781218 h 1667042"/>
                <a:gd name="connsiteX4" fmla="*/ 1013838 w 1593259"/>
                <a:gd name="connsiteY4" fmla="*/ 211697 h 1667042"/>
                <a:gd name="connsiteX5" fmla="*/ 1147022 w 1593259"/>
                <a:gd name="connsiteY5" fmla="*/ 134803 h 1667042"/>
                <a:gd name="connsiteX6" fmla="*/ 1223916 w 1593259"/>
                <a:gd name="connsiteY6" fmla="*/ 267987 h 1667042"/>
                <a:gd name="connsiteX7" fmla="*/ 1054692 w 1593259"/>
                <a:gd name="connsiteY7" fmla="*/ 899539 h 1667042"/>
                <a:gd name="connsiteX8" fmla="*/ 1051911 w 1593259"/>
                <a:gd name="connsiteY8" fmla="*/ 914682 h 1667042"/>
                <a:gd name="connsiteX9" fmla="*/ 1097255 w 1593259"/>
                <a:gd name="connsiteY9" fmla="*/ 1056814 h 1667042"/>
                <a:gd name="connsiteX10" fmla="*/ 1108948 w 1593259"/>
                <a:gd name="connsiteY10" fmla="*/ 1067074 h 1667042"/>
                <a:gd name="connsiteX11" fmla="*/ 1397807 w 1593259"/>
                <a:gd name="connsiteY11" fmla="*/ 900177 h 1667042"/>
                <a:gd name="connsiteX12" fmla="*/ 1587938 w 1593259"/>
                <a:gd name="connsiteY12" fmla="*/ 946189 h 1667042"/>
                <a:gd name="connsiteX13" fmla="*/ 1510970 w 1593259"/>
                <a:gd name="connsiteY13" fmla="*/ 1136320 h 1667042"/>
                <a:gd name="connsiteX14" fmla="*/ 1155573 w 1593259"/>
                <a:gd name="connsiteY14" fmla="*/ 1345488 h 1667042"/>
                <a:gd name="connsiteX15" fmla="*/ 1139728 w 1593259"/>
                <a:gd name="connsiteY15" fmla="*/ 1396532 h 1667042"/>
                <a:gd name="connsiteX16" fmla="*/ 731622 w 1593259"/>
                <a:gd name="connsiteY16" fmla="*/ 1667042 h 1667042"/>
                <a:gd name="connsiteX17" fmla="*/ 688759 w 1593259"/>
                <a:gd name="connsiteY17" fmla="*/ 1667042 h 1667042"/>
                <a:gd name="connsiteX18" fmla="*/ 245847 w 1593259"/>
                <a:gd name="connsiteY18" fmla="*/ 1224130 h 1667042"/>
                <a:gd name="connsiteX19" fmla="*/ 245847 w 1593259"/>
                <a:gd name="connsiteY19" fmla="*/ 1081255 h 1667042"/>
                <a:gd name="connsiteX20" fmla="*/ 250890 w 1593259"/>
                <a:gd name="connsiteY20" fmla="*/ 1031236 h 1667042"/>
                <a:gd name="connsiteX21" fmla="*/ 11123 w 1593259"/>
                <a:gd name="connsiteY21" fmla="*/ 615948 h 1667042"/>
                <a:gd name="connsiteX22" fmla="*/ 41475 w 1593259"/>
                <a:gd name="connsiteY22" fmla="*/ 502673 h 1667042"/>
                <a:gd name="connsiteX23" fmla="*/ 72686 w 1593259"/>
                <a:gd name="connsiteY23" fmla="*/ 492178 h 1667042"/>
                <a:gd name="connsiteX24" fmla="*/ 154750 w 1593259"/>
                <a:gd name="connsiteY24" fmla="*/ 533025 h 1667042"/>
                <a:gd name="connsiteX25" fmla="*/ 343923 w 1593259"/>
                <a:gd name="connsiteY25" fmla="*/ 860684 h 1667042"/>
                <a:gd name="connsiteX26" fmla="*/ 369200 w 1593259"/>
                <a:gd name="connsiteY26" fmla="*/ 839828 h 1667042"/>
                <a:gd name="connsiteX27" fmla="*/ 215975 w 1593259"/>
                <a:gd name="connsiteY27" fmla="*/ 267988 h 1667042"/>
                <a:gd name="connsiteX28" fmla="*/ 292870 w 1593259"/>
                <a:gd name="connsiteY28" fmla="*/ 134804 h 1667042"/>
                <a:gd name="connsiteX29" fmla="*/ 335967 w 1593259"/>
                <a:gd name="connsiteY29" fmla="*/ 132103 h 1667042"/>
                <a:gd name="connsiteX30" fmla="*/ 426053 w 1593259"/>
                <a:gd name="connsiteY30" fmla="*/ 211698 h 1667042"/>
                <a:gd name="connsiteX31" fmla="*/ 578656 w 1593259"/>
                <a:gd name="connsiteY31" fmla="*/ 781218 h 1667042"/>
                <a:gd name="connsiteX32" fmla="*/ 614705 w 1593259"/>
                <a:gd name="connsiteY32" fmla="*/ 781218 h 1667042"/>
                <a:gd name="connsiteX33" fmla="*/ 614705 w 1593259"/>
                <a:gd name="connsiteY33" fmla="*/ 108744 h 1667042"/>
                <a:gd name="connsiteX34" fmla="*/ 723449 w 1593259"/>
                <a:gd name="connsiteY34" fmla="*/ 0 h 1667042"/>
                <a:gd name="connsiteX0" fmla="*/ 723449 w 1594161"/>
                <a:gd name="connsiteY0" fmla="*/ 0 h 1667042"/>
                <a:gd name="connsiteX1" fmla="*/ 832193 w 1594161"/>
                <a:gd name="connsiteY1" fmla="*/ 108744 h 1667042"/>
                <a:gd name="connsiteX2" fmla="*/ 832193 w 1594161"/>
                <a:gd name="connsiteY2" fmla="*/ 781218 h 1667042"/>
                <a:gd name="connsiteX3" fmla="*/ 861235 w 1594161"/>
                <a:gd name="connsiteY3" fmla="*/ 781218 h 1667042"/>
                <a:gd name="connsiteX4" fmla="*/ 1013838 w 1594161"/>
                <a:gd name="connsiteY4" fmla="*/ 211697 h 1667042"/>
                <a:gd name="connsiteX5" fmla="*/ 1147022 w 1594161"/>
                <a:gd name="connsiteY5" fmla="*/ 134803 h 1667042"/>
                <a:gd name="connsiteX6" fmla="*/ 1223916 w 1594161"/>
                <a:gd name="connsiteY6" fmla="*/ 267987 h 1667042"/>
                <a:gd name="connsiteX7" fmla="*/ 1054692 w 1594161"/>
                <a:gd name="connsiteY7" fmla="*/ 899539 h 1667042"/>
                <a:gd name="connsiteX8" fmla="*/ 1051911 w 1594161"/>
                <a:gd name="connsiteY8" fmla="*/ 914682 h 1667042"/>
                <a:gd name="connsiteX9" fmla="*/ 1097255 w 1594161"/>
                <a:gd name="connsiteY9" fmla="*/ 1056814 h 1667042"/>
                <a:gd name="connsiteX10" fmla="*/ 1108948 w 1594161"/>
                <a:gd name="connsiteY10" fmla="*/ 1067074 h 1667042"/>
                <a:gd name="connsiteX11" fmla="*/ 1397807 w 1594161"/>
                <a:gd name="connsiteY11" fmla="*/ 900177 h 1667042"/>
                <a:gd name="connsiteX12" fmla="*/ 1587938 w 1594161"/>
                <a:gd name="connsiteY12" fmla="*/ 946189 h 1667042"/>
                <a:gd name="connsiteX13" fmla="*/ 1510970 w 1594161"/>
                <a:gd name="connsiteY13" fmla="*/ 1136320 h 1667042"/>
                <a:gd name="connsiteX14" fmla="*/ 1155573 w 1594161"/>
                <a:gd name="connsiteY14" fmla="*/ 1345488 h 1667042"/>
                <a:gd name="connsiteX15" fmla="*/ 1139728 w 1594161"/>
                <a:gd name="connsiteY15" fmla="*/ 1396532 h 1667042"/>
                <a:gd name="connsiteX16" fmla="*/ 731622 w 1594161"/>
                <a:gd name="connsiteY16" fmla="*/ 1667042 h 1667042"/>
                <a:gd name="connsiteX17" fmla="*/ 688759 w 1594161"/>
                <a:gd name="connsiteY17" fmla="*/ 1667042 h 1667042"/>
                <a:gd name="connsiteX18" fmla="*/ 245847 w 1594161"/>
                <a:gd name="connsiteY18" fmla="*/ 1224130 h 1667042"/>
                <a:gd name="connsiteX19" fmla="*/ 245847 w 1594161"/>
                <a:gd name="connsiteY19" fmla="*/ 1081255 h 1667042"/>
                <a:gd name="connsiteX20" fmla="*/ 250890 w 1594161"/>
                <a:gd name="connsiteY20" fmla="*/ 1031236 h 1667042"/>
                <a:gd name="connsiteX21" fmla="*/ 11123 w 1594161"/>
                <a:gd name="connsiteY21" fmla="*/ 615948 h 1667042"/>
                <a:gd name="connsiteX22" fmla="*/ 41475 w 1594161"/>
                <a:gd name="connsiteY22" fmla="*/ 502673 h 1667042"/>
                <a:gd name="connsiteX23" fmla="*/ 72686 w 1594161"/>
                <a:gd name="connsiteY23" fmla="*/ 492178 h 1667042"/>
                <a:gd name="connsiteX24" fmla="*/ 154750 w 1594161"/>
                <a:gd name="connsiteY24" fmla="*/ 533025 h 1667042"/>
                <a:gd name="connsiteX25" fmla="*/ 343923 w 1594161"/>
                <a:gd name="connsiteY25" fmla="*/ 860684 h 1667042"/>
                <a:gd name="connsiteX26" fmla="*/ 369200 w 1594161"/>
                <a:gd name="connsiteY26" fmla="*/ 839828 h 1667042"/>
                <a:gd name="connsiteX27" fmla="*/ 215975 w 1594161"/>
                <a:gd name="connsiteY27" fmla="*/ 267988 h 1667042"/>
                <a:gd name="connsiteX28" fmla="*/ 292870 w 1594161"/>
                <a:gd name="connsiteY28" fmla="*/ 134804 h 1667042"/>
                <a:gd name="connsiteX29" fmla="*/ 335967 w 1594161"/>
                <a:gd name="connsiteY29" fmla="*/ 132103 h 1667042"/>
                <a:gd name="connsiteX30" fmla="*/ 426053 w 1594161"/>
                <a:gd name="connsiteY30" fmla="*/ 211698 h 1667042"/>
                <a:gd name="connsiteX31" fmla="*/ 578656 w 1594161"/>
                <a:gd name="connsiteY31" fmla="*/ 781218 h 1667042"/>
                <a:gd name="connsiteX32" fmla="*/ 614705 w 1594161"/>
                <a:gd name="connsiteY32" fmla="*/ 781218 h 1667042"/>
                <a:gd name="connsiteX33" fmla="*/ 614705 w 1594161"/>
                <a:gd name="connsiteY33" fmla="*/ 108744 h 1667042"/>
                <a:gd name="connsiteX34" fmla="*/ 723449 w 1594161"/>
                <a:gd name="connsiteY34" fmla="*/ 0 h 1667042"/>
                <a:gd name="connsiteX0" fmla="*/ 723449 w 1596962"/>
                <a:gd name="connsiteY0" fmla="*/ 0 h 1667042"/>
                <a:gd name="connsiteX1" fmla="*/ 832193 w 1596962"/>
                <a:gd name="connsiteY1" fmla="*/ 108744 h 1667042"/>
                <a:gd name="connsiteX2" fmla="*/ 832193 w 1596962"/>
                <a:gd name="connsiteY2" fmla="*/ 781218 h 1667042"/>
                <a:gd name="connsiteX3" fmla="*/ 861235 w 1596962"/>
                <a:gd name="connsiteY3" fmla="*/ 781218 h 1667042"/>
                <a:gd name="connsiteX4" fmla="*/ 1013838 w 1596962"/>
                <a:gd name="connsiteY4" fmla="*/ 211697 h 1667042"/>
                <a:gd name="connsiteX5" fmla="*/ 1147022 w 1596962"/>
                <a:gd name="connsiteY5" fmla="*/ 134803 h 1667042"/>
                <a:gd name="connsiteX6" fmla="*/ 1223916 w 1596962"/>
                <a:gd name="connsiteY6" fmla="*/ 267987 h 1667042"/>
                <a:gd name="connsiteX7" fmla="*/ 1054692 w 1596962"/>
                <a:gd name="connsiteY7" fmla="*/ 899539 h 1667042"/>
                <a:gd name="connsiteX8" fmla="*/ 1051911 w 1596962"/>
                <a:gd name="connsiteY8" fmla="*/ 914682 h 1667042"/>
                <a:gd name="connsiteX9" fmla="*/ 1097255 w 1596962"/>
                <a:gd name="connsiteY9" fmla="*/ 1056814 h 1667042"/>
                <a:gd name="connsiteX10" fmla="*/ 1108948 w 1596962"/>
                <a:gd name="connsiteY10" fmla="*/ 1067074 h 1667042"/>
                <a:gd name="connsiteX11" fmla="*/ 1397807 w 1596962"/>
                <a:gd name="connsiteY11" fmla="*/ 900177 h 1667042"/>
                <a:gd name="connsiteX12" fmla="*/ 1587938 w 1596962"/>
                <a:gd name="connsiteY12" fmla="*/ 946189 h 1667042"/>
                <a:gd name="connsiteX13" fmla="*/ 1510970 w 1596962"/>
                <a:gd name="connsiteY13" fmla="*/ 1136320 h 1667042"/>
                <a:gd name="connsiteX14" fmla="*/ 1155573 w 1596962"/>
                <a:gd name="connsiteY14" fmla="*/ 1345488 h 1667042"/>
                <a:gd name="connsiteX15" fmla="*/ 1139728 w 1596962"/>
                <a:gd name="connsiteY15" fmla="*/ 1396532 h 1667042"/>
                <a:gd name="connsiteX16" fmla="*/ 731622 w 1596962"/>
                <a:gd name="connsiteY16" fmla="*/ 1667042 h 1667042"/>
                <a:gd name="connsiteX17" fmla="*/ 688759 w 1596962"/>
                <a:gd name="connsiteY17" fmla="*/ 1667042 h 1667042"/>
                <a:gd name="connsiteX18" fmla="*/ 245847 w 1596962"/>
                <a:gd name="connsiteY18" fmla="*/ 1224130 h 1667042"/>
                <a:gd name="connsiteX19" fmla="*/ 245847 w 1596962"/>
                <a:gd name="connsiteY19" fmla="*/ 1081255 h 1667042"/>
                <a:gd name="connsiteX20" fmla="*/ 250890 w 1596962"/>
                <a:gd name="connsiteY20" fmla="*/ 1031236 h 1667042"/>
                <a:gd name="connsiteX21" fmla="*/ 11123 w 1596962"/>
                <a:gd name="connsiteY21" fmla="*/ 615948 h 1667042"/>
                <a:gd name="connsiteX22" fmla="*/ 41475 w 1596962"/>
                <a:gd name="connsiteY22" fmla="*/ 502673 h 1667042"/>
                <a:gd name="connsiteX23" fmla="*/ 72686 w 1596962"/>
                <a:gd name="connsiteY23" fmla="*/ 492178 h 1667042"/>
                <a:gd name="connsiteX24" fmla="*/ 154750 w 1596962"/>
                <a:gd name="connsiteY24" fmla="*/ 533025 h 1667042"/>
                <a:gd name="connsiteX25" fmla="*/ 343923 w 1596962"/>
                <a:gd name="connsiteY25" fmla="*/ 860684 h 1667042"/>
                <a:gd name="connsiteX26" fmla="*/ 369200 w 1596962"/>
                <a:gd name="connsiteY26" fmla="*/ 839828 h 1667042"/>
                <a:gd name="connsiteX27" fmla="*/ 215975 w 1596962"/>
                <a:gd name="connsiteY27" fmla="*/ 267988 h 1667042"/>
                <a:gd name="connsiteX28" fmla="*/ 292870 w 1596962"/>
                <a:gd name="connsiteY28" fmla="*/ 134804 h 1667042"/>
                <a:gd name="connsiteX29" fmla="*/ 335967 w 1596962"/>
                <a:gd name="connsiteY29" fmla="*/ 132103 h 1667042"/>
                <a:gd name="connsiteX30" fmla="*/ 426053 w 1596962"/>
                <a:gd name="connsiteY30" fmla="*/ 211698 h 1667042"/>
                <a:gd name="connsiteX31" fmla="*/ 578656 w 1596962"/>
                <a:gd name="connsiteY31" fmla="*/ 781218 h 1667042"/>
                <a:gd name="connsiteX32" fmla="*/ 614705 w 1596962"/>
                <a:gd name="connsiteY32" fmla="*/ 781218 h 1667042"/>
                <a:gd name="connsiteX33" fmla="*/ 614705 w 1596962"/>
                <a:gd name="connsiteY33" fmla="*/ 108744 h 1667042"/>
                <a:gd name="connsiteX34" fmla="*/ 723449 w 1596962"/>
                <a:gd name="connsiteY34" fmla="*/ 0 h 1667042"/>
                <a:gd name="connsiteX0" fmla="*/ 723449 w 1599061"/>
                <a:gd name="connsiteY0" fmla="*/ 0 h 1667042"/>
                <a:gd name="connsiteX1" fmla="*/ 832193 w 1599061"/>
                <a:gd name="connsiteY1" fmla="*/ 108744 h 1667042"/>
                <a:gd name="connsiteX2" fmla="*/ 832193 w 1599061"/>
                <a:gd name="connsiteY2" fmla="*/ 781218 h 1667042"/>
                <a:gd name="connsiteX3" fmla="*/ 861235 w 1599061"/>
                <a:gd name="connsiteY3" fmla="*/ 781218 h 1667042"/>
                <a:gd name="connsiteX4" fmla="*/ 1013838 w 1599061"/>
                <a:gd name="connsiteY4" fmla="*/ 211697 h 1667042"/>
                <a:gd name="connsiteX5" fmla="*/ 1147022 w 1599061"/>
                <a:gd name="connsiteY5" fmla="*/ 134803 h 1667042"/>
                <a:gd name="connsiteX6" fmla="*/ 1223916 w 1599061"/>
                <a:gd name="connsiteY6" fmla="*/ 267987 h 1667042"/>
                <a:gd name="connsiteX7" fmla="*/ 1054692 w 1599061"/>
                <a:gd name="connsiteY7" fmla="*/ 899539 h 1667042"/>
                <a:gd name="connsiteX8" fmla="*/ 1051911 w 1599061"/>
                <a:gd name="connsiteY8" fmla="*/ 914682 h 1667042"/>
                <a:gd name="connsiteX9" fmla="*/ 1097255 w 1599061"/>
                <a:gd name="connsiteY9" fmla="*/ 1056814 h 1667042"/>
                <a:gd name="connsiteX10" fmla="*/ 1108948 w 1599061"/>
                <a:gd name="connsiteY10" fmla="*/ 1067074 h 1667042"/>
                <a:gd name="connsiteX11" fmla="*/ 1397807 w 1599061"/>
                <a:gd name="connsiteY11" fmla="*/ 900177 h 1667042"/>
                <a:gd name="connsiteX12" fmla="*/ 1590319 w 1599061"/>
                <a:gd name="connsiteY12" fmla="*/ 953333 h 1667042"/>
                <a:gd name="connsiteX13" fmla="*/ 1510970 w 1599061"/>
                <a:gd name="connsiteY13" fmla="*/ 1136320 h 1667042"/>
                <a:gd name="connsiteX14" fmla="*/ 1155573 w 1599061"/>
                <a:gd name="connsiteY14" fmla="*/ 1345488 h 1667042"/>
                <a:gd name="connsiteX15" fmla="*/ 1139728 w 1599061"/>
                <a:gd name="connsiteY15" fmla="*/ 1396532 h 1667042"/>
                <a:gd name="connsiteX16" fmla="*/ 731622 w 1599061"/>
                <a:gd name="connsiteY16" fmla="*/ 1667042 h 1667042"/>
                <a:gd name="connsiteX17" fmla="*/ 688759 w 1599061"/>
                <a:gd name="connsiteY17" fmla="*/ 1667042 h 1667042"/>
                <a:gd name="connsiteX18" fmla="*/ 245847 w 1599061"/>
                <a:gd name="connsiteY18" fmla="*/ 1224130 h 1667042"/>
                <a:gd name="connsiteX19" fmla="*/ 245847 w 1599061"/>
                <a:gd name="connsiteY19" fmla="*/ 1081255 h 1667042"/>
                <a:gd name="connsiteX20" fmla="*/ 250890 w 1599061"/>
                <a:gd name="connsiteY20" fmla="*/ 1031236 h 1667042"/>
                <a:gd name="connsiteX21" fmla="*/ 11123 w 1599061"/>
                <a:gd name="connsiteY21" fmla="*/ 615948 h 1667042"/>
                <a:gd name="connsiteX22" fmla="*/ 41475 w 1599061"/>
                <a:gd name="connsiteY22" fmla="*/ 502673 h 1667042"/>
                <a:gd name="connsiteX23" fmla="*/ 72686 w 1599061"/>
                <a:gd name="connsiteY23" fmla="*/ 492178 h 1667042"/>
                <a:gd name="connsiteX24" fmla="*/ 154750 w 1599061"/>
                <a:gd name="connsiteY24" fmla="*/ 533025 h 1667042"/>
                <a:gd name="connsiteX25" fmla="*/ 343923 w 1599061"/>
                <a:gd name="connsiteY25" fmla="*/ 860684 h 1667042"/>
                <a:gd name="connsiteX26" fmla="*/ 369200 w 1599061"/>
                <a:gd name="connsiteY26" fmla="*/ 839828 h 1667042"/>
                <a:gd name="connsiteX27" fmla="*/ 215975 w 1599061"/>
                <a:gd name="connsiteY27" fmla="*/ 267988 h 1667042"/>
                <a:gd name="connsiteX28" fmla="*/ 292870 w 1599061"/>
                <a:gd name="connsiteY28" fmla="*/ 134804 h 1667042"/>
                <a:gd name="connsiteX29" fmla="*/ 335967 w 1599061"/>
                <a:gd name="connsiteY29" fmla="*/ 132103 h 1667042"/>
                <a:gd name="connsiteX30" fmla="*/ 426053 w 1599061"/>
                <a:gd name="connsiteY30" fmla="*/ 211698 h 1667042"/>
                <a:gd name="connsiteX31" fmla="*/ 578656 w 1599061"/>
                <a:gd name="connsiteY31" fmla="*/ 781218 h 1667042"/>
                <a:gd name="connsiteX32" fmla="*/ 614705 w 1599061"/>
                <a:gd name="connsiteY32" fmla="*/ 781218 h 1667042"/>
                <a:gd name="connsiteX33" fmla="*/ 614705 w 1599061"/>
                <a:gd name="connsiteY33" fmla="*/ 108744 h 1667042"/>
                <a:gd name="connsiteX34" fmla="*/ 723449 w 1599061"/>
                <a:gd name="connsiteY34" fmla="*/ 0 h 1667042"/>
                <a:gd name="connsiteX0" fmla="*/ 723449 w 1602893"/>
                <a:gd name="connsiteY0" fmla="*/ 0 h 1667042"/>
                <a:gd name="connsiteX1" fmla="*/ 832193 w 1602893"/>
                <a:gd name="connsiteY1" fmla="*/ 108744 h 1667042"/>
                <a:gd name="connsiteX2" fmla="*/ 832193 w 1602893"/>
                <a:gd name="connsiteY2" fmla="*/ 781218 h 1667042"/>
                <a:gd name="connsiteX3" fmla="*/ 861235 w 1602893"/>
                <a:gd name="connsiteY3" fmla="*/ 781218 h 1667042"/>
                <a:gd name="connsiteX4" fmla="*/ 1013838 w 1602893"/>
                <a:gd name="connsiteY4" fmla="*/ 211697 h 1667042"/>
                <a:gd name="connsiteX5" fmla="*/ 1147022 w 1602893"/>
                <a:gd name="connsiteY5" fmla="*/ 134803 h 1667042"/>
                <a:gd name="connsiteX6" fmla="*/ 1223916 w 1602893"/>
                <a:gd name="connsiteY6" fmla="*/ 267987 h 1667042"/>
                <a:gd name="connsiteX7" fmla="*/ 1054692 w 1602893"/>
                <a:gd name="connsiteY7" fmla="*/ 899539 h 1667042"/>
                <a:gd name="connsiteX8" fmla="*/ 1051911 w 1602893"/>
                <a:gd name="connsiteY8" fmla="*/ 914682 h 1667042"/>
                <a:gd name="connsiteX9" fmla="*/ 1097255 w 1602893"/>
                <a:gd name="connsiteY9" fmla="*/ 1056814 h 1667042"/>
                <a:gd name="connsiteX10" fmla="*/ 1108948 w 1602893"/>
                <a:gd name="connsiteY10" fmla="*/ 1067074 h 1667042"/>
                <a:gd name="connsiteX11" fmla="*/ 1397807 w 1602893"/>
                <a:gd name="connsiteY11" fmla="*/ 900177 h 1667042"/>
                <a:gd name="connsiteX12" fmla="*/ 1590319 w 1602893"/>
                <a:gd name="connsiteY12" fmla="*/ 953333 h 1667042"/>
                <a:gd name="connsiteX13" fmla="*/ 1510970 w 1602893"/>
                <a:gd name="connsiteY13" fmla="*/ 1136320 h 1667042"/>
                <a:gd name="connsiteX14" fmla="*/ 1155573 w 1602893"/>
                <a:gd name="connsiteY14" fmla="*/ 1345488 h 1667042"/>
                <a:gd name="connsiteX15" fmla="*/ 1139728 w 1602893"/>
                <a:gd name="connsiteY15" fmla="*/ 1396532 h 1667042"/>
                <a:gd name="connsiteX16" fmla="*/ 731622 w 1602893"/>
                <a:gd name="connsiteY16" fmla="*/ 1667042 h 1667042"/>
                <a:gd name="connsiteX17" fmla="*/ 688759 w 1602893"/>
                <a:gd name="connsiteY17" fmla="*/ 1667042 h 1667042"/>
                <a:gd name="connsiteX18" fmla="*/ 245847 w 1602893"/>
                <a:gd name="connsiteY18" fmla="*/ 1224130 h 1667042"/>
                <a:gd name="connsiteX19" fmla="*/ 245847 w 1602893"/>
                <a:gd name="connsiteY19" fmla="*/ 1081255 h 1667042"/>
                <a:gd name="connsiteX20" fmla="*/ 250890 w 1602893"/>
                <a:gd name="connsiteY20" fmla="*/ 1031236 h 1667042"/>
                <a:gd name="connsiteX21" fmla="*/ 11123 w 1602893"/>
                <a:gd name="connsiteY21" fmla="*/ 615948 h 1667042"/>
                <a:gd name="connsiteX22" fmla="*/ 41475 w 1602893"/>
                <a:gd name="connsiteY22" fmla="*/ 502673 h 1667042"/>
                <a:gd name="connsiteX23" fmla="*/ 72686 w 1602893"/>
                <a:gd name="connsiteY23" fmla="*/ 492178 h 1667042"/>
                <a:gd name="connsiteX24" fmla="*/ 154750 w 1602893"/>
                <a:gd name="connsiteY24" fmla="*/ 533025 h 1667042"/>
                <a:gd name="connsiteX25" fmla="*/ 343923 w 1602893"/>
                <a:gd name="connsiteY25" fmla="*/ 860684 h 1667042"/>
                <a:gd name="connsiteX26" fmla="*/ 369200 w 1602893"/>
                <a:gd name="connsiteY26" fmla="*/ 839828 h 1667042"/>
                <a:gd name="connsiteX27" fmla="*/ 215975 w 1602893"/>
                <a:gd name="connsiteY27" fmla="*/ 267988 h 1667042"/>
                <a:gd name="connsiteX28" fmla="*/ 292870 w 1602893"/>
                <a:gd name="connsiteY28" fmla="*/ 134804 h 1667042"/>
                <a:gd name="connsiteX29" fmla="*/ 335967 w 1602893"/>
                <a:gd name="connsiteY29" fmla="*/ 132103 h 1667042"/>
                <a:gd name="connsiteX30" fmla="*/ 426053 w 1602893"/>
                <a:gd name="connsiteY30" fmla="*/ 211698 h 1667042"/>
                <a:gd name="connsiteX31" fmla="*/ 578656 w 1602893"/>
                <a:gd name="connsiteY31" fmla="*/ 781218 h 1667042"/>
                <a:gd name="connsiteX32" fmla="*/ 614705 w 1602893"/>
                <a:gd name="connsiteY32" fmla="*/ 781218 h 1667042"/>
                <a:gd name="connsiteX33" fmla="*/ 614705 w 1602893"/>
                <a:gd name="connsiteY33" fmla="*/ 108744 h 1667042"/>
                <a:gd name="connsiteX34" fmla="*/ 723449 w 1602893"/>
                <a:gd name="connsiteY34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56814 h 1667042"/>
                <a:gd name="connsiteX10" fmla="*/ 1108948 w 1598802"/>
                <a:gd name="connsiteY10" fmla="*/ 1067074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55573 w 1598802"/>
                <a:gd name="connsiteY14" fmla="*/ 1345488 h 1667042"/>
                <a:gd name="connsiteX15" fmla="*/ 1139728 w 1598802"/>
                <a:gd name="connsiteY15" fmla="*/ 1396532 h 1667042"/>
                <a:gd name="connsiteX16" fmla="*/ 731622 w 1598802"/>
                <a:gd name="connsiteY16" fmla="*/ 1667042 h 1667042"/>
                <a:gd name="connsiteX17" fmla="*/ 688759 w 1598802"/>
                <a:gd name="connsiteY17" fmla="*/ 1667042 h 1667042"/>
                <a:gd name="connsiteX18" fmla="*/ 245847 w 1598802"/>
                <a:gd name="connsiteY18" fmla="*/ 1224130 h 1667042"/>
                <a:gd name="connsiteX19" fmla="*/ 245847 w 1598802"/>
                <a:gd name="connsiteY19" fmla="*/ 1081255 h 1667042"/>
                <a:gd name="connsiteX20" fmla="*/ 250890 w 1598802"/>
                <a:gd name="connsiteY20" fmla="*/ 1031236 h 1667042"/>
                <a:gd name="connsiteX21" fmla="*/ 11123 w 1598802"/>
                <a:gd name="connsiteY21" fmla="*/ 615948 h 1667042"/>
                <a:gd name="connsiteX22" fmla="*/ 41475 w 1598802"/>
                <a:gd name="connsiteY22" fmla="*/ 502673 h 1667042"/>
                <a:gd name="connsiteX23" fmla="*/ 72686 w 1598802"/>
                <a:gd name="connsiteY23" fmla="*/ 492178 h 1667042"/>
                <a:gd name="connsiteX24" fmla="*/ 154750 w 1598802"/>
                <a:gd name="connsiteY24" fmla="*/ 533025 h 1667042"/>
                <a:gd name="connsiteX25" fmla="*/ 343923 w 1598802"/>
                <a:gd name="connsiteY25" fmla="*/ 860684 h 1667042"/>
                <a:gd name="connsiteX26" fmla="*/ 369200 w 1598802"/>
                <a:gd name="connsiteY26" fmla="*/ 839828 h 1667042"/>
                <a:gd name="connsiteX27" fmla="*/ 215975 w 1598802"/>
                <a:gd name="connsiteY27" fmla="*/ 267988 h 1667042"/>
                <a:gd name="connsiteX28" fmla="*/ 292870 w 1598802"/>
                <a:gd name="connsiteY28" fmla="*/ 134804 h 1667042"/>
                <a:gd name="connsiteX29" fmla="*/ 335967 w 1598802"/>
                <a:gd name="connsiteY29" fmla="*/ 132103 h 1667042"/>
                <a:gd name="connsiteX30" fmla="*/ 426053 w 1598802"/>
                <a:gd name="connsiteY30" fmla="*/ 211698 h 1667042"/>
                <a:gd name="connsiteX31" fmla="*/ 578656 w 1598802"/>
                <a:gd name="connsiteY31" fmla="*/ 781218 h 1667042"/>
                <a:gd name="connsiteX32" fmla="*/ 614705 w 1598802"/>
                <a:gd name="connsiteY32" fmla="*/ 781218 h 1667042"/>
                <a:gd name="connsiteX33" fmla="*/ 614705 w 1598802"/>
                <a:gd name="connsiteY33" fmla="*/ 108744 h 1667042"/>
                <a:gd name="connsiteX34" fmla="*/ 723449 w 1598802"/>
                <a:gd name="connsiteY34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56814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55573 w 1598802"/>
                <a:gd name="connsiteY14" fmla="*/ 1345488 h 1667042"/>
                <a:gd name="connsiteX15" fmla="*/ 1139728 w 1598802"/>
                <a:gd name="connsiteY15" fmla="*/ 1396532 h 1667042"/>
                <a:gd name="connsiteX16" fmla="*/ 731622 w 1598802"/>
                <a:gd name="connsiteY16" fmla="*/ 1667042 h 1667042"/>
                <a:gd name="connsiteX17" fmla="*/ 688759 w 1598802"/>
                <a:gd name="connsiteY17" fmla="*/ 1667042 h 1667042"/>
                <a:gd name="connsiteX18" fmla="*/ 245847 w 1598802"/>
                <a:gd name="connsiteY18" fmla="*/ 1224130 h 1667042"/>
                <a:gd name="connsiteX19" fmla="*/ 245847 w 1598802"/>
                <a:gd name="connsiteY19" fmla="*/ 1081255 h 1667042"/>
                <a:gd name="connsiteX20" fmla="*/ 250890 w 1598802"/>
                <a:gd name="connsiteY20" fmla="*/ 1031236 h 1667042"/>
                <a:gd name="connsiteX21" fmla="*/ 11123 w 1598802"/>
                <a:gd name="connsiteY21" fmla="*/ 615948 h 1667042"/>
                <a:gd name="connsiteX22" fmla="*/ 41475 w 1598802"/>
                <a:gd name="connsiteY22" fmla="*/ 502673 h 1667042"/>
                <a:gd name="connsiteX23" fmla="*/ 72686 w 1598802"/>
                <a:gd name="connsiteY23" fmla="*/ 492178 h 1667042"/>
                <a:gd name="connsiteX24" fmla="*/ 154750 w 1598802"/>
                <a:gd name="connsiteY24" fmla="*/ 533025 h 1667042"/>
                <a:gd name="connsiteX25" fmla="*/ 343923 w 1598802"/>
                <a:gd name="connsiteY25" fmla="*/ 860684 h 1667042"/>
                <a:gd name="connsiteX26" fmla="*/ 369200 w 1598802"/>
                <a:gd name="connsiteY26" fmla="*/ 839828 h 1667042"/>
                <a:gd name="connsiteX27" fmla="*/ 215975 w 1598802"/>
                <a:gd name="connsiteY27" fmla="*/ 267988 h 1667042"/>
                <a:gd name="connsiteX28" fmla="*/ 292870 w 1598802"/>
                <a:gd name="connsiteY28" fmla="*/ 134804 h 1667042"/>
                <a:gd name="connsiteX29" fmla="*/ 335967 w 1598802"/>
                <a:gd name="connsiteY29" fmla="*/ 132103 h 1667042"/>
                <a:gd name="connsiteX30" fmla="*/ 426053 w 1598802"/>
                <a:gd name="connsiteY30" fmla="*/ 211698 h 1667042"/>
                <a:gd name="connsiteX31" fmla="*/ 578656 w 1598802"/>
                <a:gd name="connsiteY31" fmla="*/ 781218 h 1667042"/>
                <a:gd name="connsiteX32" fmla="*/ 614705 w 1598802"/>
                <a:gd name="connsiteY32" fmla="*/ 781218 h 1667042"/>
                <a:gd name="connsiteX33" fmla="*/ 614705 w 1598802"/>
                <a:gd name="connsiteY33" fmla="*/ 108744 h 1667042"/>
                <a:gd name="connsiteX34" fmla="*/ 723449 w 1598802"/>
                <a:gd name="connsiteY34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56814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55573 w 1598802"/>
                <a:gd name="connsiteY14" fmla="*/ 1345488 h 1667042"/>
                <a:gd name="connsiteX15" fmla="*/ 1139728 w 1598802"/>
                <a:gd name="connsiteY15" fmla="*/ 1396532 h 1667042"/>
                <a:gd name="connsiteX16" fmla="*/ 731622 w 1598802"/>
                <a:gd name="connsiteY16" fmla="*/ 1667042 h 1667042"/>
                <a:gd name="connsiteX17" fmla="*/ 688759 w 1598802"/>
                <a:gd name="connsiteY17" fmla="*/ 1667042 h 1667042"/>
                <a:gd name="connsiteX18" fmla="*/ 245847 w 1598802"/>
                <a:gd name="connsiteY18" fmla="*/ 1224130 h 1667042"/>
                <a:gd name="connsiteX19" fmla="*/ 245847 w 1598802"/>
                <a:gd name="connsiteY19" fmla="*/ 1081255 h 1667042"/>
                <a:gd name="connsiteX20" fmla="*/ 250890 w 1598802"/>
                <a:gd name="connsiteY20" fmla="*/ 1031236 h 1667042"/>
                <a:gd name="connsiteX21" fmla="*/ 11123 w 1598802"/>
                <a:gd name="connsiteY21" fmla="*/ 615948 h 1667042"/>
                <a:gd name="connsiteX22" fmla="*/ 41475 w 1598802"/>
                <a:gd name="connsiteY22" fmla="*/ 502673 h 1667042"/>
                <a:gd name="connsiteX23" fmla="*/ 72686 w 1598802"/>
                <a:gd name="connsiteY23" fmla="*/ 492178 h 1667042"/>
                <a:gd name="connsiteX24" fmla="*/ 154750 w 1598802"/>
                <a:gd name="connsiteY24" fmla="*/ 533025 h 1667042"/>
                <a:gd name="connsiteX25" fmla="*/ 343923 w 1598802"/>
                <a:gd name="connsiteY25" fmla="*/ 860684 h 1667042"/>
                <a:gd name="connsiteX26" fmla="*/ 369200 w 1598802"/>
                <a:gd name="connsiteY26" fmla="*/ 839828 h 1667042"/>
                <a:gd name="connsiteX27" fmla="*/ 215975 w 1598802"/>
                <a:gd name="connsiteY27" fmla="*/ 267988 h 1667042"/>
                <a:gd name="connsiteX28" fmla="*/ 292870 w 1598802"/>
                <a:gd name="connsiteY28" fmla="*/ 134804 h 1667042"/>
                <a:gd name="connsiteX29" fmla="*/ 335967 w 1598802"/>
                <a:gd name="connsiteY29" fmla="*/ 132103 h 1667042"/>
                <a:gd name="connsiteX30" fmla="*/ 426053 w 1598802"/>
                <a:gd name="connsiteY30" fmla="*/ 211698 h 1667042"/>
                <a:gd name="connsiteX31" fmla="*/ 578656 w 1598802"/>
                <a:gd name="connsiteY31" fmla="*/ 781218 h 1667042"/>
                <a:gd name="connsiteX32" fmla="*/ 614705 w 1598802"/>
                <a:gd name="connsiteY32" fmla="*/ 781218 h 1667042"/>
                <a:gd name="connsiteX33" fmla="*/ 614705 w 1598802"/>
                <a:gd name="connsiteY33" fmla="*/ 108744 h 1667042"/>
                <a:gd name="connsiteX34" fmla="*/ 723449 w 1598802"/>
                <a:gd name="connsiteY34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56814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39728 w 1598802"/>
                <a:gd name="connsiteY14" fmla="*/ 1396532 h 1667042"/>
                <a:gd name="connsiteX15" fmla="*/ 731622 w 1598802"/>
                <a:gd name="connsiteY15" fmla="*/ 1667042 h 1667042"/>
                <a:gd name="connsiteX16" fmla="*/ 688759 w 1598802"/>
                <a:gd name="connsiteY16" fmla="*/ 1667042 h 1667042"/>
                <a:gd name="connsiteX17" fmla="*/ 245847 w 1598802"/>
                <a:gd name="connsiteY17" fmla="*/ 1224130 h 1667042"/>
                <a:gd name="connsiteX18" fmla="*/ 245847 w 1598802"/>
                <a:gd name="connsiteY18" fmla="*/ 1081255 h 1667042"/>
                <a:gd name="connsiteX19" fmla="*/ 250890 w 1598802"/>
                <a:gd name="connsiteY19" fmla="*/ 1031236 h 1667042"/>
                <a:gd name="connsiteX20" fmla="*/ 11123 w 1598802"/>
                <a:gd name="connsiteY20" fmla="*/ 615948 h 1667042"/>
                <a:gd name="connsiteX21" fmla="*/ 41475 w 1598802"/>
                <a:gd name="connsiteY21" fmla="*/ 502673 h 1667042"/>
                <a:gd name="connsiteX22" fmla="*/ 72686 w 1598802"/>
                <a:gd name="connsiteY22" fmla="*/ 492178 h 1667042"/>
                <a:gd name="connsiteX23" fmla="*/ 154750 w 1598802"/>
                <a:gd name="connsiteY23" fmla="*/ 533025 h 1667042"/>
                <a:gd name="connsiteX24" fmla="*/ 343923 w 1598802"/>
                <a:gd name="connsiteY24" fmla="*/ 860684 h 1667042"/>
                <a:gd name="connsiteX25" fmla="*/ 369200 w 1598802"/>
                <a:gd name="connsiteY25" fmla="*/ 839828 h 1667042"/>
                <a:gd name="connsiteX26" fmla="*/ 215975 w 1598802"/>
                <a:gd name="connsiteY26" fmla="*/ 267988 h 1667042"/>
                <a:gd name="connsiteX27" fmla="*/ 292870 w 1598802"/>
                <a:gd name="connsiteY27" fmla="*/ 134804 h 1667042"/>
                <a:gd name="connsiteX28" fmla="*/ 335967 w 1598802"/>
                <a:gd name="connsiteY28" fmla="*/ 132103 h 1667042"/>
                <a:gd name="connsiteX29" fmla="*/ 426053 w 1598802"/>
                <a:gd name="connsiteY29" fmla="*/ 211698 h 1667042"/>
                <a:gd name="connsiteX30" fmla="*/ 578656 w 1598802"/>
                <a:gd name="connsiteY30" fmla="*/ 781218 h 1667042"/>
                <a:gd name="connsiteX31" fmla="*/ 614705 w 1598802"/>
                <a:gd name="connsiteY31" fmla="*/ 781218 h 1667042"/>
                <a:gd name="connsiteX32" fmla="*/ 614705 w 1598802"/>
                <a:gd name="connsiteY32" fmla="*/ 108744 h 1667042"/>
                <a:gd name="connsiteX33" fmla="*/ 723449 w 1598802"/>
                <a:gd name="connsiteY33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56814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39728 w 1598802"/>
                <a:gd name="connsiteY14" fmla="*/ 1396532 h 1667042"/>
                <a:gd name="connsiteX15" fmla="*/ 731622 w 1598802"/>
                <a:gd name="connsiteY15" fmla="*/ 1667042 h 1667042"/>
                <a:gd name="connsiteX16" fmla="*/ 688759 w 1598802"/>
                <a:gd name="connsiteY16" fmla="*/ 1667042 h 1667042"/>
                <a:gd name="connsiteX17" fmla="*/ 245847 w 1598802"/>
                <a:gd name="connsiteY17" fmla="*/ 1224130 h 1667042"/>
                <a:gd name="connsiteX18" fmla="*/ 245847 w 1598802"/>
                <a:gd name="connsiteY18" fmla="*/ 1081255 h 1667042"/>
                <a:gd name="connsiteX19" fmla="*/ 250890 w 1598802"/>
                <a:gd name="connsiteY19" fmla="*/ 1031236 h 1667042"/>
                <a:gd name="connsiteX20" fmla="*/ 11123 w 1598802"/>
                <a:gd name="connsiteY20" fmla="*/ 615948 h 1667042"/>
                <a:gd name="connsiteX21" fmla="*/ 41475 w 1598802"/>
                <a:gd name="connsiteY21" fmla="*/ 502673 h 1667042"/>
                <a:gd name="connsiteX22" fmla="*/ 72686 w 1598802"/>
                <a:gd name="connsiteY22" fmla="*/ 492178 h 1667042"/>
                <a:gd name="connsiteX23" fmla="*/ 154750 w 1598802"/>
                <a:gd name="connsiteY23" fmla="*/ 533025 h 1667042"/>
                <a:gd name="connsiteX24" fmla="*/ 343923 w 1598802"/>
                <a:gd name="connsiteY24" fmla="*/ 860684 h 1667042"/>
                <a:gd name="connsiteX25" fmla="*/ 369200 w 1598802"/>
                <a:gd name="connsiteY25" fmla="*/ 839828 h 1667042"/>
                <a:gd name="connsiteX26" fmla="*/ 215975 w 1598802"/>
                <a:gd name="connsiteY26" fmla="*/ 267988 h 1667042"/>
                <a:gd name="connsiteX27" fmla="*/ 292870 w 1598802"/>
                <a:gd name="connsiteY27" fmla="*/ 134804 h 1667042"/>
                <a:gd name="connsiteX28" fmla="*/ 335967 w 1598802"/>
                <a:gd name="connsiteY28" fmla="*/ 132103 h 1667042"/>
                <a:gd name="connsiteX29" fmla="*/ 426053 w 1598802"/>
                <a:gd name="connsiteY29" fmla="*/ 211698 h 1667042"/>
                <a:gd name="connsiteX30" fmla="*/ 578656 w 1598802"/>
                <a:gd name="connsiteY30" fmla="*/ 781218 h 1667042"/>
                <a:gd name="connsiteX31" fmla="*/ 614705 w 1598802"/>
                <a:gd name="connsiteY31" fmla="*/ 781218 h 1667042"/>
                <a:gd name="connsiteX32" fmla="*/ 614705 w 1598802"/>
                <a:gd name="connsiteY32" fmla="*/ 108744 h 1667042"/>
                <a:gd name="connsiteX33" fmla="*/ 723449 w 1598802"/>
                <a:gd name="connsiteY33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49671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39728 w 1598802"/>
                <a:gd name="connsiteY14" fmla="*/ 1396532 h 1667042"/>
                <a:gd name="connsiteX15" fmla="*/ 731622 w 1598802"/>
                <a:gd name="connsiteY15" fmla="*/ 1667042 h 1667042"/>
                <a:gd name="connsiteX16" fmla="*/ 688759 w 1598802"/>
                <a:gd name="connsiteY16" fmla="*/ 1667042 h 1667042"/>
                <a:gd name="connsiteX17" fmla="*/ 245847 w 1598802"/>
                <a:gd name="connsiteY17" fmla="*/ 1224130 h 1667042"/>
                <a:gd name="connsiteX18" fmla="*/ 245847 w 1598802"/>
                <a:gd name="connsiteY18" fmla="*/ 1081255 h 1667042"/>
                <a:gd name="connsiteX19" fmla="*/ 250890 w 1598802"/>
                <a:gd name="connsiteY19" fmla="*/ 1031236 h 1667042"/>
                <a:gd name="connsiteX20" fmla="*/ 11123 w 1598802"/>
                <a:gd name="connsiteY20" fmla="*/ 615948 h 1667042"/>
                <a:gd name="connsiteX21" fmla="*/ 41475 w 1598802"/>
                <a:gd name="connsiteY21" fmla="*/ 502673 h 1667042"/>
                <a:gd name="connsiteX22" fmla="*/ 72686 w 1598802"/>
                <a:gd name="connsiteY22" fmla="*/ 492178 h 1667042"/>
                <a:gd name="connsiteX23" fmla="*/ 154750 w 1598802"/>
                <a:gd name="connsiteY23" fmla="*/ 533025 h 1667042"/>
                <a:gd name="connsiteX24" fmla="*/ 343923 w 1598802"/>
                <a:gd name="connsiteY24" fmla="*/ 860684 h 1667042"/>
                <a:gd name="connsiteX25" fmla="*/ 369200 w 1598802"/>
                <a:gd name="connsiteY25" fmla="*/ 839828 h 1667042"/>
                <a:gd name="connsiteX26" fmla="*/ 215975 w 1598802"/>
                <a:gd name="connsiteY26" fmla="*/ 267988 h 1667042"/>
                <a:gd name="connsiteX27" fmla="*/ 292870 w 1598802"/>
                <a:gd name="connsiteY27" fmla="*/ 134804 h 1667042"/>
                <a:gd name="connsiteX28" fmla="*/ 335967 w 1598802"/>
                <a:gd name="connsiteY28" fmla="*/ 132103 h 1667042"/>
                <a:gd name="connsiteX29" fmla="*/ 426053 w 1598802"/>
                <a:gd name="connsiteY29" fmla="*/ 211698 h 1667042"/>
                <a:gd name="connsiteX30" fmla="*/ 578656 w 1598802"/>
                <a:gd name="connsiteY30" fmla="*/ 781218 h 1667042"/>
                <a:gd name="connsiteX31" fmla="*/ 614705 w 1598802"/>
                <a:gd name="connsiteY31" fmla="*/ 781218 h 1667042"/>
                <a:gd name="connsiteX32" fmla="*/ 614705 w 1598802"/>
                <a:gd name="connsiteY32" fmla="*/ 108744 h 1667042"/>
                <a:gd name="connsiteX33" fmla="*/ 723449 w 1598802"/>
                <a:gd name="connsiteY33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7255 w 1598802"/>
                <a:gd name="connsiteY9" fmla="*/ 1049671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39728 w 1598802"/>
                <a:gd name="connsiteY14" fmla="*/ 1396532 h 1667042"/>
                <a:gd name="connsiteX15" fmla="*/ 731622 w 1598802"/>
                <a:gd name="connsiteY15" fmla="*/ 1667042 h 1667042"/>
                <a:gd name="connsiteX16" fmla="*/ 688759 w 1598802"/>
                <a:gd name="connsiteY16" fmla="*/ 1667042 h 1667042"/>
                <a:gd name="connsiteX17" fmla="*/ 245847 w 1598802"/>
                <a:gd name="connsiteY17" fmla="*/ 1224130 h 1667042"/>
                <a:gd name="connsiteX18" fmla="*/ 245847 w 1598802"/>
                <a:gd name="connsiteY18" fmla="*/ 1081255 h 1667042"/>
                <a:gd name="connsiteX19" fmla="*/ 250890 w 1598802"/>
                <a:gd name="connsiteY19" fmla="*/ 1031236 h 1667042"/>
                <a:gd name="connsiteX20" fmla="*/ 11123 w 1598802"/>
                <a:gd name="connsiteY20" fmla="*/ 615948 h 1667042"/>
                <a:gd name="connsiteX21" fmla="*/ 41475 w 1598802"/>
                <a:gd name="connsiteY21" fmla="*/ 502673 h 1667042"/>
                <a:gd name="connsiteX22" fmla="*/ 72686 w 1598802"/>
                <a:gd name="connsiteY22" fmla="*/ 492178 h 1667042"/>
                <a:gd name="connsiteX23" fmla="*/ 154750 w 1598802"/>
                <a:gd name="connsiteY23" fmla="*/ 533025 h 1667042"/>
                <a:gd name="connsiteX24" fmla="*/ 343923 w 1598802"/>
                <a:gd name="connsiteY24" fmla="*/ 860684 h 1667042"/>
                <a:gd name="connsiteX25" fmla="*/ 369200 w 1598802"/>
                <a:gd name="connsiteY25" fmla="*/ 839828 h 1667042"/>
                <a:gd name="connsiteX26" fmla="*/ 215975 w 1598802"/>
                <a:gd name="connsiteY26" fmla="*/ 267988 h 1667042"/>
                <a:gd name="connsiteX27" fmla="*/ 292870 w 1598802"/>
                <a:gd name="connsiteY27" fmla="*/ 134804 h 1667042"/>
                <a:gd name="connsiteX28" fmla="*/ 335967 w 1598802"/>
                <a:gd name="connsiteY28" fmla="*/ 132103 h 1667042"/>
                <a:gd name="connsiteX29" fmla="*/ 426053 w 1598802"/>
                <a:gd name="connsiteY29" fmla="*/ 211698 h 1667042"/>
                <a:gd name="connsiteX30" fmla="*/ 578656 w 1598802"/>
                <a:gd name="connsiteY30" fmla="*/ 781218 h 1667042"/>
                <a:gd name="connsiteX31" fmla="*/ 614705 w 1598802"/>
                <a:gd name="connsiteY31" fmla="*/ 781218 h 1667042"/>
                <a:gd name="connsiteX32" fmla="*/ 614705 w 1598802"/>
                <a:gd name="connsiteY32" fmla="*/ 108744 h 1667042"/>
                <a:gd name="connsiteX33" fmla="*/ 723449 w 1598802"/>
                <a:gd name="connsiteY33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4692 w 1598802"/>
                <a:gd name="connsiteY7" fmla="*/ 899539 h 1667042"/>
                <a:gd name="connsiteX8" fmla="*/ 1051911 w 1598802"/>
                <a:gd name="connsiteY8" fmla="*/ 914682 h 1667042"/>
                <a:gd name="connsiteX9" fmla="*/ 1090112 w 1598802"/>
                <a:gd name="connsiteY9" fmla="*/ 1040146 h 1667042"/>
                <a:gd name="connsiteX10" fmla="*/ 1156573 w 1598802"/>
                <a:gd name="connsiteY10" fmla="*/ 1045642 h 1667042"/>
                <a:gd name="connsiteX11" fmla="*/ 1397807 w 1598802"/>
                <a:gd name="connsiteY11" fmla="*/ 900177 h 1667042"/>
                <a:gd name="connsiteX12" fmla="*/ 1585557 w 1598802"/>
                <a:gd name="connsiteY12" fmla="*/ 950952 h 1667042"/>
                <a:gd name="connsiteX13" fmla="*/ 1510970 w 1598802"/>
                <a:gd name="connsiteY13" fmla="*/ 1136320 h 1667042"/>
                <a:gd name="connsiteX14" fmla="*/ 1139728 w 1598802"/>
                <a:gd name="connsiteY14" fmla="*/ 1396532 h 1667042"/>
                <a:gd name="connsiteX15" fmla="*/ 731622 w 1598802"/>
                <a:gd name="connsiteY15" fmla="*/ 1667042 h 1667042"/>
                <a:gd name="connsiteX16" fmla="*/ 688759 w 1598802"/>
                <a:gd name="connsiteY16" fmla="*/ 1667042 h 1667042"/>
                <a:gd name="connsiteX17" fmla="*/ 245847 w 1598802"/>
                <a:gd name="connsiteY17" fmla="*/ 1224130 h 1667042"/>
                <a:gd name="connsiteX18" fmla="*/ 245847 w 1598802"/>
                <a:gd name="connsiteY18" fmla="*/ 1081255 h 1667042"/>
                <a:gd name="connsiteX19" fmla="*/ 250890 w 1598802"/>
                <a:gd name="connsiteY19" fmla="*/ 1031236 h 1667042"/>
                <a:gd name="connsiteX20" fmla="*/ 11123 w 1598802"/>
                <a:gd name="connsiteY20" fmla="*/ 615948 h 1667042"/>
                <a:gd name="connsiteX21" fmla="*/ 41475 w 1598802"/>
                <a:gd name="connsiteY21" fmla="*/ 502673 h 1667042"/>
                <a:gd name="connsiteX22" fmla="*/ 72686 w 1598802"/>
                <a:gd name="connsiteY22" fmla="*/ 492178 h 1667042"/>
                <a:gd name="connsiteX23" fmla="*/ 154750 w 1598802"/>
                <a:gd name="connsiteY23" fmla="*/ 533025 h 1667042"/>
                <a:gd name="connsiteX24" fmla="*/ 343923 w 1598802"/>
                <a:gd name="connsiteY24" fmla="*/ 860684 h 1667042"/>
                <a:gd name="connsiteX25" fmla="*/ 369200 w 1598802"/>
                <a:gd name="connsiteY25" fmla="*/ 839828 h 1667042"/>
                <a:gd name="connsiteX26" fmla="*/ 215975 w 1598802"/>
                <a:gd name="connsiteY26" fmla="*/ 267988 h 1667042"/>
                <a:gd name="connsiteX27" fmla="*/ 292870 w 1598802"/>
                <a:gd name="connsiteY27" fmla="*/ 134804 h 1667042"/>
                <a:gd name="connsiteX28" fmla="*/ 335967 w 1598802"/>
                <a:gd name="connsiteY28" fmla="*/ 132103 h 1667042"/>
                <a:gd name="connsiteX29" fmla="*/ 426053 w 1598802"/>
                <a:gd name="connsiteY29" fmla="*/ 211698 h 1667042"/>
                <a:gd name="connsiteX30" fmla="*/ 578656 w 1598802"/>
                <a:gd name="connsiteY30" fmla="*/ 781218 h 1667042"/>
                <a:gd name="connsiteX31" fmla="*/ 614705 w 1598802"/>
                <a:gd name="connsiteY31" fmla="*/ 781218 h 1667042"/>
                <a:gd name="connsiteX32" fmla="*/ 614705 w 1598802"/>
                <a:gd name="connsiteY32" fmla="*/ 108744 h 1667042"/>
                <a:gd name="connsiteX33" fmla="*/ 723449 w 1598802"/>
                <a:gd name="connsiteY33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90112 w 1598802"/>
                <a:gd name="connsiteY8" fmla="*/ 1040146 h 1667042"/>
                <a:gd name="connsiteX9" fmla="*/ 1156573 w 1598802"/>
                <a:gd name="connsiteY9" fmla="*/ 1045642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80587 w 1598802"/>
                <a:gd name="connsiteY8" fmla="*/ 1030621 h 1667042"/>
                <a:gd name="connsiteX9" fmla="*/ 1156573 w 1598802"/>
                <a:gd name="connsiteY9" fmla="*/ 1045642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56573 w 1598802"/>
                <a:gd name="connsiteY9" fmla="*/ 1045642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43923 w 1598802"/>
                <a:gd name="connsiteY23" fmla="*/ 860684 h 1667042"/>
                <a:gd name="connsiteX24" fmla="*/ 369200 w 1598802"/>
                <a:gd name="connsiteY24" fmla="*/ 839828 h 1667042"/>
                <a:gd name="connsiteX25" fmla="*/ 215975 w 1598802"/>
                <a:gd name="connsiteY25" fmla="*/ 267988 h 1667042"/>
                <a:gd name="connsiteX26" fmla="*/ 292870 w 1598802"/>
                <a:gd name="connsiteY26" fmla="*/ 134804 h 1667042"/>
                <a:gd name="connsiteX27" fmla="*/ 335967 w 1598802"/>
                <a:gd name="connsiteY27" fmla="*/ 132103 h 1667042"/>
                <a:gd name="connsiteX28" fmla="*/ 426053 w 1598802"/>
                <a:gd name="connsiteY28" fmla="*/ 211698 h 1667042"/>
                <a:gd name="connsiteX29" fmla="*/ 578656 w 1598802"/>
                <a:gd name="connsiteY29" fmla="*/ 781218 h 1667042"/>
                <a:gd name="connsiteX30" fmla="*/ 614705 w 1598802"/>
                <a:gd name="connsiteY30" fmla="*/ 781218 h 1667042"/>
                <a:gd name="connsiteX31" fmla="*/ 614705 w 1598802"/>
                <a:gd name="connsiteY31" fmla="*/ 108744 h 1667042"/>
                <a:gd name="connsiteX32" fmla="*/ 723449 w 1598802"/>
                <a:gd name="connsiteY32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69200 w 1598802"/>
                <a:gd name="connsiteY23" fmla="*/ 839828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78656 w 1598802"/>
                <a:gd name="connsiteY28" fmla="*/ 781218 h 1667042"/>
                <a:gd name="connsiteX29" fmla="*/ 614705 w 1598802"/>
                <a:gd name="connsiteY29" fmla="*/ 781218 h 1667042"/>
                <a:gd name="connsiteX30" fmla="*/ 614705 w 1598802"/>
                <a:gd name="connsiteY30" fmla="*/ 108744 h 1667042"/>
                <a:gd name="connsiteX31" fmla="*/ 723449 w 1598802"/>
                <a:gd name="connsiteY31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78656 w 1598802"/>
                <a:gd name="connsiteY28" fmla="*/ 781218 h 1667042"/>
                <a:gd name="connsiteX29" fmla="*/ 614705 w 1598802"/>
                <a:gd name="connsiteY29" fmla="*/ 781218 h 1667042"/>
                <a:gd name="connsiteX30" fmla="*/ 614705 w 1598802"/>
                <a:gd name="connsiteY30" fmla="*/ 108744 h 1667042"/>
                <a:gd name="connsiteX31" fmla="*/ 723449 w 1598802"/>
                <a:gd name="connsiteY31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78656 w 1598802"/>
                <a:gd name="connsiteY28" fmla="*/ 781218 h 1667042"/>
                <a:gd name="connsiteX29" fmla="*/ 614705 w 1598802"/>
                <a:gd name="connsiteY29" fmla="*/ 781218 h 1667042"/>
                <a:gd name="connsiteX30" fmla="*/ 614705 w 1598802"/>
                <a:gd name="connsiteY30" fmla="*/ 108744 h 1667042"/>
                <a:gd name="connsiteX31" fmla="*/ 723449 w 1598802"/>
                <a:gd name="connsiteY31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96216 w 1598802"/>
                <a:gd name="connsiteY28" fmla="*/ 785609 h 1667042"/>
                <a:gd name="connsiteX29" fmla="*/ 614705 w 1598802"/>
                <a:gd name="connsiteY29" fmla="*/ 781218 h 1667042"/>
                <a:gd name="connsiteX30" fmla="*/ 614705 w 1598802"/>
                <a:gd name="connsiteY30" fmla="*/ 108744 h 1667042"/>
                <a:gd name="connsiteX31" fmla="*/ 723449 w 1598802"/>
                <a:gd name="connsiteY31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96216 w 1598802"/>
                <a:gd name="connsiteY28" fmla="*/ 785609 h 1667042"/>
                <a:gd name="connsiteX29" fmla="*/ 614705 w 1598802"/>
                <a:gd name="connsiteY29" fmla="*/ 108744 h 1667042"/>
                <a:gd name="connsiteX30" fmla="*/ 723449 w 1598802"/>
                <a:gd name="connsiteY30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89632 w 1598802"/>
                <a:gd name="connsiteY28" fmla="*/ 787805 h 1667042"/>
                <a:gd name="connsiteX29" fmla="*/ 614705 w 1598802"/>
                <a:gd name="connsiteY29" fmla="*/ 108744 h 1667042"/>
                <a:gd name="connsiteX30" fmla="*/ 723449 w 1598802"/>
                <a:gd name="connsiteY30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32193 w 1598802"/>
                <a:gd name="connsiteY2" fmla="*/ 781218 h 1667042"/>
                <a:gd name="connsiteX3" fmla="*/ 861235 w 1598802"/>
                <a:gd name="connsiteY3" fmla="*/ 781218 h 1667042"/>
                <a:gd name="connsiteX4" fmla="*/ 1013838 w 1598802"/>
                <a:gd name="connsiteY4" fmla="*/ 211697 h 1667042"/>
                <a:gd name="connsiteX5" fmla="*/ 1147022 w 1598802"/>
                <a:gd name="connsiteY5" fmla="*/ 134803 h 1667042"/>
                <a:gd name="connsiteX6" fmla="*/ 1223916 w 1598802"/>
                <a:gd name="connsiteY6" fmla="*/ 267987 h 1667042"/>
                <a:gd name="connsiteX7" fmla="*/ 1051911 w 1598802"/>
                <a:gd name="connsiteY7" fmla="*/ 914682 h 1667042"/>
                <a:gd name="connsiteX8" fmla="*/ 1068681 w 1598802"/>
                <a:gd name="connsiteY8" fmla="*/ 1016334 h 1667042"/>
                <a:gd name="connsiteX9" fmla="*/ 1180385 w 1598802"/>
                <a:gd name="connsiteY9" fmla="*/ 1036117 h 1667042"/>
                <a:gd name="connsiteX10" fmla="*/ 1397807 w 1598802"/>
                <a:gd name="connsiteY10" fmla="*/ 900177 h 1667042"/>
                <a:gd name="connsiteX11" fmla="*/ 1585557 w 1598802"/>
                <a:gd name="connsiteY11" fmla="*/ 950952 h 1667042"/>
                <a:gd name="connsiteX12" fmla="*/ 1510970 w 1598802"/>
                <a:gd name="connsiteY12" fmla="*/ 1136320 h 1667042"/>
                <a:gd name="connsiteX13" fmla="*/ 1139728 w 1598802"/>
                <a:gd name="connsiteY13" fmla="*/ 1396532 h 1667042"/>
                <a:gd name="connsiteX14" fmla="*/ 731622 w 1598802"/>
                <a:gd name="connsiteY14" fmla="*/ 1667042 h 1667042"/>
                <a:gd name="connsiteX15" fmla="*/ 688759 w 1598802"/>
                <a:gd name="connsiteY15" fmla="*/ 1667042 h 1667042"/>
                <a:gd name="connsiteX16" fmla="*/ 245847 w 1598802"/>
                <a:gd name="connsiteY16" fmla="*/ 1224130 h 1667042"/>
                <a:gd name="connsiteX17" fmla="*/ 245847 w 1598802"/>
                <a:gd name="connsiteY17" fmla="*/ 1081255 h 1667042"/>
                <a:gd name="connsiteX18" fmla="*/ 250890 w 1598802"/>
                <a:gd name="connsiteY18" fmla="*/ 1031236 h 1667042"/>
                <a:gd name="connsiteX19" fmla="*/ 11123 w 1598802"/>
                <a:gd name="connsiteY19" fmla="*/ 615948 h 1667042"/>
                <a:gd name="connsiteX20" fmla="*/ 41475 w 1598802"/>
                <a:gd name="connsiteY20" fmla="*/ 502673 h 1667042"/>
                <a:gd name="connsiteX21" fmla="*/ 72686 w 1598802"/>
                <a:gd name="connsiteY21" fmla="*/ 492178 h 1667042"/>
                <a:gd name="connsiteX22" fmla="*/ 154750 w 1598802"/>
                <a:gd name="connsiteY22" fmla="*/ 533025 h 1667042"/>
                <a:gd name="connsiteX23" fmla="*/ 356030 w 1598802"/>
                <a:gd name="connsiteY23" fmla="*/ 852997 h 1667042"/>
                <a:gd name="connsiteX24" fmla="*/ 215975 w 1598802"/>
                <a:gd name="connsiteY24" fmla="*/ 267988 h 1667042"/>
                <a:gd name="connsiteX25" fmla="*/ 292870 w 1598802"/>
                <a:gd name="connsiteY25" fmla="*/ 134804 h 1667042"/>
                <a:gd name="connsiteX26" fmla="*/ 335967 w 1598802"/>
                <a:gd name="connsiteY26" fmla="*/ 132103 h 1667042"/>
                <a:gd name="connsiteX27" fmla="*/ 426053 w 1598802"/>
                <a:gd name="connsiteY27" fmla="*/ 211698 h 1667042"/>
                <a:gd name="connsiteX28" fmla="*/ 589632 w 1598802"/>
                <a:gd name="connsiteY28" fmla="*/ 787805 h 1667042"/>
                <a:gd name="connsiteX29" fmla="*/ 614705 w 1598802"/>
                <a:gd name="connsiteY29" fmla="*/ 108744 h 1667042"/>
                <a:gd name="connsiteX30" fmla="*/ 723449 w 1598802"/>
                <a:gd name="connsiteY30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61235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51911 w 1598802"/>
                <a:gd name="connsiteY6" fmla="*/ 914682 h 1667042"/>
                <a:gd name="connsiteX7" fmla="*/ 1068681 w 1598802"/>
                <a:gd name="connsiteY7" fmla="*/ 1016334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250890 w 1598802"/>
                <a:gd name="connsiteY17" fmla="*/ 1031236 h 1667042"/>
                <a:gd name="connsiteX18" fmla="*/ 11123 w 1598802"/>
                <a:gd name="connsiteY18" fmla="*/ 615948 h 1667042"/>
                <a:gd name="connsiteX19" fmla="*/ 41475 w 1598802"/>
                <a:gd name="connsiteY19" fmla="*/ 502673 h 1667042"/>
                <a:gd name="connsiteX20" fmla="*/ 72686 w 1598802"/>
                <a:gd name="connsiteY20" fmla="*/ 492178 h 1667042"/>
                <a:gd name="connsiteX21" fmla="*/ 154750 w 1598802"/>
                <a:gd name="connsiteY21" fmla="*/ 533025 h 1667042"/>
                <a:gd name="connsiteX22" fmla="*/ 356030 w 1598802"/>
                <a:gd name="connsiteY22" fmla="*/ 852997 h 1667042"/>
                <a:gd name="connsiteX23" fmla="*/ 215975 w 1598802"/>
                <a:gd name="connsiteY23" fmla="*/ 267988 h 1667042"/>
                <a:gd name="connsiteX24" fmla="*/ 292870 w 1598802"/>
                <a:gd name="connsiteY24" fmla="*/ 134804 h 1667042"/>
                <a:gd name="connsiteX25" fmla="*/ 335967 w 1598802"/>
                <a:gd name="connsiteY25" fmla="*/ 132103 h 1667042"/>
                <a:gd name="connsiteX26" fmla="*/ 426053 w 1598802"/>
                <a:gd name="connsiteY26" fmla="*/ 211698 h 1667042"/>
                <a:gd name="connsiteX27" fmla="*/ 589632 w 1598802"/>
                <a:gd name="connsiteY27" fmla="*/ 787805 h 1667042"/>
                <a:gd name="connsiteX28" fmla="*/ 614705 w 1598802"/>
                <a:gd name="connsiteY28" fmla="*/ 108744 h 1667042"/>
                <a:gd name="connsiteX29" fmla="*/ 723449 w 1598802"/>
                <a:gd name="connsiteY29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51911 w 1598802"/>
                <a:gd name="connsiteY6" fmla="*/ 914682 h 1667042"/>
                <a:gd name="connsiteX7" fmla="*/ 1068681 w 1598802"/>
                <a:gd name="connsiteY7" fmla="*/ 1016334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250890 w 1598802"/>
                <a:gd name="connsiteY17" fmla="*/ 1031236 h 1667042"/>
                <a:gd name="connsiteX18" fmla="*/ 11123 w 1598802"/>
                <a:gd name="connsiteY18" fmla="*/ 615948 h 1667042"/>
                <a:gd name="connsiteX19" fmla="*/ 41475 w 1598802"/>
                <a:gd name="connsiteY19" fmla="*/ 502673 h 1667042"/>
                <a:gd name="connsiteX20" fmla="*/ 72686 w 1598802"/>
                <a:gd name="connsiteY20" fmla="*/ 492178 h 1667042"/>
                <a:gd name="connsiteX21" fmla="*/ 154750 w 1598802"/>
                <a:gd name="connsiteY21" fmla="*/ 533025 h 1667042"/>
                <a:gd name="connsiteX22" fmla="*/ 356030 w 1598802"/>
                <a:gd name="connsiteY22" fmla="*/ 852997 h 1667042"/>
                <a:gd name="connsiteX23" fmla="*/ 215975 w 1598802"/>
                <a:gd name="connsiteY23" fmla="*/ 267988 h 1667042"/>
                <a:gd name="connsiteX24" fmla="*/ 292870 w 1598802"/>
                <a:gd name="connsiteY24" fmla="*/ 134804 h 1667042"/>
                <a:gd name="connsiteX25" fmla="*/ 335967 w 1598802"/>
                <a:gd name="connsiteY25" fmla="*/ 132103 h 1667042"/>
                <a:gd name="connsiteX26" fmla="*/ 426053 w 1598802"/>
                <a:gd name="connsiteY26" fmla="*/ 211698 h 1667042"/>
                <a:gd name="connsiteX27" fmla="*/ 589632 w 1598802"/>
                <a:gd name="connsiteY27" fmla="*/ 787805 h 1667042"/>
                <a:gd name="connsiteX28" fmla="*/ 614705 w 1598802"/>
                <a:gd name="connsiteY28" fmla="*/ 108744 h 1667042"/>
                <a:gd name="connsiteX29" fmla="*/ 723449 w 1598802"/>
                <a:gd name="connsiteY29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51911 w 1598802"/>
                <a:gd name="connsiteY6" fmla="*/ 914682 h 1667042"/>
                <a:gd name="connsiteX7" fmla="*/ 1068681 w 1598802"/>
                <a:gd name="connsiteY7" fmla="*/ 1016334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250890 w 1598802"/>
                <a:gd name="connsiteY17" fmla="*/ 1031236 h 1667042"/>
                <a:gd name="connsiteX18" fmla="*/ 11123 w 1598802"/>
                <a:gd name="connsiteY18" fmla="*/ 615948 h 1667042"/>
                <a:gd name="connsiteX19" fmla="*/ 41475 w 1598802"/>
                <a:gd name="connsiteY19" fmla="*/ 502673 h 1667042"/>
                <a:gd name="connsiteX20" fmla="*/ 72686 w 1598802"/>
                <a:gd name="connsiteY20" fmla="*/ 492178 h 1667042"/>
                <a:gd name="connsiteX21" fmla="*/ 154750 w 1598802"/>
                <a:gd name="connsiteY21" fmla="*/ 533025 h 1667042"/>
                <a:gd name="connsiteX22" fmla="*/ 356030 w 1598802"/>
                <a:gd name="connsiteY22" fmla="*/ 852997 h 1667042"/>
                <a:gd name="connsiteX23" fmla="*/ 215975 w 1598802"/>
                <a:gd name="connsiteY23" fmla="*/ 267988 h 1667042"/>
                <a:gd name="connsiteX24" fmla="*/ 292870 w 1598802"/>
                <a:gd name="connsiteY24" fmla="*/ 134804 h 1667042"/>
                <a:gd name="connsiteX25" fmla="*/ 335967 w 1598802"/>
                <a:gd name="connsiteY25" fmla="*/ 132103 h 1667042"/>
                <a:gd name="connsiteX26" fmla="*/ 426053 w 1598802"/>
                <a:gd name="connsiteY26" fmla="*/ 211698 h 1667042"/>
                <a:gd name="connsiteX27" fmla="*/ 589632 w 1598802"/>
                <a:gd name="connsiteY27" fmla="*/ 787805 h 1667042"/>
                <a:gd name="connsiteX28" fmla="*/ 614705 w 1598802"/>
                <a:gd name="connsiteY28" fmla="*/ 108744 h 1667042"/>
                <a:gd name="connsiteX29" fmla="*/ 723449 w 1598802"/>
                <a:gd name="connsiteY29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68681 w 1598802"/>
                <a:gd name="connsiteY7" fmla="*/ 1016334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250890 w 1598802"/>
                <a:gd name="connsiteY17" fmla="*/ 1031236 h 1667042"/>
                <a:gd name="connsiteX18" fmla="*/ 11123 w 1598802"/>
                <a:gd name="connsiteY18" fmla="*/ 615948 h 1667042"/>
                <a:gd name="connsiteX19" fmla="*/ 41475 w 1598802"/>
                <a:gd name="connsiteY19" fmla="*/ 502673 h 1667042"/>
                <a:gd name="connsiteX20" fmla="*/ 72686 w 1598802"/>
                <a:gd name="connsiteY20" fmla="*/ 492178 h 1667042"/>
                <a:gd name="connsiteX21" fmla="*/ 154750 w 1598802"/>
                <a:gd name="connsiteY21" fmla="*/ 533025 h 1667042"/>
                <a:gd name="connsiteX22" fmla="*/ 356030 w 1598802"/>
                <a:gd name="connsiteY22" fmla="*/ 852997 h 1667042"/>
                <a:gd name="connsiteX23" fmla="*/ 215975 w 1598802"/>
                <a:gd name="connsiteY23" fmla="*/ 267988 h 1667042"/>
                <a:gd name="connsiteX24" fmla="*/ 292870 w 1598802"/>
                <a:gd name="connsiteY24" fmla="*/ 134804 h 1667042"/>
                <a:gd name="connsiteX25" fmla="*/ 335967 w 1598802"/>
                <a:gd name="connsiteY25" fmla="*/ 132103 h 1667042"/>
                <a:gd name="connsiteX26" fmla="*/ 426053 w 1598802"/>
                <a:gd name="connsiteY26" fmla="*/ 211698 h 1667042"/>
                <a:gd name="connsiteX27" fmla="*/ 589632 w 1598802"/>
                <a:gd name="connsiteY27" fmla="*/ 787805 h 1667042"/>
                <a:gd name="connsiteX28" fmla="*/ 614705 w 1598802"/>
                <a:gd name="connsiteY28" fmla="*/ 108744 h 1667042"/>
                <a:gd name="connsiteX29" fmla="*/ 723449 w 1598802"/>
                <a:gd name="connsiteY29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250890 w 1598802"/>
                <a:gd name="connsiteY17" fmla="*/ 1031236 h 1667042"/>
                <a:gd name="connsiteX18" fmla="*/ 11123 w 1598802"/>
                <a:gd name="connsiteY18" fmla="*/ 615948 h 1667042"/>
                <a:gd name="connsiteX19" fmla="*/ 41475 w 1598802"/>
                <a:gd name="connsiteY19" fmla="*/ 502673 h 1667042"/>
                <a:gd name="connsiteX20" fmla="*/ 72686 w 1598802"/>
                <a:gd name="connsiteY20" fmla="*/ 492178 h 1667042"/>
                <a:gd name="connsiteX21" fmla="*/ 154750 w 1598802"/>
                <a:gd name="connsiteY21" fmla="*/ 533025 h 1667042"/>
                <a:gd name="connsiteX22" fmla="*/ 356030 w 1598802"/>
                <a:gd name="connsiteY22" fmla="*/ 852997 h 1667042"/>
                <a:gd name="connsiteX23" fmla="*/ 215975 w 1598802"/>
                <a:gd name="connsiteY23" fmla="*/ 267988 h 1667042"/>
                <a:gd name="connsiteX24" fmla="*/ 292870 w 1598802"/>
                <a:gd name="connsiteY24" fmla="*/ 134804 h 1667042"/>
                <a:gd name="connsiteX25" fmla="*/ 335967 w 1598802"/>
                <a:gd name="connsiteY25" fmla="*/ 132103 h 1667042"/>
                <a:gd name="connsiteX26" fmla="*/ 426053 w 1598802"/>
                <a:gd name="connsiteY26" fmla="*/ 211698 h 1667042"/>
                <a:gd name="connsiteX27" fmla="*/ 589632 w 1598802"/>
                <a:gd name="connsiteY27" fmla="*/ 787805 h 1667042"/>
                <a:gd name="connsiteX28" fmla="*/ 614705 w 1598802"/>
                <a:gd name="connsiteY28" fmla="*/ 108744 h 1667042"/>
                <a:gd name="connsiteX29" fmla="*/ 723449 w 1598802"/>
                <a:gd name="connsiteY29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15975 w 1598802"/>
                <a:gd name="connsiteY22" fmla="*/ 267988 h 1667042"/>
                <a:gd name="connsiteX23" fmla="*/ 292870 w 1598802"/>
                <a:gd name="connsiteY23" fmla="*/ 134804 h 1667042"/>
                <a:gd name="connsiteX24" fmla="*/ 335967 w 1598802"/>
                <a:gd name="connsiteY24" fmla="*/ 132103 h 1667042"/>
                <a:gd name="connsiteX25" fmla="*/ 426053 w 1598802"/>
                <a:gd name="connsiteY25" fmla="*/ 211698 h 1667042"/>
                <a:gd name="connsiteX26" fmla="*/ 589632 w 1598802"/>
                <a:gd name="connsiteY26" fmla="*/ 787805 h 1667042"/>
                <a:gd name="connsiteX27" fmla="*/ 614705 w 1598802"/>
                <a:gd name="connsiteY27" fmla="*/ 108744 h 1667042"/>
                <a:gd name="connsiteX28" fmla="*/ 723449 w 1598802"/>
                <a:gd name="connsiteY28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15975 w 1598802"/>
                <a:gd name="connsiteY22" fmla="*/ 267988 h 1667042"/>
                <a:gd name="connsiteX23" fmla="*/ 292870 w 1598802"/>
                <a:gd name="connsiteY23" fmla="*/ 134804 h 1667042"/>
                <a:gd name="connsiteX24" fmla="*/ 426053 w 1598802"/>
                <a:gd name="connsiteY24" fmla="*/ 211698 h 1667042"/>
                <a:gd name="connsiteX25" fmla="*/ 589632 w 1598802"/>
                <a:gd name="connsiteY25" fmla="*/ 787805 h 1667042"/>
                <a:gd name="connsiteX26" fmla="*/ 614705 w 1598802"/>
                <a:gd name="connsiteY26" fmla="*/ 108744 h 1667042"/>
                <a:gd name="connsiteX27" fmla="*/ 723449 w 1598802"/>
                <a:gd name="connsiteY27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15975 w 1598802"/>
                <a:gd name="connsiteY22" fmla="*/ 267988 h 1667042"/>
                <a:gd name="connsiteX23" fmla="*/ 279700 w 1598802"/>
                <a:gd name="connsiteY23" fmla="*/ 123829 h 1667042"/>
                <a:gd name="connsiteX24" fmla="*/ 426053 w 1598802"/>
                <a:gd name="connsiteY24" fmla="*/ 211698 h 1667042"/>
                <a:gd name="connsiteX25" fmla="*/ 589632 w 1598802"/>
                <a:gd name="connsiteY25" fmla="*/ 787805 h 1667042"/>
                <a:gd name="connsiteX26" fmla="*/ 614705 w 1598802"/>
                <a:gd name="connsiteY26" fmla="*/ 108744 h 1667042"/>
                <a:gd name="connsiteX27" fmla="*/ 723449 w 1598802"/>
                <a:gd name="connsiteY27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15975 w 1598802"/>
                <a:gd name="connsiteY22" fmla="*/ 267988 h 1667042"/>
                <a:gd name="connsiteX23" fmla="*/ 279700 w 1598802"/>
                <a:gd name="connsiteY23" fmla="*/ 123829 h 1667042"/>
                <a:gd name="connsiteX24" fmla="*/ 426053 w 1598802"/>
                <a:gd name="connsiteY24" fmla="*/ 211698 h 1667042"/>
                <a:gd name="connsiteX25" fmla="*/ 589632 w 1598802"/>
                <a:gd name="connsiteY25" fmla="*/ 787805 h 1667042"/>
                <a:gd name="connsiteX26" fmla="*/ 614705 w 1598802"/>
                <a:gd name="connsiteY26" fmla="*/ 108744 h 1667042"/>
                <a:gd name="connsiteX27" fmla="*/ 723449 w 1598802"/>
                <a:gd name="connsiteY27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24755 w 1598802"/>
                <a:gd name="connsiteY22" fmla="*/ 263598 h 1667042"/>
                <a:gd name="connsiteX23" fmla="*/ 279700 w 1598802"/>
                <a:gd name="connsiteY23" fmla="*/ 123829 h 1667042"/>
                <a:gd name="connsiteX24" fmla="*/ 426053 w 1598802"/>
                <a:gd name="connsiteY24" fmla="*/ 211698 h 1667042"/>
                <a:gd name="connsiteX25" fmla="*/ 589632 w 1598802"/>
                <a:gd name="connsiteY25" fmla="*/ 787805 h 1667042"/>
                <a:gd name="connsiteX26" fmla="*/ 614705 w 1598802"/>
                <a:gd name="connsiteY26" fmla="*/ 108744 h 1667042"/>
                <a:gd name="connsiteX27" fmla="*/ 723449 w 1598802"/>
                <a:gd name="connsiteY27" fmla="*/ 0 h 1667042"/>
                <a:gd name="connsiteX0" fmla="*/ 723449 w 1598802"/>
                <a:gd name="connsiteY0" fmla="*/ 0 h 1667042"/>
                <a:gd name="connsiteX1" fmla="*/ 832193 w 1598802"/>
                <a:gd name="connsiteY1" fmla="*/ 108744 h 1667042"/>
                <a:gd name="connsiteX2" fmla="*/ 850260 w 1598802"/>
                <a:gd name="connsiteY2" fmla="*/ 781218 h 1667042"/>
                <a:gd name="connsiteX3" fmla="*/ 1013838 w 1598802"/>
                <a:gd name="connsiteY3" fmla="*/ 211697 h 1667042"/>
                <a:gd name="connsiteX4" fmla="*/ 1147022 w 1598802"/>
                <a:gd name="connsiteY4" fmla="*/ 134803 h 1667042"/>
                <a:gd name="connsiteX5" fmla="*/ 1223916 w 1598802"/>
                <a:gd name="connsiteY5" fmla="*/ 267987 h 1667042"/>
                <a:gd name="connsiteX6" fmla="*/ 1073860 w 1598802"/>
                <a:gd name="connsiteY6" fmla="*/ 804934 h 1667042"/>
                <a:gd name="connsiteX7" fmla="*/ 1073071 w 1598802"/>
                <a:gd name="connsiteY7" fmla="*/ 992190 h 1667042"/>
                <a:gd name="connsiteX8" fmla="*/ 1180385 w 1598802"/>
                <a:gd name="connsiteY8" fmla="*/ 1036117 h 1667042"/>
                <a:gd name="connsiteX9" fmla="*/ 1397807 w 1598802"/>
                <a:gd name="connsiteY9" fmla="*/ 900177 h 1667042"/>
                <a:gd name="connsiteX10" fmla="*/ 1585557 w 1598802"/>
                <a:gd name="connsiteY10" fmla="*/ 950952 h 1667042"/>
                <a:gd name="connsiteX11" fmla="*/ 1510970 w 1598802"/>
                <a:gd name="connsiteY11" fmla="*/ 1136320 h 1667042"/>
                <a:gd name="connsiteX12" fmla="*/ 1139728 w 1598802"/>
                <a:gd name="connsiteY12" fmla="*/ 1396532 h 1667042"/>
                <a:gd name="connsiteX13" fmla="*/ 731622 w 1598802"/>
                <a:gd name="connsiteY13" fmla="*/ 1667042 h 1667042"/>
                <a:gd name="connsiteX14" fmla="*/ 688759 w 1598802"/>
                <a:gd name="connsiteY14" fmla="*/ 1667042 h 1667042"/>
                <a:gd name="connsiteX15" fmla="*/ 245847 w 1598802"/>
                <a:gd name="connsiteY15" fmla="*/ 1224130 h 1667042"/>
                <a:gd name="connsiteX16" fmla="*/ 245847 w 1598802"/>
                <a:gd name="connsiteY16" fmla="*/ 1081255 h 1667042"/>
                <a:gd name="connsiteX17" fmla="*/ 11123 w 1598802"/>
                <a:gd name="connsiteY17" fmla="*/ 615948 h 1667042"/>
                <a:gd name="connsiteX18" fmla="*/ 41475 w 1598802"/>
                <a:gd name="connsiteY18" fmla="*/ 502673 h 1667042"/>
                <a:gd name="connsiteX19" fmla="*/ 72686 w 1598802"/>
                <a:gd name="connsiteY19" fmla="*/ 492178 h 1667042"/>
                <a:gd name="connsiteX20" fmla="*/ 154750 w 1598802"/>
                <a:gd name="connsiteY20" fmla="*/ 533025 h 1667042"/>
                <a:gd name="connsiteX21" fmla="*/ 356030 w 1598802"/>
                <a:gd name="connsiteY21" fmla="*/ 852997 h 1667042"/>
                <a:gd name="connsiteX22" fmla="*/ 224755 w 1598802"/>
                <a:gd name="connsiteY22" fmla="*/ 263598 h 1667042"/>
                <a:gd name="connsiteX23" fmla="*/ 279700 w 1598802"/>
                <a:gd name="connsiteY23" fmla="*/ 123829 h 1667042"/>
                <a:gd name="connsiteX24" fmla="*/ 412883 w 1598802"/>
                <a:gd name="connsiteY24" fmla="*/ 213894 h 1667042"/>
                <a:gd name="connsiteX25" fmla="*/ 589632 w 1598802"/>
                <a:gd name="connsiteY25" fmla="*/ 787805 h 1667042"/>
                <a:gd name="connsiteX26" fmla="*/ 614705 w 1598802"/>
                <a:gd name="connsiteY26" fmla="*/ 108744 h 1667042"/>
                <a:gd name="connsiteX27" fmla="*/ 723449 w 1598802"/>
                <a:gd name="connsiteY27" fmla="*/ 0 h 1667042"/>
                <a:gd name="connsiteX0" fmla="*/ 723449 w 1598802"/>
                <a:gd name="connsiteY0" fmla="*/ 2 h 1667044"/>
                <a:gd name="connsiteX1" fmla="*/ 832193 w 1598802"/>
                <a:gd name="connsiteY1" fmla="*/ 108746 h 1667044"/>
                <a:gd name="connsiteX2" fmla="*/ 850260 w 1598802"/>
                <a:gd name="connsiteY2" fmla="*/ 781220 h 1667044"/>
                <a:gd name="connsiteX3" fmla="*/ 1013838 w 1598802"/>
                <a:gd name="connsiteY3" fmla="*/ 211699 h 1667044"/>
                <a:gd name="connsiteX4" fmla="*/ 1147022 w 1598802"/>
                <a:gd name="connsiteY4" fmla="*/ 134805 h 1667044"/>
                <a:gd name="connsiteX5" fmla="*/ 122391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13838 w 1598802"/>
                <a:gd name="connsiteY3" fmla="*/ 211699 h 1667044"/>
                <a:gd name="connsiteX4" fmla="*/ 1147022 w 1598802"/>
                <a:gd name="connsiteY4" fmla="*/ 134805 h 1667044"/>
                <a:gd name="connsiteX5" fmla="*/ 122391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13838 w 1598802"/>
                <a:gd name="connsiteY3" fmla="*/ 211699 h 1667044"/>
                <a:gd name="connsiteX4" fmla="*/ 1147022 w 1598802"/>
                <a:gd name="connsiteY4" fmla="*/ 134805 h 1667044"/>
                <a:gd name="connsiteX5" fmla="*/ 122391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2391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2344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23449 w 1598802"/>
                <a:gd name="connsiteY27" fmla="*/ 2 h 1667044"/>
                <a:gd name="connsiteX0" fmla="*/ 71466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9700 w 1598802"/>
                <a:gd name="connsiteY23" fmla="*/ 123831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14669 w 1598802"/>
                <a:gd name="connsiteY27" fmla="*/ 2 h 1667044"/>
                <a:gd name="connsiteX0" fmla="*/ 71466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0921 w 1598802"/>
                <a:gd name="connsiteY23" fmla="*/ 126026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14669 w 1598802"/>
                <a:gd name="connsiteY27" fmla="*/ 2 h 1667044"/>
                <a:gd name="connsiteX0" fmla="*/ 714669 w 1598802"/>
                <a:gd name="connsiteY0" fmla="*/ 2 h 1667044"/>
                <a:gd name="connsiteX1" fmla="*/ 814633 w 1598802"/>
                <a:gd name="connsiteY1" fmla="*/ 113136 h 1667044"/>
                <a:gd name="connsiteX2" fmla="*/ 850260 w 1598802"/>
                <a:gd name="connsiteY2" fmla="*/ 781220 h 1667044"/>
                <a:gd name="connsiteX3" fmla="*/ 1027007 w 1598802"/>
                <a:gd name="connsiteY3" fmla="*/ 213894 h 1667044"/>
                <a:gd name="connsiteX4" fmla="*/ 1147022 w 1598802"/>
                <a:gd name="connsiteY4" fmla="*/ 134805 h 1667044"/>
                <a:gd name="connsiteX5" fmla="*/ 1206356 w 1598802"/>
                <a:gd name="connsiteY5" fmla="*/ 267989 h 1667044"/>
                <a:gd name="connsiteX6" fmla="*/ 1073860 w 1598802"/>
                <a:gd name="connsiteY6" fmla="*/ 804936 h 1667044"/>
                <a:gd name="connsiteX7" fmla="*/ 1073071 w 1598802"/>
                <a:gd name="connsiteY7" fmla="*/ 992192 h 1667044"/>
                <a:gd name="connsiteX8" fmla="*/ 1180385 w 1598802"/>
                <a:gd name="connsiteY8" fmla="*/ 1036119 h 1667044"/>
                <a:gd name="connsiteX9" fmla="*/ 1397807 w 1598802"/>
                <a:gd name="connsiteY9" fmla="*/ 900179 h 1667044"/>
                <a:gd name="connsiteX10" fmla="*/ 1585557 w 1598802"/>
                <a:gd name="connsiteY10" fmla="*/ 950954 h 1667044"/>
                <a:gd name="connsiteX11" fmla="*/ 1510970 w 1598802"/>
                <a:gd name="connsiteY11" fmla="*/ 1136322 h 1667044"/>
                <a:gd name="connsiteX12" fmla="*/ 1139728 w 1598802"/>
                <a:gd name="connsiteY12" fmla="*/ 1396534 h 1667044"/>
                <a:gd name="connsiteX13" fmla="*/ 731622 w 1598802"/>
                <a:gd name="connsiteY13" fmla="*/ 1667044 h 1667044"/>
                <a:gd name="connsiteX14" fmla="*/ 688759 w 1598802"/>
                <a:gd name="connsiteY14" fmla="*/ 1667044 h 1667044"/>
                <a:gd name="connsiteX15" fmla="*/ 245847 w 1598802"/>
                <a:gd name="connsiteY15" fmla="*/ 1224132 h 1667044"/>
                <a:gd name="connsiteX16" fmla="*/ 245847 w 1598802"/>
                <a:gd name="connsiteY16" fmla="*/ 1081257 h 1667044"/>
                <a:gd name="connsiteX17" fmla="*/ 11123 w 1598802"/>
                <a:gd name="connsiteY17" fmla="*/ 615950 h 1667044"/>
                <a:gd name="connsiteX18" fmla="*/ 41475 w 1598802"/>
                <a:gd name="connsiteY18" fmla="*/ 502675 h 1667044"/>
                <a:gd name="connsiteX19" fmla="*/ 72686 w 1598802"/>
                <a:gd name="connsiteY19" fmla="*/ 492180 h 1667044"/>
                <a:gd name="connsiteX20" fmla="*/ 154750 w 1598802"/>
                <a:gd name="connsiteY20" fmla="*/ 533027 h 1667044"/>
                <a:gd name="connsiteX21" fmla="*/ 356030 w 1598802"/>
                <a:gd name="connsiteY21" fmla="*/ 852999 h 1667044"/>
                <a:gd name="connsiteX22" fmla="*/ 224755 w 1598802"/>
                <a:gd name="connsiteY22" fmla="*/ 263600 h 1667044"/>
                <a:gd name="connsiteX23" fmla="*/ 270921 w 1598802"/>
                <a:gd name="connsiteY23" fmla="*/ 126026 h 1667044"/>
                <a:gd name="connsiteX24" fmla="*/ 412883 w 1598802"/>
                <a:gd name="connsiteY24" fmla="*/ 213896 h 1667044"/>
                <a:gd name="connsiteX25" fmla="*/ 589632 w 1598802"/>
                <a:gd name="connsiteY25" fmla="*/ 787807 h 1667044"/>
                <a:gd name="connsiteX26" fmla="*/ 623485 w 1598802"/>
                <a:gd name="connsiteY26" fmla="*/ 110942 h 1667044"/>
                <a:gd name="connsiteX27" fmla="*/ 714669 w 1598802"/>
                <a:gd name="connsiteY27" fmla="*/ 2 h 1667044"/>
                <a:gd name="connsiteX0" fmla="*/ 711834 w 1595967"/>
                <a:gd name="connsiteY0" fmla="*/ 2 h 1667044"/>
                <a:gd name="connsiteX1" fmla="*/ 811798 w 1595967"/>
                <a:gd name="connsiteY1" fmla="*/ 113136 h 1667044"/>
                <a:gd name="connsiteX2" fmla="*/ 847425 w 1595967"/>
                <a:gd name="connsiteY2" fmla="*/ 781220 h 1667044"/>
                <a:gd name="connsiteX3" fmla="*/ 1024172 w 1595967"/>
                <a:gd name="connsiteY3" fmla="*/ 213894 h 1667044"/>
                <a:gd name="connsiteX4" fmla="*/ 1144187 w 1595967"/>
                <a:gd name="connsiteY4" fmla="*/ 134805 h 1667044"/>
                <a:gd name="connsiteX5" fmla="*/ 1203521 w 1595967"/>
                <a:gd name="connsiteY5" fmla="*/ 267989 h 1667044"/>
                <a:gd name="connsiteX6" fmla="*/ 1071025 w 1595967"/>
                <a:gd name="connsiteY6" fmla="*/ 804936 h 1667044"/>
                <a:gd name="connsiteX7" fmla="*/ 1070236 w 1595967"/>
                <a:gd name="connsiteY7" fmla="*/ 992192 h 1667044"/>
                <a:gd name="connsiteX8" fmla="*/ 1177550 w 1595967"/>
                <a:gd name="connsiteY8" fmla="*/ 1036119 h 1667044"/>
                <a:gd name="connsiteX9" fmla="*/ 1394972 w 1595967"/>
                <a:gd name="connsiteY9" fmla="*/ 900179 h 1667044"/>
                <a:gd name="connsiteX10" fmla="*/ 1582722 w 1595967"/>
                <a:gd name="connsiteY10" fmla="*/ 950954 h 1667044"/>
                <a:gd name="connsiteX11" fmla="*/ 1508135 w 1595967"/>
                <a:gd name="connsiteY11" fmla="*/ 1136322 h 1667044"/>
                <a:gd name="connsiteX12" fmla="*/ 1136893 w 1595967"/>
                <a:gd name="connsiteY12" fmla="*/ 1396534 h 1667044"/>
                <a:gd name="connsiteX13" fmla="*/ 728787 w 1595967"/>
                <a:gd name="connsiteY13" fmla="*/ 1667044 h 1667044"/>
                <a:gd name="connsiteX14" fmla="*/ 685924 w 1595967"/>
                <a:gd name="connsiteY14" fmla="*/ 1667044 h 1667044"/>
                <a:gd name="connsiteX15" fmla="*/ 243012 w 1595967"/>
                <a:gd name="connsiteY15" fmla="*/ 1224132 h 1667044"/>
                <a:gd name="connsiteX16" fmla="*/ 243012 w 1595967"/>
                <a:gd name="connsiteY16" fmla="*/ 1081257 h 1667044"/>
                <a:gd name="connsiteX17" fmla="*/ 8288 w 1595967"/>
                <a:gd name="connsiteY17" fmla="*/ 615950 h 1667044"/>
                <a:gd name="connsiteX18" fmla="*/ 38640 w 1595967"/>
                <a:gd name="connsiteY18" fmla="*/ 502675 h 1667044"/>
                <a:gd name="connsiteX19" fmla="*/ 151915 w 1595967"/>
                <a:gd name="connsiteY19" fmla="*/ 533027 h 1667044"/>
                <a:gd name="connsiteX20" fmla="*/ 353195 w 1595967"/>
                <a:gd name="connsiteY20" fmla="*/ 852999 h 1667044"/>
                <a:gd name="connsiteX21" fmla="*/ 221920 w 1595967"/>
                <a:gd name="connsiteY21" fmla="*/ 263600 h 1667044"/>
                <a:gd name="connsiteX22" fmla="*/ 268086 w 1595967"/>
                <a:gd name="connsiteY22" fmla="*/ 126026 h 1667044"/>
                <a:gd name="connsiteX23" fmla="*/ 410048 w 1595967"/>
                <a:gd name="connsiteY23" fmla="*/ 213896 h 1667044"/>
                <a:gd name="connsiteX24" fmla="*/ 586797 w 1595967"/>
                <a:gd name="connsiteY24" fmla="*/ 787807 h 1667044"/>
                <a:gd name="connsiteX25" fmla="*/ 620650 w 1595967"/>
                <a:gd name="connsiteY25" fmla="*/ 110942 h 1667044"/>
                <a:gd name="connsiteX26" fmla="*/ 711834 w 1595967"/>
                <a:gd name="connsiteY26" fmla="*/ 2 h 1667044"/>
                <a:gd name="connsiteX0" fmla="*/ 711728 w 1595861"/>
                <a:gd name="connsiteY0" fmla="*/ 2 h 1667044"/>
                <a:gd name="connsiteX1" fmla="*/ 811692 w 1595861"/>
                <a:gd name="connsiteY1" fmla="*/ 113136 h 1667044"/>
                <a:gd name="connsiteX2" fmla="*/ 847319 w 1595861"/>
                <a:gd name="connsiteY2" fmla="*/ 781220 h 1667044"/>
                <a:gd name="connsiteX3" fmla="*/ 1024066 w 1595861"/>
                <a:gd name="connsiteY3" fmla="*/ 213894 h 1667044"/>
                <a:gd name="connsiteX4" fmla="*/ 1144081 w 1595861"/>
                <a:gd name="connsiteY4" fmla="*/ 134805 h 1667044"/>
                <a:gd name="connsiteX5" fmla="*/ 1203415 w 1595861"/>
                <a:gd name="connsiteY5" fmla="*/ 267989 h 1667044"/>
                <a:gd name="connsiteX6" fmla="*/ 1070919 w 1595861"/>
                <a:gd name="connsiteY6" fmla="*/ 804936 h 1667044"/>
                <a:gd name="connsiteX7" fmla="*/ 1070130 w 1595861"/>
                <a:gd name="connsiteY7" fmla="*/ 992192 h 1667044"/>
                <a:gd name="connsiteX8" fmla="*/ 1177444 w 1595861"/>
                <a:gd name="connsiteY8" fmla="*/ 1036119 h 1667044"/>
                <a:gd name="connsiteX9" fmla="*/ 1394866 w 1595861"/>
                <a:gd name="connsiteY9" fmla="*/ 900179 h 1667044"/>
                <a:gd name="connsiteX10" fmla="*/ 1582616 w 1595861"/>
                <a:gd name="connsiteY10" fmla="*/ 950954 h 1667044"/>
                <a:gd name="connsiteX11" fmla="*/ 1508029 w 1595861"/>
                <a:gd name="connsiteY11" fmla="*/ 1136322 h 1667044"/>
                <a:gd name="connsiteX12" fmla="*/ 1136787 w 1595861"/>
                <a:gd name="connsiteY12" fmla="*/ 1396534 h 1667044"/>
                <a:gd name="connsiteX13" fmla="*/ 728681 w 1595861"/>
                <a:gd name="connsiteY13" fmla="*/ 1667044 h 1667044"/>
                <a:gd name="connsiteX14" fmla="*/ 685818 w 1595861"/>
                <a:gd name="connsiteY14" fmla="*/ 1667044 h 1667044"/>
                <a:gd name="connsiteX15" fmla="*/ 242906 w 1595861"/>
                <a:gd name="connsiteY15" fmla="*/ 1224132 h 1667044"/>
                <a:gd name="connsiteX16" fmla="*/ 242906 w 1595861"/>
                <a:gd name="connsiteY16" fmla="*/ 1081257 h 1667044"/>
                <a:gd name="connsiteX17" fmla="*/ 8182 w 1595861"/>
                <a:gd name="connsiteY17" fmla="*/ 615950 h 1667044"/>
                <a:gd name="connsiteX18" fmla="*/ 38534 w 1595861"/>
                <a:gd name="connsiteY18" fmla="*/ 502675 h 1667044"/>
                <a:gd name="connsiteX19" fmla="*/ 147418 w 1595861"/>
                <a:gd name="connsiteY19" fmla="*/ 537418 h 1667044"/>
                <a:gd name="connsiteX20" fmla="*/ 353089 w 1595861"/>
                <a:gd name="connsiteY20" fmla="*/ 852999 h 1667044"/>
                <a:gd name="connsiteX21" fmla="*/ 221814 w 1595861"/>
                <a:gd name="connsiteY21" fmla="*/ 263600 h 1667044"/>
                <a:gd name="connsiteX22" fmla="*/ 267980 w 1595861"/>
                <a:gd name="connsiteY22" fmla="*/ 126026 h 1667044"/>
                <a:gd name="connsiteX23" fmla="*/ 409942 w 1595861"/>
                <a:gd name="connsiteY23" fmla="*/ 213896 h 1667044"/>
                <a:gd name="connsiteX24" fmla="*/ 586691 w 1595861"/>
                <a:gd name="connsiteY24" fmla="*/ 787807 h 1667044"/>
                <a:gd name="connsiteX25" fmla="*/ 620544 w 1595861"/>
                <a:gd name="connsiteY25" fmla="*/ 110942 h 1667044"/>
                <a:gd name="connsiteX26" fmla="*/ 711728 w 1595861"/>
                <a:gd name="connsiteY26" fmla="*/ 2 h 1667044"/>
                <a:gd name="connsiteX0" fmla="*/ 713979 w 1598112"/>
                <a:gd name="connsiteY0" fmla="*/ 2 h 1667044"/>
                <a:gd name="connsiteX1" fmla="*/ 813943 w 1598112"/>
                <a:gd name="connsiteY1" fmla="*/ 113136 h 1667044"/>
                <a:gd name="connsiteX2" fmla="*/ 849570 w 1598112"/>
                <a:gd name="connsiteY2" fmla="*/ 781220 h 1667044"/>
                <a:gd name="connsiteX3" fmla="*/ 1026317 w 1598112"/>
                <a:gd name="connsiteY3" fmla="*/ 213894 h 1667044"/>
                <a:gd name="connsiteX4" fmla="*/ 1146332 w 1598112"/>
                <a:gd name="connsiteY4" fmla="*/ 134805 h 1667044"/>
                <a:gd name="connsiteX5" fmla="*/ 1205666 w 1598112"/>
                <a:gd name="connsiteY5" fmla="*/ 267989 h 1667044"/>
                <a:gd name="connsiteX6" fmla="*/ 1073170 w 1598112"/>
                <a:gd name="connsiteY6" fmla="*/ 804936 h 1667044"/>
                <a:gd name="connsiteX7" fmla="*/ 1072381 w 1598112"/>
                <a:gd name="connsiteY7" fmla="*/ 992192 h 1667044"/>
                <a:gd name="connsiteX8" fmla="*/ 1179695 w 1598112"/>
                <a:gd name="connsiteY8" fmla="*/ 1036119 h 1667044"/>
                <a:gd name="connsiteX9" fmla="*/ 1397117 w 1598112"/>
                <a:gd name="connsiteY9" fmla="*/ 900179 h 1667044"/>
                <a:gd name="connsiteX10" fmla="*/ 1584867 w 1598112"/>
                <a:gd name="connsiteY10" fmla="*/ 950954 h 1667044"/>
                <a:gd name="connsiteX11" fmla="*/ 1510280 w 1598112"/>
                <a:gd name="connsiteY11" fmla="*/ 1136322 h 1667044"/>
                <a:gd name="connsiteX12" fmla="*/ 1139038 w 1598112"/>
                <a:gd name="connsiteY12" fmla="*/ 1396534 h 1667044"/>
                <a:gd name="connsiteX13" fmla="*/ 730932 w 1598112"/>
                <a:gd name="connsiteY13" fmla="*/ 1667044 h 1667044"/>
                <a:gd name="connsiteX14" fmla="*/ 688069 w 1598112"/>
                <a:gd name="connsiteY14" fmla="*/ 1667044 h 1667044"/>
                <a:gd name="connsiteX15" fmla="*/ 245157 w 1598112"/>
                <a:gd name="connsiteY15" fmla="*/ 1224132 h 1667044"/>
                <a:gd name="connsiteX16" fmla="*/ 245157 w 1598112"/>
                <a:gd name="connsiteY16" fmla="*/ 1081257 h 1667044"/>
                <a:gd name="connsiteX17" fmla="*/ 10433 w 1598112"/>
                <a:gd name="connsiteY17" fmla="*/ 615950 h 1667044"/>
                <a:gd name="connsiteX18" fmla="*/ 40785 w 1598112"/>
                <a:gd name="connsiteY18" fmla="*/ 502675 h 1667044"/>
                <a:gd name="connsiteX19" fmla="*/ 149669 w 1598112"/>
                <a:gd name="connsiteY19" fmla="*/ 537418 h 1667044"/>
                <a:gd name="connsiteX20" fmla="*/ 355340 w 1598112"/>
                <a:gd name="connsiteY20" fmla="*/ 852999 h 1667044"/>
                <a:gd name="connsiteX21" fmla="*/ 224065 w 1598112"/>
                <a:gd name="connsiteY21" fmla="*/ 263600 h 1667044"/>
                <a:gd name="connsiteX22" fmla="*/ 270231 w 1598112"/>
                <a:gd name="connsiteY22" fmla="*/ 126026 h 1667044"/>
                <a:gd name="connsiteX23" fmla="*/ 412193 w 1598112"/>
                <a:gd name="connsiteY23" fmla="*/ 213896 h 1667044"/>
                <a:gd name="connsiteX24" fmla="*/ 588942 w 1598112"/>
                <a:gd name="connsiteY24" fmla="*/ 787807 h 1667044"/>
                <a:gd name="connsiteX25" fmla="*/ 622795 w 1598112"/>
                <a:gd name="connsiteY25" fmla="*/ 110942 h 1667044"/>
                <a:gd name="connsiteX26" fmla="*/ 713979 w 1598112"/>
                <a:gd name="connsiteY26" fmla="*/ 2 h 1667044"/>
                <a:gd name="connsiteX0" fmla="*/ 713979 w 1598112"/>
                <a:gd name="connsiteY0" fmla="*/ 2 h 1667044"/>
                <a:gd name="connsiteX1" fmla="*/ 813943 w 1598112"/>
                <a:gd name="connsiteY1" fmla="*/ 113136 h 1667044"/>
                <a:gd name="connsiteX2" fmla="*/ 849570 w 1598112"/>
                <a:gd name="connsiteY2" fmla="*/ 781220 h 1667044"/>
                <a:gd name="connsiteX3" fmla="*/ 1026317 w 1598112"/>
                <a:gd name="connsiteY3" fmla="*/ 213894 h 1667044"/>
                <a:gd name="connsiteX4" fmla="*/ 1146332 w 1598112"/>
                <a:gd name="connsiteY4" fmla="*/ 134805 h 1667044"/>
                <a:gd name="connsiteX5" fmla="*/ 1205666 w 1598112"/>
                <a:gd name="connsiteY5" fmla="*/ 267989 h 1667044"/>
                <a:gd name="connsiteX6" fmla="*/ 1073170 w 1598112"/>
                <a:gd name="connsiteY6" fmla="*/ 804936 h 1667044"/>
                <a:gd name="connsiteX7" fmla="*/ 1072381 w 1598112"/>
                <a:gd name="connsiteY7" fmla="*/ 992192 h 1667044"/>
                <a:gd name="connsiteX8" fmla="*/ 1170916 w 1598112"/>
                <a:gd name="connsiteY8" fmla="*/ 1029534 h 1667044"/>
                <a:gd name="connsiteX9" fmla="*/ 1397117 w 1598112"/>
                <a:gd name="connsiteY9" fmla="*/ 900179 h 1667044"/>
                <a:gd name="connsiteX10" fmla="*/ 1584867 w 1598112"/>
                <a:gd name="connsiteY10" fmla="*/ 950954 h 1667044"/>
                <a:gd name="connsiteX11" fmla="*/ 1510280 w 1598112"/>
                <a:gd name="connsiteY11" fmla="*/ 1136322 h 1667044"/>
                <a:gd name="connsiteX12" fmla="*/ 1139038 w 1598112"/>
                <a:gd name="connsiteY12" fmla="*/ 1396534 h 1667044"/>
                <a:gd name="connsiteX13" fmla="*/ 730932 w 1598112"/>
                <a:gd name="connsiteY13" fmla="*/ 1667044 h 1667044"/>
                <a:gd name="connsiteX14" fmla="*/ 688069 w 1598112"/>
                <a:gd name="connsiteY14" fmla="*/ 1667044 h 1667044"/>
                <a:gd name="connsiteX15" fmla="*/ 245157 w 1598112"/>
                <a:gd name="connsiteY15" fmla="*/ 1224132 h 1667044"/>
                <a:gd name="connsiteX16" fmla="*/ 245157 w 1598112"/>
                <a:gd name="connsiteY16" fmla="*/ 1081257 h 1667044"/>
                <a:gd name="connsiteX17" fmla="*/ 10433 w 1598112"/>
                <a:gd name="connsiteY17" fmla="*/ 615950 h 1667044"/>
                <a:gd name="connsiteX18" fmla="*/ 40785 w 1598112"/>
                <a:gd name="connsiteY18" fmla="*/ 502675 h 1667044"/>
                <a:gd name="connsiteX19" fmla="*/ 149669 w 1598112"/>
                <a:gd name="connsiteY19" fmla="*/ 537418 h 1667044"/>
                <a:gd name="connsiteX20" fmla="*/ 355340 w 1598112"/>
                <a:gd name="connsiteY20" fmla="*/ 852999 h 1667044"/>
                <a:gd name="connsiteX21" fmla="*/ 224065 w 1598112"/>
                <a:gd name="connsiteY21" fmla="*/ 263600 h 1667044"/>
                <a:gd name="connsiteX22" fmla="*/ 270231 w 1598112"/>
                <a:gd name="connsiteY22" fmla="*/ 126026 h 1667044"/>
                <a:gd name="connsiteX23" fmla="*/ 412193 w 1598112"/>
                <a:gd name="connsiteY23" fmla="*/ 213896 h 1667044"/>
                <a:gd name="connsiteX24" fmla="*/ 588942 w 1598112"/>
                <a:gd name="connsiteY24" fmla="*/ 787807 h 1667044"/>
                <a:gd name="connsiteX25" fmla="*/ 622795 w 1598112"/>
                <a:gd name="connsiteY25" fmla="*/ 110942 h 1667044"/>
                <a:gd name="connsiteX26" fmla="*/ 713979 w 1598112"/>
                <a:gd name="connsiteY26" fmla="*/ 2 h 1667044"/>
                <a:gd name="connsiteX0" fmla="*/ 713979 w 1587883"/>
                <a:gd name="connsiteY0" fmla="*/ 2 h 1667044"/>
                <a:gd name="connsiteX1" fmla="*/ 813943 w 1587883"/>
                <a:gd name="connsiteY1" fmla="*/ 113136 h 1667044"/>
                <a:gd name="connsiteX2" fmla="*/ 849570 w 1587883"/>
                <a:gd name="connsiteY2" fmla="*/ 781220 h 1667044"/>
                <a:gd name="connsiteX3" fmla="*/ 1026317 w 1587883"/>
                <a:gd name="connsiteY3" fmla="*/ 213894 h 1667044"/>
                <a:gd name="connsiteX4" fmla="*/ 1146332 w 1587883"/>
                <a:gd name="connsiteY4" fmla="*/ 134805 h 1667044"/>
                <a:gd name="connsiteX5" fmla="*/ 1205666 w 1587883"/>
                <a:gd name="connsiteY5" fmla="*/ 267989 h 1667044"/>
                <a:gd name="connsiteX6" fmla="*/ 1073170 w 1587883"/>
                <a:gd name="connsiteY6" fmla="*/ 804936 h 1667044"/>
                <a:gd name="connsiteX7" fmla="*/ 1072381 w 1587883"/>
                <a:gd name="connsiteY7" fmla="*/ 992192 h 1667044"/>
                <a:gd name="connsiteX8" fmla="*/ 1170916 w 1587883"/>
                <a:gd name="connsiteY8" fmla="*/ 1029534 h 1667044"/>
                <a:gd name="connsiteX9" fmla="*/ 1397117 w 1587883"/>
                <a:gd name="connsiteY9" fmla="*/ 900179 h 1667044"/>
                <a:gd name="connsiteX10" fmla="*/ 1584867 w 1587883"/>
                <a:gd name="connsiteY10" fmla="*/ 950954 h 1667044"/>
                <a:gd name="connsiteX11" fmla="*/ 1490526 w 1587883"/>
                <a:gd name="connsiteY11" fmla="*/ 1120958 h 1667044"/>
                <a:gd name="connsiteX12" fmla="*/ 1139038 w 1587883"/>
                <a:gd name="connsiteY12" fmla="*/ 1396534 h 1667044"/>
                <a:gd name="connsiteX13" fmla="*/ 730932 w 1587883"/>
                <a:gd name="connsiteY13" fmla="*/ 1667044 h 1667044"/>
                <a:gd name="connsiteX14" fmla="*/ 688069 w 1587883"/>
                <a:gd name="connsiteY14" fmla="*/ 1667044 h 1667044"/>
                <a:gd name="connsiteX15" fmla="*/ 245157 w 1587883"/>
                <a:gd name="connsiteY15" fmla="*/ 1224132 h 1667044"/>
                <a:gd name="connsiteX16" fmla="*/ 245157 w 1587883"/>
                <a:gd name="connsiteY16" fmla="*/ 1081257 h 1667044"/>
                <a:gd name="connsiteX17" fmla="*/ 10433 w 1587883"/>
                <a:gd name="connsiteY17" fmla="*/ 615950 h 1667044"/>
                <a:gd name="connsiteX18" fmla="*/ 40785 w 1587883"/>
                <a:gd name="connsiteY18" fmla="*/ 502675 h 1667044"/>
                <a:gd name="connsiteX19" fmla="*/ 149669 w 1587883"/>
                <a:gd name="connsiteY19" fmla="*/ 537418 h 1667044"/>
                <a:gd name="connsiteX20" fmla="*/ 355340 w 1587883"/>
                <a:gd name="connsiteY20" fmla="*/ 852999 h 1667044"/>
                <a:gd name="connsiteX21" fmla="*/ 224065 w 1587883"/>
                <a:gd name="connsiteY21" fmla="*/ 263600 h 1667044"/>
                <a:gd name="connsiteX22" fmla="*/ 270231 w 1587883"/>
                <a:gd name="connsiteY22" fmla="*/ 126026 h 1667044"/>
                <a:gd name="connsiteX23" fmla="*/ 412193 w 1587883"/>
                <a:gd name="connsiteY23" fmla="*/ 213896 h 1667044"/>
                <a:gd name="connsiteX24" fmla="*/ 588942 w 1587883"/>
                <a:gd name="connsiteY24" fmla="*/ 787807 h 1667044"/>
                <a:gd name="connsiteX25" fmla="*/ 622795 w 1587883"/>
                <a:gd name="connsiteY25" fmla="*/ 110942 h 1667044"/>
                <a:gd name="connsiteX26" fmla="*/ 713979 w 1587883"/>
                <a:gd name="connsiteY26" fmla="*/ 2 h 1667044"/>
                <a:gd name="connsiteX0" fmla="*/ 713979 w 1555959"/>
                <a:gd name="connsiteY0" fmla="*/ 2 h 1667044"/>
                <a:gd name="connsiteX1" fmla="*/ 813943 w 1555959"/>
                <a:gd name="connsiteY1" fmla="*/ 113136 h 1667044"/>
                <a:gd name="connsiteX2" fmla="*/ 849570 w 1555959"/>
                <a:gd name="connsiteY2" fmla="*/ 781220 h 1667044"/>
                <a:gd name="connsiteX3" fmla="*/ 1026317 w 1555959"/>
                <a:gd name="connsiteY3" fmla="*/ 213894 h 1667044"/>
                <a:gd name="connsiteX4" fmla="*/ 1146332 w 1555959"/>
                <a:gd name="connsiteY4" fmla="*/ 134805 h 1667044"/>
                <a:gd name="connsiteX5" fmla="*/ 1205666 w 1555959"/>
                <a:gd name="connsiteY5" fmla="*/ 267989 h 1667044"/>
                <a:gd name="connsiteX6" fmla="*/ 1073170 w 1555959"/>
                <a:gd name="connsiteY6" fmla="*/ 804936 h 1667044"/>
                <a:gd name="connsiteX7" fmla="*/ 1072381 w 1555959"/>
                <a:gd name="connsiteY7" fmla="*/ 992192 h 1667044"/>
                <a:gd name="connsiteX8" fmla="*/ 1170916 w 1555959"/>
                <a:gd name="connsiteY8" fmla="*/ 1029534 h 1667044"/>
                <a:gd name="connsiteX9" fmla="*/ 1397117 w 1555959"/>
                <a:gd name="connsiteY9" fmla="*/ 900179 h 1667044"/>
                <a:gd name="connsiteX10" fmla="*/ 1549748 w 1555959"/>
                <a:gd name="connsiteY10" fmla="*/ 935590 h 1667044"/>
                <a:gd name="connsiteX11" fmla="*/ 1490526 w 1555959"/>
                <a:gd name="connsiteY11" fmla="*/ 1120958 h 1667044"/>
                <a:gd name="connsiteX12" fmla="*/ 1139038 w 1555959"/>
                <a:gd name="connsiteY12" fmla="*/ 1396534 h 1667044"/>
                <a:gd name="connsiteX13" fmla="*/ 730932 w 1555959"/>
                <a:gd name="connsiteY13" fmla="*/ 1667044 h 1667044"/>
                <a:gd name="connsiteX14" fmla="*/ 688069 w 1555959"/>
                <a:gd name="connsiteY14" fmla="*/ 1667044 h 1667044"/>
                <a:gd name="connsiteX15" fmla="*/ 245157 w 1555959"/>
                <a:gd name="connsiteY15" fmla="*/ 1224132 h 1667044"/>
                <a:gd name="connsiteX16" fmla="*/ 245157 w 1555959"/>
                <a:gd name="connsiteY16" fmla="*/ 1081257 h 1667044"/>
                <a:gd name="connsiteX17" fmla="*/ 10433 w 1555959"/>
                <a:gd name="connsiteY17" fmla="*/ 615950 h 1667044"/>
                <a:gd name="connsiteX18" fmla="*/ 40785 w 1555959"/>
                <a:gd name="connsiteY18" fmla="*/ 502675 h 1667044"/>
                <a:gd name="connsiteX19" fmla="*/ 149669 w 1555959"/>
                <a:gd name="connsiteY19" fmla="*/ 537418 h 1667044"/>
                <a:gd name="connsiteX20" fmla="*/ 355340 w 1555959"/>
                <a:gd name="connsiteY20" fmla="*/ 852999 h 1667044"/>
                <a:gd name="connsiteX21" fmla="*/ 224065 w 1555959"/>
                <a:gd name="connsiteY21" fmla="*/ 263600 h 1667044"/>
                <a:gd name="connsiteX22" fmla="*/ 270231 w 1555959"/>
                <a:gd name="connsiteY22" fmla="*/ 126026 h 1667044"/>
                <a:gd name="connsiteX23" fmla="*/ 412193 w 1555959"/>
                <a:gd name="connsiteY23" fmla="*/ 213896 h 1667044"/>
                <a:gd name="connsiteX24" fmla="*/ 588942 w 1555959"/>
                <a:gd name="connsiteY24" fmla="*/ 787807 h 1667044"/>
                <a:gd name="connsiteX25" fmla="*/ 622795 w 1555959"/>
                <a:gd name="connsiteY25" fmla="*/ 110942 h 1667044"/>
                <a:gd name="connsiteX26" fmla="*/ 713979 w 1555959"/>
                <a:gd name="connsiteY26" fmla="*/ 2 h 1667044"/>
                <a:gd name="connsiteX0" fmla="*/ 713979 w 1561641"/>
                <a:gd name="connsiteY0" fmla="*/ 2 h 1667044"/>
                <a:gd name="connsiteX1" fmla="*/ 813943 w 1561641"/>
                <a:gd name="connsiteY1" fmla="*/ 113136 h 1667044"/>
                <a:gd name="connsiteX2" fmla="*/ 849570 w 1561641"/>
                <a:gd name="connsiteY2" fmla="*/ 781220 h 1667044"/>
                <a:gd name="connsiteX3" fmla="*/ 1026317 w 1561641"/>
                <a:gd name="connsiteY3" fmla="*/ 213894 h 1667044"/>
                <a:gd name="connsiteX4" fmla="*/ 1146332 w 1561641"/>
                <a:gd name="connsiteY4" fmla="*/ 134805 h 1667044"/>
                <a:gd name="connsiteX5" fmla="*/ 1205666 w 1561641"/>
                <a:gd name="connsiteY5" fmla="*/ 267989 h 1667044"/>
                <a:gd name="connsiteX6" fmla="*/ 1073170 w 1561641"/>
                <a:gd name="connsiteY6" fmla="*/ 804936 h 1667044"/>
                <a:gd name="connsiteX7" fmla="*/ 1072381 w 1561641"/>
                <a:gd name="connsiteY7" fmla="*/ 992192 h 1667044"/>
                <a:gd name="connsiteX8" fmla="*/ 1170916 w 1561641"/>
                <a:gd name="connsiteY8" fmla="*/ 1029534 h 1667044"/>
                <a:gd name="connsiteX9" fmla="*/ 1397117 w 1561641"/>
                <a:gd name="connsiteY9" fmla="*/ 900179 h 1667044"/>
                <a:gd name="connsiteX10" fmla="*/ 1549748 w 1561641"/>
                <a:gd name="connsiteY10" fmla="*/ 935590 h 1667044"/>
                <a:gd name="connsiteX11" fmla="*/ 1490526 w 1561641"/>
                <a:gd name="connsiteY11" fmla="*/ 1120958 h 1667044"/>
                <a:gd name="connsiteX12" fmla="*/ 1139038 w 1561641"/>
                <a:gd name="connsiteY12" fmla="*/ 1396534 h 1667044"/>
                <a:gd name="connsiteX13" fmla="*/ 730932 w 1561641"/>
                <a:gd name="connsiteY13" fmla="*/ 1667044 h 1667044"/>
                <a:gd name="connsiteX14" fmla="*/ 688069 w 1561641"/>
                <a:gd name="connsiteY14" fmla="*/ 1667044 h 1667044"/>
                <a:gd name="connsiteX15" fmla="*/ 245157 w 1561641"/>
                <a:gd name="connsiteY15" fmla="*/ 1224132 h 1667044"/>
                <a:gd name="connsiteX16" fmla="*/ 245157 w 1561641"/>
                <a:gd name="connsiteY16" fmla="*/ 1081257 h 1667044"/>
                <a:gd name="connsiteX17" fmla="*/ 10433 w 1561641"/>
                <a:gd name="connsiteY17" fmla="*/ 615950 h 1667044"/>
                <a:gd name="connsiteX18" fmla="*/ 40785 w 1561641"/>
                <a:gd name="connsiteY18" fmla="*/ 502675 h 1667044"/>
                <a:gd name="connsiteX19" fmla="*/ 149669 w 1561641"/>
                <a:gd name="connsiteY19" fmla="*/ 537418 h 1667044"/>
                <a:gd name="connsiteX20" fmla="*/ 355340 w 1561641"/>
                <a:gd name="connsiteY20" fmla="*/ 852999 h 1667044"/>
                <a:gd name="connsiteX21" fmla="*/ 224065 w 1561641"/>
                <a:gd name="connsiteY21" fmla="*/ 263600 h 1667044"/>
                <a:gd name="connsiteX22" fmla="*/ 270231 w 1561641"/>
                <a:gd name="connsiteY22" fmla="*/ 126026 h 1667044"/>
                <a:gd name="connsiteX23" fmla="*/ 412193 w 1561641"/>
                <a:gd name="connsiteY23" fmla="*/ 213896 h 1667044"/>
                <a:gd name="connsiteX24" fmla="*/ 588942 w 1561641"/>
                <a:gd name="connsiteY24" fmla="*/ 787807 h 1667044"/>
                <a:gd name="connsiteX25" fmla="*/ 622795 w 1561641"/>
                <a:gd name="connsiteY25" fmla="*/ 110942 h 1667044"/>
                <a:gd name="connsiteX26" fmla="*/ 713979 w 1561641"/>
                <a:gd name="connsiteY26" fmla="*/ 2 h 1667044"/>
                <a:gd name="connsiteX0" fmla="*/ 713979 w 1557053"/>
                <a:gd name="connsiteY0" fmla="*/ 2 h 1667044"/>
                <a:gd name="connsiteX1" fmla="*/ 813943 w 1557053"/>
                <a:gd name="connsiteY1" fmla="*/ 113136 h 1667044"/>
                <a:gd name="connsiteX2" fmla="*/ 849570 w 1557053"/>
                <a:gd name="connsiteY2" fmla="*/ 781220 h 1667044"/>
                <a:gd name="connsiteX3" fmla="*/ 1026317 w 1557053"/>
                <a:gd name="connsiteY3" fmla="*/ 213894 h 1667044"/>
                <a:gd name="connsiteX4" fmla="*/ 1146332 w 1557053"/>
                <a:gd name="connsiteY4" fmla="*/ 134805 h 1667044"/>
                <a:gd name="connsiteX5" fmla="*/ 1205666 w 1557053"/>
                <a:gd name="connsiteY5" fmla="*/ 267989 h 1667044"/>
                <a:gd name="connsiteX6" fmla="*/ 1073170 w 1557053"/>
                <a:gd name="connsiteY6" fmla="*/ 804936 h 1667044"/>
                <a:gd name="connsiteX7" fmla="*/ 1072381 w 1557053"/>
                <a:gd name="connsiteY7" fmla="*/ 992192 h 1667044"/>
                <a:gd name="connsiteX8" fmla="*/ 1170916 w 1557053"/>
                <a:gd name="connsiteY8" fmla="*/ 1029534 h 1667044"/>
                <a:gd name="connsiteX9" fmla="*/ 1381753 w 1557053"/>
                <a:gd name="connsiteY9" fmla="*/ 913349 h 1667044"/>
                <a:gd name="connsiteX10" fmla="*/ 1549748 w 1557053"/>
                <a:gd name="connsiteY10" fmla="*/ 935590 h 1667044"/>
                <a:gd name="connsiteX11" fmla="*/ 1490526 w 1557053"/>
                <a:gd name="connsiteY11" fmla="*/ 1120958 h 1667044"/>
                <a:gd name="connsiteX12" fmla="*/ 1139038 w 1557053"/>
                <a:gd name="connsiteY12" fmla="*/ 1396534 h 1667044"/>
                <a:gd name="connsiteX13" fmla="*/ 730932 w 1557053"/>
                <a:gd name="connsiteY13" fmla="*/ 1667044 h 1667044"/>
                <a:gd name="connsiteX14" fmla="*/ 688069 w 1557053"/>
                <a:gd name="connsiteY14" fmla="*/ 1667044 h 1667044"/>
                <a:gd name="connsiteX15" fmla="*/ 245157 w 1557053"/>
                <a:gd name="connsiteY15" fmla="*/ 1224132 h 1667044"/>
                <a:gd name="connsiteX16" fmla="*/ 245157 w 1557053"/>
                <a:gd name="connsiteY16" fmla="*/ 1081257 h 1667044"/>
                <a:gd name="connsiteX17" fmla="*/ 10433 w 1557053"/>
                <a:gd name="connsiteY17" fmla="*/ 615950 h 1667044"/>
                <a:gd name="connsiteX18" fmla="*/ 40785 w 1557053"/>
                <a:gd name="connsiteY18" fmla="*/ 502675 h 1667044"/>
                <a:gd name="connsiteX19" fmla="*/ 149669 w 1557053"/>
                <a:gd name="connsiteY19" fmla="*/ 537418 h 1667044"/>
                <a:gd name="connsiteX20" fmla="*/ 355340 w 1557053"/>
                <a:gd name="connsiteY20" fmla="*/ 852999 h 1667044"/>
                <a:gd name="connsiteX21" fmla="*/ 224065 w 1557053"/>
                <a:gd name="connsiteY21" fmla="*/ 263600 h 1667044"/>
                <a:gd name="connsiteX22" fmla="*/ 270231 w 1557053"/>
                <a:gd name="connsiteY22" fmla="*/ 126026 h 1667044"/>
                <a:gd name="connsiteX23" fmla="*/ 412193 w 1557053"/>
                <a:gd name="connsiteY23" fmla="*/ 213896 h 1667044"/>
                <a:gd name="connsiteX24" fmla="*/ 588942 w 1557053"/>
                <a:gd name="connsiteY24" fmla="*/ 787807 h 1667044"/>
                <a:gd name="connsiteX25" fmla="*/ 622795 w 1557053"/>
                <a:gd name="connsiteY25" fmla="*/ 110942 h 1667044"/>
                <a:gd name="connsiteX26" fmla="*/ 713979 w 1557053"/>
                <a:gd name="connsiteY26" fmla="*/ 2 h 1667044"/>
                <a:gd name="connsiteX0" fmla="*/ 713979 w 1559893"/>
                <a:gd name="connsiteY0" fmla="*/ 2 h 1667044"/>
                <a:gd name="connsiteX1" fmla="*/ 813943 w 1559893"/>
                <a:gd name="connsiteY1" fmla="*/ 113136 h 1667044"/>
                <a:gd name="connsiteX2" fmla="*/ 849570 w 1559893"/>
                <a:gd name="connsiteY2" fmla="*/ 781220 h 1667044"/>
                <a:gd name="connsiteX3" fmla="*/ 1026317 w 1559893"/>
                <a:gd name="connsiteY3" fmla="*/ 213894 h 1667044"/>
                <a:gd name="connsiteX4" fmla="*/ 1146332 w 1559893"/>
                <a:gd name="connsiteY4" fmla="*/ 134805 h 1667044"/>
                <a:gd name="connsiteX5" fmla="*/ 1205666 w 1559893"/>
                <a:gd name="connsiteY5" fmla="*/ 267989 h 1667044"/>
                <a:gd name="connsiteX6" fmla="*/ 1073170 w 1559893"/>
                <a:gd name="connsiteY6" fmla="*/ 804936 h 1667044"/>
                <a:gd name="connsiteX7" fmla="*/ 1072381 w 1559893"/>
                <a:gd name="connsiteY7" fmla="*/ 992192 h 1667044"/>
                <a:gd name="connsiteX8" fmla="*/ 1170916 w 1559893"/>
                <a:gd name="connsiteY8" fmla="*/ 1029534 h 1667044"/>
                <a:gd name="connsiteX9" fmla="*/ 1381753 w 1559893"/>
                <a:gd name="connsiteY9" fmla="*/ 913349 h 1667044"/>
                <a:gd name="connsiteX10" fmla="*/ 1549748 w 1559893"/>
                <a:gd name="connsiteY10" fmla="*/ 935590 h 1667044"/>
                <a:gd name="connsiteX11" fmla="*/ 1490526 w 1559893"/>
                <a:gd name="connsiteY11" fmla="*/ 1120958 h 1667044"/>
                <a:gd name="connsiteX12" fmla="*/ 1139038 w 1559893"/>
                <a:gd name="connsiteY12" fmla="*/ 1396534 h 1667044"/>
                <a:gd name="connsiteX13" fmla="*/ 730932 w 1559893"/>
                <a:gd name="connsiteY13" fmla="*/ 1667044 h 1667044"/>
                <a:gd name="connsiteX14" fmla="*/ 688069 w 1559893"/>
                <a:gd name="connsiteY14" fmla="*/ 1667044 h 1667044"/>
                <a:gd name="connsiteX15" fmla="*/ 245157 w 1559893"/>
                <a:gd name="connsiteY15" fmla="*/ 1224132 h 1667044"/>
                <a:gd name="connsiteX16" fmla="*/ 245157 w 1559893"/>
                <a:gd name="connsiteY16" fmla="*/ 1081257 h 1667044"/>
                <a:gd name="connsiteX17" fmla="*/ 10433 w 1559893"/>
                <a:gd name="connsiteY17" fmla="*/ 615950 h 1667044"/>
                <a:gd name="connsiteX18" fmla="*/ 40785 w 1559893"/>
                <a:gd name="connsiteY18" fmla="*/ 502675 h 1667044"/>
                <a:gd name="connsiteX19" fmla="*/ 149669 w 1559893"/>
                <a:gd name="connsiteY19" fmla="*/ 537418 h 1667044"/>
                <a:gd name="connsiteX20" fmla="*/ 355340 w 1559893"/>
                <a:gd name="connsiteY20" fmla="*/ 852999 h 1667044"/>
                <a:gd name="connsiteX21" fmla="*/ 224065 w 1559893"/>
                <a:gd name="connsiteY21" fmla="*/ 263600 h 1667044"/>
                <a:gd name="connsiteX22" fmla="*/ 270231 w 1559893"/>
                <a:gd name="connsiteY22" fmla="*/ 126026 h 1667044"/>
                <a:gd name="connsiteX23" fmla="*/ 412193 w 1559893"/>
                <a:gd name="connsiteY23" fmla="*/ 213896 h 1667044"/>
                <a:gd name="connsiteX24" fmla="*/ 588942 w 1559893"/>
                <a:gd name="connsiteY24" fmla="*/ 787807 h 1667044"/>
                <a:gd name="connsiteX25" fmla="*/ 622795 w 1559893"/>
                <a:gd name="connsiteY25" fmla="*/ 110942 h 1667044"/>
                <a:gd name="connsiteX26" fmla="*/ 713979 w 1559893"/>
                <a:gd name="connsiteY26" fmla="*/ 2 h 1667044"/>
                <a:gd name="connsiteX0" fmla="*/ 714509 w 1560423"/>
                <a:gd name="connsiteY0" fmla="*/ 2 h 1667044"/>
                <a:gd name="connsiteX1" fmla="*/ 814473 w 1560423"/>
                <a:gd name="connsiteY1" fmla="*/ 113136 h 1667044"/>
                <a:gd name="connsiteX2" fmla="*/ 850100 w 1560423"/>
                <a:gd name="connsiteY2" fmla="*/ 781220 h 1667044"/>
                <a:gd name="connsiteX3" fmla="*/ 1026847 w 1560423"/>
                <a:gd name="connsiteY3" fmla="*/ 213894 h 1667044"/>
                <a:gd name="connsiteX4" fmla="*/ 1146862 w 1560423"/>
                <a:gd name="connsiteY4" fmla="*/ 134805 h 1667044"/>
                <a:gd name="connsiteX5" fmla="*/ 1206196 w 1560423"/>
                <a:gd name="connsiteY5" fmla="*/ 267989 h 1667044"/>
                <a:gd name="connsiteX6" fmla="*/ 1073700 w 1560423"/>
                <a:gd name="connsiteY6" fmla="*/ 804936 h 1667044"/>
                <a:gd name="connsiteX7" fmla="*/ 1072911 w 1560423"/>
                <a:gd name="connsiteY7" fmla="*/ 992192 h 1667044"/>
                <a:gd name="connsiteX8" fmla="*/ 1171446 w 1560423"/>
                <a:gd name="connsiteY8" fmla="*/ 1029534 h 1667044"/>
                <a:gd name="connsiteX9" fmla="*/ 1382283 w 1560423"/>
                <a:gd name="connsiteY9" fmla="*/ 913349 h 1667044"/>
                <a:gd name="connsiteX10" fmla="*/ 1550278 w 1560423"/>
                <a:gd name="connsiteY10" fmla="*/ 935590 h 1667044"/>
                <a:gd name="connsiteX11" fmla="*/ 1491056 w 1560423"/>
                <a:gd name="connsiteY11" fmla="*/ 1120958 h 1667044"/>
                <a:gd name="connsiteX12" fmla="*/ 1139568 w 1560423"/>
                <a:gd name="connsiteY12" fmla="*/ 1396534 h 1667044"/>
                <a:gd name="connsiteX13" fmla="*/ 731462 w 1560423"/>
                <a:gd name="connsiteY13" fmla="*/ 1667044 h 1667044"/>
                <a:gd name="connsiteX14" fmla="*/ 688599 w 1560423"/>
                <a:gd name="connsiteY14" fmla="*/ 1667044 h 1667044"/>
                <a:gd name="connsiteX15" fmla="*/ 245687 w 1560423"/>
                <a:gd name="connsiteY15" fmla="*/ 1224132 h 1667044"/>
                <a:gd name="connsiteX16" fmla="*/ 245687 w 1560423"/>
                <a:gd name="connsiteY16" fmla="*/ 1081257 h 1667044"/>
                <a:gd name="connsiteX17" fmla="*/ 10963 w 1560423"/>
                <a:gd name="connsiteY17" fmla="*/ 615950 h 1667044"/>
                <a:gd name="connsiteX18" fmla="*/ 39121 w 1560423"/>
                <a:gd name="connsiteY18" fmla="*/ 498284 h 1667044"/>
                <a:gd name="connsiteX19" fmla="*/ 150199 w 1560423"/>
                <a:gd name="connsiteY19" fmla="*/ 537418 h 1667044"/>
                <a:gd name="connsiteX20" fmla="*/ 355870 w 1560423"/>
                <a:gd name="connsiteY20" fmla="*/ 852999 h 1667044"/>
                <a:gd name="connsiteX21" fmla="*/ 224595 w 1560423"/>
                <a:gd name="connsiteY21" fmla="*/ 263600 h 1667044"/>
                <a:gd name="connsiteX22" fmla="*/ 270761 w 1560423"/>
                <a:gd name="connsiteY22" fmla="*/ 126026 h 1667044"/>
                <a:gd name="connsiteX23" fmla="*/ 412723 w 1560423"/>
                <a:gd name="connsiteY23" fmla="*/ 213896 h 1667044"/>
                <a:gd name="connsiteX24" fmla="*/ 589472 w 1560423"/>
                <a:gd name="connsiteY24" fmla="*/ 787807 h 1667044"/>
                <a:gd name="connsiteX25" fmla="*/ 623325 w 1560423"/>
                <a:gd name="connsiteY25" fmla="*/ 110942 h 1667044"/>
                <a:gd name="connsiteX26" fmla="*/ 714509 w 1560423"/>
                <a:gd name="connsiteY26" fmla="*/ 2 h 1667044"/>
                <a:gd name="connsiteX0" fmla="*/ 714509 w 1560423"/>
                <a:gd name="connsiteY0" fmla="*/ 2 h 1667044"/>
                <a:gd name="connsiteX1" fmla="*/ 814473 w 1560423"/>
                <a:gd name="connsiteY1" fmla="*/ 113136 h 1667044"/>
                <a:gd name="connsiteX2" fmla="*/ 850100 w 1560423"/>
                <a:gd name="connsiteY2" fmla="*/ 781220 h 1667044"/>
                <a:gd name="connsiteX3" fmla="*/ 1026847 w 1560423"/>
                <a:gd name="connsiteY3" fmla="*/ 213894 h 1667044"/>
                <a:gd name="connsiteX4" fmla="*/ 1146862 w 1560423"/>
                <a:gd name="connsiteY4" fmla="*/ 134805 h 1667044"/>
                <a:gd name="connsiteX5" fmla="*/ 1206196 w 1560423"/>
                <a:gd name="connsiteY5" fmla="*/ 267989 h 1667044"/>
                <a:gd name="connsiteX6" fmla="*/ 1073700 w 1560423"/>
                <a:gd name="connsiteY6" fmla="*/ 804936 h 1667044"/>
                <a:gd name="connsiteX7" fmla="*/ 1072911 w 1560423"/>
                <a:gd name="connsiteY7" fmla="*/ 992192 h 1667044"/>
                <a:gd name="connsiteX8" fmla="*/ 1171446 w 1560423"/>
                <a:gd name="connsiteY8" fmla="*/ 1029534 h 1667044"/>
                <a:gd name="connsiteX9" fmla="*/ 1382283 w 1560423"/>
                <a:gd name="connsiteY9" fmla="*/ 913349 h 1667044"/>
                <a:gd name="connsiteX10" fmla="*/ 1550278 w 1560423"/>
                <a:gd name="connsiteY10" fmla="*/ 935590 h 1667044"/>
                <a:gd name="connsiteX11" fmla="*/ 1491056 w 1560423"/>
                <a:gd name="connsiteY11" fmla="*/ 1120958 h 1667044"/>
                <a:gd name="connsiteX12" fmla="*/ 1139568 w 1560423"/>
                <a:gd name="connsiteY12" fmla="*/ 1396534 h 1667044"/>
                <a:gd name="connsiteX13" fmla="*/ 731462 w 1560423"/>
                <a:gd name="connsiteY13" fmla="*/ 1667044 h 1667044"/>
                <a:gd name="connsiteX14" fmla="*/ 688599 w 1560423"/>
                <a:gd name="connsiteY14" fmla="*/ 1667044 h 1667044"/>
                <a:gd name="connsiteX15" fmla="*/ 245687 w 1560423"/>
                <a:gd name="connsiteY15" fmla="*/ 1224132 h 1667044"/>
                <a:gd name="connsiteX16" fmla="*/ 245687 w 1560423"/>
                <a:gd name="connsiteY16" fmla="*/ 1081257 h 1667044"/>
                <a:gd name="connsiteX17" fmla="*/ 10963 w 1560423"/>
                <a:gd name="connsiteY17" fmla="*/ 615950 h 1667044"/>
                <a:gd name="connsiteX18" fmla="*/ 39121 w 1560423"/>
                <a:gd name="connsiteY18" fmla="*/ 498284 h 1667044"/>
                <a:gd name="connsiteX19" fmla="*/ 150199 w 1560423"/>
                <a:gd name="connsiteY19" fmla="*/ 537418 h 1667044"/>
                <a:gd name="connsiteX20" fmla="*/ 355870 w 1560423"/>
                <a:gd name="connsiteY20" fmla="*/ 852999 h 1667044"/>
                <a:gd name="connsiteX21" fmla="*/ 224595 w 1560423"/>
                <a:gd name="connsiteY21" fmla="*/ 263600 h 1667044"/>
                <a:gd name="connsiteX22" fmla="*/ 270761 w 1560423"/>
                <a:gd name="connsiteY22" fmla="*/ 126026 h 1667044"/>
                <a:gd name="connsiteX23" fmla="*/ 412723 w 1560423"/>
                <a:gd name="connsiteY23" fmla="*/ 213896 h 1667044"/>
                <a:gd name="connsiteX24" fmla="*/ 589472 w 1560423"/>
                <a:gd name="connsiteY24" fmla="*/ 787807 h 1667044"/>
                <a:gd name="connsiteX25" fmla="*/ 623325 w 1560423"/>
                <a:gd name="connsiteY25" fmla="*/ 110942 h 1667044"/>
                <a:gd name="connsiteX26" fmla="*/ 714509 w 1560423"/>
                <a:gd name="connsiteY26" fmla="*/ 2 h 1667044"/>
                <a:gd name="connsiteX0" fmla="*/ 714509 w 1560423"/>
                <a:gd name="connsiteY0" fmla="*/ 2 h 1667044"/>
                <a:gd name="connsiteX1" fmla="*/ 814473 w 1560423"/>
                <a:gd name="connsiteY1" fmla="*/ 113136 h 1667044"/>
                <a:gd name="connsiteX2" fmla="*/ 850100 w 1560423"/>
                <a:gd name="connsiteY2" fmla="*/ 781220 h 1667044"/>
                <a:gd name="connsiteX3" fmla="*/ 1026847 w 1560423"/>
                <a:gd name="connsiteY3" fmla="*/ 213894 h 1667044"/>
                <a:gd name="connsiteX4" fmla="*/ 1146862 w 1560423"/>
                <a:gd name="connsiteY4" fmla="*/ 134805 h 1667044"/>
                <a:gd name="connsiteX5" fmla="*/ 1206196 w 1560423"/>
                <a:gd name="connsiteY5" fmla="*/ 267989 h 1667044"/>
                <a:gd name="connsiteX6" fmla="*/ 1073700 w 1560423"/>
                <a:gd name="connsiteY6" fmla="*/ 804936 h 1667044"/>
                <a:gd name="connsiteX7" fmla="*/ 1072911 w 1560423"/>
                <a:gd name="connsiteY7" fmla="*/ 992192 h 1667044"/>
                <a:gd name="connsiteX8" fmla="*/ 1171446 w 1560423"/>
                <a:gd name="connsiteY8" fmla="*/ 1029534 h 1667044"/>
                <a:gd name="connsiteX9" fmla="*/ 1382283 w 1560423"/>
                <a:gd name="connsiteY9" fmla="*/ 913349 h 1667044"/>
                <a:gd name="connsiteX10" fmla="*/ 1550278 w 1560423"/>
                <a:gd name="connsiteY10" fmla="*/ 935590 h 1667044"/>
                <a:gd name="connsiteX11" fmla="*/ 1491056 w 1560423"/>
                <a:gd name="connsiteY11" fmla="*/ 1120958 h 1667044"/>
                <a:gd name="connsiteX12" fmla="*/ 1139568 w 1560423"/>
                <a:gd name="connsiteY12" fmla="*/ 1396534 h 1667044"/>
                <a:gd name="connsiteX13" fmla="*/ 731462 w 1560423"/>
                <a:gd name="connsiteY13" fmla="*/ 1667044 h 1667044"/>
                <a:gd name="connsiteX14" fmla="*/ 688599 w 1560423"/>
                <a:gd name="connsiteY14" fmla="*/ 1667044 h 1667044"/>
                <a:gd name="connsiteX15" fmla="*/ 245687 w 1560423"/>
                <a:gd name="connsiteY15" fmla="*/ 1224132 h 1667044"/>
                <a:gd name="connsiteX16" fmla="*/ 245687 w 1560423"/>
                <a:gd name="connsiteY16" fmla="*/ 1081257 h 1667044"/>
                <a:gd name="connsiteX17" fmla="*/ 10963 w 1560423"/>
                <a:gd name="connsiteY17" fmla="*/ 615950 h 1667044"/>
                <a:gd name="connsiteX18" fmla="*/ 39121 w 1560423"/>
                <a:gd name="connsiteY18" fmla="*/ 498284 h 1667044"/>
                <a:gd name="connsiteX19" fmla="*/ 150199 w 1560423"/>
                <a:gd name="connsiteY19" fmla="*/ 537418 h 1667044"/>
                <a:gd name="connsiteX20" fmla="*/ 355870 w 1560423"/>
                <a:gd name="connsiteY20" fmla="*/ 852999 h 1667044"/>
                <a:gd name="connsiteX21" fmla="*/ 224595 w 1560423"/>
                <a:gd name="connsiteY21" fmla="*/ 263600 h 1667044"/>
                <a:gd name="connsiteX22" fmla="*/ 277346 w 1560423"/>
                <a:gd name="connsiteY22" fmla="*/ 119441 h 1667044"/>
                <a:gd name="connsiteX23" fmla="*/ 412723 w 1560423"/>
                <a:gd name="connsiteY23" fmla="*/ 213896 h 1667044"/>
                <a:gd name="connsiteX24" fmla="*/ 589472 w 1560423"/>
                <a:gd name="connsiteY24" fmla="*/ 787807 h 1667044"/>
                <a:gd name="connsiteX25" fmla="*/ 623325 w 1560423"/>
                <a:gd name="connsiteY25" fmla="*/ 110942 h 1667044"/>
                <a:gd name="connsiteX26" fmla="*/ 714509 w 1560423"/>
                <a:gd name="connsiteY26" fmla="*/ 2 h 1667044"/>
                <a:gd name="connsiteX0" fmla="*/ 714509 w 1560423"/>
                <a:gd name="connsiteY0" fmla="*/ 2 h 1667044"/>
                <a:gd name="connsiteX1" fmla="*/ 814473 w 1560423"/>
                <a:gd name="connsiteY1" fmla="*/ 113136 h 1667044"/>
                <a:gd name="connsiteX2" fmla="*/ 850100 w 1560423"/>
                <a:gd name="connsiteY2" fmla="*/ 781220 h 1667044"/>
                <a:gd name="connsiteX3" fmla="*/ 1026847 w 1560423"/>
                <a:gd name="connsiteY3" fmla="*/ 213894 h 1667044"/>
                <a:gd name="connsiteX4" fmla="*/ 1146862 w 1560423"/>
                <a:gd name="connsiteY4" fmla="*/ 134805 h 1667044"/>
                <a:gd name="connsiteX5" fmla="*/ 1206196 w 1560423"/>
                <a:gd name="connsiteY5" fmla="*/ 267989 h 1667044"/>
                <a:gd name="connsiteX6" fmla="*/ 1073700 w 1560423"/>
                <a:gd name="connsiteY6" fmla="*/ 804936 h 1667044"/>
                <a:gd name="connsiteX7" fmla="*/ 1072911 w 1560423"/>
                <a:gd name="connsiteY7" fmla="*/ 992192 h 1667044"/>
                <a:gd name="connsiteX8" fmla="*/ 1171446 w 1560423"/>
                <a:gd name="connsiteY8" fmla="*/ 1029534 h 1667044"/>
                <a:gd name="connsiteX9" fmla="*/ 1382283 w 1560423"/>
                <a:gd name="connsiteY9" fmla="*/ 913349 h 1667044"/>
                <a:gd name="connsiteX10" fmla="*/ 1550278 w 1560423"/>
                <a:gd name="connsiteY10" fmla="*/ 935590 h 1667044"/>
                <a:gd name="connsiteX11" fmla="*/ 1491056 w 1560423"/>
                <a:gd name="connsiteY11" fmla="*/ 1120958 h 1667044"/>
                <a:gd name="connsiteX12" fmla="*/ 1139568 w 1560423"/>
                <a:gd name="connsiteY12" fmla="*/ 1396534 h 1667044"/>
                <a:gd name="connsiteX13" fmla="*/ 731462 w 1560423"/>
                <a:gd name="connsiteY13" fmla="*/ 1667044 h 1667044"/>
                <a:gd name="connsiteX14" fmla="*/ 688599 w 1560423"/>
                <a:gd name="connsiteY14" fmla="*/ 1667044 h 1667044"/>
                <a:gd name="connsiteX15" fmla="*/ 245687 w 1560423"/>
                <a:gd name="connsiteY15" fmla="*/ 1224132 h 1667044"/>
                <a:gd name="connsiteX16" fmla="*/ 245687 w 1560423"/>
                <a:gd name="connsiteY16" fmla="*/ 1081257 h 1667044"/>
                <a:gd name="connsiteX17" fmla="*/ 10963 w 1560423"/>
                <a:gd name="connsiteY17" fmla="*/ 615950 h 1667044"/>
                <a:gd name="connsiteX18" fmla="*/ 39121 w 1560423"/>
                <a:gd name="connsiteY18" fmla="*/ 498284 h 1667044"/>
                <a:gd name="connsiteX19" fmla="*/ 150199 w 1560423"/>
                <a:gd name="connsiteY19" fmla="*/ 537418 h 1667044"/>
                <a:gd name="connsiteX20" fmla="*/ 355870 w 1560423"/>
                <a:gd name="connsiteY20" fmla="*/ 852999 h 1667044"/>
                <a:gd name="connsiteX21" fmla="*/ 224595 w 1560423"/>
                <a:gd name="connsiteY21" fmla="*/ 263600 h 1667044"/>
                <a:gd name="connsiteX22" fmla="*/ 277346 w 1560423"/>
                <a:gd name="connsiteY22" fmla="*/ 119441 h 1667044"/>
                <a:gd name="connsiteX23" fmla="*/ 412723 w 1560423"/>
                <a:gd name="connsiteY23" fmla="*/ 213896 h 1667044"/>
                <a:gd name="connsiteX24" fmla="*/ 589472 w 1560423"/>
                <a:gd name="connsiteY24" fmla="*/ 787807 h 1667044"/>
                <a:gd name="connsiteX25" fmla="*/ 623325 w 1560423"/>
                <a:gd name="connsiteY25" fmla="*/ 110942 h 1667044"/>
                <a:gd name="connsiteX26" fmla="*/ 714509 w 1560423"/>
                <a:gd name="connsiteY26" fmla="*/ 2 h 1667044"/>
                <a:gd name="connsiteX0" fmla="*/ 714509 w 1560423"/>
                <a:gd name="connsiteY0" fmla="*/ 2 h 1667044"/>
                <a:gd name="connsiteX1" fmla="*/ 814473 w 1560423"/>
                <a:gd name="connsiteY1" fmla="*/ 113136 h 1667044"/>
                <a:gd name="connsiteX2" fmla="*/ 850100 w 1560423"/>
                <a:gd name="connsiteY2" fmla="*/ 781220 h 1667044"/>
                <a:gd name="connsiteX3" fmla="*/ 1026847 w 1560423"/>
                <a:gd name="connsiteY3" fmla="*/ 213894 h 1667044"/>
                <a:gd name="connsiteX4" fmla="*/ 1146862 w 1560423"/>
                <a:gd name="connsiteY4" fmla="*/ 134805 h 1667044"/>
                <a:gd name="connsiteX5" fmla="*/ 1206196 w 1560423"/>
                <a:gd name="connsiteY5" fmla="*/ 267989 h 1667044"/>
                <a:gd name="connsiteX6" fmla="*/ 1073700 w 1560423"/>
                <a:gd name="connsiteY6" fmla="*/ 804936 h 1667044"/>
                <a:gd name="connsiteX7" fmla="*/ 1072911 w 1560423"/>
                <a:gd name="connsiteY7" fmla="*/ 992192 h 1667044"/>
                <a:gd name="connsiteX8" fmla="*/ 1171446 w 1560423"/>
                <a:gd name="connsiteY8" fmla="*/ 1029534 h 1667044"/>
                <a:gd name="connsiteX9" fmla="*/ 1382283 w 1560423"/>
                <a:gd name="connsiteY9" fmla="*/ 913349 h 1667044"/>
                <a:gd name="connsiteX10" fmla="*/ 1550278 w 1560423"/>
                <a:gd name="connsiteY10" fmla="*/ 935590 h 1667044"/>
                <a:gd name="connsiteX11" fmla="*/ 1491056 w 1560423"/>
                <a:gd name="connsiteY11" fmla="*/ 1120958 h 1667044"/>
                <a:gd name="connsiteX12" fmla="*/ 1139568 w 1560423"/>
                <a:gd name="connsiteY12" fmla="*/ 1396534 h 1667044"/>
                <a:gd name="connsiteX13" fmla="*/ 731462 w 1560423"/>
                <a:gd name="connsiteY13" fmla="*/ 1667044 h 1667044"/>
                <a:gd name="connsiteX14" fmla="*/ 688599 w 1560423"/>
                <a:gd name="connsiteY14" fmla="*/ 1667044 h 1667044"/>
                <a:gd name="connsiteX15" fmla="*/ 245687 w 1560423"/>
                <a:gd name="connsiteY15" fmla="*/ 1224132 h 1667044"/>
                <a:gd name="connsiteX16" fmla="*/ 245687 w 1560423"/>
                <a:gd name="connsiteY16" fmla="*/ 1081257 h 1667044"/>
                <a:gd name="connsiteX17" fmla="*/ 10963 w 1560423"/>
                <a:gd name="connsiteY17" fmla="*/ 615950 h 1667044"/>
                <a:gd name="connsiteX18" fmla="*/ 39121 w 1560423"/>
                <a:gd name="connsiteY18" fmla="*/ 498284 h 1667044"/>
                <a:gd name="connsiteX19" fmla="*/ 150199 w 1560423"/>
                <a:gd name="connsiteY19" fmla="*/ 537418 h 1667044"/>
                <a:gd name="connsiteX20" fmla="*/ 355870 w 1560423"/>
                <a:gd name="connsiteY20" fmla="*/ 852999 h 1667044"/>
                <a:gd name="connsiteX21" fmla="*/ 224595 w 1560423"/>
                <a:gd name="connsiteY21" fmla="*/ 263600 h 1667044"/>
                <a:gd name="connsiteX22" fmla="*/ 277346 w 1560423"/>
                <a:gd name="connsiteY22" fmla="*/ 119441 h 1667044"/>
                <a:gd name="connsiteX23" fmla="*/ 412723 w 1560423"/>
                <a:gd name="connsiteY23" fmla="*/ 213896 h 1667044"/>
                <a:gd name="connsiteX24" fmla="*/ 589472 w 1560423"/>
                <a:gd name="connsiteY24" fmla="*/ 787807 h 1667044"/>
                <a:gd name="connsiteX25" fmla="*/ 623325 w 1560423"/>
                <a:gd name="connsiteY25" fmla="*/ 110942 h 1667044"/>
                <a:gd name="connsiteX26" fmla="*/ 714509 w 1560423"/>
                <a:gd name="connsiteY26" fmla="*/ 2 h 16670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1560423" h="1667044">
                  <a:moveTo>
                    <a:pt x="714509" y="2"/>
                  </a:moveTo>
                  <a:cubicBezTo>
                    <a:pt x="770510" y="368"/>
                    <a:pt x="814473" y="53078"/>
                    <a:pt x="814473" y="113136"/>
                  </a:cubicBezTo>
                  <a:cubicBezTo>
                    <a:pt x="820495" y="337294"/>
                    <a:pt x="814704" y="764427"/>
                    <a:pt x="850100" y="781220"/>
                  </a:cubicBezTo>
                  <a:cubicBezTo>
                    <a:pt x="885496" y="798013"/>
                    <a:pt x="972321" y="403734"/>
                    <a:pt x="1026847" y="213894"/>
                  </a:cubicBezTo>
                  <a:cubicBezTo>
                    <a:pt x="1042391" y="155882"/>
                    <a:pt x="1092826" y="121399"/>
                    <a:pt x="1146862" y="134805"/>
                  </a:cubicBezTo>
                  <a:cubicBezTo>
                    <a:pt x="1200898" y="148211"/>
                    <a:pt x="1221740" y="209977"/>
                    <a:pt x="1206196" y="267989"/>
                  </a:cubicBezTo>
                  <a:lnTo>
                    <a:pt x="1073700" y="804936"/>
                  </a:lnTo>
                  <a:cubicBezTo>
                    <a:pt x="1070062" y="858332"/>
                    <a:pt x="1056620" y="954759"/>
                    <a:pt x="1072911" y="992192"/>
                  </a:cubicBezTo>
                  <a:cubicBezTo>
                    <a:pt x="1089202" y="1029625"/>
                    <a:pt x="1146911" y="1045164"/>
                    <a:pt x="1171446" y="1029534"/>
                  </a:cubicBezTo>
                  <a:lnTo>
                    <a:pt x="1382283" y="913349"/>
                  </a:lnTo>
                  <a:cubicBezTo>
                    <a:pt x="1445519" y="876839"/>
                    <a:pt x="1525564" y="892209"/>
                    <a:pt x="1550278" y="935590"/>
                  </a:cubicBezTo>
                  <a:cubicBezTo>
                    <a:pt x="1574992" y="978971"/>
                    <a:pt x="1554292" y="1084449"/>
                    <a:pt x="1491056" y="1120958"/>
                  </a:cubicBezTo>
                  <a:lnTo>
                    <a:pt x="1139568" y="1396534"/>
                  </a:lnTo>
                  <a:cubicBezTo>
                    <a:pt x="1072331" y="1555502"/>
                    <a:pt x="914923" y="1667044"/>
                    <a:pt x="731462" y="1667044"/>
                  </a:cubicBezTo>
                  <a:lnTo>
                    <a:pt x="688599" y="1667044"/>
                  </a:lnTo>
                  <a:cubicBezTo>
                    <a:pt x="443985" y="1667044"/>
                    <a:pt x="245687" y="1468746"/>
                    <a:pt x="245687" y="1224132"/>
                  </a:cubicBezTo>
                  <a:lnTo>
                    <a:pt x="245687" y="1081257"/>
                  </a:lnTo>
                  <a:lnTo>
                    <a:pt x="10963" y="615950"/>
                  </a:lnTo>
                  <a:cubicBezTo>
                    <a:pt x="-11936" y="576289"/>
                    <a:pt x="2746" y="515763"/>
                    <a:pt x="39121" y="498284"/>
                  </a:cubicBezTo>
                  <a:cubicBezTo>
                    <a:pt x="75496" y="480805"/>
                    <a:pt x="97773" y="479031"/>
                    <a:pt x="150199" y="537418"/>
                  </a:cubicBezTo>
                  <a:cubicBezTo>
                    <a:pt x="202625" y="595805"/>
                    <a:pt x="332497" y="872295"/>
                    <a:pt x="355870" y="852999"/>
                  </a:cubicBezTo>
                  <a:cubicBezTo>
                    <a:pt x="379243" y="833703"/>
                    <a:pt x="271280" y="458603"/>
                    <a:pt x="224595" y="263600"/>
                  </a:cubicBezTo>
                  <a:cubicBezTo>
                    <a:pt x="209051" y="205588"/>
                    <a:pt x="230627" y="132115"/>
                    <a:pt x="277346" y="119441"/>
                  </a:cubicBezTo>
                  <a:cubicBezTo>
                    <a:pt x="324065" y="106767"/>
                    <a:pt x="363263" y="105063"/>
                    <a:pt x="412723" y="213896"/>
                  </a:cubicBezTo>
                  <a:cubicBezTo>
                    <a:pt x="467249" y="405932"/>
                    <a:pt x="554372" y="804966"/>
                    <a:pt x="589472" y="787807"/>
                  </a:cubicBezTo>
                  <a:cubicBezTo>
                    <a:pt x="624572" y="770648"/>
                    <a:pt x="614967" y="337296"/>
                    <a:pt x="623325" y="110942"/>
                  </a:cubicBezTo>
                  <a:cubicBezTo>
                    <a:pt x="623325" y="50884"/>
                    <a:pt x="658508" y="-364"/>
                    <a:pt x="714509" y="2"/>
                  </a:cubicBezTo>
                  <a:close/>
                </a:path>
              </a:pathLst>
            </a:custGeom>
            <a:solidFill>
              <a:srgbClr val="FFCC99"/>
            </a:solidFill>
            <a:ln w="190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7" name="グループ化 46">
              <a:extLst>
                <a:ext uri="{FF2B5EF4-FFF2-40B4-BE49-F238E27FC236}">
                  <a16:creationId xmlns:a16="http://schemas.microsoft.com/office/drawing/2014/main" id="{DB84CEA0-77AA-6F5C-5224-D792F7FD3A83}"/>
                </a:ext>
              </a:extLst>
            </p:cNvPr>
            <p:cNvGrpSpPr/>
            <p:nvPr/>
          </p:nvGrpSpPr>
          <p:grpSpPr>
            <a:xfrm>
              <a:off x="985428" y="2496658"/>
              <a:ext cx="2033998" cy="955508"/>
              <a:chOff x="617995" y="888611"/>
              <a:chExt cx="3330325" cy="1564481"/>
            </a:xfrm>
          </p:grpSpPr>
          <p:sp>
            <p:nvSpPr>
              <p:cNvPr id="48" name="正方形/長方形 47">
                <a:extLst>
                  <a:ext uri="{FF2B5EF4-FFF2-40B4-BE49-F238E27FC236}">
                    <a16:creationId xmlns:a16="http://schemas.microsoft.com/office/drawing/2014/main" id="{152CB508-7E0C-9805-496B-AE333D2E6EC7}"/>
                  </a:ext>
                </a:extLst>
              </p:cNvPr>
              <p:cNvSpPr/>
              <p:nvPr/>
            </p:nvSpPr>
            <p:spPr>
              <a:xfrm>
                <a:off x="617995" y="888611"/>
                <a:ext cx="3330325" cy="1564481"/>
              </a:xfrm>
              <a:prstGeom prst="rect">
                <a:avLst/>
              </a:prstGeom>
              <a:solidFill>
                <a:srgbClr val="FAE3C1"/>
              </a:solidFill>
              <a:ln w="28575">
                <a:solidFill>
                  <a:schemeClr val="tx1">
                    <a:lumMod val="75000"/>
                    <a:lumOff val="2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B069DF16-863C-30D1-BF9C-F740F24FFAC4}"/>
                  </a:ext>
                </a:extLst>
              </p:cNvPr>
              <p:cNvSpPr/>
              <p:nvPr/>
            </p:nvSpPr>
            <p:spPr>
              <a:xfrm>
                <a:off x="753424" y="1024703"/>
                <a:ext cx="3059466" cy="1292297"/>
              </a:xfrm>
              <a:prstGeom prst="roundRect">
                <a:avLst>
                  <a:gd name="adj" fmla="val 10126"/>
                </a:avLst>
              </a:prstGeom>
              <a:solidFill>
                <a:srgbClr val="DCD5A8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EF0E6D95-5D64-6A9F-708E-D424837CD6F5}"/>
                  </a:ext>
                </a:extLst>
              </p:cNvPr>
              <p:cNvSpPr/>
              <p:nvPr/>
            </p:nvSpPr>
            <p:spPr bwMode="auto">
              <a:xfrm>
                <a:off x="823901" y="967325"/>
                <a:ext cx="800461" cy="256430"/>
              </a:xfrm>
              <a:custGeom>
                <a:avLst/>
                <a:gdLst>
                  <a:gd name="connsiteX0" fmla="*/ 44998 w 647177"/>
                  <a:gd name="connsiteY0" fmla="*/ 113523 h 207325"/>
                  <a:gd name="connsiteX1" fmla="*/ 44998 w 647177"/>
                  <a:gd name="connsiteY1" fmla="*/ 122909 h 207325"/>
                  <a:gd name="connsiteX2" fmla="*/ 67082 w 647177"/>
                  <a:gd name="connsiteY2" fmla="*/ 122909 h 207325"/>
                  <a:gd name="connsiteX3" fmla="*/ 67082 w 647177"/>
                  <a:gd name="connsiteY3" fmla="*/ 135816 h 207325"/>
                  <a:gd name="connsiteX4" fmla="*/ 163447 w 647177"/>
                  <a:gd name="connsiteY4" fmla="*/ 128231 h 207325"/>
                  <a:gd name="connsiteX5" fmla="*/ 157797 w 647177"/>
                  <a:gd name="connsiteY5" fmla="*/ 128231 h 207325"/>
                  <a:gd name="connsiteX6" fmla="*/ 157797 w 647177"/>
                  <a:gd name="connsiteY6" fmla="*/ 113523 h 207325"/>
                  <a:gd name="connsiteX7" fmla="*/ 230 w 647177"/>
                  <a:gd name="connsiteY7" fmla="*/ 87023 h 207325"/>
                  <a:gd name="connsiteX8" fmla="*/ 44998 w 647177"/>
                  <a:gd name="connsiteY8" fmla="*/ 87023 h 207325"/>
                  <a:gd name="connsiteX9" fmla="*/ 44998 w 647177"/>
                  <a:gd name="connsiteY9" fmla="*/ 87023 h 207325"/>
                  <a:gd name="connsiteX10" fmla="*/ 157797 w 647177"/>
                  <a:gd name="connsiteY10" fmla="*/ 87023 h 207325"/>
                  <a:gd name="connsiteX11" fmla="*/ 157797 w 647177"/>
                  <a:gd name="connsiteY11" fmla="*/ 87023 h 207325"/>
                  <a:gd name="connsiteX12" fmla="*/ 202565 w 647177"/>
                  <a:gd name="connsiteY12" fmla="*/ 87023 h 207325"/>
                  <a:gd name="connsiteX13" fmla="*/ 202565 w 647177"/>
                  <a:gd name="connsiteY13" fmla="*/ 128231 h 207325"/>
                  <a:gd name="connsiteX14" fmla="*/ 180950 w 647177"/>
                  <a:gd name="connsiteY14" fmla="*/ 128231 h 207325"/>
                  <a:gd name="connsiteX15" fmla="*/ 182922 w 647177"/>
                  <a:gd name="connsiteY15" fmla="*/ 153280 h 207325"/>
                  <a:gd name="connsiteX16" fmla="*/ 67082 w 647177"/>
                  <a:gd name="connsiteY16" fmla="*/ 162398 h 207325"/>
                  <a:gd name="connsiteX17" fmla="*/ 67082 w 647177"/>
                  <a:gd name="connsiteY17" fmla="*/ 180825 h 207325"/>
                  <a:gd name="connsiteX18" fmla="*/ 142048 w 647177"/>
                  <a:gd name="connsiteY18" fmla="*/ 180825 h 207325"/>
                  <a:gd name="connsiteX19" fmla="*/ 142048 w 647177"/>
                  <a:gd name="connsiteY19" fmla="*/ 165729 h 207325"/>
                  <a:gd name="connsiteX20" fmla="*/ 186815 w 647177"/>
                  <a:gd name="connsiteY20" fmla="*/ 165729 h 207325"/>
                  <a:gd name="connsiteX21" fmla="*/ 186815 w 647177"/>
                  <a:gd name="connsiteY21" fmla="*/ 206937 h 207325"/>
                  <a:gd name="connsiteX22" fmla="*/ 182110 w 647177"/>
                  <a:gd name="connsiteY22" fmla="*/ 206937 h 207325"/>
                  <a:gd name="connsiteX23" fmla="*/ 182110 w 647177"/>
                  <a:gd name="connsiteY23" fmla="*/ 207325 h 207325"/>
                  <a:gd name="connsiteX24" fmla="*/ 67082 w 647177"/>
                  <a:gd name="connsiteY24" fmla="*/ 207325 h 207325"/>
                  <a:gd name="connsiteX25" fmla="*/ 34017 w 647177"/>
                  <a:gd name="connsiteY25" fmla="*/ 207325 h 207325"/>
                  <a:gd name="connsiteX26" fmla="*/ 22314 w 647177"/>
                  <a:gd name="connsiteY26" fmla="*/ 207325 h 207325"/>
                  <a:gd name="connsiteX27" fmla="*/ 22314 w 647177"/>
                  <a:gd name="connsiteY27" fmla="*/ 128231 h 207325"/>
                  <a:gd name="connsiteX28" fmla="*/ 230 w 647177"/>
                  <a:gd name="connsiteY28" fmla="*/ 128231 h 207325"/>
                  <a:gd name="connsiteX29" fmla="*/ 568505 w 647177"/>
                  <a:gd name="connsiteY29" fmla="*/ 50810 h 207325"/>
                  <a:gd name="connsiteX30" fmla="*/ 568505 w 647177"/>
                  <a:gd name="connsiteY30" fmla="*/ 90433 h 207325"/>
                  <a:gd name="connsiteX31" fmla="*/ 602410 w 647177"/>
                  <a:gd name="connsiteY31" fmla="*/ 90433 h 207325"/>
                  <a:gd name="connsiteX32" fmla="*/ 602410 w 647177"/>
                  <a:gd name="connsiteY32" fmla="*/ 50810 h 207325"/>
                  <a:gd name="connsiteX33" fmla="*/ 489611 w 647177"/>
                  <a:gd name="connsiteY33" fmla="*/ 50810 h 207325"/>
                  <a:gd name="connsiteX34" fmla="*/ 489611 w 647177"/>
                  <a:gd name="connsiteY34" fmla="*/ 90433 h 207325"/>
                  <a:gd name="connsiteX35" fmla="*/ 523737 w 647177"/>
                  <a:gd name="connsiteY35" fmla="*/ 90433 h 207325"/>
                  <a:gd name="connsiteX36" fmla="*/ 523737 w 647177"/>
                  <a:gd name="connsiteY36" fmla="*/ 50810 h 207325"/>
                  <a:gd name="connsiteX37" fmla="*/ 79124 w 647177"/>
                  <a:gd name="connsiteY37" fmla="*/ 1250 h 207325"/>
                  <a:gd name="connsiteX38" fmla="*/ 123892 w 647177"/>
                  <a:gd name="connsiteY38" fmla="*/ 1250 h 207325"/>
                  <a:gd name="connsiteX39" fmla="*/ 123892 w 647177"/>
                  <a:gd name="connsiteY39" fmla="*/ 13673 h 207325"/>
                  <a:gd name="connsiteX40" fmla="*/ 202565 w 647177"/>
                  <a:gd name="connsiteY40" fmla="*/ 13673 h 207325"/>
                  <a:gd name="connsiteX41" fmla="*/ 202565 w 647177"/>
                  <a:gd name="connsiteY41" fmla="*/ 40172 h 207325"/>
                  <a:gd name="connsiteX42" fmla="*/ 123892 w 647177"/>
                  <a:gd name="connsiteY42" fmla="*/ 40172 h 207325"/>
                  <a:gd name="connsiteX43" fmla="*/ 123892 w 647177"/>
                  <a:gd name="connsiteY43" fmla="*/ 50939 h 207325"/>
                  <a:gd name="connsiteX44" fmla="*/ 182110 w 647177"/>
                  <a:gd name="connsiteY44" fmla="*/ 50939 h 207325"/>
                  <a:gd name="connsiteX45" fmla="*/ 182110 w 647177"/>
                  <a:gd name="connsiteY45" fmla="*/ 77439 h 207325"/>
                  <a:gd name="connsiteX46" fmla="*/ 20454 w 647177"/>
                  <a:gd name="connsiteY46" fmla="*/ 77439 h 207325"/>
                  <a:gd name="connsiteX47" fmla="*/ 20454 w 647177"/>
                  <a:gd name="connsiteY47" fmla="*/ 50939 h 207325"/>
                  <a:gd name="connsiteX48" fmla="*/ 79124 w 647177"/>
                  <a:gd name="connsiteY48" fmla="*/ 50939 h 207325"/>
                  <a:gd name="connsiteX49" fmla="*/ 79124 w 647177"/>
                  <a:gd name="connsiteY49" fmla="*/ 40172 h 207325"/>
                  <a:gd name="connsiteX50" fmla="*/ 0 w 647177"/>
                  <a:gd name="connsiteY50" fmla="*/ 40172 h 207325"/>
                  <a:gd name="connsiteX51" fmla="*/ 0 w 647177"/>
                  <a:gd name="connsiteY51" fmla="*/ 13673 h 207325"/>
                  <a:gd name="connsiteX52" fmla="*/ 79124 w 647177"/>
                  <a:gd name="connsiteY52" fmla="*/ 13673 h 207325"/>
                  <a:gd name="connsiteX53" fmla="*/ 444612 w 647177"/>
                  <a:gd name="connsiteY53" fmla="*/ 0 h 207325"/>
                  <a:gd name="connsiteX54" fmla="*/ 444843 w 647177"/>
                  <a:gd name="connsiteY54" fmla="*/ 0 h 207325"/>
                  <a:gd name="connsiteX55" fmla="*/ 489611 w 647177"/>
                  <a:gd name="connsiteY55" fmla="*/ 0 h 207325"/>
                  <a:gd name="connsiteX56" fmla="*/ 523737 w 647177"/>
                  <a:gd name="connsiteY56" fmla="*/ 0 h 207325"/>
                  <a:gd name="connsiteX57" fmla="*/ 568505 w 647177"/>
                  <a:gd name="connsiteY57" fmla="*/ 0 h 207325"/>
                  <a:gd name="connsiteX58" fmla="*/ 602410 w 647177"/>
                  <a:gd name="connsiteY58" fmla="*/ 0 h 207325"/>
                  <a:gd name="connsiteX59" fmla="*/ 647177 w 647177"/>
                  <a:gd name="connsiteY59" fmla="*/ 0 h 207325"/>
                  <a:gd name="connsiteX60" fmla="*/ 647177 w 647177"/>
                  <a:gd name="connsiteY60" fmla="*/ 50810 h 207325"/>
                  <a:gd name="connsiteX61" fmla="*/ 647177 w 647177"/>
                  <a:gd name="connsiteY61" fmla="*/ 90433 h 207325"/>
                  <a:gd name="connsiteX62" fmla="*/ 647177 w 647177"/>
                  <a:gd name="connsiteY62" fmla="*/ 141243 h 207325"/>
                  <a:gd name="connsiteX63" fmla="*/ 647177 w 647177"/>
                  <a:gd name="connsiteY63" fmla="*/ 207325 h 207325"/>
                  <a:gd name="connsiteX64" fmla="*/ 602410 w 647177"/>
                  <a:gd name="connsiteY64" fmla="*/ 207325 h 207325"/>
                  <a:gd name="connsiteX65" fmla="*/ 602410 w 647177"/>
                  <a:gd name="connsiteY65" fmla="*/ 141243 h 207325"/>
                  <a:gd name="connsiteX66" fmla="*/ 489611 w 647177"/>
                  <a:gd name="connsiteY66" fmla="*/ 141243 h 207325"/>
                  <a:gd name="connsiteX67" fmla="*/ 489611 w 647177"/>
                  <a:gd name="connsiteY67" fmla="*/ 207325 h 207325"/>
                  <a:gd name="connsiteX68" fmla="*/ 444843 w 647177"/>
                  <a:gd name="connsiteY68" fmla="*/ 207325 h 207325"/>
                  <a:gd name="connsiteX69" fmla="*/ 444843 w 647177"/>
                  <a:gd name="connsiteY69" fmla="*/ 141243 h 207325"/>
                  <a:gd name="connsiteX70" fmla="*/ 444612 w 647177"/>
                  <a:gd name="connsiteY70" fmla="*/ 141243 h 207325"/>
                  <a:gd name="connsiteX71" fmla="*/ 444612 w 647177"/>
                  <a:gd name="connsiteY71" fmla="*/ 90433 h 207325"/>
                  <a:gd name="connsiteX72" fmla="*/ 444843 w 647177"/>
                  <a:gd name="connsiteY72" fmla="*/ 90433 h 207325"/>
                  <a:gd name="connsiteX73" fmla="*/ 444843 w 647177"/>
                  <a:gd name="connsiteY73" fmla="*/ 50810 h 207325"/>
                  <a:gd name="connsiteX74" fmla="*/ 444612 w 647177"/>
                  <a:gd name="connsiteY74" fmla="*/ 50810 h 207325"/>
                  <a:gd name="connsiteX75" fmla="*/ 227917 w 647177"/>
                  <a:gd name="connsiteY75" fmla="*/ 0 h 207325"/>
                  <a:gd name="connsiteX76" fmla="*/ 408637 w 647177"/>
                  <a:gd name="connsiteY76" fmla="*/ 0 h 207325"/>
                  <a:gd name="connsiteX77" fmla="*/ 408637 w 647177"/>
                  <a:gd name="connsiteY77" fmla="*/ 50810 h 207325"/>
                  <a:gd name="connsiteX78" fmla="*/ 319253 w 647177"/>
                  <a:gd name="connsiteY78" fmla="*/ 50810 h 207325"/>
                  <a:gd name="connsiteX79" fmla="*/ 319253 w 647177"/>
                  <a:gd name="connsiteY79" fmla="*/ 72490 h 207325"/>
                  <a:gd name="connsiteX80" fmla="*/ 364109 w 647177"/>
                  <a:gd name="connsiteY80" fmla="*/ 72490 h 207325"/>
                  <a:gd name="connsiteX81" fmla="*/ 364109 w 647177"/>
                  <a:gd name="connsiteY81" fmla="*/ 71772 h 207325"/>
                  <a:gd name="connsiteX82" fmla="*/ 408877 w 647177"/>
                  <a:gd name="connsiteY82" fmla="*/ 71772 h 207325"/>
                  <a:gd name="connsiteX83" fmla="*/ 408877 w 647177"/>
                  <a:gd name="connsiteY83" fmla="*/ 207324 h 207325"/>
                  <a:gd name="connsiteX84" fmla="*/ 405638 w 647177"/>
                  <a:gd name="connsiteY84" fmla="*/ 207324 h 207325"/>
                  <a:gd name="connsiteX85" fmla="*/ 364109 w 647177"/>
                  <a:gd name="connsiteY85" fmla="*/ 207324 h 207325"/>
                  <a:gd name="connsiteX86" fmla="*/ 337884 w 647177"/>
                  <a:gd name="connsiteY86" fmla="*/ 207324 h 207325"/>
                  <a:gd name="connsiteX87" fmla="*/ 337884 w 647177"/>
                  <a:gd name="connsiteY87" fmla="*/ 163786 h 207325"/>
                  <a:gd name="connsiteX88" fmla="*/ 364109 w 647177"/>
                  <a:gd name="connsiteY88" fmla="*/ 163786 h 207325"/>
                  <a:gd name="connsiteX89" fmla="*/ 364109 w 647177"/>
                  <a:gd name="connsiteY89" fmla="*/ 123300 h 207325"/>
                  <a:gd name="connsiteX90" fmla="*/ 319253 w 647177"/>
                  <a:gd name="connsiteY90" fmla="*/ 123300 h 207325"/>
                  <a:gd name="connsiteX91" fmla="*/ 314013 w 647177"/>
                  <a:gd name="connsiteY91" fmla="*/ 123300 h 207325"/>
                  <a:gd name="connsiteX92" fmla="*/ 307984 w 647177"/>
                  <a:gd name="connsiteY92" fmla="*/ 149080 h 207325"/>
                  <a:gd name="connsiteX93" fmla="*/ 226557 w 647177"/>
                  <a:gd name="connsiteY93" fmla="*/ 207015 h 207325"/>
                  <a:gd name="connsiteX94" fmla="*/ 222614 w 647177"/>
                  <a:gd name="connsiteY94" fmla="*/ 157650 h 207325"/>
                  <a:gd name="connsiteX95" fmla="*/ 262627 w 647177"/>
                  <a:gd name="connsiteY95" fmla="*/ 129181 h 207325"/>
                  <a:gd name="connsiteX96" fmla="*/ 265276 w 647177"/>
                  <a:gd name="connsiteY96" fmla="*/ 117857 h 207325"/>
                  <a:gd name="connsiteX97" fmla="*/ 265276 w 647177"/>
                  <a:gd name="connsiteY97" fmla="*/ 50810 h 207325"/>
                  <a:gd name="connsiteX98" fmla="*/ 227917 w 647177"/>
                  <a:gd name="connsiteY98" fmla="*/ 50810 h 207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</a:cxnLst>
                <a:rect l="l" t="t" r="r" b="b"/>
                <a:pathLst>
                  <a:path w="647177" h="207325">
                    <a:moveTo>
                      <a:pt x="44998" y="113523"/>
                    </a:moveTo>
                    <a:lnTo>
                      <a:pt x="44998" y="122909"/>
                    </a:lnTo>
                    <a:lnTo>
                      <a:pt x="67082" y="122909"/>
                    </a:lnTo>
                    <a:lnTo>
                      <a:pt x="67082" y="135816"/>
                    </a:lnTo>
                    <a:lnTo>
                      <a:pt x="163447" y="128231"/>
                    </a:lnTo>
                    <a:lnTo>
                      <a:pt x="157797" y="128231"/>
                    </a:lnTo>
                    <a:lnTo>
                      <a:pt x="157797" y="113523"/>
                    </a:lnTo>
                    <a:close/>
                    <a:moveTo>
                      <a:pt x="230" y="87023"/>
                    </a:moveTo>
                    <a:lnTo>
                      <a:pt x="44998" y="87023"/>
                    </a:lnTo>
                    <a:lnTo>
                      <a:pt x="44998" y="87023"/>
                    </a:lnTo>
                    <a:lnTo>
                      <a:pt x="157797" y="87023"/>
                    </a:lnTo>
                    <a:lnTo>
                      <a:pt x="157797" y="87023"/>
                    </a:lnTo>
                    <a:lnTo>
                      <a:pt x="202565" y="87023"/>
                    </a:lnTo>
                    <a:lnTo>
                      <a:pt x="202565" y="128231"/>
                    </a:lnTo>
                    <a:lnTo>
                      <a:pt x="180950" y="128231"/>
                    </a:lnTo>
                    <a:lnTo>
                      <a:pt x="182922" y="153280"/>
                    </a:lnTo>
                    <a:lnTo>
                      <a:pt x="67082" y="162398"/>
                    </a:lnTo>
                    <a:lnTo>
                      <a:pt x="67082" y="180825"/>
                    </a:lnTo>
                    <a:lnTo>
                      <a:pt x="142048" y="180825"/>
                    </a:lnTo>
                    <a:lnTo>
                      <a:pt x="142048" y="165729"/>
                    </a:lnTo>
                    <a:lnTo>
                      <a:pt x="186815" y="165729"/>
                    </a:lnTo>
                    <a:lnTo>
                      <a:pt x="186815" y="206937"/>
                    </a:lnTo>
                    <a:lnTo>
                      <a:pt x="182110" y="206937"/>
                    </a:lnTo>
                    <a:lnTo>
                      <a:pt x="182110" y="207325"/>
                    </a:lnTo>
                    <a:lnTo>
                      <a:pt x="67082" y="207325"/>
                    </a:lnTo>
                    <a:lnTo>
                      <a:pt x="34017" y="207325"/>
                    </a:lnTo>
                    <a:lnTo>
                      <a:pt x="22314" y="207325"/>
                    </a:lnTo>
                    <a:lnTo>
                      <a:pt x="22314" y="128231"/>
                    </a:lnTo>
                    <a:lnTo>
                      <a:pt x="230" y="128231"/>
                    </a:lnTo>
                    <a:close/>
                    <a:moveTo>
                      <a:pt x="568505" y="50810"/>
                    </a:moveTo>
                    <a:lnTo>
                      <a:pt x="568505" y="90433"/>
                    </a:lnTo>
                    <a:lnTo>
                      <a:pt x="602410" y="90433"/>
                    </a:lnTo>
                    <a:lnTo>
                      <a:pt x="602410" y="50810"/>
                    </a:lnTo>
                    <a:close/>
                    <a:moveTo>
                      <a:pt x="489611" y="50810"/>
                    </a:moveTo>
                    <a:lnTo>
                      <a:pt x="489611" y="90433"/>
                    </a:lnTo>
                    <a:lnTo>
                      <a:pt x="523737" y="90433"/>
                    </a:lnTo>
                    <a:lnTo>
                      <a:pt x="523737" y="50810"/>
                    </a:lnTo>
                    <a:close/>
                    <a:moveTo>
                      <a:pt x="79124" y="1250"/>
                    </a:moveTo>
                    <a:lnTo>
                      <a:pt x="123892" y="1250"/>
                    </a:lnTo>
                    <a:lnTo>
                      <a:pt x="123892" y="13673"/>
                    </a:lnTo>
                    <a:lnTo>
                      <a:pt x="202565" y="13673"/>
                    </a:lnTo>
                    <a:lnTo>
                      <a:pt x="202565" y="40172"/>
                    </a:lnTo>
                    <a:lnTo>
                      <a:pt x="123892" y="40172"/>
                    </a:lnTo>
                    <a:lnTo>
                      <a:pt x="123892" y="50939"/>
                    </a:lnTo>
                    <a:lnTo>
                      <a:pt x="182110" y="50939"/>
                    </a:lnTo>
                    <a:lnTo>
                      <a:pt x="182110" y="77439"/>
                    </a:lnTo>
                    <a:lnTo>
                      <a:pt x="20454" y="77439"/>
                    </a:lnTo>
                    <a:lnTo>
                      <a:pt x="20454" y="50939"/>
                    </a:lnTo>
                    <a:lnTo>
                      <a:pt x="79124" y="50939"/>
                    </a:lnTo>
                    <a:lnTo>
                      <a:pt x="79124" y="40172"/>
                    </a:lnTo>
                    <a:lnTo>
                      <a:pt x="0" y="40172"/>
                    </a:lnTo>
                    <a:lnTo>
                      <a:pt x="0" y="13673"/>
                    </a:lnTo>
                    <a:lnTo>
                      <a:pt x="79124" y="13673"/>
                    </a:lnTo>
                    <a:close/>
                    <a:moveTo>
                      <a:pt x="444612" y="0"/>
                    </a:moveTo>
                    <a:lnTo>
                      <a:pt x="444843" y="0"/>
                    </a:lnTo>
                    <a:lnTo>
                      <a:pt x="489611" y="0"/>
                    </a:lnTo>
                    <a:lnTo>
                      <a:pt x="523737" y="0"/>
                    </a:lnTo>
                    <a:lnTo>
                      <a:pt x="568505" y="0"/>
                    </a:lnTo>
                    <a:lnTo>
                      <a:pt x="602410" y="0"/>
                    </a:lnTo>
                    <a:lnTo>
                      <a:pt x="647177" y="0"/>
                    </a:lnTo>
                    <a:lnTo>
                      <a:pt x="647177" y="50810"/>
                    </a:lnTo>
                    <a:lnTo>
                      <a:pt x="647177" y="90433"/>
                    </a:lnTo>
                    <a:lnTo>
                      <a:pt x="647177" y="141243"/>
                    </a:lnTo>
                    <a:lnTo>
                      <a:pt x="647177" y="207325"/>
                    </a:lnTo>
                    <a:lnTo>
                      <a:pt x="602410" y="207325"/>
                    </a:lnTo>
                    <a:lnTo>
                      <a:pt x="602410" y="141243"/>
                    </a:lnTo>
                    <a:lnTo>
                      <a:pt x="489611" y="141243"/>
                    </a:lnTo>
                    <a:lnTo>
                      <a:pt x="489611" y="207325"/>
                    </a:lnTo>
                    <a:lnTo>
                      <a:pt x="444843" y="207325"/>
                    </a:lnTo>
                    <a:lnTo>
                      <a:pt x="444843" y="141243"/>
                    </a:lnTo>
                    <a:lnTo>
                      <a:pt x="444612" y="141243"/>
                    </a:lnTo>
                    <a:lnTo>
                      <a:pt x="444612" y="90433"/>
                    </a:lnTo>
                    <a:lnTo>
                      <a:pt x="444843" y="90433"/>
                    </a:lnTo>
                    <a:lnTo>
                      <a:pt x="444843" y="50810"/>
                    </a:lnTo>
                    <a:lnTo>
                      <a:pt x="444612" y="50810"/>
                    </a:lnTo>
                    <a:close/>
                    <a:moveTo>
                      <a:pt x="227917" y="0"/>
                    </a:moveTo>
                    <a:lnTo>
                      <a:pt x="408637" y="0"/>
                    </a:lnTo>
                    <a:lnTo>
                      <a:pt x="408637" y="50810"/>
                    </a:lnTo>
                    <a:lnTo>
                      <a:pt x="319253" y="50810"/>
                    </a:lnTo>
                    <a:lnTo>
                      <a:pt x="319253" y="72490"/>
                    </a:lnTo>
                    <a:lnTo>
                      <a:pt x="364109" y="72490"/>
                    </a:lnTo>
                    <a:lnTo>
                      <a:pt x="364109" y="71772"/>
                    </a:lnTo>
                    <a:lnTo>
                      <a:pt x="408877" y="71772"/>
                    </a:lnTo>
                    <a:lnTo>
                      <a:pt x="408877" y="207324"/>
                    </a:lnTo>
                    <a:lnTo>
                      <a:pt x="405638" y="207324"/>
                    </a:lnTo>
                    <a:lnTo>
                      <a:pt x="364109" y="207324"/>
                    </a:lnTo>
                    <a:lnTo>
                      <a:pt x="337884" y="207324"/>
                    </a:lnTo>
                    <a:lnTo>
                      <a:pt x="337884" y="163786"/>
                    </a:lnTo>
                    <a:lnTo>
                      <a:pt x="364109" y="163786"/>
                    </a:lnTo>
                    <a:lnTo>
                      <a:pt x="364109" y="123300"/>
                    </a:lnTo>
                    <a:lnTo>
                      <a:pt x="319253" y="123300"/>
                    </a:lnTo>
                    <a:lnTo>
                      <a:pt x="314013" y="123300"/>
                    </a:lnTo>
                    <a:lnTo>
                      <a:pt x="307984" y="149080"/>
                    </a:lnTo>
                    <a:cubicBezTo>
                      <a:pt x="293940" y="181066"/>
                      <a:pt x="263209" y="204087"/>
                      <a:pt x="226557" y="207015"/>
                    </a:cubicBezTo>
                    <a:lnTo>
                      <a:pt x="222614" y="157650"/>
                    </a:lnTo>
                    <a:cubicBezTo>
                      <a:pt x="240624" y="156211"/>
                      <a:pt x="255726" y="144898"/>
                      <a:pt x="262627" y="129181"/>
                    </a:cubicBezTo>
                    <a:lnTo>
                      <a:pt x="265276" y="117857"/>
                    </a:lnTo>
                    <a:lnTo>
                      <a:pt x="265276" y="50810"/>
                    </a:lnTo>
                    <a:lnTo>
                      <a:pt x="227917" y="50810"/>
                    </a:lnTo>
                    <a:close/>
                  </a:path>
                </a:pathLst>
              </a:custGeom>
              <a:solidFill>
                <a:srgbClr val="1C1C1C"/>
              </a:solidFill>
              <a:ln w="2857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51" name="楕円 50">
                <a:extLst>
                  <a:ext uri="{FF2B5EF4-FFF2-40B4-BE49-F238E27FC236}">
                    <a16:creationId xmlns:a16="http://schemas.microsoft.com/office/drawing/2014/main" id="{1FEE3CFA-21C3-C498-4BBA-C4EE8C300696}"/>
                  </a:ext>
                </a:extLst>
              </p:cNvPr>
              <p:cNvSpPr/>
              <p:nvPr/>
            </p:nvSpPr>
            <p:spPr bwMode="auto">
              <a:xfrm>
                <a:off x="2319178" y="1133525"/>
                <a:ext cx="830473" cy="889792"/>
              </a:xfrm>
              <a:prstGeom prst="ellipse">
                <a:avLst/>
              </a:prstGeom>
              <a:solidFill>
                <a:srgbClr val="FAE3C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grpSp>
            <p:nvGrpSpPr>
              <p:cNvPr id="52" name="グループ化 51">
                <a:extLst>
                  <a:ext uri="{FF2B5EF4-FFF2-40B4-BE49-F238E27FC236}">
                    <a16:creationId xmlns:a16="http://schemas.microsoft.com/office/drawing/2014/main" id="{56E988BE-6990-0A54-9C99-96A9B4F342E6}"/>
                  </a:ext>
                </a:extLst>
              </p:cNvPr>
              <p:cNvGrpSpPr/>
              <p:nvPr/>
            </p:nvGrpSpPr>
            <p:grpSpPr>
              <a:xfrm>
                <a:off x="2743452" y="981551"/>
                <a:ext cx="1092443" cy="1356764"/>
                <a:chOff x="2600417" y="1098363"/>
                <a:chExt cx="861106" cy="1069454"/>
              </a:xfrm>
            </p:grpSpPr>
            <p:sp>
              <p:nvSpPr>
                <p:cNvPr id="54" name="台形 53">
                  <a:extLst>
                    <a:ext uri="{FF2B5EF4-FFF2-40B4-BE49-F238E27FC236}">
                      <a16:creationId xmlns:a16="http://schemas.microsoft.com/office/drawing/2014/main" id="{D633CCC4-05BD-B7F6-FBAF-AF41DF554215}"/>
                    </a:ext>
                  </a:extLst>
                </p:cNvPr>
                <p:cNvSpPr/>
                <p:nvPr/>
              </p:nvSpPr>
              <p:spPr>
                <a:xfrm>
                  <a:off x="2897912" y="1734822"/>
                  <a:ext cx="373082" cy="277026"/>
                </a:xfrm>
                <a:prstGeom prst="trapezoid">
                  <a:avLst>
                    <a:gd name="adj" fmla="val 16369"/>
                  </a:avLst>
                </a:pr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5" name="台形 54">
                  <a:extLst>
                    <a:ext uri="{FF2B5EF4-FFF2-40B4-BE49-F238E27FC236}">
                      <a16:creationId xmlns:a16="http://schemas.microsoft.com/office/drawing/2014/main" id="{BB4D4F81-A7C7-C454-ED20-8C077A8E5022}"/>
                    </a:ext>
                  </a:extLst>
                </p:cNvPr>
                <p:cNvSpPr/>
                <p:nvPr/>
              </p:nvSpPr>
              <p:spPr>
                <a:xfrm flipV="1">
                  <a:off x="2897912" y="2011848"/>
                  <a:ext cx="373082" cy="153328"/>
                </a:xfrm>
                <a:prstGeom prst="trapezoid">
                  <a:avLst>
                    <a:gd name="adj" fmla="val 16369"/>
                  </a:avLst>
                </a:prstGeom>
                <a:solidFill>
                  <a:schemeClr val="bg1">
                    <a:lumMod val="95000"/>
                  </a:schemeClr>
                </a:solidFill>
                <a:ln w="28575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" name="フリーフォーム: 図形 55">
                  <a:extLst>
                    <a:ext uri="{FF2B5EF4-FFF2-40B4-BE49-F238E27FC236}">
                      <a16:creationId xmlns:a16="http://schemas.microsoft.com/office/drawing/2014/main" id="{B694F2FE-4730-368B-E21B-60E1DA0DBC36}"/>
                    </a:ext>
                  </a:extLst>
                </p:cNvPr>
                <p:cNvSpPr/>
                <p:nvPr/>
              </p:nvSpPr>
              <p:spPr>
                <a:xfrm rot="5400000" flipH="1">
                  <a:off x="2993565" y="1971678"/>
                  <a:ext cx="122357" cy="219255"/>
                </a:xfrm>
                <a:custGeom>
                  <a:avLst/>
                  <a:gdLst>
                    <a:gd name="connsiteX0" fmla="*/ 147073 w 147073"/>
                    <a:gd name="connsiteY0" fmla="*/ 142907 h 263545"/>
                    <a:gd name="connsiteX1" fmla="*/ 147073 w 147073"/>
                    <a:gd name="connsiteY1" fmla="*/ 119424 h 263545"/>
                    <a:gd name="connsiteX2" fmla="*/ 109602 w 147073"/>
                    <a:gd name="connsiteY2" fmla="*/ 81953 h 263545"/>
                    <a:gd name="connsiteX3" fmla="*/ 94554 w 147073"/>
                    <a:gd name="connsiteY3" fmla="*/ 81953 h 263545"/>
                    <a:gd name="connsiteX4" fmla="*/ 115042 w 147073"/>
                    <a:gd name="connsiteY4" fmla="*/ 0 h 263545"/>
                    <a:gd name="connsiteX5" fmla="*/ 7348 w 147073"/>
                    <a:gd name="connsiteY5" fmla="*/ 0 h 263545"/>
                    <a:gd name="connsiteX6" fmla="*/ 28740 w 147073"/>
                    <a:gd name="connsiteY6" fmla="*/ 85570 h 263545"/>
                    <a:gd name="connsiteX7" fmla="*/ 10975 w 147073"/>
                    <a:gd name="connsiteY7" fmla="*/ 92928 h 263545"/>
                    <a:gd name="connsiteX8" fmla="*/ 0 w 147073"/>
                    <a:gd name="connsiteY8" fmla="*/ 119424 h 263545"/>
                    <a:gd name="connsiteX9" fmla="*/ 0 w 147073"/>
                    <a:gd name="connsiteY9" fmla="*/ 142907 h 263545"/>
                    <a:gd name="connsiteX10" fmla="*/ 10975 w 147073"/>
                    <a:gd name="connsiteY10" fmla="*/ 169404 h 263545"/>
                    <a:gd name="connsiteX11" fmla="*/ 29015 w 147073"/>
                    <a:gd name="connsiteY11" fmla="*/ 176876 h 263545"/>
                    <a:gd name="connsiteX12" fmla="*/ 7348 w 147073"/>
                    <a:gd name="connsiteY12" fmla="*/ 263545 h 263545"/>
                    <a:gd name="connsiteX13" fmla="*/ 115042 w 147073"/>
                    <a:gd name="connsiteY13" fmla="*/ 263545 h 263545"/>
                    <a:gd name="connsiteX14" fmla="*/ 94251 w 147073"/>
                    <a:gd name="connsiteY14" fmla="*/ 180379 h 263545"/>
                    <a:gd name="connsiteX15" fmla="*/ 109602 w 147073"/>
                    <a:gd name="connsiteY15" fmla="*/ 180379 h 263545"/>
                    <a:gd name="connsiteX16" fmla="*/ 147073 w 147073"/>
                    <a:gd name="connsiteY16" fmla="*/ 142907 h 2635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47073" h="263545">
                      <a:moveTo>
                        <a:pt x="147073" y="142907"/>
                      </a:moveTo>
                      <a:lnTo>
                        <a:pt x="147073" y="119424"/>
                      </a:lnTo>
                      <a:cubicBezTo>
                        <a:pt x="147073" y="98729"/>
                        <a:pt x="130297" y="81953"/>
                        <a:pt x="109602" y="81953"/>
                      </a:cubicBezTo>
                      <a:lnTo>
                        <a:pt x="94554" y="81953"/>
                      </a:lnTo>
                      <a:lnTo>
                        <a:pt x="115042" y="0"/>
                      </a:lnTo>
                      <a:lnTo>
                        <a:pt x="7348" y="0"/>
                      </a:lnTo>
                      <a:lnTo>
                        <a:pt x="28740" y="85570"/>
                      </a:lnTo>
                      <a:lnTo>
                        <a:pt x="10975" y="92928"/>
                      </a:lnTo>
                      <a:cubicBezTo>
                        <a:pt x="4194" y="99709"/>
                        <a:pt x="0" y="109077"/>
                        <a:pt x="0" y="119424"/>
                      </a:cubicBezTo>
                      <a:lnTo>
                        <a:pt x="0" y="142907"/>
                      </a:lnTo>
                      <a:cubicBezTo>
                        <a:pt x="0" y="153255"/>
                        <a:pt x="4194" y="162623"/>
                        <a:pt x="10975" y="169404"/>
                      </a:cubicBezTo>
                      <a:lnTo>
                        <a:pt x="29015" y="176876"/>
                      </a:lnTo>
                      <a:lnTo>
                        <a:pt x="7348" y="263545"/>
                      </a:lnTo>
                      <a:lnTo>
                        <a:pt x="115042" y="263545"/>
                      </a:lnTo>
                      <a:lnTo>
                        <a:pt x="94251" y="180379"/>
                      </a:lnTo>
                      <a:lnTo>
                        <a:pt x="109602" y="180379"/>
                      </a:lnTo>
                      <a:cubicBezTo>
                        <a:pt x="130297" y="180379"/>
                        <a:pt x="147073" y="163603"/>
                        <a:pt x="147073" y="142907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7" name="フリーフォーム: 図形 56">
                  <a:extLst>
                    <a:ext uri="{FF2B5EF4-FFF2-40B4-BE49-F238E27FC236}">
                      <a16:creationId xmlns:a16="http://schemas.microsoft.com/office/drawing/2014/main" id="{23B5E8B9-41AD-8D07-6D5E-FC2C29046C17}"/>
                    </a:ext>
                  </a:extLst>
                </p:cNvPr>
                <p:cNvSpPr/>
                <p:nvPr/>
              </p:nvSpPr>
              <p:spPr>
                <a:xfrm>
                  <a:off x="3052102" y="1819148"/>
                  <a:ext cx="245653" cy="343386"/>
                </a:xfrm>
                <a:custGeom>
                  <a:avLst/>
                  <a:gdLst>
                    <a:gd name="connsiteX0" fmla="*/ 0 w 295275"/>
                    <a:gd name="connsiteY0" fmla="*/ 231775 h 412750"/>
                    <a:gd name="connsiteX1" fmla="*/ 225425 w 295275"/>
                    <a:gd name="connsiteY1" fmla="*/ 0 h 412750"/>
                    <a:gd name="connsiteX2" fmla="*/ 295275 w 295275"/>
                    <a:gd name="connsiteY2" fmla="*/ 60325 h 412750"/>
                    <a:gd name="connsiteX3" fmla="*/ 174625 w 295275"/>
                    <a:gd name="connsiteY3" fmla="*/ 412750 h 412750"/>
                    <a:gd name="connsiteX4" fmla="*/ 0 w 295275"/>
                    <a:gd name="connsiteY4" fmla="*/ 231775 h 412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95275" h="412750">
                      <a:moveTo>
                        <a:pt x="0" y="231775"/>
                      </a:moveTo>
                      <a:lnTo>
                        <a:pt x="225425" y="0"/>
                      </a:lnTo>
                      <a:lnTo>
                        <a:pt x="295275" y="60325"/>
                      </a:lnTo>
                      <a:lnTo>
                        <a:pt x="174625" y="412750"/>
                      </a:lnTo>
                      <a:lnTo>
                        <a:pt x="0" y="231775"/>
                      </a:ln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28575">
                  <a:solidFill>
                    <a:schemeClr val="tx1">
                      <a:lumMod val="75000"/>
                      <a:lumOff val="25000"/>
                    </a:schemeClr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8" name="フリーフォーム: 図形 57">
                  <a:extLst>
                    <a:ext uri="{FF2B5EF4-FFF2-40B4-BE49-F238E27FC236}">
                      <a16:creationId xmlns:a16="http://schemas.microsoft.com/office/drawing/2014/main" id="{AFF0DCC1-51EC-599C-B02A-BA267EA3B8F8}"/>
                    </a:ext>
                  </a:extLst>
                </p:cNvPr>
                <p:cNvSpPr/>
                <p:nvPr/>
              </p:nvSpPr>
              <p:spPr>
                <a:xfrm flipH="1">
                  <a:off x="2883093" y="1819148"/>
                  <a:ext cx="170753" cy="343386"/>
                </a:xfrm>
                <a:custGeom>
                  <a:avLst/>
                  <a:gdLst>
                    <a:gd name="connsiteX0" fmla="*/ 0 w 295275"/>
                    <a:gd name="connsiteY0" fmla="*/ 231775 h 412750"/>
                    <a:gd name="connsiteX1" fmla="*/ 225425 w 295275"/>
                    <a:gd name="connsiteY1" fmla="*/ 0 h 412750"/>
                    <a:gd name="connsiteX2" fmla="*/ 295275 w 295275"/>
                    <a:gd name="connsiteY2" fmla="*/ 60325 h 412750"/>
                    <a:gd name="connsiteX3" fmla="*/ 174625 w 295275"/>
                    <a:gd name="connsiteY3" fmla="*/ 412750 h 412750"/>
                    <a:gd name="connsiteX4" fmla="*/ 0 w 295275"/>
                    <a:gd name="connsiteY4" fmla="*/ 231775 h 412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95275" h="412750">
                      <a:moveTo>
                        <a:pt x="0" y="231775"/>
                      </a:moveTo>
                      <a:lnTo>
                        <a:pt x="225425" y="0"/>
                      </a:lnTo>
                      <a:lnTo>
                        <a:pt x="295275" y="60325"/>
                      </a:lnTo>
                      <a:lnTo>
                        <a:pt x="174625" y="412750"/>
                      </a:lnTo>
                      <a:lnTo>
                        <a:pt x="0" y="231775"/>
                      </a:ln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28575">
                  <a:solidFill>
                    <a:schemeClr val="tx1">
                      <a:lumMod val="75000"/>
                      <a:lumOff val="25000"/>
                    </a:schemeClr>
                  </a:solidFill>
                  <a:beve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" name="フリーフォーム: 図形 58">
                  <a:extLst>
                    <a:ext uri="{FF2B5EF4-FFF2-40B4-BE49-F238E27FC236}">
                      <a16:creationId xmlns:a16="http://schemas.microsoft.com/office/drawing/2014/main" id="{3B6AEEC4-F8AE-344E-D534-BAE565410C2C}"/>
                    </a:ext>
                  </a:extLst>
                </p:cNvPr>
                <p:cNvSpPr/>
                <p:nvPr/>
              </p:nvSpPr>
              <p:spPr>
                <a:xfrm>
                  <a:off x="2765804" y="1098363"/>
                  <a:ext cx="647805" cy="573390"/>
                </a:xfrm>
                <a:custGeom>
                  <a:avLst/>
                  <a:gdLst>
                    <a:gd name="connsiteX0" fmla="*/ 389331 w 778661"/>
                    <a:gd name="connsiteY0" fmla="*/ 0 h 778661"/>
                    <a:gd name="connsiteX1" fmla="*/ 594631 w 778661"/>
                    <a:gd name="connsiteY1" fmla="*/ 85038 h 778661"/>
                    <a:gd name="connsiteX2" fmla="*/ 693623 w 778661"/>
                    <a:gd name="connsiteY2" fmla="*/ 184031 h 778661"/>
                    <a:gd name="connsiteX3" fmla="*/ 693623 w 778661"/>
                    <a:gd name="connsiteY3" fmla="*/ 594631 h 778661"/>
                    <a:gd name="connsiteX4" fmla="*/ 594631 w 778661"/>
                    <a:gd name="connsiteY4" fmla="*/ 693623 h 778661"/>
                    <a:gd name="connsiteX5" fmla="*/ 184030 w 778661"/>
                    <a:gd name="connsiteY5" fmla="*/ 693623 h 778661"/>
                    <a:gd name="connsiteX6" fmla="*/ 85038 w 778661"/>
                    <a:gd name="connsiteY6" fmla="*/ 594631 h 778661"/>
                    <a:gd name="connsiteX7" fmla="*/ 85038 w 778661"/>
                    <a:gd name="connsiteY7" fmla="*/ 184031 h 778661"/>
                    <a:gd name="connsiteX8" fmla="*/ 184030 w 778661"/>
                    <a:gd name="connsiteY8" fmla="*/ 85038 h 778661"/>
                    <a:gd name="connsiteX9" fmla="*/ 389331 w 778661"/>
                    <a:gd name="connsiteY9" fmla="*/ 0 h 7786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778661" h="778661">
                      <a:moveTo>
                        <a:pt x="389331" y="0"/>
                      </a:moveTo>
                      <a:cubicBezTo>
                        <a:pt x="463635" y="0"/>
                        <a:pt x="537939" y="28346"/>
                        <a:pt x="594631" y="85038"/>
                      </a:cubicBezTo>
                      <a:lnTo>
                        <a:pt x="693623" y="184031"/>
                      </a:lnTo>
                      <a:cubicBezTo>
                        <a:pt x="807007" y="297414"/>
                        <a:pt x="807007" y="481247"/>
                        <a:pt x="693623" y="594631"/>
                      </a:cubicBezTo>
                      <a:lnTo>
                        <a:pt x="594631" y="693623"/>
                      </a:lnTo>
                      <a:cubicBezTo>
                        <a:pt x="481247" y="807007"/>
                        <a:pt x="297415" y="807007"/>
                        <a:pt x="184030" y="693623"/>
                      </a:cubicBezTo>
                      <a:lnTo>
                        <a:pt x="85038" y="594631"/>
                      </a:lnTo>
                      <a:cubicBezTo>
                        <a:pt x="-28346" y="481247"/>
                        <a:pt x="-28346" y="297414"/>
                        <a:pt x="85038" y="184031"/>
                      </a:cubicBezTo>
                      <a:lnTo>
                        <a:pt x="184030" y="85038"/>
                      </a:lnTo>
                      <a:cubicBezTo>
                        <a:pt x="240723" y="28346"/>
                        <a:pt x="315027" y="0"/>
                        <a:pt x="389331" y="0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0" name="フリーフォーム: 図形 59">
                  <a:extLst>
                    <a:ext uri="{FF2B5EF4-FFF2-40B4-BE49-F238E27FC236}">
                      <a16:creationId xmlns:a16="http://schemas.microsoft.com/office/drawing/2014/main" id="{56EC0401-4001-AC99-9E58-4F202DB6DD08}"/>
                    </a:ext>
                  </a:extLst>
                </p:cNvPr>
                <p:cNvSpPr/>
                <p:nvPr/>
              </p:nvSpPr>
              <p:spPr>
                <a:xfrm>
                  <a:off x="2804467" y="1161432"/>
                  <a:ext cx="594322" cy="710545"/>
                </a:xfrm>
                <a:custGeom>
                  <a:avLst/>
                  <a:gdLst>
                    <a:gd name="connsiteX0" fmla="*/ 273607 w 594322"/>
                    <a:gd name="connsiteY0" fmla="*/ 0 h 710545"/>
                    <a:gd name="connsiteX1" fmla="*/ 281094 w 594322"/>
                    <a:gd name="connsiteY1" fmla="*/ 0 h 710545"/>
                    <a:gd name="connsiteX2" fmla="*/ 523003 w 594322"/>
                    <a:gd name="connsiteY2" fmla="*/ 241909 h 710545"/>
                    <a:gd name="connsiteX3" fmla="*/ 523003 w 594322"/>
                    <a:gd name="connsiteY3" fmla="*/ 316335 h 710545"/>
                    <a:gd name="connsiteX4" fmla="*/ 524133 w 594322"/>
                    <a:gd name="connsiteY4" fmla="*/ 315572 h 710545"/>
                    <a:gd name="connsiteX5" fmla="*/ 543370 w 594322"/>
                    <a:gd name="connsiteY5" fmla="*/ 311689 h 710545"/>
                    <a:gd name="connsiteX6" fmla="*/ 544899 w 594322"/>
                    <a:gd name="connsiteY6" fmla="*/ 311689 h 710545"/>
                    <a:gd name="connsiteX7" fmla="*/ 594322 w 594322"/>
                    <a:gd name="connsiteY7" fmla="*/ 361112 h 710545"/>
                    <a:gd name="connsiteX8" fmla="*/ 594322 w 594322"/>
                    <a:gd name="connsiteY8" fmla="*/ 439243 h 710545"/>
                    <a:gd name="connsiteX9" fmla="*/ 544899 w 594322"/>
                    <a:gd name="connsiteY9" fmla="*/ 488666 h 710545"/>
                    <a:gd name="connsiteX10" fmla="*/ 543370 w 594322"/>
                    <a:gd name="connsiteY10" fmla="*/ 488666 h 710545"/>
                    <a:gd name="connsiteX11" fmla="*/ 524133 w 594322"/>
                    <a:gd name="connsiteY11" fmla="*/ 484782 h 710545"/>
                    <a:gd name="connsiteX12" fmla="*/ 521552 w 594322"/>
                    <a:gd name="connsiteY12" fmla="*/ 483041 h 710545"/>
                    <a:gd name="connsiteX13" fmla="*/ 518089 w 594322"/>
                    <a:gd name="connsiteY13" fmla="*/ 517389 h 710545"/>
                    <a:gd name="connsiteX14" fmla="*/ 281094 w 594322"/>
                    <a:gd name="connsiteY14" fmla="*/ 710545 h 710545"/>
                    <a:gd name="connsiteX15" fmla="*/ 273607 w 594322"/>
                    <a:gd name="connsiteY15" fmla="*/ 710545 h 710545"/>
                    <a:gd name="connsiteX16" fmla="*/ 36612 w 594322"/>
                    <a:gd name="connsiteY16" fmla="*/ 517389 h 710545"/>
                    <a:gd name="connsiteX17" fmla="*/ 33032 w 594322"/>
                    <a:gd name="connsiteY17" fmla="*/ 481877 h 710545"/>
                    <a:gd name="connsiteX18" fmla="*/ 14475 w 594322"/>
                    <a:gd name="connsiteY18" fmla="*/ 474191 h 710545"/>
                    <a:gd name="connsiteX19" fmla="*/ 0 w 594322"/>
                    <a:gd name="connsiteY19" fmla="*/ 439244 h 710545"/>
                    <a:gd name="connsiteX20" fmla="*/ 0 w 594322"/>
                    <a:gd name="connsiteY20" fmla="*/ 361111 h 710545"/>
                    <a:gd name="connsiteX21" fmla="*/ 14475 w 594322"/>
                    <a:gd name="connsiteY21" fmla="*/ 326164 h 710545"/>
                    <a:gd name="connsiteX22" fmla="*/ 31697 w 594322"/>
                    <a:gd name="connsiteY22" fmla="*/ 319031 h 710545"/>
                    <a:gd name="connsiteX23" fmla="*/ 31697 w 594322"/>
                    <a:gd name="connsiteY23" fmla="*/ 241909 h 710545"/>
                    <a:gd name="connsiteX24" fmla="*/ 273607 w 594322"/>
                    <a:gd name="connsiteY24" fmla="*/ 0 h 7105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</a:cxnLst>
                  <a:rect l="l" t="t" r="r" b="b"/>
                  <a:pathLst>
                    <a:path w="594322" h="710545">
                      <a:moveTo>
                        <a:pt x="273607" y="0"/>
                      </a:moveTo>
                      <a:lnTo>
                        <a:pt x="281094" y="0"/>
                      </a:lnTo>
                      <a:cubicBezTo>
                        <a:pt x="414697" y="0"/>
                        <a:pt x="523003" y="108306"/>
                        <a:pt x="523003" y="241909"/>
                      </a:cubicBezTo>
                      <a:lnTo>
                        <a:pt x="523003" y="316335"/>
                      </a:lnTo>
                      <a:lnTo>
                        <a:pt x="524133" y="315572"/>
                      </a:lnTo>
                      <a:cubicBezTo>
                        <a:pt x="530046" y="313072"/>
                        <a:pt x="536547" y="311689"/>
                        <a:pt x="543370" y="311689"/>
                      </a:cubicBezTo>
                      <a:lnTo>
                        <a:pt x="544899" y="311689"/>
                      </a:lnTo>
                      <a:cubicBezTo>
                        <a:pt x="572195" y="311689"/>
                        <a:pt x="594322" y="333816"/>
                        <a:pt x="594322" y="361112"/>
                      </a:cubicBezTo>
                      <a:lnTo>
                        <a:pt x="594322" y="439243"/>
                      </a:lnTo>
                      <a:cubicBezTo>
                        <a:pt x="594322" y="466538"/>
                        <a:pt x="572195" y="488666"/>
                        <a:pt x="544899" y="488666"/>
                      </a:cubicBezTo>
                      <a:lnTo>
                        <a:pt x="543370" y="488666"/>
                      </a:lnTo>
                      <a:cubicBezTo>
                        <a:pt x="536547" y="488666"/>
                        <a:pt x="530046" y="487283"/>
                        <a:pt x="524133" y="484782"/>
                      </a:cubicBezTo>
                      <a:lnTo>
                        <a:pt x="521552" y="483041"/>
                      </a:lnTo>
                      <a:lnTo>
                        <a:pt x="518089" y="517389"/>
                      </a:lnTo>
                      <a:cubicBezTo>
                        <a:pt x="495532" y="627623"/>
                        <a:pt x="397997" y="710545"/>
                        <a:pt x="281094" y="710545"/>
                      </a:cubicBezTo>
                      <a:lnTo>
                        <a:pt x="273607" y="710545"/>
                      </a:lnTo>
                      <a:cubicBezTo>
                        <a:pt x="156704" y="710545"/>
                        <a:pt x="59169" y="627623"/>
                        <a:pt x="36612" y="517389"/>
                      </a:cubicBezTo>
                      <a:lnTo>
                        <a:pt x="33032" y="481877"/>
                      </a:lnTo>
                      <a:lnTo>
                        <a:pt x="14475" y="474191"/>
                      </a:lnTo>
                      <a:cubicBezTo>
                        <a:pt x="5532" y="465247"/>
                        <a:pt x="0" y="452892"/>
                        <a:pt x="0" y="439244"/>
                      </a:cubicBezTo>
                      <a:lnTo>
                        <a:pt x="0" y="361111"/>
                      </a:lnTo>
                      <a:cubicBezTo>
                        <a:pt x="0" y="347464"/>
                        <a:pt x="5532" y="335108"/>
                        <a:pt x="14475" y="326164"/>
                      </a:cubicBezTo>
                      <a:lnTo>
                        <a:pt x="31697" y="319031"/>
                      </a:lnTo>
                      <a:lnTo>
                        <a:pt x="31697" y="241909"/>
                      </a:lnTo>
                      <a:cubicBezTo>
                        <a:pt x="31697" y="108306"/>
                        <a:pt x="140003" y="0"/>
                        <a:pt x="273607" y="0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28575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61" name="グループ化 60">
                  <a:extLst>
                    <a:ext uri="{FF2B5EF4-FFF2-40B4-BE49-F238E27FC236}">
                      <a16:creationId xmlns:a16="http://schemas.microsoft.com/office/drawing/2014/main" id="{EE1DFD46-C16D-0112-FB94-2BD9CB9FA340}"/>
                    </a:ext>
                  </a:extLst>
                </p:cNvPr>
                <p:cNvGrpSpPr/>
                <p:nvPr/>
              </p:nvGrpSpPr>
              <p:grpSpPr>
                <a:xfrm>
                  <a:off x="2913075" y="1464704"/>
                  <a:ext cx="260882" cy="35927"/>
                  <a:chOff x="5295454" y="1164646"/>
                  <a:chExt cx="313579" cy="43185"/>
                </a:xfrm>
              </p:grpSpPr>
              <p:sp>
                <p:nvSpPr>
                  <p:cNvPr id="75" name="楕円 74">
                    <a:extLst>
                      <a:ext uri="{FF2B5EF4-FFF2-40B4-BE49-F238E27FC236}">
                        <a16:creationId xmlns:a16="http://schemas.microsoft.com/office/drawing/2014/main" id="{5B35EB73-F82C-41AD-4952-EEF36DD9D4F9}"/>
                      </a:ext>
                    </a:extLst>
                  </p:cNvPr>
                  <p:cNvSpPr/>
                  <p:nvPr/>
                </p:nvSpPr>
                <p:spPr>
                  <a:xfrm rot="900000">
                    <a:off x="5565848" y="1164646"/>
                    <a:ext cx="43185" cy="43185"/>
                  </a:xfrm>
                  <a:prstGeom prst="ellipse">
                    <a:avLst/>
                  </a:prstGeom>
                  <a:solidFill>
                    <a:schemeClr val="tx1"/>
                  </a:solidFill>
                  <a:ln w="28575">
                    <a:solidFill>
                      <a:schemeClr val="tx1">
                        <a:lumMod val="75000"/>
                        <a:lumOff val="25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6" name="楕円 75">
                    <a:extLst>
                      <a:ext uri="{FF2B5EF4-FFF2-40B4-BE49-F238E27FC236}">
                        <a16:creationId xmlns:a16="http://schemas.microsoft.com/office/drawing/2014/main" id="{CFD681CE-9A15-066A-B532-BECDD6B263F9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5295454" y="1164646"/>
                    <a:ext cx="43185" cy="43185"/>
                  </a:xfrm>
                  <a:prstGeom prst="ellipse">
                    <a:avLst/>
                  </a:prstGeom>
                  <a:solidFill>
                    <a:schemeClr val="tx1"/>
                  </a:solidFill>
                  <a:ln w="28575">
                    <a:solidFill>
                      <a:schemeClr val="tx1">
                        <a:lumMod val="75000"/>
                        <a:lumOff val="25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62" name="フリーフォーム: 図形 61">
                  <a:extLst>
                    <a:ext uri="{FF2B5EF4-FFF2-40B4-BE49-F238E27FC236}">
                      <a16:creationId xmlns:a16="http://schemas.microsoft.com/office/drawing/2014/main" id="{8B0F8804-5201-8C30-F987-313F29AC6E74}"/>
                    </a:ext>
                  </a:extLst>
                </p:cNvPr>
                <p:cNvSpPr/>
                <p:nvPr/>
              </p:nvSpPr>
              <p:spPr>
                <a:xfrm>
                  <a:off x="3189456" y="1845562"/>
                  <a:ext cx="272067" cy="319613"/>
                </a:xfrm>
                <a:custGeom>
                  <a:avLst/>
                  <a:gdLst>
                    <a:gd name="connsiteX0" fmla="*/ 0 w 327025"/>
                    <a:gd name="connsiteY0" fmla="*/ 384175 h 384175"/>
                    <a:gd name="connsiteX1" fmla="*/ 327025 w 327025"/>
                    <a:gd name="connsiteY1" fmla="*/ 384175 h 384175"/>
                    <a:gd name="connsiteX2" fmla="*/ 288925 w 327025"/>
                    <a:gd name="connsiteY2" fmla="*/ 117475 h 384175"/>
                    <a:gd name="connsiteX3" fmla="*/ 123825 w 327025"/>
                    <a:gd name="connsiteY3" fmla="*/ 0 h 384175"/>
                    <a:gd name="connsiteX4" fmla="*/ 0 w 327025"/>
                    <a:gd name="connsiteY4" fmla="*/ 384175 h 3841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7025" h="384175">
                      <a:moveTo>
                        <a:pt x="0" y="384175"/>
                      </a:moveTo>
                      <a:lnTo>
                        <a:pt x="327025" y="384175"/>
                      </a:lnTo>
                      <a:lnTo>
                        <a:pt x="288925" y="117475"/>
                      </a:lnTo>
                      <a:lnTo>
                        <a:pt x="123825" y="0"/>
                      </a:lnTo>
                      <a:lnTo>
                        <a:pt x="0" y="384175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3" name="フリーフォーム: 図形 62">
                  <a:extLst>
                    <a:ext uri="{FF2B5EF4-FFF2-40B4-BE49-F238E27FC236}">
                      <a16:creationId xmlns:a16="http://schemas.microsoft.com/office/drawing/2014/main" id="{E2EDB5A9-A61D-79B1-40F0-A4EFD10124FD}"/>
                    </a:ext>
                  </a:extLst>
                </p:cNvPr>
                <p:cNvSpPr/>
                <p:nvPr/>
              </p:nvSpPr>
              <p:spPr>
                <a:xfrm>
                  <a:off x="2780034" y="1858770"/>
                  <a:ext cx="192824" cy="309047"/>
                </a:xfrm>
                <a:custGeom>
                  <a:avLst/>
                  <a:gdLst>
                    <a:gd name="connsiteX0" fmla="*/ 231775 w 231775"/>
                    <a:gd name="connsiteY0" fmla="*/ 371475 h 371475"/>
                    <a:gd name="connsiteX1" fmla="*/ 104775 w 231775"/>
                    <a:gd name="connsiteY1" fmla="*/ 371475 h 371475"/>
                    <a:gd name="connsiteX2" fmla="*/ 0 w 231775"/>
                    <a:gd name="connsiteY2" fmla="*/ 371475 h 371475"/>
                    <a:gd name="connsiteX3" fmla="*/ 79375 w 231775"/>
                    <a:gd name="connsiteY3" fmla="*/ 63500 h 371475"/>
                    <a:gd name="connsiteX4" fmla="*/ 123825 w 231775"/>
                    <a:gd name="connsiteY4" fmla="*/ 0 h 371475"/>
                    <a:gd name="connsiteX5" fmla="*/ 231775 w 231775"/>
                    <a:gd name="connsiteY5" fmla="*/ 371475 h 3714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31775" h="371475">
                      <a:moveTo>
                        <a:pt x="231775" y="371475"/>
                      </a:moveTo>
                      <a:lnTo>
                        <a:pt x="104775" y="371475"/>
                      </a:lnTo>
                      <a:lnTo>
                        <a:pt x="0" y="371475"/>
                      </a:lnTo>
                      <a:lnTo>
                        <a:pt x="79375" y="63500"/>
                      </a:lnTo>
                      <a:lnTo>
                        <a:pt x="123825" y="0"/>
                      </a:lnTo>
                      <a:lnTo>
                        <a:pt x="231775" y="371475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4" name="フリーフォーム: 図形 73">
                  <a:extLst>
                    <a:ext uri="{FF2B5EF4-FFF2-40B4-BE49-F238E27FC236}">
                      <a16:creationId xmlns:a16="http://schemas.microsoft.com/office/drawing/2014/main" id="{4D46ED40-986F-EA20-56B7-1055501052FD}"/>
                    </a:ext>
                  </a:extLst>
                </p:cNvPr>
                <p:cNvSpPr/>
                <p:nvPr/>
              </p:nvSpPr>
              <p:spPr>
                <a:xfrm>
                  <a:off x="2600417" y="1919523"/>
                  <a:ext cx="243012" cy="248294"/>
                </a:xfrm>
                <a:custGeom>
                  <a:avLst/>
                  <a:gdLst>
                    <a:gd name="connsiteX0" fmla="*/ 238125 w 292100"/>
                    <a:gd name="connsiteY0" fmla="*/ 298450 h 298450"/>
                    <a:gd name="connsiteX1" fmla="*/ 0 w 292100"/>
                    <a:gd name="connsiteY1" fmla="*/ 298450 h 298450"/>
                    <a:gd name="connsiteX2" fmla="*/ 107950 w 292100"/>
                    <a:gd name="connsiteY2" fmla="*/ 98425 h 298450"/>
                    <a:gd name="connsiteX3" fmla="*/ 292100 w 292100"/>
                    <a:gd name="connsiteY3" fmla="*/ 0 h 298450"/>
                    <a:gd name="connsiteX4" fmla="*/ 238125 w 292100"/>
                    <a:gd name="connsiteY4" fmla="*/ 298450 h 298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92100" h="298450">
                      <a:moveTo>
                        <a:pt x="238125" y="298450"/>
                      </a:moveTo>
                      <a:lnTo>
                        <a:pt x="0" y="298450"/>
                      </a:lnTo>
                      <a:lnTo>
                        <a:pt x="107950" y="98425"/>
                      </a:lnTo>
                      <a:lnTo>
                        <a:pt x="292100" y="0"/>
                      </a:lnTo>
                      <a:lnTo>
                        <a:pt x="238125" y="298450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solidFill>
                    <a:schemeClr val="tx1">
                      <a:lumMod val="75000"/>
                      <a:lumOff val="25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3" name="フリーフォーム: 図形 52">
                <a:extLst>
                  <a:ext uri="{FF2B5EF4-FFF2-40B4-BE49-F238E27FC236}">
                    <a16:creationId xmlns:a16="http://schemas.microsoft.com/office/drawing/2014/main" id="{9D87BAF6-4A30-D68D-8449-F06010071CC1}"/>
                  </a:ext>
                </a:extLst>
              </p:cNvPr>
              <p:cNvSpPr/>
              <p:nvPr/>
            </p:nvSpPr>
            <p:spPr bwMode="auto">
              <a:xfrm>
                <a:off x="1298283" y="1362746"/>
                <a:ext cx="1270365" cy="521012"/>
              </a:xfrm>
              <a:custGeom>
                <a:avLst/>
                <a:gdLst>
                  <a:gd name="connsiteX0" fmla="*/ 1907044 w 2109554"/>
                  <a:gd name="connsiteY0" fmla="*/ 100012 h 865187"/>
                  <a:gd name="connsiteX1" fmla="*/ 1789536 w 2109554"/>
                  <a:gd name="connsiteY1" fmla="*/ 432581 h 865187"/>
                  <a:gd name="connsiteX2" fmla="*/ 1907044 w 2109554"/>
                  <a:gd name="connsiteY2" fmla="*/ 765150 h 865187"/>
                  <a:gd name="connsiteX3" fmla="*/ 2024553 w 2109554"/>
                  <a:gd name="connsiteY3" fmla="*/ 432581 h 865187"/>
                  <a:gd name="connsiteX4" fmla="*/ 1907044 w 2109554"/>
                  <a:gd name="connsiteY4" fmla="*/ 100012 h 865187"/>
                  <a:gd name="connsiteX5" fmla="*/ 1426031 w 2109554"/>
                  <a:gd name="connsiteY5" fmla="*/ 100012 h 865187"/>
                  <a:gd name="connsiteX6" fmla="*/ 1308523 w 2109554"/>
                  <a:gd name="connsiteY6" fmla="*/ 432581 h 865187"/>
                  <a:gd name="connsiteX7" fmla="*/ 1426031 w 2109554"/>
                  <a:gd name="connsiteY7" fmla="*/ 765150 h 865187"/>
                  <a:gd name="connsiteX8" fmla="*/ 1543540 w 2109554"/>
                  <a:gd name="connsiteY8" fmla="*/ 432581 h 865187"/>
                  <a:gd name="connsiteX9" fmla="*/ 1426031 w 2109554"/>
                  <a:gd name="connsiteY9" fmla="*/ 100012 h 865187"/>
                  <a:gd name="connsiteX10" fmla="*/ 959306 w 2109554"/>
                  <a:gd name="connsiteY10" fmla="*/ 100012 h 865187"/>
                  <a:gd name="connsiteX11" fmla="*/ 841798 w 2109554"/>
                  <a:gd name="connsiteY11" fmla="*/ 432581 h 865187"/>
                  <a:gd name="connsiteX12" fmla="*/ 959306 w 2109554"/>
                  <a:gd name="connsiteY12" fmla="*/ 765150 h 865187"/>
                  <a:gd name="connsiteX13" fmla="*/ 1076815 w 2109554"/>
                  <a:gd name="connsiteY13" fmla="*/ 432581 h 865187"/>
                  <a:gd name="connsiteX14" fmla="*/ 959306 w 2109554"/>
                  <a:gd name="connsiteY14" fmla="*/ 100012 h 865187"/>
                  <a:gd name="connsiteX15" fmla="*/ 497343 w 2109554"/>
                  <a:gd name="connsiteY15" fmla="*/ 100012 h 865187"/>
                  <a:gd name="connsiteX16" fmla="*/ 379835 w 2109554"/>
                  <a:gd name="connsiteY16" fmla="*/ 432581 h 865187"/>
                  <a:gd name="connsiteX17" fmla="*/ 497343 w 2109554"/>
                  <a:gd name="connsiteY17" fmla="*/ 765150 h 865187"/>
                  <a:gd name="connsiteX18" fmla="*/ 614852 w 2109554"/>
                  <a:gd name="connsiteY18" fmla="*/ 432581 h 865187"/>
                  <a:gd name="connsiteX19" fmla="*/ 497343 w 2109554"/>
                  <a:gd name="connsiteY19" fmla="*/ 100012 h 865187"/>
                  <a:gd name="connsiteX20" fmla="*/ 106908 w 2109554"/>
                  <a:gd name="connsiteY20" fmla="*/ 1480 h 865187"/>
                  <a:gd name="connsiteX21" fmla="*/ 218839 w 2109554"/>
                  <a:gd name="connsiteY21" fmla="*/ 1480 h 865187"/>
                  <a:gd name="connsiteX22" fmla="*/ 218839 w 2109554"/>
                  <a:gd name="connsiteY22" fmla="*/ 865187 h 865187"/>
                  <a:gd name="connsiteX23" fmla="*/ 106908 w 2109554"/>
                  <a:gd name="connsiteY23" fmla="*/ 865187 h 865187"/>
                  <a:gd name="connsiteX24" fmla="*/ 106908 w 2109554"/>
                  <a:gd name="connsiteY24" fmla="*/ 157659 h 865187"/>
                  <a:gd name="connsiteX25" fmla="*/ 0 w 2109554"/>
                  <a:gd name="connsiteY25" fmla="*/ 280085 h 865187"/>
                  <a:gd name="connsiteX26" fmla="*/ 0 w 2109554"/>
                  <a:gd name="connsiteY26" fmla="*/ 132082 h 865187"/>
                  <a:gd name="connsiteX27" fmla="*/ 1907053 w 2109554"/>
                  <a:gd name="connsiteY27" fmla="*/ 0 h 865187"/>
                  <a:gd name="connsiteX28" fmla="*/ 2109554 w 2109554"/>
                  <a:gd name="connsiteY28" fmla="*/ 432577 h 865187"/>
                  <a:gd name="connsiteX29" fmla="*/ 1907053 w 2109554"/>
                  <a:gd name="connsiteY29" fmla="*/ 865153 h 865187"/>
                  <a:gd name="connsiteX30" fmla="*/ 1704552 w 2109554"/>
                  <a:gd name="connsiteY30" fmla="*/ 432577 h 865187"/>
                  <a:gd name="connsiteX31" fmla="*/ 1907053 w 2109554"/>
                  <a:gd name="connsiteY31" fmla="*/ 0 h 865187"/>
                  <a:gd name="connsiteX32" fmla="*/ 1426040 w 2109554"/>
                  <a:gd name="connsiteY32" fmla="*/ 0 h 865187"/>
                  <a:gd name="connsiteX33" fmla="*/ 1628541 w 2109554"/>
                  <a:gd name="connsiteY33" fmla="*/ 432577 h 865187"/>
                  <a:gd name="connsiteX34" fmla="*/ 1426040 w 2109554"/>
                  <a:gd name="connsiteY34" fmla="*/ 865153 h 865187"/>
                  <a:gd name="connsiteX35" fmla="*/ 1223539 w 2109554"/>
                  <a:gd name="connsiteY35" fmla="*/ 432577 h 865187"/>
                  <a:gd name="connsiteX36" fmla="*/ 1426040 w 2109554"/>
                  <a:gd name="connsiteY36" fmla="*/ 0 h 865187"/>
                  <a:gd name="connsiteX37" fmla="*/ 959315 w 2109554"/>
                  <a:gd name="connsiteY37" fmla="*/ 0 h 865187"/>
                  <a:gd name="connsiteX38" fmla="*/ 1161816 w 2109554"/>
                  <a:gd name="connsiteY38" fmla="*/ 432577 h 865187"/>
                  <a:gd name="connsiteX39" fmla="*/ 959315 w 2109554"/>
                  <a:gd name="connsiteY39" fmla="*/ 865153 h 865187"/>
                  <a:gd name="connsiteX40" fmla="*/ 756814 w 2109554"/>
                  <a:gd name="connsiteY40" fmla="*/ 432577 h 865187"/>
                  <a:gd name="connsiteX41" fmla="*/ 959315 w 2109554"/>
                  <a:gd name="connsiteY41" fmla="*/ 0 h 865187"/>
                  <a:gd name="connsiteX42" fmla="*/ 497352 w 2109554"/>
                  <a:gd name="connsiteY42" fmla="*/ 0 h 865187"/>
                  <a:gd name="connsiteX43" fmla="*/ 699853 w 2109554"/>
                  <a:gd name="connsiteY43" fmla="*/ 432577 h 865187"/>
                  <a:gd name="connsiteX44" fmla="*/ 497352 w 2109554"/>
                  <a:gd name="connsiteY44" fmla="*/ 865153 h 865187"/>
                  <a:gd name="connsiteX45" fmla="*/ 294851 w 2109554"/>
                  <a:gd name="connsiteY45" fmla="*/ 432577 h 865187"/>
                  <a:gd name="connsiteX46" fmla="*/ 497352 w 2109554"/>
                  <a:gd name="connsiteY46" fmla="*/ 0 h 8651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</a:cxnLst>
                <a:rect l="l" t="t" r="r" b="b"/>
                <a:pathLst>
                  <a:path w="2109554" h="865187">
                    <a:moveTo>
                      <a:pt x="1907044" y="100012"/>
                    </a:moveTo>
                    <a:cubicBezTo>
                      <a:pt x="1832286" y="100012"/>
                      <a:pt x="1788303" y="197418"/>
                      <a:pt x="1789536" y="432581"/>
                    </a:cubicBezTo>
                    <a:cubicBezTo>
                      <a:pt x="1790768" y="667744"/>
                      <a:pt x="1834751" y="767057"/>
                      <a:pt x="1907044" y="765150"/>
                    </a:cubicBezTo>
                    <a:cubicBezTo>
                      <a:pt x="1979337" y="763243"/>
                      <a:pt x="2024553" y="669651"/>
                      <a:pt x="2024553" y="432581"/>
                    </a:cubicBezTo>
                    <a:cubicBezTo>
                      <a:pt x="2024553" y="195511"/>
                      <a:pt x="1981803" y="100012"/>
                      <a:pt x="1907044" y="100012"/>
                    </a:cubicBezTo>
                    <a:close/>
                    <a:moveTo>
                      <a:pt x="1426031" y="100012"/>
                    </a:moveTo>
                    <a:cubicBezTo>
                      <a:pt x="1351273" y="100012"/>
                      <a:pt x="1307290" y="197418"/>
                      <a:pt x="1308523" y="432581"/>
                    </a:cubicBezTo>
                    <a:cubicBezTo>
                      <a:pt x="1309755" y="667744"/>
                      <a:pt x="1353738" y="767057"/>
                      <a:pt x="1426031" y="765150"/>
                    </a:cubicBezTo>
                    <a:cubicBezTo>
                      <a:pt x="1498324" y="763243"/>
                      <a:pt x="1543540" y="669651"/>
                      <a:pt x="1543540" y="432581"/>
                    </a:cubicBezTo>
                    <a:cubicBezTo>
                      <a:pt x="1543540" y="195511"/>
                      <a:pt x="1500790" y="100012"/>
                      <a:pt x="1426031" y="100012"/>
                    </a:cubicBezTo>
                    <a:close/>
                    <a:moveTo>
                      <a:pt x="959306" y="100012"/>
                    </a:moveTo>
                    <a:cubicBezTo>
                      <a:pt x="884548" y="100012"/>
                      <a:pt x="840565" y="197418"/>
                      <a:pt x="841798" y="432581"/>
                    </a:cubicBezTo>
                    <a:cubicBezTo>
                      <a:pt x="843030" y="667744"/>
                      <a:pt x="887013" y="767057"/>
                      <a:pt x="959306" y="765150"/>
                    </a:cubicBezTo>
                    <a:cubicBezTo>
                      <a:pt x="1031599" y="763243"/>
                      <a:pt x="1076815" y="669651"/>
                      <a:pt x="1076815" y="432581"/>
                    </a:cubicBezTo>
                    <a:cubicBezTo>
                      <a:pt x="1076815" y="195511"/>
                      <a:pt x="1034065" y="100012"/>
                      <a:pt x="959306" y="100012"/>
                    </a:cubicBezTo>
                    <a:close/>
                    <a:moveTo>
                      <a:pt x="497343" y="100012"/>
                    </a:moveTo>
                    <a:cubicBezTo>
                      <a:pt x="422585" y="100012"/>
                      <a:pt x="378602" y="197418"/>
                      <a:pt x="379835" y="432581"/>
                    </a:cubicBezTo>
                    <a:cubicBezTo>
                      <a:pt x="381067" y="667744"/>
                      <a:pt x="425050" y="767057"/>
                      <a:pt x="497343" y="765150"/>
                    </a:cubicBezTo>
                    <a:cubicBezTo>
                      <a:pt x="569636" y="763243"/>
                      <a:pt x="614852" y="669651"/>
                      <a:pt x="614852" y="432581"/>
                    </a:cubicBezTo>
                    <a:cubicBezTo>
                      <a:pt x="614852" y="195511"/>
                      <a:pt x="572102" y="100012"/>
                      <a:pt x="497343" y="100012"/>
                    </a:cubicBezTo>
                    <a:close/>
                    <a:moveTo>
                      <a:pt x="106908" y="1480"/>
                    </a:moveTo>
                    <a:lnTo>
                      <a:pt x="218839" y="1480"/>
                    </a:lnTo>
                    <a:lnTo>
                      <a:pt x="218839" y="865187"/>
                    </a:lnTo>
                    <a:lnTo>
                      <a:pt x="106908" y="865187"/>
                    </a:lnTo>
                    <a:lnTo>
                      <a:pt x="106908" y="157659"/>
                    </a:lnTo>
                    <a:lnTo>
                      <a:pt x="0" y="280085"/>
                    </a:lnTo>
                    <a:lnTo>
                      <a:pt x="0" y="132082"/>
                    </a:lnTo>
                    <a:close/>
                    <a:moveTo>
                      <a:pt x="1907053" y="0"/>
                    </a:moveTo>
                    <a:cubicBezTo>
                      <a:pt x="2035883" y="0"/>
                      <a:pt x="2109554" y="124217"/>
                      <a:pt x="2109554" y="432577"/>
                    </a:cubicBezTo>
                    <a:cubicBezTo>
                      <a:pt x="2109554" y="740936"/>
                      <a:pt x="2031635" y="862673"/>
                      <a:pt x="1907053" y="865153"/>
                    </a:cubicBezTo>
                    <a:cubicBezTo>
                      <a:pt x="1782472" y="867633"/>
                      <a:pt x="1706676" y="738456"/>
                      <a:pt x="1704552" y="432577"/>
                    </a:cubicBezTo>
                    <a:cubicBezTo>
                      <a:pt x="1702428" y="126697"/>
                      <a:pt x="1778223" y="0"/>
                      <a:pt x="1907053" y="0"/>
                    </a:cubicBezTo>
                    <a:close/>
                    <a:moveTo>
                      <a:pt x="1426040" y="0"/>
                    </a:moveTo>
                    <a:cubicBezTo>
                      <a:pt x="1554870" y="0"/>
                      <a:pt x="1628541" y="124217"/>
                      <a:pt x="1628541" y="432577"/>
                    </a:cubicBezTo>
                    <a:cubicBezTo>
                      <a:pt x="1628541" y="740936"/>
                      <a:pt x="1550622" y="862673"/>
                      <a:pt x="1426040" y="865153"/>
                    </a:cubicBezTo>
                    <a:cubicBezTo>
                      <a:pt x="1301459" y="867633"/>
                      <a:pt x="1225663" y="738456"/>
                      <a:pt x="1223539" y="432577"/>
                    </a:cubicBezTo>
                    <a:cubicBezTo>
                      <a:pt x="1221415" y="126697"/>
                      <a:pt x="1297210" y="0"/>
                      <a:pt x="1426040" y="0"/>
                    </a:cubicBezTo>
                    <a:close/>
                    <a:moveTo>
                      <a:pt x="959315" y="0"/>
                    </a:moveTo>
                    <a:cubicBezTo>
                      <a:pt x="1088145" y="0"/>
                      <a:pt x="1161816" y="124217"/>
                      <a:pt x="1161816" y="432577"/>
                    </a:cubicBezTo>
                    <a:cubicBezTo>
                      <a:pt x="1161816" y="740936"/>
                      <a:pt x="1083897" y="862673"/>
                      <a:pt x="959315" y="865153"/>
                    </a:cubicBezTo>
                    <a:cubicBezTo>
                      <a:pt x="834734" y="867633"/>
                      <a:pt x="758938" y="738456"/>
                      <a:pt x="756814" y="432577"/>
                    </a:cubicBezTo>
                    <a:cubicBezTo>
                      <a:pt x="754690" y="126697"/>
                      <a:pt x="830485" y="0"/>
                      <a:pt x="959315" y="0"/>
                    </a:cubicBezTo>
                    <a:close/>
                    <a:moveTo>
                      <a:pt x="497352" y="0"/>
                    </a:moveTo>
                    <a:cubicBezTo>
                      <a:pt x="626182" y="0"/>
                      <a:pt x="699853" y="124217"/>
                      <a:pt x="699853" y="432577"/>
                    </a:cubicBezTo>
                    <a:cubicBezTo>
                      <a:pt x="699853" y="740936"/>
                      <a:pt x="621934" y="862673"/>
                      <a:pt x="497352" y="865153"/>
                    </a:cubicBezTo>
                    <a:cubicBezTo>
                      <a:pt x="372770" y="867633"/>
                      <a:pt x="296975" y="738456"/>
                      <a:pt x="294851" y="432577"/>
                    </a:cubicBezTo>
                    <a:cubicBezTo>
                      <a:pt x="292727" y="126697"/>
                      <a:pt x="368522" y="0"/>
                      <a:pt x="497352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</p:grpSp>
      </p:grpSp>
      <p:sp>
        <p:nvSpPr>
          <p:cNvPr id="110" name="テキスト ボックス 109">
            <a:extLst>
              <a:ext uri="{FF2B5EF4-FFF2-40B4-BE49-F238E27FC236}">
                <a16:creationId xmlns:a16="http://schemas.microsoft.com/office/drawing/2014/main" id="{F12F70E8-C224-3C1D-3123-DCF24903830B}"/>
              </a:ext>
            </a:extLst>
          </p:cNvPr>
          <p:cNvSpPr txBox="1"/>
          <p:nvPr/>
        </p:nvSpPr>
        <p:spPr>
          <a:xfrm rot="20700000">
            <a:off x="1049148" y="774982"/>
            <a:ext cx="1190832" cy="45657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無理ッス</a:t>
            </a:r>
            <a:endParaRPr lang="en-US" altLang="zh-TW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4530119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テキスト ボックス 23"/>
          <p:cNvSpPr txBox="1"/>
          <p:nvPr/>
        </p:nvSpPr>
        <p:spPr>
          <a:xfrm>
            <a:off x="110720" y="5398039"/>
            <a:ext cx="9690506" cy="1323439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en-US" altLang="ja-JP" sz="8000" b="1" spc="50" dirty="0">
                <a:ln w="11430"/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1</a:t>
            </a:r>
            <a:r>
              <a:rPr kumimoji="1" lang="ja-JP" altLang="en-US" sz="8000" b="1" spc="50" dirty="0">
                <a:ln w="11430"/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万円札</a:t>
            </a:r>
            <a:r>
              <a:rPr kumimoji="1" lang="ja-JP" altLang="en-US" sz="7200" b="1" spc="50" dirty="0">
                <a:ln w="11430"/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は使えません</a:t>
            </a:r>
            <a:endParaRPr kumimoji="1" lang="en-US" altLang="ja-JP" sz="7200" b="1" spc="50" dirty="0">
              <a:ln w="11430"/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110720" y="320486"/>
            <a:ext cx="9690506" cy="1107996"/>
          </a:xfrm>
          <a:prstGeom prst="rect">
            <a:avLst/>
          </a:prstGeom>
          <a:noFill/>
        </p:spPr>
        <p:txBody>
          <a:bodyPr wrap="square" rtlCol="0" anchor="b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kumimoji="1" lang="ja-JP" altLang="en-US" sz="6600" b="1" spc="50" dirty="0">
                <a:ln w="11430"/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千円札が不足している為</a:t>
            </a:r>
            <a:endParaRPr kumimoji="1" lang="en-US" altLang="ja-JP" sz="6600" b="1" spc="50" dirty="0">
              <a:ln w="11430"/>
              <a:effectLst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63" name="グループ化 162">
            <a:extLst>
              <a:ext uri="{FF2B5EF4-FFF2-40B4-BE49-F238E27FC236}">
                <a16:creationId xmlns:a16="http://schemas.microsoft.com/office/drawing/2014/main" id="{5B28AFC2-D5F1-A459-FA78-9478F8A93534}"/>
              </a:ext>
            </a:extLst>
          </p:cNvPr>
          <p:cNvGrpSpPr/>
          <p:nvPr/>
        </p:nvGrpSpPr>
        <p:grpSpPr>
          <a:xfrm>
            <a:off x="1016397" y="1268046"/>
            <a:ext cx="7792985" cy="4014394"/>
            <a:chOff x="1016397" y="1268046"/>
            <a:chExt cx="7792985" cy="4014394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8C2ADD2A-02C4-C8AF-307F-77E1E26FC046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016397" y="1485252"/>
              <a:ext cx="7792985" cy="3660897"/>
              <a:chOff x="869916" y="472169"/>
              <a:chExt cx="4003050" cy="1880506"/>
            </a:xfrm>
          </p:grpSpPr>
          <p:sp>
            <p:nvSpPr>
              <p:cNvPr id="3" name="正方形/長方形 2">
                <a:extLst>
                  <a:ext uri="{FF2B5EF4-FFF2-40B4-BE49-F238E27FC236}">
                    <a16:creationId xmlns:a16="http://schemas.microsoft.com/office/drawing/2014/main" id="{D8FBD507-F98B-519D-EBCC-6482EE947665}"/>
                  </a:ext>
                </a:extLst>
              </p:cNvPr>
              <p:cNvSpPr/>
              <p:nvPr/>
            </p:nvSpPr>
            <p:spPr>
              <a:xfrm>
                <a:off x="869916" y="472169"/>
                <a:ext cx="4003050" cy="1880506"/>
              </a:xfrm>
              <a:prstGeom prst="rect">
                <a:avLst/>
              </a:prstGeom>
              <a:solidFill>
                <a:srgbClr val="FAE3C1"/>
              </a:solidFill>
              <a:ln w="381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" name="四角形: 角を丸くする 3">
                <a:extLst>
                  <a:ext uri="{FF2B5EF4-FFF2-40B4-BE49-F238E27FC236}">
                    <a16:creationId xmlns:a16="http://schemas.microsoft.com/office/drawing/2014/main" id="{48FE4000-5850-9987-01C4-50647405A0FA}"/>
                  </a:ext>
                </a:extLst>
              </p:cNvPr>
              <p:cNvSpPr/>
              <p:nvPr/>
            </p:nvSpPr>
            <p:spPr>
              <a:xfrm>
                <a:off x="1025491" y="637642"/>
                <a:ext cx="3677478" cy="1553341"/>
              </a:xfrm>
              <a:prstGeom prst="roundRect">
                <a:avLst>
                  <a:gd name="adj" fmla="val 10126"/>
                </a:avLst>
              </a:prstGeom>
              <a:gradFill flip="none" rotWithShape="1">
                <a:gsLst>
                  <a:gs pos="100000">
                    <a:srgbClr val="ED7D31">
                      <a:lumMod val="40000"/>
                      <a:lumOff val="60000"/>
                    </a:srgbClr>
                  </a:gs>
                  <a:gs pos="0">
                    <a:srgbClr val="ED7D31">
                      <a:lumMod val="40000"/>
                      <a:lumOff val="60000"/>
                    </a:srgbClr>
                  </a:gs>
                  <a:gs pos="30000">
                    <a:srgbClr val="FAE3C1"/>
                  </a:gs>
                  <a:gs pos="50000">
                    <a:srgbClr val="70AD47">
                      <a:lumMod val="60000"/>
                      <a:lumOff val="40000"/>
                    </a:srgbClr>
                  </a:gs>
                  <a:gs pos="70000">
                    <a:srgbClr val="FAE3C1"/>
                  </a:gs>
                </a:gsLst>
                <a:lin ang="0" scaled="1"/>
                <a:tileRect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" name="台形 4">
                <a:extLst>
                  <a:ext uri="{FF2B5EF4-FFF2-40B4-BE49-F238E27FC236}">
                    <a16:creationId xmlns:a16="http://schemas.microsoft.com/office/drawing/2014/main" id="{5622B288-486E-9357-2FD2-05EC88DD9D4A}"/>
                  </a:ext>
                </a:extLst>
              </p:cNvPr>
              <p:cNvSpPr/>
              <p:nvPr/>
            </p:nvSpPr>
            <p:spPr>
              <a:xfrm rot="10800000">
                <a:off x="2015862" y="2192873"/>
                <a:ext cx="577210" cy="59082"/>
              </a:xfrm>
              <a:prstGeom prst="trapezoid">
                <a:avLst>
                  <a:gd name="adj" fmla="val 87306"/>
                </a:avLst>
              </a:prstGeom>
              <a:solidFill>
                <a:srgbClr val="97876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6" name="台形 5">
                <a:extLst>
                  <a:ext uri="{FF2B5EF4-FFF2-40B4-BE49-F238E27FC236}">
                    <a16:creationId xmlns:a16="http://schemas.microsoft.com/office/drawing/2014/main" id="{CC37A7EC-3957-00AD-CCF9-3BBE6BE4BFCC}"/>
                  </a:ext>
                </a:extLst>
              </p:cNvPr>
              <p:cNvSpPr/>
              <p:nvPr/>
            </p:nvSpPr>
            <p:spPr>
              <a:xfrm rot="10800000">
                <a:off x="3194579" y="2192873"/>
                <a:ext cx="1525858" cy="59082"/>
              </a:xfrm>
              <a:prstGeom prst="trapezoid">
                <a:avLst>
                  <a:gd name="adj" fmla="val 87306"/>
                </a:avLst>
              </a:prstGeom>
              <a:solidFill>
                <a:srgbClr val="97876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F61F289E-A5DE-F82E-E1BB-E3A0D7B9417B}"/>
                  </a:ext>
                </a:extLst>
              </p:cNvPr>
              <p:cNvSpPr/>
              <p:nvPr/>
            </p:nvSpPr>
            <p:spPr>
              <a:xfrm>
                <a:off x="4505323" y="1100138"/>
                <a:ext cx="245270" cy="646158"/>
              </a:xfrm>
              <a:custGeom>
                <a:avLst/>
                <a:gdLst>
                  <a:gd name="connsiteX0" fmla="*/ 158354 w 245270"/>
                  <a:gd name="connsiteY0" fmla="*/ 0 h 646158"/>
                  <a:gd name="connsiteX1" fmla="*/ 245270 w 245270"/>
                  <a:gd name="connsiteY1" fmla="*/ 323079 h 646158"/>
                  <a:gd name="connsiteX2" fmla="*/ 158354 w 245270"/>
                  <a:gd name="connsiteY2" fmla="*/ 646158 h 646158"/>
                  <a:gd name="connsiteX3" fmla="*/ 96896 w 245270"/>
                  <a:gd name="connsiteY3" fmla="*/ 551531 h 646158"/>
                  <a:gd name="connsiteX4" fmla="*/ 93546 w 245270"/>
                  <a:gd name="connsiteY4" fmla="*/ 533064 h 646158"/>
                  <a:gd name="connsiteX5" fmla="*/ 86916 w 245270"/>
                  <a:gd name="connsiteY5" fmla="*/ 534871 h 646158"/>
                  <a:gd name="connsiteX6" fmla="*/ 0 w 245270"/>
                  <a:gd name="connsiteY6" fmla="*/ 417545 h 646158"/>
                  <a:gd name="connsiteX7" fmla="*/ 25458 w 245270"/>
                  <a:gd name="connsiteY7" fmla="*/ 334583 h 646158"/>
                  <a:gd name="connsiteX8" fmla="*/ 38959 w 245270"/>
                  <a:gd name="connsiteY8" fmla="*/ 322295 h 646158"/>
                  <a:gd name="connsiteX9" fmla="*/ 25458 w 245270"/>
                  <a:gd name="connsiteY9" fmla="*/ 310007 h 646158"/>
                  <a:gd name="connsiteX10" fmla="*/ 0 w 245270"/>
                  <a:gd name="connsiteY10" fmla="*/ 227045 h 646158"/>
                  <a:gd name="connsiteX11" fmla="*/ 86916 w 245270"/>
                  <a:gd name="connsiteY11" fmla="*/ 109719 h 646158"/>
                  <a:gd name="connsiteX12" fmla="*/ 93817 w 245270"/>
                  <a:gd name="connsiteY12" fmla="*/ 111600 h 646158"/>
                  <a:gd name="connsiteX13" fmla="*/ 96896 w 245270"/>
                  <a:gd name="connsiteY13" fmla="*/ 94627 h 646158"/>
                  <a:gd name="connsiteX14" fmla="*/ 158354 w 245270"/>
                  <a:gd name="connsiteY14" fmla="*/ 0 h 6461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245270" h="646158">
                    <a:moveTo>
                      <a:pt x="158354" y="0"/>
                    </a:moveTo>
                    <a:cubicBezTo>
                      <a:pt x="206356" y="0"/>
                      <a:pt x="245270" y="144647"/>
                      <a:pt x="245270" y="323079"/>
                    </a:cubicBezTo>
                    <a:cubicBezTo>
                      <a:pt x="245270" y="501511"/>
                      <a:pt x="206356" y="646158"/>
                      <a:pt x="158354" y="646158"/>
                    </a:cubicBezTo>
                    <a:cubicBezTo>
                      <a:pt x="134353" y="646158"/>
                      <a:pt x="112624" y="609996"/>
                      <a:pt x="96896" y="551531"/>
                    </a:cubicBezTo>
                    <a:lnTo>
                      <a:pt x="93546" y="533064"/>
                    </a:lnTo>
                    <a:lnTo>
                      <a:pt x="86916" y="534871"/>
                    </a:lnTo>
                    <a:cubicBezTo>
                      <a:pt x="38914" y="534871"/>
                      <a:pt x="0" y="482342"/>
                      <a:pt x="0" y="417545"/>
                    </a:cubicBezTo>
                    <a:cubicBezTo>
                      <a:pt x="0" y="385147"/>
                      <a:pt x="9729" y="355815"/>
                      <a:pt x="25458" y="334583"/>
                    </a:cubicBezTo>
                    <a:lnTo>
                      <a:pt x="38959" y="322295"/>
                    </a:lnTo>
                    <a:lnTo>
                      <a:pt x="25458" y="310007"/>
                    </a:lnTo>
                    <a:cubicBezTo>
                      <a:pt x="9729" y="288775"/>
                      <a:pt x="0" y="259444"/>
                      <a:pt x="0" y="227045"/>
                    </a:cubicBezTo>
                    <a:cubicBezTo>
                      <a:pt x="0" y="162248"/>
                      <a:pt x="38914" y="109719"/>
                      <a:pt x="86916" y="109719"/>
                    </a:cubicBezTo>
                    <a:lnTo>
                      <a:pt x="93817" y="111600"/>
                    </a:lnTo>
                    <a:lnTo>
                      <a:pt x="96896" y="94627"/>
                    </a:lnTo>
                    <a:cubicBezTo>
                      <a:pt x="112624" y="36162"/>
                      <a:pt x="134353" y="0"/>
                      <a:pt x="158354" y="0"/>
                    </a:cubicBezTo>
                    <a:close/>
                  </a:path>
                </a:pathLst>
              </a:custGeom>
              <a:solidFill>
                <a:srgbClr val="70AD47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8" name="グループ化 7">
                <a:extLst>
                  <a:ext uri="{FF2B5EF4-FFF2-40B4-BE49-F238E27FC236}">
                    <a16:creationId xmlns:a16="http://schemas.microsoft.com/office/drawing/2014/main" id="{DD5C3A97-B2C1-6DEE-CC0F-6A41CB26C2A2}"/>
                  </a:ext>
                </a:extLst>
              </p:cNvPr>
              <p:cNvGrpSpPr/>
              <p:nvPr/>
            </p:nvGrpSpPr>
            <p:grpSpPr>
              <a:xfrm>
                <a:off x="4183113" y="1977517"/>
                <a:ext cx="594006" cy="274438"/>
                <a:chOff x="2501723" y="1916903"/>
                <a:chExt cx="725202" cy="335052"/>
              </a:xfrm>
            </p:grpSpPr>
            <p:sp>
              <p:nvSpPr>
                <p:cNvPr id="160" name="フリーフォーム: 図形 159">
                  <a:extLst>
                    <a:ext uri="{FF2B5EF4-FFF2-40B4-BE49-F238E27FC236}">
                      <a16:creationId xmlns:a16="http://schemas.microsoft.com/office/drawing/2014/main" id="{EF258E8C-D7A0-FAA2-DA97-B0E4414843FC}"/>
                    </a:ext>
                  </a:extLst>
                </p:cNvPr>
                <p:cNvSpPr/>
                <p:nvPr/>
              </p:nvSpPr>
              <p:spPr>
                <a:xfrm>
                  <a:off x="2501723" y="1916903"/>
                  <a:ext cx="725202" cy="335052"/>
                </a:xfrm>
                <a:custGeom>
                  <a:avLst/>
                  <a:gdLst>
                    <a:gd name="connsiteX0" fmla="*/ 233540 w 725202"/>
                    <a:gd name="connsiteY0" fmla="*/ 0 h 335052"/>
                    <a:gd name="connsiteX1" fmla="*/ 278649 w 725202"/>
                    <a:gd name="connsiteY1" fmla="*/ 13165 h 335052"/>
                    <a:gd name="connsiteX2" fmla="*/ 304034 w 725202"/>
                    <a:gd name="connsiteY2" fmla="*/ 37907 h 335052"/>
                    <a:gd name="connsiteX3" fmla="*/ 317018 w 725202"/>
                    <a:gd name="connsiteY3" fmla="*/ 26332 h 335052"/>
                    <a:gd name="connsiteX4" fmla="*/ 362127 w 725202"/>
                    <a:gd name="connsiteY4" fmla="*/ 14290 h 335052"/>
                    <a:gd name="connsiteX5" fmla="*/ 407236 w 725202"/>
                    <a:gd name="connsiteY5" fmla="*/ 26332 h 335052"/>
                    <a:gd name="connsiteX6" fmla="*/ 422707 w 725202"/>
                    <a:gd name="connsiteY6" fmla="*/ 40125 h 335052"/>
                    <a:gd name="connsiteX7" fmla="*/ 450368 w 725202"/>
                    <a:gd name="connsiteY7" fmla="*/ 13165 h 335052"/>
                    <a:gd name="connsiteX8" fmla="*/ 495477 w 725202"/>
                    <a:gd name="connsiteY8" fmla="*/ 0 h 335052"/>
                    <a:gd name="connsiteX9" fmla="*/ 577422 w 725202"/>
                    <a:gd name="connsiteY9" fmla="*/ 49067 h 335052"/>
                    <a:gd name="connsiteX10" fmla="*/ 579436 w 725202"/>
                    <a:gd name="connsiteY10" fmla="*/ 53385 h 335052"/>
                    <a:gd name="connsiteX11" fmla="*/ 647445 w 725202"/>
                    <a:gd name="connsiteY11" fmla="*/ 37746 h 335052"/>
                    <a:gd name="connsiteX12" fmla="*/ 653172 w 725202"/>
                    <a:gd name="connsiteY12" fmla="*/ 26332 h 335052"/>
                    <a:gd name="connsiteX13" fmla="*/ 673354 w 725202"/>
                    <a:gd name="connsiteY13" fmla="*/ 14290 h 335052"/>
                    <a:gd name="connsiteX14" fmla="*/ 725202 w 725202"/>
                    <a:gd name="connsiteY14" fmla="*/ 167526 h 335052"/>
                    <a:gd name="connsiteX15" fmla="*/ 673354 w 725202"/>
                    <a:gd name="connsiteY15" fmla="*/ 320762 h 335052"/>
                    <a:gd name="connsiteX16" fmla="*/ 662292 w 725202"/>
                    <a:gd name="connsiteY16" fmla="*/ 314162 h 335052"/>
                    <a:gd name="connsiteX17" fmla="*/ 662962 w 725202"/>
                    <a:gd name="connsiteY17" fmla="*/ 315076 h 335052"/>
                    <a:gd name="connsiteX18" fmla="*/ 569602 w 725202"/>
                    <a:gd name="connsiteY18" fmla="*/ 293606 h 335052"/>
                    <a:gd name="connsiteX19" fmla="*/ 540586 w 725202"/>
                    <a:gd name="connsiteY19" fmla="*/ 321887 h 335052"/>
                    <a:gd name="connsiteX20" fmla="*/ 495477 w 725202"/>
                    <a:gd name="connsiteY20" fmla="*/ 335052 h 335052"/>
                    <a:gd name="connsiteX21" fmla="*/ 450368 w 725202"/>
                    <a:gd name="connsiteY21" fmla="*/ 321887 h 335052"/>
                    <a:gd name="connsiteX22" fmla="*/ 422707 w 725202"/>
                    <a:gd name="connsiteY22" fmla="*/ 294927 h 335052"/>
                    <a:gd name="connsiteX23" fmla="*/ 407236 w 725202"/>
                    <a:gd name="connsiteY23" fmla="*/ 308720 h 335052"/>
                    <a:gd name="connsiteX24" fmla="*/ 362127 w 725202"/>
                    <a:gd name="connsiteY24" fmla="*/ 320762 h 335052"/>
                    <a:gd name="connsiteX25" fmla="*/ 317018 w 725202"/>
                    <a:gd name="connsiteY25" fmla="*/ 308720 h 335052"/>
                    <a:gd name="connsiteX26" fmla="*/ 304034 w 725202"/>
                    <a:gd name="connsiteY26" fmla="*/ 297145 h 335052"/>
                    <a:gd name="connsiteX27" fmla="*/ 278649 w 725202"/>
                    <a:gd name="connsiteY27" fmla="*/ 321887 h 335052"/>
                    <a:gd name="connsiteX28" fmla="*/ 233540 w 725202"/>
                    <a:gd name="connsiteY28" fmla="*/ 335052 h 335052"/>
                    <a:gd name="connsiteX29" fmla="*/ 188431 w 725202"/>
                    <a:gd name="connsiteY29" fmla="*/ 321887 h 335052"/>
                    <a:gd name="connsiteX30" fmla="*/ 159044 w 725202"/>
                    <a:gd name="connsiteY30" fmla="*/ 293246 h 335052"/>
                    <a:gd name="connsiteX31" fmla="*/ 64115 w 725202"/>
                    <a:gd name="connsiteY31" fmla="*/ 315076 h 335052"/>
                    <a:gd name="connsiteX32" fmla="*/ 66242 w 725202"/>
                    <a:gd name="connsiteY32" fmla="*/ 312174 h 335052"/>
                    <a:gd name="connsiteX33" fmla="*/ 51848 w 725202"/>
                    <a:gd name="connsiteY33" fmla="*/ 320762 h 335052"/>
                    <a:gd name="connsiteX34" fmla="*/ 0 w 725202"/>
                    <a:gd name="connsiteY34" fmla="*/ 167526 h 335052"/>
                    <a:gd name="connsiteX35" fmla="*/ 51848 w 725202"/>
                    <a:gd name="connsiteY35" fmla="*/ 14290 h 335052"/>
                    <a:gd name="connsiteX36" fmla="*/ 72030 w 725202"/>
                    <a:gd name="connsiteY36" fmla="*/ 26332 h 335052"/>
                    <a:gd name="connsiteX37" fmla="*/ 77513 w 725202"/>
                    <a:gd name="connsiteY37" fmla="*/ 37259 h 335052"/>
                    <a:gd name="connsiteX38" fmla="*/ 149393 w 725202"/>
                    <a:gd name="connsiteY38" fmla="*/ 53788 h 335052"/>
                    <a:gd name="connsiteX39" fmla="*/ 151595 w 725202"/>
                    <a:gd name="connsiteY39" fmla="*/ 49067 h 335052"/>
                    <a:gd name="connsiteX40" fmla="*/ 233540 w 725202"/>
                    <a:gd name="connsiteY40" fmla="*/ 0 h 3350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</a:cxnLst>
                  <a:rect l="l" t="t" r="r" b="b"/>
                  <a:pathLst>
                    <a:path w="725202" h="335052">
                      <a:moveTo>
                        <a:pt x="233540" y="0"/>
                      </a:moveTo>
                      <a:cubicBezTo>
                        <a:pt x="249541" y="0"/>
                        <a:pt x="264784" y="4688"/>
                        <a:pt x="278649" y="13165"/>
                      </a:cubicBezTo>
                      <a:lnTo>
                        <a:pt x="304034" y="37907"/>
                      </a:lnTo>
                      <a:lnTo>
                        <a:pt x="317018" y="26332"/>
                      </a:lnTo>
                      <a:cubicBezTo>
                        <a:pt x="330883" y="18578"/>
                        <a:pt x="346126" y="14290"/>
                        <a:pt x="362127" y="14290"/>
                      </a:cubicBezTo>
                      <a:cubicBezTo>
                        <a:pt x="378128" y="14290"/>
                        <a:pt x="393371" y="18578"/>
                        <a:pt x="407236" y="26332"/>
                      </a:cubicBezTo>
                      <a:lnTo>
                        <a:pt x="422707" y="40125"/>
                      </a:lnTo>
                      <a:lnTo>
                        <a:pt x="450368" y="13165"/>
                      </a:lnTo>
                      <a:cubicBezTo>
                        <a:pt x="464233" y="4688"/>
                        <a:pt x="479476" y="0"/>
                        <a:pt x="495477" y="0"/>
                      </a:cubicBezTo>
                      <a:cubicBezTo>
                        <a:pt x="527478" y="0"/>
                        <a:pt x="556450" y="18751"/>
                        <a:pt x="577422" y="49067"/>
                      </a:cubicBezTo>
                      <a:lnTo>
                        <a:pt x="579436" y="53385"/>
                      </a:lnTo>
                      <a:lnTo>
                        <a:pt x="647445" y="37746"/>
                      </a:lnTo>
                      <a:lnTo>
                        <a:pt x="653172" y="26332"/>
                      </a:lnTo>
                      <a:cubicBezTo>
                        <a:pt x="659375" y="18578"/>
                        <a:pt x="666195" y="14290"/>
                        <a:pt x="673354" y="14290"/>
                      </a:cubicBezTo>
                      <a:cubicBezTo>
                        <a:pt x="701989" y="14290"/>
                        <a:pt x="725202" y="82896"/>
                        <a:pt x="725202" y="167526"/>
                      </a:cubicBezTo>
                      <a:cubicBezTo>
                        <a:pt x="725202" y="252156"/>
                        <a:pt x="701989" y="320762"/>
                        <a:pt x="673354" y="320762"/>
                      </a:cubicBezTo>
                      <a:lnTo>
                        <a:pt x="662292" y="314162"/>
                      </a:lnTo>
                      <a:lnTo>
                        <a:pt x="662962" y="315076"/>
                      </a:lnTo>
                      <a:lnTo>
                        <a:pt x="569602" y="293606"/>
                      </a:lnTo>
                      <a:lnTo>
                        <a:pt x="540586" y="321887"/>
                      </a:lnTo>
                      <a:cubicBezTo>
                        <a:pt x="526721" y="330364"/>
                        <a:pt x="511478" y="335052"/>
                        <a:pt x="495477" y="335052"/>
                      </a:cubicBezTo>
                      <a:cubicBezTo>
                        <a:pt x="479476" y="335052"/>
                        <a:pt x="464233" y="330364"/>
                        <a:pt x="450368" y="321887"/>
                      </a:cubicBezTo>
                      <a:lnTo>
                        <a:pt x="422707" y="294927"/>
                      </a:lnTo>
                      <a:lnTo>
                        <a:pt x="407236" y="308720"/>
                      </a:lnTo>
                      <a:cubicBezTo>
                        <a:pt x="393371" y="316474"/>
                        <a:pt x="378128" y="320762"/>
                        <a:pt x="362127" y="320762"/>
                      </a:cubicBezTo>
                      <a:cubicBezTo>
                        <a:pt x="346126" y="320762"/>
                        <a:pt x="330883" y="316474"/>
                        <a:pt x="317018" y="308720"/>
                      </a:cubicBezTo>
                      <a:lnTo>
                        <a:pt x="304034" y="297145"/>
                      </a:lnTo>
                      <a:lnTo>
                        <a:pt x="278649" y="321887"/>
                      </a:lnTo>
                      <a:cubicBezTo>
                        <a:pt x="264784" y="330364"/>
                        <a:pt x="249541" y="335052"/>
                        <a:pt x="233540" y="335052"/>
                      </a:cubicBezTo>
                      <a:cubicBezTo>
                        <a:pt x="217539" y="335052"/>
                        <a:pt x="202296" y="330364"/>
                        <a:pt x="188431" y="321887"/>
                      </a:cubicBezTo>
                      <a:lnTo>
                        <a:pt x="159044" y="293246"/>
                      </a:lnTo>
                      <a:lnTo>
                        <a:pt x="64115" y="315076"/>
                      </a:lnTo>
                      <a:lnTo>
                        <a:pt x="66242" y="312174"/>
                      </a:lnTo>
                      <a:lnTo>
                        <a:pt x="51848" y="320762"/>
                      </a:lnTo>
                      <a:cubicBezTo>
                        <a:pt x="23213" y="320762"/>
                        <a:pt x="0" y="252156"/>
                        <a:pt x="0" y="167526"/>
                      </a:cubicBezTo>
                      <a:cubicBezTo>
                        <a:pt x="0" y="82896"/>
                        <a:pt x="23213" y="14290"/>
                        <a:pt x="51848" y="14290"/>
                      </a:cubicBezTo>
                      <a:cubicBezTo>
                        <a:pt x="59007" y="14290"/>
                        <a:pt x="65827" y="18578"/>
                        <a:pt x="72030" y="26332"/>
                      </a:cubicBezTo>
                      <a:lnTo>
                        <a:pt x="77513" y="37259"/>
                      </a:lnTo>
                      <a:lnTo>
                        <a:pt x="149393" y="53788"/>
                      </a:lnTo>
                      <a:lnTo>
                        <a:pt x="151595" y="49067"/>
                      </a:lnTo>
                      <a:cubicBezTo>
                        <a:pt x="172566" y="18751"/>
                        <a:pt x="201538" y="0"/>
                        <a:pt x="233540" y="0"/>
                      </a:cubicBez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61" name="フリーフォーム: 図形 160">
                  <a:extLst>
                    <a:ext uri="{FF2B5EF4-FFF2-40B4-BE49-F238E27FC236}">
                      <a16:creationId xmlns:a16="http://schemas.microsoft.com/office/drawing/2014/main" id="{1CF4D3D1-C9B2-59DE-0FD7-299004F4E17B}"/>
                    </a:ext>
                  </a:extLst>
                </p:cNvPr>
                <p:cNvSpPr/>
                <p:nvPr/>
              </p:nvSpPr>
              <p:spPr>
                <a:xfrm>
                  <a:off x="2524124" y="1950244"/>
                  <a:ext cx="688181" cy="268370"/>
                </a:xfrm>
                <a:custGeom>
                  <a:avLst/>
                  <a:gdLst>
                    <a:gd name="connsiteX0" fmla="*/ 233540 w 725202"/>
                    <a:gd name="connsiteY0" fmla="*/ 0 h 335052"/>
                    <a:gd name="connsiteX1" fmla="*/ 278649 w 725202"/>
                    <a:gd name="connsiteY1" fmla="*/ 13165 h 335052"/>
                    <a:gd name="connsiteX2" fmla="*/ 304034 w 725202"/>
                    <a:gd name="connsiteY2" fmla="*/ 37907 h 335052"/>
                    <a:gd name="connsiteX3" fmla="*/ 317018 w 725202"/>
                    <a:gd name="connsiteY3" fmla="*/ 26332 h 335052"/>
                    <a:gd name="connsiteX4" fmla="*/ 362127 w 725202"/>
                    <a:gd name="connsiteY4" fmla="*/ 14290 h 335052"/>
                    <a:gd name="connsiteX5" fmla="*/ 407236 w 725202"/>
                    <a:gd name="connsiteY5" fmla="*/ 26332 h 335052"/>
                    <a:gd name="connsiteX6" fmla="*/ 422707 w 725202"/>
                    <a:gd name="connsiteY6" fmla="*/ 40125 h 335052"/>
                    <a:gd name="connsiteX7" fmla="*/ 450368 w 725202"/>
                    <a:gd name="connsiteY7" fmla="*/ 13165 h 335052"/>
                    <a:gd name="connsiteX8" fmla="*/ 495477 w 725202"/>
                    <a:gd name="connsiteY8" fmla="*/ 0 h 335052"/>
                    <a:gd name="connsiteX9" fmla="*/ 577422 w 725202"/>
                    <a:gd name="connsiteY9" fmla="*/ 49067 h 335052"/>
                    <a:gd name="connsiteX10" fmla="*/ 579436 w 725202"/>
                    <a:gd name="connsiteY10" fmla="*/ 53385 h 335052"/>
                    <a:gd name="connsiteX11" fmla="*/ 647445 w 725202"/>
                    <a:gd name="connsiteY11" fmla="*/ 37746 h 335052"/>
                    <a:gd name="connsiteX12" fmla="*/ 653172 w 725202"/>
                    <a:gd name="connsiteY12" fmla="*/ 26332 h 335052"/>
                    <a:gd name="connsiteX13" fmla="*/ 673354 w 725202"/>
                    <a:gd name="connsiteY13" fmla="*/ 14290 h 335052"/>
                    <a:gd name="connsiteX14" fmla="*/ 725202 w 725202"/>
                    <a:gd name="connsiteY14" fmla="*/ 167526 h 335052"/>
                    <a:gd name="connsiteX15" fmla="*/ 673354 w 725202"/>
                    <a:gd name="connsiteY15" fmla="*/ 320762 h 335052"/>
                    <a:gd name="connsiteX16" fmla="*/ 662292 w 725202"/>
                    <a:gd name="connsiteY16" fmla="*/ 314162 h 335052"/>
                    <a:gd name="connsiteX17" fmla="*/ 662962 w 725202"/>
                    <a:gd name="connsiteY17" fmla="*/ 315076 h 335052"/>
                    <a:gd name="connsiteX18" fmla="*/ 569602 w 725202"/>
                    <a:gd name="connsiteY18" fmla="*/ 293606 h 335052"/>
                    <a:gd name="connsiteX19" fmla="*/ 540586 w 725202"/>
                    <a:gd name="connsiteY19" fmla="*/ 321887 h 335052"/>
                    <a:gd name="connsiteX20" fmla="*/ 495477 w 725202"/>
                    <a:gd name="connsiteY20" fmla="*/ 335052 h 335052"/>
                    <a:gd name="connsiteX21" fmla="*/ 450368 w 725202"/>
                    <a:gd name="connsiteY21" fmla="*/ 321887 h 335052"/>
                    <a:gd name="connsiteX22" fmla="*/ 422707 w 725202"/>
                    <a:gd name="connsiteY22" fmla="*/ 294927 h 335052"/>
                    <a:gd name="connsiteX23" fmla="*/ 407236 w 725202"/>
                    <a:gd name="connsiteY23" fmla="*/ 308720 h 335052"/>
                    <a:gd name="connsiteX24" fmla="*/ 362127 w 725202"/>
                    <a:gd name="connsiteY24" fmla="*/ 320762 h 335052"/>
                    <a:gd name="connsiteX25" fmla="*/ 317018 w 725202"/>
                    <a:gd name="connsiteY25" fmla="*/ 308720 h 335052"/>
                    <a:gd name="connsiteX26" fmla="*/ 304034 w 725202"/>
                    <a:gd name="connsiteY26" fmla="*/ 297145 h 335052"/>
                    <a:gd name="connsiteX27" fmla="*/ 278649 w 725202"/>
                    <a:gd name="connsiteY27" fmla="*/ 321887 h 335052"/>
                    <a:gd name="connsiteX28" fmla="*/ 233540 w 725202"/>
                    <a:gd name="connsiteY28" fmla="*/ 335052 h 335052"/>
                    <a:gd name="connsiteX29" fmla="*/ 188431 w 725202"/>
                    <a:gd name="connsiteY29" fmla="*/ 321887 h 335052"/>
                    <a:gd name="connsiteX30" fmla="*/ 159044 w 725202"/>
                    <a:gd name="connsiteY30" fmla="*/ 293246 h 335052"/>
                    <a:gd name="connsiteX31" fmla="*/ 64115 w 725202"/>
                    <a:gd name="connsiteY31" fmla="*/ 315076 h 335052"/>
                    <a:gd name="connsiteX32" fmla="*/ 66242 w 725202"/>
                    <a:gd name="connsiteY32" fmla="*/ 312174 h 335052"/>
                    <a:gd name="connsiteX33" fmla="*/ 51848 w 725202"/>
                    <a:gd name="connsiteY33" fmla="*/ 320762 h 335052"/>
                    <a:gd name="connsiteX34" fmla="*/ 0 w 725202"/>
                    <a:gd name="connsiteY34" fmla="*/ 167526 h 335052"/>
                    <a:gd name="connsiteX35" fmla="*/ 51848 w 725202"/>
                    <a:gd name="connsiteY35" fmla="*/ 14290 h 335052"/>
                    <a:gd name="connsiteX36" fmla="*/ 72030 w 725202"/>
                    <a:gd name="connsiteY36" fmla="*/ 26332 h 335052"/>
                    <a:gd name="connsiteX37" fmla="*/ 77513 w 725202"/>
                    <a:gd name="connsiteY37" fmla="*/ 37259 h 335052"/>
                    <a:gd name="connsiteX38" fmla="*/ 149393 w 725202"/>
                    <a:gd name="connsiteY38" fmla="*/ 53788 h 335052"/>
                    <a:gd name="connsiteX39" fmla="*/ 151595 w 725202"/>
                    <a:gd name="connsiteY39" fmla="*/ 49067 h 335052"/>
                    <a:gd name="connsiteX40" fmla="*/ 233540 w 725202"/>
                    <a:gd name="connsiteY40" fmla="*/ 0 h 3350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</a:cxnLst>
                  <a:rect l="l" t="t" r="r" b="b"/>
                  <a:pathLst>
                    <a:path w="725202" h="335052">
                      <a:moveTo>
                        <a:pt x="233540" y="0"/>
                      </a:moveTo>
                      <a:cubicBezTo>
                        <a:pt x="249541" y="0"/>
                        <a:pt x="264784" y="4688"/>
                        <a:pt x="278649" y="13165"/>
                      </a:cubicBezTo>
                      <a:lnTo>
                        <a:pt x="304034" y="37907"/>
                      </a:lnTo>
                      <a:lnTo>
                        <a:pt x="317018" y="26332"/>
                      </a:lnTo>
                      <a:cubicBezTo>
                        <a:pt x="330883" y="18578"/>
                        <a:pt x="346126" y="14290"/>
                        <a:pt x="362127" y="14290"/>
                      </a:cubicBezTo>
                      <a:cubicBezTo>
                        <a:pt x="378128" y="14290"/>
                        <a:pt x="393371" y="18578"/>
                        <a:pt x="407236" y="26332"/>
                      </a:cubicBezTo>
                      <a:lnTo>
                        <a:pt x="422707" y="40125"/>
                      </a:lnTo>
                      <a:lnTo>
                        <a:pt x="450368" y="13165"/>
                      </a:lnTo>
                      <a:cubicBezTo>
                        <a:pt x="464233" y="4688"/>
                        <a:pt x="479476" y="0"/>
                        <a:pt x="495477" y="0"/>
                      </a:cubicBezTo>
                      <a:cubicBezTo>
                        <a:pt x="527478" y="0"/>
                        <a:pt x="556450" y="18751"/>
                        <a:pt x="577422" y="49067"/>
                      </a:cubicBezTo>
                      <a:lnTo>
                        <a:pt x="579436" y="53385"/>
                      </a:lnTo>
                      <a:lnTo>
                        <a:pt x="647445" y="37746"/>
                      </a:lnTo>
                      <a:lnTo>
                        <a:pt x="653172" y="26332"/>
                      </a:lnTo>
                      <a:cubicBezTo>
                        <a:pt x="659375" y="18578"/>
                        <a:pt x="666195" y="14290"/>
                        <a:pt x="673354" y="14290"/>
                      </a:cubicBezTo>
                      <a:cubicBezTo>
                        <a:pt x="701989" y="14290"/>
                        <a:pt x="725202" y="82896"/>
                        <a:pt x="725202" y="167526"/>
                      </a:cubicBezTo>
                      <a:cubicBezTo>
                        <a:pt x="725202" y="252156"/>
                        <a:pt x="701989" y="320762"/>
                        <a:pt x="673354" y="320762"/>
                      </a:cubicBezTo>
                      <a:lnTo>
                        <a:pt x="662292" y="314162"/>
                      </a:lnTo>
                      <a:lnTo>
                        <a:pt x="662962" y="315076"/>
                      </a:lnTo>
                      <a:lnTo>
                        <a:pt x="569602" y="293606"/>
                      </a:lnTo>
                      <a:lnTo>
                        <a:pt x="540586" y="321887"/>
                      </a:lnTo>
                      <a:cubicBezTo>
                        <a:pt x="526721" y="330364"/>
                        <a:pt x="511478" y="335052"/>
                        <a:pt x="495477" y="335052"/>
                      </a:cubicBezTo>
                      <a:cubicBezTo>
                        <a:pt x="479476" y="335052"/>
                        <a:pt x="464233" y="330364"/>
                        <a:pt x="450368" y="321887"/>
                      </a:cubicBezTo>
                      <a:lnTo>
                        <a:pt x="422707" y="294927"/>
                      </a:lnTo>
                      <a:lnTo>
                        <a:pt x="407236" y="308720"/>
                      </a:lnTo>
                      <a:cubicBezTo>
                        <a:pt x="393371" y="316474"/>
                        <a:pt x="378128" y="320762"/>
                        <a:pt x="362127" y="320762"/>
                      </a:cubicBezTo>
                      <a:cubicBezTo>
                        <a:pt x="346126" y="320762"/>
                        <a:pt x="330883" y="316474"/>
                        <a:pt x="317018" y="308720"/>
                      </a:cubicBezTo>
                      <a:lnTo>
                        <a:pt x="304034" y="297145"/>
                      </a:lnTo>
                      <a:lnTo>
                        <a:pt x="278649" y="321887"/>
                      </a:lnTo>
                      <a:cubicBezTo>
                        <a:pt x="264784" y="330364"/>
                        <a:pt x="249541" y="335052"/>
                        <a:pt x="233540" y="335052"/>
                      </a:cubicBezTo>
                      <a:cubicBezTo>
                        <a:pt x="217539" y="335052"/>
                        <a:pt x="202296" y="330364"/>
                        <a:pt x="188431" y="321887"/>
                      </a:cubicBezTo>
                      <a:lnTo>
                        <a:pt x="159044" y="293246"/>
                      </a:lnTo>
                      <a:lnTo>
                        <a:pt x="64115" y="315076"/>
                      </a:lnTo>
                      <a:lnTo>
                        <a:pt x="66242" y="312174"/>
                      </a:lnTo>
                      <a:lnTo>
                        <a:pt x="51848" y="320762"/>
                      </a:lnTo>
                      <a:cubicBezTo>
                        <a:pt x="23213" y="320762"/>
                        <a:pt x="0" y="252156"/>
                        <a:pt x="0" y="167526"/>
                      </a:cubicBezTo>
                      <a:cubicBezTo>
                        <a:pt x="0" y="82896"/>
                        <a:pt x="23213" y="14290"/>
                        <a:pt x="51848" y="14290"/>
                      </a:cubicBezTo>
                      <a:cubicBezTo>
                        <a:pt x="59007" y="14290"/>
                        <a:pt x="65827" y="18578"/>
                        <a:pt x="72030" y="26332"/>
                      </a:cubicBezTo>
                      <a:lnTo>
                        <a:pt x="77513" y="37259"/>
                      </a:lnTo>
                      <a:lnTo>
                        <a:pt x="149393" y="53788"/>
                      </a:lnTo>
                      <a:lnTo>
                        <a:pt x="151595" y="49067"/>
                      </a:lnTo>
                      <a:cubicBezTo>
                        <a:pt x="172566" y="18751"/>
                        <a:pt x="201538" y="0"/>
                        <a:pt x="233540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9" name="正方形/長方形 8">
                <a:extLst>
                  <a:ext uri="{FF2B5EF4-FFF2-40B4-BE49-F238E27FC236}">
                    <a16:creationId xmlns:a16="http://schemas.microsoft.com/office/drawing/2014/main" id="{DCC954EB-AD8C-E5A3-B2F1-C192E4E81333}"/>
                  </a:ext>
                </a:extLst>
              </p:cNvPr>
              <p:cNvSpPr/>
              <p:nvPr/>
            </p:nvSpPr>
            <p:spPr>
              <a:xfrm>
                <a:off x="3531599" y="599331"/>
                <a:ext cx="823707" cy="63598"/>
              </a:xfrm>
              <a:prstGeom prst="rect">
                <a:avLst/>
              </a:prstGeom>
              <a:solidFill>
                <a:srgbClr val="97876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" name="四角形: 角を丸くする 9">
                <a:extLst>
                  <a:ext uri="{FF2B5EF4-FFF2-40B4-BE49-F238E27FC236}">
                    <a16:creationId xmlns:a16="http://schemas.microsoft.com/office/drawing/2014/main" id="{206B5E24-AF7E-0302-3818-AF71EFBE74FF}"/>
                  </a:ext>
                </a:extLst>
              </p:cNvPr>
              <p:cNvSpPr/>
              <p:nvPr/>
            </p:nvSpPr>
            <p:spPr>
              <a:xfrm>
                <a:off x="1538288" y="628650"/>
                <a:ext cx="830262" cy="95641"/>
              </a:xfrm>
              <a:prstGeom prst="roundRect">
                <a:avLst>
                  <a:gd name="adj" fmla="val 50000"/>
                </a:avLst>
              </a:prstGeom>
              <a:solidFill>
                <a:srgbClr val="70AD47">
                  <a:lumMod val="40000"/>
                  <a:lumOff val="6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id="{3206320A-C726-9D94-BAAA-8D72752F2EC2}"/>
                  </a:ext>
                </a:extLst>
              </p:cNvPr>
              <p:cNvGrpSpPr/>
              <p:nvPr/>
            </p:nvGrpSpPr>
            <p:grpSpPr>
              <a:xfrm>
                <a:off x="2577725" y="808250"/>
                <a:ext cx="975100" cy="1034419"/>
                <a:chOff x="2577725" y="808250"/>
                <a:chExt cx="975100" cy="1034419"/>
              </a:xfrm>
            </p:grpSpPr>
            <p:sp>
              <p:nvSpPr>
                <p:cNvPr id="158" name="楕円 157">
                  <a:extLst>
                    <a:ext uri="{FF2B5EF4-FFF2-40B4-BE49-F238E27FC236}">
                      <a16:creationId xmlns:a16="http://schemas.microsoft.com/office/drawing/2014/main" id="{8E59EEDC-184D-5787-3340-3707505DA787}"/>
                    </a:ext>
                  </a:extLst>
                </p:cNvPr>
                <p:cNvSpPr/>
                <p:nvPr/>
              </p:nvSpPr>
              <p:spPr>
                <a:xfrm>
                  <a:off x="2593072" y="819150"/>
                  <a:ext cx="945466" cy="1010414"/>
                </a:xfrm>
                <a:prstGeom prst="ellipse">
                  <a:avLst/>
                </a:prstGeom>
                <a:solidFill>
                  <a:srgbClr val="FAE3C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59" name="円: 塗りつぶしなし 158">
                  <a:extLst>
                    <a:ext uri="{FF2B5EF4-FFF2-40B4-BE49-F238E27FC236}">
                      <a16:creationId xmlns:a16="http://schemas.microsoft.com/office/drawing/2014/main" id="{9F017310-0196-8190-BB33-28EA6424A0E0}"/>
                    </a:ext>
                  </a:extLst>
                </p:cNvPr>
                <p:cNvSpPr/>
                <p:nvPr/>
              </p:nvSpPr>
              <p:spPr>
                <a:xfrm>
                  <a:off x="2577725" y="808250"/>
                  <a:ext cx="975100" cy="1034419"/>
                </a:xfrm>
                <a:prstGeom prst="donut">
                  <a:avLst>
                    <a:gd name="adj" fmla="val 3418"/>
                  </a:avLst>
                </a:prstGeom>
                <a:solidFill>
                  <a:srgbClr val="97876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46" name="四角形: 角を丸くする 45">
                <a:extLst>
                  <a:ext uri="{FF2B5EF4-FFF2-40B4-BE49-F238E27FC236}">
                    <a16:creationId xmlns:a16="http://schemas.microsoft.com/office/drawing/2014/main" id="{CFD50B7D-7421-B3F3-0692-64BC8D5FF461}"/>
                  </a:ext>
                </a:extLst>
              </p:cNvPr>
              <p:cNvSpPr/>
              <p:nvPr/>
            </p:nvSpPr>
            <p:spPr>
              <a:xfrm>
                <a:off x="1239873" y="567224"/>
                <a:ext cx="257175" cy="550118"/>
              </a:xfrm>
              <a:prstGeom prst="roundRect">
                <a:avLst>
                  <a:gd name="adj" fmla="val 50000"/>
                </a:avLst>
              </a:prstGeom>
              <a:solidFill>
                <a:srgbClr val="97876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7" name="四角形: 角を丸くする 46">
                <a:extLst>
                  <a:ext uri="{FF2B5EF4-FFF2-40B4-BE49-F238E27FC236}">
                    <a16:creationId xmlns:a16="http://schemas.microsoft.com/office/drawing/2014/main" id="{332BBB15-6069-27CA-A34F-418FB4CC1F15}"/>
                  </a:ext>
                </a:extLst>
              </p:cNvPr>
              <p:cNvSpPr/>
              <p:nvPr/>
            </p:nvSpPr>
            <p:spPr>
              <a:xfrm>
                <a:off x="1239873" y="1141899"/>
                <a:ext cx="257175" cy="550118"/>
              </a:xfrm>
              <a:prstGeom prst="roundRect">
                <a:avLst>
                  <a:gd name="adj" fmla="val 50000"/>
                </a:avLst>
              </a:prstGeom>
              <a:solidFill>
                <a:srgbClr val="70AD47">
                  <a:lumMod val="60000"/>
                  <a:lumOff val="4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8" name="四角形: 角を丸くする 47">
                <a:extLst>
                  <a:ext uri="{FF2B5EF4-FFF2-40B4-BE49-F238E27FC236}">
                    <a16:creationId xmlns:a16="http://schemas.microsoft.com/office/drawing/2014/main" id="{3BE1DA08-F8D7-E20C-906B-141C7EAD7D6D}"/>
                  </a:ext>
                </a:extLst>
              </p:cNvPr>
              <p:cNvSpPr/>
              <p:nvPr/>
            </p:nvSpPr>
            <p:spPr>
              <a:xfrm>
                <a:off x="1239873" y="1716574"/>
                <a:ext cx="257175" cy="550118"/>
              </a:xfrm>
              <a:prstGeom prst="roundRect">
                <a:avLst>
                  <a:gd name="adj" fmla="val 50000"/>
                </a:avLst>
              </a:prstGeom>
              <a:solidFill>
                <a:srgbClr val="97876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49" name="テキスト ボックス 48">
                <a:extLst>
                  <a:ext uri="{FF2B5EF4-FFF2-40B4-BE49-F238E27FC236}">
                    <a16:creationId xmlns:a16="http://schemas.microsoft.com/office/drawing/2014/main" id="{DDE5D6A8-C15F-2477-E759-CDBC1673017A}"/>
                  </a:ext>
                </a:extLst>
              </p:cNvPr>
              <p:cNvSpPr txBox="1"/>
              <p:nvPr/>
            </p:nvSpPr>
            <p:spPr>
              <a:xfrm>
                <a:off x="1571669" y="1125225"/>
                <a:ext cx="963987" cy="394574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 w="6350">
                      <a:solidFill>
                        <a:prstClr val="black"/>
                      </a:solidFill>
                    </a:ln>
                    <a:solidFill>
                      <a:prstClr val="black">
                        <a:lumMod val="50000"/>
                        <a:lumOff val="50000"/>
                      </a:prstClr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10000</a:t>
                </a:r>
                <a:endParaRPr kumimoji="0" lang="ja-JP" altLang="en-US" sz="1800" b="0" i="0" u="none" strike="noStrike" kern="0" cap="none" spc="0" normalizeH="0" baseline="0" noProof="0" dirty="0">
                  <a:ln w="6350">
                    <a:solidFill>
                      <a:prstClr val="black"/>
                    </a:solidFill>
                  </a:ln>
                  <a:solidFill>
                    <a:prstClr val="black">
                      <a:lumMod val="50000"/>
                      <a:lumOff val="50000"/>
                    </a:prstClr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BAAB5661-E1A5-4AA4-940F-A040E2BCA475}"/>
                  </a:ext>
                </a:extLst>
              </p:cNvPr>
              <p:cNvSpPr/>
              <p:nvPr/>
            </p:nvSpPr>
            <p:spPr>
              <a:xfrm>
                <a:off x="2078920" y="1746296"/>
                <a:ext cx="361862" cy="361860"/>
              </a:xfrm>
              <a:custGeom>
                <a:avLst/>
                <a:gdLst>
                  <a:gd name="connsiteX0" fmla="*/ 213718 w 361862"/>
                  <a:gd name="connsiteY0" fmla="*/ 214335 h 361860"/>
                  <a:gd name="connsiteX1" fmla="*/ 213718 w 361862"/>
                  <a:gd name="connsiteY1" fmla="*/ 297270 h 361860"/>
                  <a:gd name="connsiteX2" fmla="*/ 289636 w 361862"/>
                  <a:gd name="connsiteY2" fmla="*/ 297270 h 361860"/>
                  <a:gd name="connsiteX3" fmla="*/ 294197 w 361862"/>
                  <a:gd name="connsiteY3" fmla="*/ 294195 h 361860"/>
                  <a:gd name="connsiteX4" fmla="*/ 296653 w 361862"/>
                  <a:gd name="connsiteY4" fmla="*/ 290552 h 361860"/>
                  <a:gd name="connsiteX5" fmla="*/ 296653 w 361862"/>
                  <a:gd name="connsiteY5" fmla="*/ 214335 h 361860"/>
                  <a:gd name="connsiteX6" fmla="*/ 68582 w 361862"/>
                  <a:gd name="connsiteY6" fmla="*/ 214335 h 361860"/>
                  <a:gd name="connsiteX7" fmla="*/ 68582 w 361862"/>
                  <a:gd name="connsiteY7" fmla="*/ 294813 h 361860"/>
                  <a:gd name="connsiteX8" fmla="*/ 72226 w 361862"/>
                  <a:gd name="connsiteY8" fmla="*/ 297270 h 361860"/>
                  <a:gd name="connsiteX9" fmla="*/ 151517 w 361862"/>
                  <a:gd name="connsiteY9" fmla="*/ 297270 h 361860"/>
                  <a:gd name="connsiteX10" fmla="*/ 151517 w 361862"/>
                  <a:gd name="connsiteY10" fmla="*/ 214335 h 361860"/>
                  <a:gd name="connsiteX11" fmla="*/ 213718 w 361862"/>
                  <a:gd name="connsiteY11" fmla="*/ 64591 h 361860"/>
                  <a:gd name="connsiteX12" fmla="*/ 213718 w 361862"/>
                  <a:gd name="connsiteY12" fmla="*/ 147526 h 361860"/>
                  <a:gd name="connsiteX13" fmla="*/ 296653 w 361862"/>
                  <a:gd name="connsiteY13" fmla="*/ 147526 h 361860"/>
                  <a:gd name="connsiteX14" fmla="*/ 296653 w 361862"/>
                  <a:gd name="connsiteY14" fmla="*/ 71308 h 361860"/>
                  <a:gd name="connsiteX15" fmla="*/ 294197 w 361862"/>
                  <a:gd name="connsiteY15" fmla="*/ 67665 h 361860"/>
                  <a:gd name="connsiteX16" fmla="*/ 289638 w 361862"/>
                  <a:gd name="connsiteY16" fmla="*/ 64591 h 361860"/>
                  <a:gd name="connsiteX17" fmla="*/ 72224 w 361862"/>
                  <a:gd name="connsiteY17" fmla="*/ 64591 h 361860"/>
                  <a:gd name="connsiteX18" fmla="*/ 68582 w 361862"/>
                  <a:gd name="connsiteY18" fmla="*/ 67047 h 361860"/>
                  <a:gd name="connsiteX19" fmla="*/ 68582 w 361862"/>
                  <a:gd name="connsiteY19" fmla="*/ 147526 h 361860"/>
                  <a:gd name="connsiteX20" fmla="*/ 151517 w 361862"/>
                  <a:gd name="connsiteY20" fmla="*/ 147526 h 361860"/>
                  <a:gd name="connsiteX21" fmla="*/ 151517 w 361862"/>
                  <a:gd name="connsiteY21" fmla="*/ 64591 h 361860"/>
                  <a:gd name="connsiteX22" fmla="*/ 180931 w 361862"/>
                  <a:gd name="connsiteY22" fmla="*/ 20749 h 361860"/>
                  <a:gd name="connsiteX23" fmla="*/ 118581 w 361862"/>
                  <a:gd name="connsiteY23" fmla="*/ 33337 h 361860"/>
                  <a:gd name="connsiteX24" fmla="*/ 101838 w 361862"/>
                  <a:gd name="connsiteY24" fmla="*/ 44625 h 361860"/>
                  <a:gd name="connsiteX25" fmla="*/ 171483 w 361862"/>
                  <a:gd name="connsiteY25" fmla="*/ 44625 h 361860"/>
                  <a:gd name="connsiteX26" fmla="*/ 171483 w 361862"/>
                  <a:gd name="connsiteY26" fmla="*/ 167492 h 361860"/>
                  <a:gd name="connsiteX27" fmla="*/ 48616 w 361862"/>
                  <a:gd name="connsiteY27" fmla="*/ 167492 h 361860"/>
                  <a:gd name="connsiteX28" fmla="*/ 48616 w 361862"/>
                  <a:gd name="connsiteY28" fmla="*/ 95918 h 361860"/>
                  <a:gd name="connsiteX29" fmla="*/ 33337 w 361862"/>
                  <a:gd name="connsiteY29" fmla="*/ 118580 h 361860"/>
                  <a:gd name="connsiteX30" fmla="*/ 20749 w 361862"/>
                  <a:gd name="connsiteY30" fmla="*/ 180930 h 361860"/>
                  <a:gd name="connsiteX31" fmla="*/ 33337 w 361862"/>
                  <a:gd name="connsiteY31" fmla="*/ 243280 h 361860"/>
                  <a:gd name="connsiteX32" fmla="*/ 48616 w 361862"/>
                  <a:gd name="connsiteY32" fmla="*/ 265942 h 361860"/>
                  <a:gd name="connsiteX33" fmla="*/ 48616 w 361862"/>
                  <a:gd name="connsiteY33" fmla="*/ 194368 h 361860"/>
                  <a:gd name="connsiteX34" fmla="*/ 171483 w 361862"/>
                  <a:gd name="connsiteY34" fmla="*/ 194368 h 361860"/>
                  <a:gd name="connsiteX35" fmla="*/ 171483 w 361862"/>
                  <a:gd name="connsiteY35" fmla="*/ 317235 h 361860"/>
                  <a:gd name="connsiteX36" fmla="*/ 101838 w 361862"/>
                  <a:gd name="connsiteY36" fmla="*/ 317235 h 361860"/>
                  <a:gd name="connsiteX37" fmla="*/ 118581 w 361862"/>
                  <a:gd name="connsiteY37" fmla="*/ 328523 h 361860"/>
                  <a:gd name="connsiteX38" fmla="*/ 180931 w 361862"/>
                  <a:gd name="connsiteY38" fmla="*/ 341111 h 361860"/>
                  <a:gd name="connsiteX39" fmla="*/ 243281 w 361862"/>
                  <a:gd name="connsiteY39" fmla="*/ 328523 h 361860"/>
                  <a:gd name="connsiteX40" fmla="*/ 260024 w 361862"/>
                  <a:gd name="connsiteY40" fmla="*/ 317235 h 361860"/>
                  <a:gd name="connsiteX41" fmla="*/ 193752 w 361862"/>
                  <a:gd name="connsiteY41" fmla="*/ 317235 h 361860"/>
                  <a:gd name="connsiteX42" fmla="*/ 193752 w 361862"/>
                  <a:gd name="connsiteY42" fmla="*/ 194368 h 361860"/>
                  <a:gd name="connsiteX43" fmla="*/ 316618 w 361862"/>
                  <a:gd name="connsiteY43" fmla="*/ 194368 h 361860"/>
                  <a:gd name="connsiteX44" fmla="*/ 316618 w 361862"/>
                  <a:gd name="connsiteY44" fmla="*/ 260940 h 361860"/>
                  <a:gd name="connsiteX45" fmla="*/ 328525 w 361862"/>
                  <a:gd name="connsiteY45" fmla="*/ 243280 h 361860"/>
                  <a:gd name="connsiteX46" fmla="*/ 341113 w 361862"/>
                  <a:gd name="connsiteY46" fmla="*/ 180930 h 361860"/>
                  <a:gd name="connsiteX47" fmla="*/ 328525 w 361862"/>
                  <a:gd name="connsiteY47" fmla="*/ 118580 h 361860"/>
                  <a:gd name="connsiteX48" fmla="*/ 316618 w 361862"/>
                  <a:gd name="connsiteY48" fmla="*/ 100920 h 361860"/>
                  <a:gd name="connsiteX49" fmla="*/ 316618 w 361862"/>
                  <a:gd name="connsiteY49" fmla="*/ 167492 h 361860"/>
                  <a:gd name="connsiteX50" fmla="*/ 193752 w 361862"/>
                  <a:gd name="connsiteY50" fmla="*/ 167492 h 361860"/>
                  <a:gd name="connsiteX51" fmla="*/ 193752 w 361862"/>
                  <a:gd name="connsiteY51" fmla="*/ 44625 h 361860"/>
                  <a:gd name="connsiteX52" fmla="*/ 260024 w 361862"/>
                  <a:gd name="connsiteY52" fmla="*/ 44625 h 361860"/>
                  <a:gd name="connsiteX53" fmla="*/ 243281 w 361862"/>
                  <a:gd name="connsiteY53" fmla="*/ 33337 h 361860"/>
                  <a:gd name="connsiteX54" fmla="*/ 180931 w 361862"/>
                  <a:gd name="connsiteY54" fmla="*/ 20749 h 361860"/>
                  <a:gd name="connsiteX55" fmla="*/ 180931 w 361862"/>
                  <a:gd name="connsiteY55" fmla="*/ 0 h 361860"/>
                  <a:gd name="connsiteX56" fmla="*/ 361862 w 361862"/>
                  <a:gd name="connsiteY56" fmla="*/ 180930 h 361860"/>
                  <a:gd name="connsiteX57" fmla="*/ 180931 w 361862"/>
                  <a:gd name="connsiteY57" fmla="*/ 361860 h 361860"/>
                  <a:gd name="connsiteX58" fmla="*/ 0 w 361862"/>
                  <a:gd name="connsiteY58" fmla="*/ 180930 h 361860"/>
                  <a:gd name="connsiteX59" fmla="*/ 180931 w 361862"/>
                  <a:gd name="connsiteY59" fmla="*/ 0 h 3618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</a:cxnLst>
                <a:rect l="l" t="t" r="r" b="b"/>
                <a:pathLst>
                  <a:path w="361862" h="361860">
                    <a:moveTo>
                      <a:pt x="213718" y="214335"/>
                    </a:moveTo>
                    <a:lnTo>
                      <a:pt x="213718" y="297270"/>
                    </a:lnTo>
                    <a:lnTo>
                      <a:pt x="289636" y="297270"/>
                    </a:lnTo>
                    <a:lnTo>
                      <a:pt x="294197" y="294195"/>
                    </a:lnTo>
                    <a:lnTo>
                      <a:pt x="296653" y="290552"/>
                    </a:lnTo>
                    <a:lnTo>
                      <a:pt x="296653" y="214335"/>
                    </a:lnTo>
                    <a:close/>
                    <a:moveTo>
                      <a:pt x="68582" y="214335"/>
                    </a:moveTo>
                    <a:lnTo>
                      <a:pt x="68582" y="294813"/>
                    </a:lnTo>
                    <a:lnTo>
                      <a:pt x="72226" y="297270"/>
                    </a:lnTo>
                    <a:lnTo>
                      <a:pt x="151517" y="297270"/>
                    </a:lnTo>
                    <a:lnTo>
                      <a:pt x="151517" y="214335"/>
                    </a:lnTo>
                    <a:close/>
                    <a:moveTo>
                      <a:pt x="213718" y="64591"/>
                    </a:moveTo>
                    <a:lnTo>
                      <a:pt x="213718" y="147526"/>
                    </a:lnTo>
                    <a:lnTo>
                      <a:pt x="296653" y="147526"/>
                    </a:lnTo>
                    <a:lnTo>
                      <a:pt x="296653" y="71308"/>
                    </a:lnTo>
                    <a:lnTo>
                      <a:pt x="294197" y="67665"/>
                    </a:lnTo>
                    <a:lnTo>
                      <a:pt x="289638" y="64591"/>
                    </a:lnTo>
                    <a:close/>
                    <a:moveTo>
                      <a:pt x="72224" y="64591"/>
                    </a:moveTo>
                    <a:lnTo>
                      <a:pt x="68582" y="67047"/>
                    </a:lnTo>
                    <a:lnTo>
                      <a:pt x="68582" y="147526"/>
                    </a:lnTo>
                    <a:lnTo>
                      <a:pt x="151517" y="147526"/>
                    </a:lnTo>
                    <a:lnTo>
                      <a:pt x="151517" y="64591"/>
                    </a:lnTo>
                    <a:close/>
                    <a:moveTo>
                      <a:pt x="180931" y="20749"/>
                    </a:moveTo>
                    <a:cubicBezTo>
                      <a:pt x="158815" y="20749"/>
                      <a:pt x="137745" y="25231"/>
                      <a:pt x="118581" y="33337"/>
                    </a:cubicBezTo>
                    <a:lnTo>
                      <a:pt x="101838" y="44625"/>
                    </a:lnTo>
                    <a:lnTo>
                      <a:pt x="171483" y="44625"/>
                    </a:lnTo>
                    <a:lnTo>
                      <a:pt x="171483" y="167492"/>
                    </a:lnTo>
                    <a:lnTo>
                      <a:pt x="48616" y="167492"/>
                    </a:lnTo>
                    <a:lnTo>
                      <a:pt x="48616" y="95918"/>
                    </a:lnTo>
                    <a:lnTo>
                      <a:pt x="33337" y="118580"/>
                    </a:lnTo>
                    <a:cubicBezTo>
                      <a:pt x="25231" y="137744"/>
                      <a:pt x="20749" y="158814"/>
                      <a:pt x="20749" y="180930"/>
                    </a:cubicBezTo>
                    <a:cubicBezTo>
                      <a:pt x="20749" y="203047"/>
                      <a:pt x="25231" y="224116"/>
                      <a:pt x="33337" y="243280"/>
                    </a:cubicBezTo>
                    <a:lnTo>
                      <a:pt x="48616" y="265942"/>
                    </a:lnTo>
                    <a:lnTo>
                      <a:pt x="48616" y="194368"/>
                    </a:lnTo>
                    <a:lnTo>
                      <a:pt x="171483" y="194368"/>
                    </a:lnTo>
                    <a:lnTo>
                      <a:pt x="171483" y="317235"/>
                    </a:lnTo>
                    <a:lnTo>
                      <a:pt x="101838" y="317235"/>
                    </a:lnTo>
                    <a:lnTo>
                      <a:pt x="118581" y="328523"/>
                    </a:lnTo>
                    <a:cubicBezTo>
                      <a:pt x="137745" y="336629"/>
                      <a:pt x="158815" y="341111"/>
                      <a:pt x="180931" y="341111"/>
                    </a:cubicBezTo>
                    <a:cubicBezTo>
                      <a:pt x="203048" y="341111"/>
                      <a:pt x="224117" y="336629"/>
                      <a:pt x="243281" y="328523"/>
                    </a:cubicBezTo>
                    <a:lnTo>
                      <a:pt x="260024" y="317235"/>
                    </a:lnTo>
                    <a:lnTo>
                      <a:pt x="193752" y="317235"/>
                    </a:lnTo>
                    <a:lnTo>
                      <a:pt x="193752" y="194368"/>
                    </a:lnTo>
                    <a:lnTo>
                      <a:pt x="316618" y="194368"/>
                    </a:lnTo>
                    <a:lnTo>
                      <a:pt x="316618" y="260940"/>
                    </a:lnTo>
                    <a:lnTo>
                      <a:pt x="328525" y="243280"/>
                    </a:lnTo>
                    <a:cubicBezTo>
                      <a:pt x="336631" y="224116"/>
                      <a:pt x="341113" y="203047"/>
                      <a:pt x="341113" y="180930"/>
                    </a:cubicBezTo>
                    <a:cubicBezTo>
                      <a:pt x="341113" y="158814"/>
                      <a:pt x="336631" y="137744"/>
                      <a:pt x="328525" y="118580"/>
                    </a:cubicBezTo>
                    <a:lnTo>
                      <a:pt x="316618" y="100920"/>
                    </a:lnTo>
                    <a:lnTo>
                      <a:pt x="316618" y="167492"/>
                    </a:lnTo>
                    <a:lnTo>
                      <a:pt x="193752" y="167492"/>
                    </a:lnTo>
                    <a:lnTo>
                      <a:pt x="193752" y="44625"/>
                    </a:lnTo>
                    <a:lnTo>
                      <a:pt x="260024" y="44625"/>
                    </a:lnTo>
                    <a:lnTo>
                      <a:pt x="243281" y="33337"/>
                    </a:lnTo>
                    <a:cubicBezTo>
                      <a:pt x="224117" y="25231"/>
                      <a:pt x="203048" y="20749"/>
                      <a:pt x="180931" y="20749"/>
                    </a:cubicBezTo>
                    <a:close/>
                    <a:moveTo>
                      <a:pt x="180931" y="0"/>
                    </a:moveTo>
                    <a:cubicBezTo>
                      <a:pt x="280856" y="0"/>
                      <a:pt x="361862" y="81005"/>
                      <a:pt x="361862" y="180930"/>
                    </a:cubicBezTo>
                    <a:cubicBezTo>
                      <a:pt x="361862" y="280855"/>
                      <a:pt x="280856" y="361860"/>
                      <a:pt x="180931" y="361860"/>
                    </a:cubicBezTo>
                    <a:cubicBezTo>
                      <a:pt x="81006" y="361860"/>
                      <a:pt x="0" y="280855"/>
                      <a:pt x="0" y="180930"/>
                    </a:cubicBezTo>
                    <a:cubicBezTo>
                      <a:pt x="0" y="81005"/>
                      <a:pt x="81006" y="0"/>
                      <a:pt x="180931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52" name="テキスト ボックス 51">
                <a:extLst>
                  <a:ext uri="{FF2B5EF4-FFF2-40B4-BE49-F238E27FC236}">
                    <a16:creationId xmlns:a16="http://schemas.microsoft.com/office/drawing/2014/main" id="{D2318D4E-1A22-A5F7-B709-80FF0FBC3DAA}"/>
                  </a:ext>
                </a:extLst>
              </p:cNvPr>
              <p:cNvSpPr txBox="1"/>
              <p:nvPr/>
            </p:nvSpPr>
            <p:spPr>
              <a:xfrm>
                <a:off x="1589050" y="560875"/>
                <a:ext cx="731875" cy="207476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壱 万 円</a:t>
                </a:r>
              </a:p>
            </p:txBody>
          </p:sp>
          <p:sp>
            <p:nvSpPr>
              <p:cNvPr id="53" name="テキスト ボックス 52">
                <a:extLst>
                  <a:ext uri="{FF2B5EF4-FFF2-40B4-BE49-F238E27FC236}">
                    <a16:creationId xmlns:a16="http://schemas.microsoft.com/office/drawing/2014/main" id="{C1BA4283-166E-0461-FF09-BC135D554CC3}"/>
                  </a:ext>
                </a:extLst>
              </p:cNvPr>
              <p:cNvSpPr txBox="1"/>
              <p:nvPr/>
            </p:nvSpPr>
            <p:spPr>
              <a:xfrm>
                <a:off x="1617626" y="822324"/>
                <a:ext cx="750924" cy="76201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XX000000XX</a:t>
                </a: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54" name="テキスト ボックス 53">
                <a:extLst>
                  <a:ext uri="{FF2B5EF4-FFF2-40B4-BE49-F238E27FC236}">
                    <a16:creationId xmlns:a16="http://schemas.microsoft.com/office/drawing/2014/main" id="{15966239-3276-0A75-A22B-E986AE7C1B54}"/>
                  </a:ext>
                </a:extLst>
              </p:cNvPr>
              <p:cNvSpPr txBox="1"/>
              <p:nvPr/>
            </p:nvSpPr>
            <p:spPr>
              <a:xfrm>
                <a:off x="3392451" y="2073274"/>
                <a:ext cx="750924" cy="76201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XX000000XX</a:t>
                </a: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69" name="テキスト ボックス 68">
                <a:extLst>
                  <a:ext uri="{FF2B5EF4-FFF2-40B4-BE49-F238E27FC236}">
                    <a16:creationId xmlns:a16="http://schemas.microsoft.com/office/drawing/2014/main" id="{9CE5E30A-D23E-A9CC-D2FD-24BD952F03D8}"/>
                  </a:ext>
                </a:extLst>
              </p:cNvPr>
              <p:cNvSpPr txBox="1"/>
              <p:nvPr/>
            </p:nvSpPr>
            <p:spPr>
              <a:xfrm>
                <a:off x="4257675" y="2033588"/>
                <a:ext cx="445294" cy="171449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en-US" altLang="ja-JP" sz="1800" b="1" i="0" u="none" strike="noStrike" kern="0" cap="none" spc="0" normalizeH="0" baseline="0" noProof="0" dirty="0">
                    <a:ln>
                      <a:solidFill>
                        <a:prstClr val="black"/>
                      </a:solidFill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10000</a:t>
                </a:r>
                <a:endParaRPr kumimoji="0" lang="ja-JP" altLang="en-US" sz="1800" b="1" i="0" u="none" strike="noStrike" kern="0" cap="none" spc="0" normalizeH="0" baseline="0" noProof="0" dirty="0">
                  <a:ln>
                    <a:solidFill>
                      <a:prstClr val="black"/>
                    </a:solidFill>
                  </a:ln>
                  <a:solidFill>
                    <a:prstClr val="white"/>
                  </a:solidFill>
                  <a:effectLst/>
                  <a:uLnTx/>
                  <a:uFillTx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grpSp>
            <p:nvGrpSpPr>
              <p:cNvPr id="70" name="グループ化 69">
                <a:extLst>
                  <a:ext uri="{FF2B5EF4-FFF2-40B4-BE49-F238E27FC236}">
                    <a16:creationId xmlns:a16="http://schemas.microsoft.com/office/drawing/2014/main" id="{D8C6E30B-9ADB-F260-BA8B-9733E298D02A}"/>
                  </a:ext>
                </a:extLst>
              </p:cNvPr>
              <p:cNvGrpSpPr/>
              <p:nvPr/>
            </p:nvGrpSpPr>
            <p:grpSpPr>
              <a:xfrm>
                <a:off x="3252787" y="724291"/>
                <a:ext cx="1282701" cy="1285484"/>
                <a:chOff x="4919662" y="724291"/>
                <a:chExt cx="1282701" cy="1285484"/>
              </a:xfrm>
            </p:grpSpPr>
            <p:sp>
              <p:nvSpPr>
                <p:cNvPr id="131" name="台形 130">
                  <a:extLst>
                    <a:ext uri="{FF2B5EF4-FFF2-40B4-BE49-F238E27FC236}">
                      <a16:creationId xmlns:a16="http://schemas.microsoft.com/office/drawing/2014/main" id="{1B778680-7BD7-78A9-F052-4896252432E2}"/>
                    </a:ext>
                  </a:extLst>
                </p:cNvPr>
                <p:cNvSpPr/>
                <p:nvPr/>
              </p:nvSpPr>
              <p:spPr>
                <a:xfrm>
                  <a:off x="5277251" y="1489315"/>
                  <a:ext cx="448444" cy="332985"/>
                </a:xfrm>
                <a:prstGeom prst="trapezoid">
                  <a:avLst>
                    <a:gd name="adj" fmla="val 1636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2" name="台形 131">
                  <a:extLst>
                    <a:ext uri="{FF2B5EF4-FFF2-40B4-BE49-F238E27FC236}">
                      <a16:creationId xmlns:a16="http://schemas.microsoft.com/office/drawing/2014/main" id="{913D9E64-CADE-AD8C-B6A1-905FEFFD8C27}"/>
                    </a:ext>
                  </a:extLst>
                </p:cNvPr>
                <p:cNvSpPr/>
                <p:nvPr/>
              </p:nvSpPr>
              <p:spPr>
                <a:xfrm flipV="1">
                  <a:off x="5277251" y="1822300"/>
                  <a:ext cx="448444" cy="184300"/>
                </a:xfrm>
                <a:prstGeom prst="trapezoid">
                  <a:avLst>
                    <a:gd name="adj" fmla="val 16369"/>
                  </a:avLst>
                </a:pr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3" name="フリーフォーム: 図形 132">
                  <a:extLst>
                    <a:ext uri="{FF2B5EF4-FFF2-40B4-BE49-F238E27FC236}">
                      <a16:creationId xmlns:a16="http://schemas.microsoft.com/office/drawing/2014/main" id="{7B60ACAC-E3D9-9756-735F-61A4C5AB6DE6}"/>
                    </a:ext>
                  </a:extLst>
                </p:cNvPr>
                <p:cNvSpPr/>
                <p:nvPr/>
              </p:nvSpPr>
              <p:spPr>
                <a:xfrm rot="5400000" flipH="1">
                  <a:off x="5392226" y="1774016"/>
                  <a:ext cx="147073" cy="263545"/>
                </a:xfrm>
                <a:custGeom>
                  <a:avLst/>
                  <a:gdLst>
                    <a:gd name="connsiteX0" fmla="*/ 147073 w 147073"/>
                    <a:gd name="connsiteY0" fmla="*/ 142907 h 263545"/>
                    <a:gd name="connsiteX1" fmla="*/ 147073 w 147073"/>
                    <a:gd name="connsiteY1" fmla="*/ 119424 h 263545"/>
                    <a:gd name="connsiteX2" fmla="*/ 109602 w 147073"/>
                    <a:gd name="connsiteY2" fmla="*/ 81953 h 263545"/>
                    <a:gd name="connsiteX3" fmla="*/ 94554 w 147073"/>
                    <a:gd name="connsiteY3" fmla="*/ 81953 h 263545"/>
                    <a:gd name="connsiteX4" fmla="*/ 115042 w 147073"/>
                    <a:gd name="connsiteY4" fmla="*/ 0 h 263545"/>
                    <a:gd name="connsiteX5" fmla="*/ 7348 w 147073"/>
                    <a:gd name="connsiteY5" fmla="*/ 0 h 263545"/>
                    <a:gd name="connsiteX6" fmla="*/ 28740 w 147073"/>
                    <a:gd name="connsiteY6" fmla="*/ 85570 h 263545"/>
                    <a:gd name="connsiteX7" fmla="*/ 10975 w 147073"/>
                    <a:gd name="connsiteY7" fmla="*/ 92928 h 263545"/>
                    <a:gd name="connsiteX8" fmla="*/ 0 w 147073"/>
                    <a:gd name="connsiteY8" fmla="*/ 119424 h 263545"/>
                    <a:gd name="connsiteX9" fmla="*/ 0 w 147073"/>
                    <a:gd name="connsiteY9" fmla="*/ 142907 h 263545"/>
                    <a:gd name="connsiteX10" fmla="*/ 10975 w 147073"/>
                    <a:gd name="connsiteY10" fmla="*/ 169404 h 263545"/>
                    <a:gd name="connsiteX11" fmla="*/ 29015 w 147073"/>
                    <a:gd name="connsiteY11" fmla="*/ 176876 h 263545"/>
                    <a:gd name="connsiteX12" fmla="*/ 7348 w 147073"/>
                    <a:gd name="connsiteY12" fmla="*/ 263545 h 263545"/>
                    <a:gd name="connsiteX13" fmla="*/ 115042 w 147073"/>
                    <a:gd name="connsiteY13" fmla="*/ 263545 h 263545"/>
                    <a:gd name="connsiteX14" fmla="*/ 94251 w 147073"/>
                    <a:gd name="connsiteY14" fmla="*/ 180379 h 263545"/>
                    <a:gd name="connsiteX15" fmla="*/ 109602 w 147073"/>
                    <a:gd name="connsiteY15" fmla="*/ 180379 h 263545"/>
                    <a:gd name="connsiteX16" fmla="*/ 147073 w 147073"/>
                    <a:gd name="connsiteY16" fmla="*/ 142907 h 2635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47073" h="263545">
                      <a:moveTo>
                        <a:pt x="147073" y="142907"/>
                      </a:moveTo>
                      <a:lnTo>
                        <a:pt x="147073" y="119424"/>
                      </a:lnTo>
                      <a:cubicBezTo>
                        <a:pt x="147073" y="98729"/>
                        <a:pt x="130297" y="81953"/>
                        <a:pt x="109602" y="81953"/>
                      </a:cubicBezTo>
                      <a:lnTo>
                        <a:pt x="94554" y="81953"/>
                      </a:lnTo>
                      <a:lnTo>
                        <a:pt x="115042" y="0"/>
                      </a:lnTo>
                      <a:lnTo>
                        <a:pt x="7348" y="0"/>
                      </a:lnTo>
                      <a:lnTo>
                        <a:pt x="28740" y="85570"/>
                      </a:lnTo>
                      <a:lnTo>
                        <a:pt x="10975" y="92928"/>
                      </a:lnTo>
                      <a:cubicBezTo>
                        <a:pt x="4194" y="99709"/>
                        <a:pt x="0" y="109077"/>
                        <a:pt x="0" y="119424"/>
                      </a:cubicBezTo>
                      <a:lnTo>
                        <a:pt x="0" y="142907"/>
                      </a:lnTo>
                      <a:cubicBezTo>
                        <a:pt x="0" y="153255"/>
                        <a:pt x="4194" y="162623"/>
                        <a:pt x="10975" y="169404"/>
                      </a:cubicBezTo>
                      <a:lnTo>
                        <a:pt x="29015" y="176876"/>
                      </a:lnTo>
                      <a:lnTo>
                        <a:pt x="7348" y="263545"/>
                      </a:lnTo>
                      <a:lnTo>
                        <a:pt x="115042" y="263545"/>
                      </a:lnTo>
                      <a:lnTo>
                        <a:pt x="94251" y="180379"/>
                      </a:lnTo>
                      <a:lnTo>
                        <a:pt x="109602" y="180379"/>
                      </a:lnTo>
                      <a:cubicBezTo>
                        <a:pt x="130297" y="180379"/>
                        <a:pt x="147073" y="163603"/>
                        <a:pt x="147073" y="142907"/>
                      </a:cubicBez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4" name="フリーフォーム: 図形 133">
                  <a:extLst>
                    <a:ext uri="{FF2B5EF4-FFF2-40B4-BE49-F238E27FC236}">
                      <a16:creationId xmlns:a16="http://schemas.microsoft.com/office/drawing/2014/main" id="{876BB1B4-9708-11C4-FB61-21C6658559A3}"/>
                    </a:ext>
                  </a:extLst>
                </p:cNvPr>
                <p:cNvSpPr/>
                <p:nvPr/>
              </p:nvSpPr>
              <p:spPr>
                <a:xfrm>
                  <a:off x="5462587" y="1590675"/>
                  <a:ext cx="295275" cy="412750"/>
                </a:xfrm>
                <a:custGeom>
                  <a:avLst/>
                  <a:gdLst>
                    <a:gd name="connsiteX0" fmla="*/ 0 w 295275"/>
                    <a:gd name="connsiteY0" fmla="*/ 231775 h 412750"/>
                    <a:gd name="connsiteX1" fmla="*/ 225425 w 295275"/>
                    <a:gd name="connsiteY1" fmla="*/ 0 h 412750"/>
                    <a:gd name="connsiteX2" fmla="*/ 295275 w 295275"/>
                    <a:gd name="connsiteY2" fmla="*/ 60325 h 412750"/>
                    <a:gd name="connsiteX3" fmla="*/ 174625 w 295275"/>
                    <a:gd name="connsiteY3" fmla="*/ 412750 h 412750"/>
                    <a:gd name="connsiteX4" fmla="*/ 0 w 295275"/>
                    <a:gd name="connsiteY4" fmla="*/ 231775 h 412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95275" h="412750">
                      <a:moveTo>
                        <a:pt x="0" y="231775"/>
                      </a:moveTo>
                      <a:lnTo>
                        <a:pt x="225425" y="0"/>
                      </a:lnTo>
                      <a:lnTo>
                        <a:pt x="295275" y="60325"/>
                      </a:lnTo>
                      <a:lnTo>
                        <a:pt x="174625" y="412750"/>
                      </a:lnTo>
                      <a:lnTo>
                        <a:pt x="0" y="231775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5" name="フリーフォーム: 図形 134">
                  <a:extLst>
                    <a:ext uri="{FF2B5EF4-FFF2-40B4-BE49-F238E27FC236}">
                      <a16:creationId xmlns:a16="http://schemas.microsoft.com/office/drawing/2014/main" id="{180CE559-CC81-7C1A-A787-E17ABFF52B69}"/>
                    </a:ext>
                  </a:extLst>
                </p:cNvPr>
                <p:cNvSpPr/>
                <p:nvPr/>
              </p:nvSpPr>
              <p:spPr>
                <a:xfrm flipH="1">
                  <a:off x="5259438" y="1590675"/>
                  <a:ext cx="205245" cy="412750"/>
                </a:xfrm>
                <a:custGeom>
                  <a:avLst/>
                  <a:gdLst>
                    <a:gd name="connsiteX0" fmla="*/ 0 w 295275"/>
                    <a:gd name="connsiteY0" fmla="*/ 231775 h 412750"/>
                    <a:gd name="connsiteX1" fmla="*/ 225425 w 295275"/>
                    <a:gd name="connsiteY1" fmla="*/ 0 h 412750"/>
                    <a:gd name="connsiteX2" fmla="*/ 295275 w 295275"/>
                    <a:gd name="connsiteY2" fmla="*/ 60325 h 412750"/>
                    <a:gd name="connsiteX3" fmla="*/ 174625 w 295275"/>
                    <a:gd name="connsiteY3" fmla="*/ 412750 h 412750"/>
                    <a:gd name="connsiteX4" fmla="*/ 0 w 295275"/>
                    <a:gd name="connsiteY4" fmla="*/ 231775 h 412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95275" h="412750">
                      <a:moveTo>
                        <a:pt x="0" y="231775"/>
                      </a:moveTo>
                      <a:lnTo>
                        <a:pt x="225425" y="0"/>
                      </a:lnTo>
                      <a:lnTo>
                        <a:pt x="295275" y="60325"/>
                      </a:lnTo>
                      <a:lnTo>
                        <a:pt x="174625" y="412750"/>
                      </a:lnTo>
                      <a:lnTo>
                        <a:pt x="0" y="231775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6" name="フリーフォーム: 図形 135">
                  <a:extLst>
                    <a:ext uri="{FF2B5EF4-FFF2-40B4-BE49-F238E27FC236}">
                      <a16:creationId xmlns:a16="http://schemas.microsoft.com/office/drawing/2014/main" id="{CCA3C0C7-0FFD-AACB-DBDE-7825272BCDA5}"/>
                    </a:ext>
                  </a:extLst>
                </p:cNvPr>
                <p:cNvSpPr/>
                <p:nvPr/>
              </p:nvSpPr>
              <p:spPr>
                <a:xfrm>
                  <a:off x="5118457" y="724291"/>
                  <a:ext cx="778661" cy="689215"/>
                </a:xfrm>
                <a:custGeom>
                  <a:avLst/>
                  <a:gdLst>
                    <a:gd name="connsiteX0" fmla="*/ 389331 w 778661"/>
                    <a:gd name="connsiteY0" fmla="*/ 0 h 778661"/>
                    <a:gd name="connsiteX1" fmla="*/ 594631 w 778661"/>
                    <a:gd name="connsiteY1" fmla="*/ 85038 h 778661"/>
                    <a:gd name="connsiteX2" fmla="*/ 693623 w 778661"/>
                    <a:gd name="connsiteY2" fmla="*/ 184031 h 778661"/>
                    <a:gd name="connsiteX3" fmla="*/ 693623 w 778661"/>
                    <a:gd name="connsiteY3" fmla="*/ 594631 h 778661"/>
                    <a:gd name="connsiteX4" fmla="*/ 594631 w 778661"/>
                    <a:gd name="connsiteY4" fmla="*/ 693623 h 778661"/>
                    <a:gd name="connsiteX5" fmla="*/ 184030 w 778661"/>
                    <a:gd name="connsiteY5" fmla="*/ 693623 h 778661"/>
                    <a:gd name="connsiteX6" fmla="*/ 85038 w 778661"/>
                    <a:gd name="connsiteY6" fmla="*/ 594631 h 778661"/>
                    <a:gd name="connsiteX7" fmla="*/ 85038 w 778661"/>
                    <a:gd name="connsiteY7" fmla="*/ 184031 h 778661"/>
                    <a:gd name="connsiteX8" fmla="*/ 184030 w 778661"/>
                    <a:gd name="connsiteY8" fmla="*/ 85038 h 778661"/>
                    <a:gd name="connsiteX9" fmla="*/ 389331 w 778661"/>
                    <a:gd name="connsiteY9" fmla="*/ 0 h 7786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778661" h="778661">
                      <a:moveTo>
                        <a:pt x="389331" y="0"/>
                      </a:moveTo>
                      <a:cubicBezTo>
                        <a:pt x="463635" y="0"/>
                        <a:pt x="537939" y="28346"/>
                        <a:pt x="594631" y="85038"/>
                      </a:cubicBezTo>
                      <a:lnTo>
                        <a:pt x="693623" y="184031"/>
                      </a:lnTo>
                      <a:cubicBezTo>
                        <a:pt x="807007" y="297414"/>
                        <a:pt x="807007" y="481247"/>
                        <a:pt x="693623" y="594631"/>
                      </a:cubicBezTo>
                      <a:lnTo>
                        <a:pt x="594631" y="693623"/>
                      </a:lnTo>
                      <a:cubicBezTo>
                        <a:pt x="481247" y="807007"/>
                        <a:pt x="297415" y="807007"/>
                        <a:pt x="184030" y="693623"/>
                      </a:cubicBezTo>
                      <a:lnTo>
                        <a:pt x="85038" y="594631"/>
                      </a:lnTo>
                      <a:cubicBezTo>
                        <a:pt x="-28346" y="481247"/>
                        <a:pt x="-28346" y="297414"/>
                        <a:pt x="85038" y="184031"/>
                      </a:cubicBezTo>
                      <a:lnTo>
                        <a:pt x="184030" y="85038"/>
                      </a:lnTo>
                      <a:cubicBezTo>
                        <a:pt x="240723" y="28346"/>
                        <a:pt x="315027" y="0"/>
                        <a:pt x="389331" y="0"/>
                      </a:cubicBez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7" name="四角形: 角を丸くする 136">
                  <a:extLst>
                    <a:ext uri="{FF2B5EF4-FFF2-40B4-BE49-F238E27FC236}">
                      <a16:creationId xmlns:a16="http://schemas.microsoft.com/office/drawing/2014/main" id="{FAEB065D-0FCD-A7FA-2BFA-6BFA5F704F5F}"/>
                    </a:ext>
                  </a:extLst>
                </p:cNvPr>
                <p:cNvSpPr/>
                <p:nvPr/>
              </p:nvSpPr>
              <p:spPr>
                <a:xfrm>
                  <a:off x="5164931" y="1174750"/>
                  <a:ext cx="120650" cy="212726"/>
                </a:xfrm>
                <a:prstGeom prst="roundRect">
                  <a:avLst>
                    <a:gd name="adj" fmla="val 49238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8" name="フリーフォーム: 図形 137">
                  <a:extLst>
                    <a:ext uri="{FF2B5EF4-FFF2-40B4-BE49-F238E27FC236}">
                      <a16:creationId xmlns:a16="http://schemas.microsoft.com/office/drawing/2014/main" id="{EDBCD0A6-105A-5970-D22B-1A8965086F06}"/>
                    </a:ext>
                  </a:extLst>
                </p:cNvPr>
                <p:cNvSpPr/>
                <p:nvPr/>
              </p:nvSpPr>
              <p:spPr>
                <a:xfrm>
                  <a:off x="5203031" y="800100"/>
                  <a:ext cx="676275" cy="854075"/>
                </a:xfrm>
                <a:custGeom>
                  <a:avLst/>
                  <a:gdLst>
                    <a:gd name="connsiteX0" fmla="*/ 290775 w 676275"/>
                    <a:gd name="connsiteY0" fmla="*/ 0 h 854075"/>
                    <a:gd name="connsiteX1" fmla="*/ 299775 w 676275"/>
                    <a:gd name="connsiteY1" fmla="*/ 0 h 854075"/>
                    <a:gd name="connsiteX2" fmla="*/ 590550 w 676275"/>
                    <a:gd name="connsiteY2" fmla="*/ 290775 h 854075"/>
                    <a:gd name="connsiteX3" fmla="*/ 590550 w 676275"/>
                    <a:gd name="connsiteY3" fmla="*/ 380234 h 854075"/>
                    <a:gd name="connsiteX4" fmla="*/ 591908 w 676275"/>
                    <a:gd name="connsiteY4" fmla="*/ 379318 h 854075"/>
                    <a:gd name="connsiteX5" fmla="*/ 615031 w 676275"/>
                    <a:gd name="connsiteY5" fmla="*/ 374650 h 854075"/>
                    <a:gd name="connsiteX6" fmla="*/ 616869 w 676275"/>
                    <a:gd name="connsiteY6" fmla="*/ 374650 h 854075"/>
                    <a:gd name="connsiteX7" fmla="*/ 676275 w 676275"/>
                    <a:gd name="connsiteY7" fmla="*/ 434056 h 854075"/>
                    <a:gd name="connsiteX8" fmla="*/ 676275 w 676275"/>
                    <a:gd name="connsiteY8" fmla="*/ 527970 h 854075"/>
                    <a:gd name="connsiteX9" fmla="*/ 616869 w 676275"/>
                    <a:gd name="connsiteY9" fmla="*/ 587376 h 854075"/>
                    <a:gd name="connsiteX10" fmla="*/ 615031 w 676275"/>
                    <a:gd name="connsiteY10" fmla="*/ 587376 h 854075"/>
                    <a:gd name="connsiteX11" fmla="*/ 591908 w 676275"/>
                    <a:gd name="connsiteY11" fmla="*/ 582708 h 854075"/>
                    <a:gd name="connsiteX12" fmla="*/ 588805 w 676275"/>
                    <a:gd name="connsiteY12" fmla="*/ 580615 h 854075"/>
                    <a:gd name="connsiteX13" fmla="*/ 584643 w 676275"/>
                    <a:gd name="connsiteY13" fmla="*/ 621901 h 854075"/>
                    <a:gd name="connsiteX14" fmla="*/ 299775 w 676275"/>
                    <a:gd name="connsiteY14" fmla="*/ 854075 h 854075"/>
                    <a:gd name="connsiteX15" fmla="*/ 290775 w 676275"/>
                    <a:gd name="connsiteY15" fmla="*/ 854075 h 854075"/>
                    <a:gd name="connsiteX16" fmla="*/ 0 w 676275"/>
                    <a:gd name="connsiteY16" fmla="*/ 563300 h 854075"/>
                    <a:gd name="connsiteX17" fmla="*/ 0 w 676275"/>
                    <a:gd name="connsiteY17" fmla="*/ 290775 h 854075"/>
                    <a:gd name="connsiteX18" fmla="*/ 290775 w 676275"/>
                    <a:gd name="connsiteY18" fmla="*/ 0 h 8540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676275" h="854075">
                      <a:moveTo>
                        <a:pt x="290775" y="0"/>
                      </a:moveTo>
                      <a:lnTo>
                        <a:pt x="299775" y="0"/>
                      </a:lnTo>
                      <a:cubicBezTo>
                        <a:pt x="460366" y="0"/>
                        <a:pt x="590550" y="130184"/>
                        <a:pt x="590550" y="290775"/>
                      </a:cubicBezTo>
                      <a:lnTo>
                        <a:pt x="590550" y="380234"/>
                      </a:lnTo>
                      <a:lnTo>
                        <a:pt x="591908" y="379318"/>
                      </a:lnTo>
                      <a:cubicBezTo>
                        <a:pt x="599015" y="376312"/>
                        <a:pt x="606829" y="374650"/>
                        <a:pt x="615031" y="374650"/>
                      </a:cubicBezTo>
                      <a:lnTo>
                        <a:pt x="616869" y="374650"/>
                      </a:lnTo>
                      <a:cubicBezTo>
                        <a:pt x="649678" y="374650"/>
                        <a:pt x="676275" y="401247"/>
                        <a:pt x="676275" y="434056"/>
                      </a:cubicBezTo>
                      <a:lnTo>
                        <a:pt x="676275" y="527970"/>
                      </a:lnTo>
                      <a:cubicBezTo>
                        <a:pt x="676275" y="560779"/>
                        <a:pt x="649678" y="587376"/>
                        <a:pt x="616869" y="587376"/>
                      </a:cubicBezTo>
                      <a:lnTo>
                        <a:pt x="615031" y="587376"/>
                      </a:lnTo>
                      <a:cubicBezTo>
                        <a:pt x="606829" y="587376"/>
                        <a:pt x="599015" y="585714"/>
                        <a:pt x="591908" y="582708"/>
                      </a:cubicBezTo>
                      <a:lnTo>
                        <a:pt x="588805" y="580615"/>
                      </a:lnTo>
                      <a:lnTo>
                        <a:pt x="584643" y="621901"/>
                      </a:lnTo>
                      <a:cubicBezTo>
                        <a:pt x="557529" y="754403"/>
                        <a:pt x="440292" y="854075"/>
                        <a:pt x="299775" y="854075"/>
                      </a:cubicBezTo>
                      <a:lnTo>
                        <a:pt x="290775" y="854075"/>
                      </a:lnTo>
                      <a:cubicBezTo>
                        <a:pt x="130184" y="854075"/>
                        <a:pt x="0" y="723891"/>
                        <a:pt x="0" y="563300"/>
                      </a:cubicBezTo>
                      <a:lnTo>
                        <a:pt x="0" y="290775"/>
                      </a:lnTo>
                      <a:cubicBezTo>
                        <a:pt x="0" y="130184"/>
                        <a:pt x="130184" y="0"/>
                        <a:pt x="2907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139" name="グループ化 138">
                  <a:extLst>
                    <a:ext uri="{FF2B5EF4-FFF2-40B4-BE49-F238E27FC236}">
                      <a16:creationId xmlns:a16="http://schemas.microsoft.com/office/drawing/2014/main" id="{19CA6C90-BAB7-BD02-EE86-7374EA9F10C2}"/>
                    </a:ext>
                  </a:extLst>
                </p:cNvPr>
                <p:cNvGrpSpPr/>
                <p:nvPr/>
              </p:nvGrpSpPr>
              <p:grpSpPr>
                <a:xfrm>
                  <a:off x="5237339" y="1145498"/>
                  <a:ext cx="429809" cy="77485"/>
                  <a:chOff x="5237339" y="1145498"/>
                  <a:chExt cx="429809" cy="77485"/>
                </a:xfrm>
              </p:grpSpPr>
              <p:grpSp>
                <p:nvGrpSpPr>
                  <p:cNvPr id="150" name="グループ化 149">
                    <a:extLst>
                      <a:ext uri="{FF2B5EF4-FFF2-40B4-BE49-F238E27FC236}">
                        <a16:creationId xmlns:a16="http://schemas.microsoft.com/office/drawing/2014/main" id="{EA94BD0D-E117-40BA-E772-664CCA81B8F7}"/>
                      </a:ext>
                    </a:extLst>
                  </p:cNvPr>
                  <p:cNvGrpSpPr/>
                  <p:nvPr/>
                </p:nvGrpSpPr>
                <p:grpSpPr>
                  <a:xfrm rot="900000">
                    <a:off x="5508803" y="1145498"/>
                    <a:ext cx="158345" cy="77485"/>
                    <a:chOff x="3750469" y="1019938"/>
                    <a:chExt cx="183356" cy="89724"/>
                  </a:xfrm>
                  <a:solidFill>
                    <a:sysClr val="window" lastClr="FFFFFF">
                      <a:lumMod val="95000"/>
                    </a:sysClr>
                  </a:solidFill>
                </p:grpSpPr>
                <p:sp>
                  <p:nvSpPr>
                    <p:cNvPr id="155" name="楕円 154">
                      <a:extLst>
                        <a:ext uri="{FF2B5EF4-FFF2-40B4-BE49-F238E27FC236}">
                          <a16:creationId xmlns:a16="http://schemas.microsoft.com/office/drawing/2014/main" id="{741D51EE-AC3E-8518-5691-6DF7D305F6A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750469" y="1024731"/>
                      <a:ext cx="183356" cy="84931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156" name="楕円 155">
                      <a:extLst>
                        <a:ext uri="{FF2B5EF4-FFF2-40B4-BE49-F238E27FC236}">
                          <a16:creationId xmlns:a16="http://schemas.microsoft.com/office/drawing/2014/main" id="{25469631-8222-5EA8-DBA2-795C8B6FEFF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817144" y="1042193"/>
                      <a:ext cx="50006" cy="50006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157" name="フリーフォーム: 図形 156">
                      <a:extLst>
                        <a:ext uri="{FF2B5EF4-FFF2-40B4-BE49-F238E27FC236}">
                          <a16:creationId xmlns:a16="http://schemas.microsoft.com/office/drawing/2014/main" id="{82AE520F-5394-ABB1-95B7-687036A872A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750469" y="1019938"/>
                      <a:ext cx="183356" cy="43290"/>
                    </a:xfrm>
                    <a:custGeom>
                      <a:avLst/>
                      <a:gdLst>
                        <a:gd name="connsiteX0" fmla="*/ 91678 w 183356"/>
                        <a:gd name="connsiteY0" fmla="*/ 0 h 43290"/>
                        <a:gd name="connsiteX1" fmla="*/ 183356 w 183356"/>
                        <a:gd name="connsiteY1" fmla="*/ 42466 h 43290"/>
                        <a:gd name="connsiteX2" fmla="*/ 182619 w 183356"/>
                        <a:gd name="connsiteY2" fmla="*/ 43290 h 43290"/>
                        <a:gd name="connsiteX3" fmla="*/ 91678 w 183356"/>
                        <a:gd name="connsiteY3" fmla="*/ 33338 h 43290"/>
                        <a:gd name="connsiteX4" fmla="*/ 737 w 183356"/>
                        <a:gd name="connsiteY4" fmla="*/ 43290 h 43290"/>
                        <a:gd name="connsiteX5" fmla="*/ 0 w 183356"/>
                        <a:gd name="connsiteY5" fmla="*/ 42466 h 43290"/>
                        <a:gd name="connsiteX6" fmla="*/ 91678 w 183356"/>
                        <a:gd name="connsiteY6" fmla="*/ 0 h 4329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183356" h="43290">
                          <a:moveTo>
                            <a:pt x="91678" y="0"/>
                          </a:moveTo>
                          <a:cubicBezTo>
                            <a:pt x="142310" y="0"/>
                            <a:pt x="183356" y="19013"/>
                            <a:pt x="183356" y="42466"/>
                          </a:cubicBezTo>
                          <a:lnTo>
                            <a:pt x="182619" y="43290"/>
                          </a:lnTo>
                          <a:lnTo>
                            <a:pt x="91678" y="33338"/>
                          </a:lnTo>
                          <a:lnTo>
                            <a:pt x="737" y="43290"/>
                          </a:lnTo>
                          <a:lnTo>
                            <a:pt x="0" y="42466"/>
                          </a:lnTo>
                          <a:cubicBezTo>
                            <a:pt x="0" y="19013"/>
                            <a:pt x="41046" y="0"/>
                            <a:pt x="91678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151" name="グループ化 150">
                    <a:extLst>
                      <a:ext uri="{FF2B5EF4-FFF2-40B4-BE49-F238E27FC236}">
                        <a16:creationId xmlns:a16="http://schemas.microsoft.com/office/drawing/2014/main" id="{3EC28A1C-BA06-A64F-BFEB-A4E213CC6C90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5237339" y="1145498"/>
                    <a:ext cx="158345" cy="77485"/>
                    <a:chOff x="3750469" y="1019938"/>
                    <a:chExt cx="183356" cy="89724"/>
                  </a:xfrm>
                  <a:solidFill>
                    <a:sysClr val="window" lastClr="FFFFFF">
                      <a:lumMod val="95000"/>
                    </a:sysClr>
                  </a:solidFill>
                </p:grpSpPr>
                <p:sp>
                  <p:nvSpPr>
                    <p:cNvPr id="152" name="楕円 151">
                      <a:extLst>
                        <a:ext uri="{FF2B5EF4-FFF2-40B4-BE49-F238E27FC236}">
                          <a16:creationId xmlns:a16="http://schemas.microsoft.com/office/drawing/2014/main" id="{1CB85158-63F8-18E3-C70A-F1C4256C845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750469" y="1024731"/>
                      <a:ext cx="183356" cy="84931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153" name="楕円 152">
                      <a:extLst>
                        <a:ext uri="{FF2B5EF4-FFF2-40B4-BE49-F238E27FC236}">
                          <a16:creationId xmlns:a16="http://schemas.microsoft.com/office/drawing/2014/main" id="{C97164A0-C8F6-C895-9B62-02B24389F29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817144" y="1042193"/>
                      <a:ext cx="50006" cy="50006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154" name="フリーフォーム: 図形 153">
                      <a:extLst>
                        <a:ext uri="{FF2B5EF4-FFF2-40B4-BE49-F238E27FC236}">
                          <a16:creationId xmlns:a16="http://schemas.microsoft.com/office/drawing/2014/main" id="{AEC7D558-02E7-BDC5-7348-05B7EE2C768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750469" y="1019938"/>
                      <a:ext cx="183356" cy="43290"/>
                    </a:xfrm>
                    <a:custGeom>
                      <a:avLst/>
                      <a:gdLst>
                        <a:gd name="connsiteX0" fmla="*/ 91678 w 183356"/>
                        <a:gd name="connsiteY0" fmla="*/ 0 h 43290"/>
                        <a:gd name="connsiteX1" fmla="*/ 183356 w 183356"/>
                        <a:gd name="connsiteY1" fmla="*/ 42466 h 43290"/>
                        <a:gd name="connsiteX2" fmla="*/ 182619 w 183356"/>
                        <a:gd name="connsiteY2" fmla="*/ 43290 h 43290"/>
                        <a:gd name="connsiteX3" fmla="*/ 91678 w 183356"/>
                        <a:gd name="connsiteY3" fmla="*/ 33338 h 43290"/>
                        <a:gd name="connsiteX4" fmla="*/ 737 w 183356"/>
                        <a:gd name="connsiteY4" fmla="*/ 43290 h 43290"/>
                        <a:gd name="connsiteX5" fmla="*/ 0 w 183356"/>
                        <a:gd name="connsiteY5" fmla="*/ 42466 h 43290"/>
                        <a:gd name="connsiteX6" fmla="*/ 91678 w 183356"/>
                        <a:gd name="connsiteY6" fmla="*/ 0 h 4329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183356" h="43290">
                          <a:moveTo>
                            <a:pt x="91678" y="0"/>
                          </a:moveTo>
                          <a:cubicBezTo>
                            <a:pt x="142310" y="0"/>
                            <a:pt x="183356" y="19013"/>
                            <a:pt x="183356" y="42466"/>
                          </a:cubicBezTo>
                          <a:lnTo>
                            <a:pt x="182619" y="43290"/>
                          </a:lnTo>
                          <a:lnTo>
                            <a:pt x="91678" y="33338"/>
                          </a:lnTo>
                          <a:lnTo>
                            <a:pt x="737" y="43290"/>
                          </a:lnTo>
                          <a:lnTo>
                            <a:pt x="0" y="42466"/>
                          </a:lnTo>
                          <a:cubicBezTo>
                            <a:pt x="0" y="19013"/>
                            <a:pt x="41046" y="0"/>
                            <a:pt x="91678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140" name="フリーフォーム: 図形 139">
                  <a:extLst>
                    <a:ext uri="{FF2B5EF4-FFF2-40B4-BE49-F238E27FC236}">
                      <a16:creationId xmlns:a16="http://schemas.microsoft.com/office/drawing/2014/main" id="{BC84AA0C-8C23-06EF-D08D-529512A09075}"/>
                    </a:ext>
                  </a:extLst>
                </p:cNvPr>
                <p:cNvSpPr/>
                <p:nvPr/>
              </p:nvSpPr>
              <p:spPr>
                <a:xfrm>
                  <a:off x="5507788" y="1068899"/>
                  <a:ext cx="158345" cy="37385"/>
                </a:xfrm>
                <a:custGeom>
                  <a:avLst/>
                  <a:gdLst>
                    <a:gd name="connsiteX0" fmla="*/ 91678 w 183356"/>
                    <a:gd name="connsiteY0" fmla="*/ 0 h 43290"/>
                    <a:gd name="connsiteX1" fmla="*/ 183356 w 183356"/>
                    <a:gd name="connsiteY1" fmla="*/ 42466 h 43290"/>
                    <a:gd name="connsiteX2" fmla="*/ 182619 w 183356"/>
                    <a:gd name="connsiteY2" fmla="*/ 43290 h 43290"/>
                    <a:gd name="connsiteX3" fmla="*/ 91678 w 183356"/>
                    <a:gd name="connsiteY3" fmla="*/ 33338 h 43290"/>
                    <a:gd name="connsiteX4" fmla="*/ 737 w 183356"/>
                    <a:gd name="connsiteY4" fmla="*/ 43290 h 43290"/>
                    <a:gd name="connsiteX5" fmla="*/ 0 w 183356"/>
                    <a:gd name="connsiteY5" fmla="*/ 42466 h 43290"/>
                    <a:gd name="connsiteX6" fmla="*/ 91678 w 183356"/>
                    <a:gd name="connsiteY6" fmla="*/ 0 h 432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83356" h="43290">
                      <a:moveTo>
                        <a:pt x="91678" y="0"/>
                      </a:moveTo>
                      <a:cubicBezTo>
                        <a:pt x="142310" y="0"/>
                        <a:pt x="183356" y="19013"/>
                        <a:pt x="183356" y="42466"/>
                      </a:cubicBezTo>
                      <a:lnTo>
                        <a:pt x="182619" y="43290"/>
                      </a:lnTo>
                      <a:lnTo>
                        <a:pt x="91678" y="33338"/>
                      </a:lnTo>
                      <a:lnTo>
                        <a:pt x="737" y="43290"/>
                      </a:lnTo>
                      <a:lnTo>
                        <a:pt x="0" y="42466"/>
                      </a:lnTo>
                      <a:cubicBezTo>
                        <a:pt x="0" y="19013"/>
                        <a:pt x="41046" y="0"/>
                        <a:pt x="91678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1" name="フリーフォーム: 図形 140">
                  <a:extLst>
                    <a:ext uri="{FF2B5EF4-FFF2-40B4-BE49-F238E27FC236}">
                      <a16:creationId xmlns:a16="http://schemas.microsoft.com/office/drawing/2014/main" id="{B3AAC000-1DED-BA2C-6C1A-338F239D71A1}"/>
                    </a:ext>
                  </a:extLst>
                </p:cNvPr>
                <p:cNvSpPr/>
                <p:nvPr/>
              </p:nvSpPr>
              <p:spPr>
                <a:xfrm>
                  <a:off x="5248232" y="1068899"/>
                  <a:ext cx="158345" cy="37385"/>
                </a:xfrm>
                <a:custGeom>
                  <a:avLst/>
                  <a:gdLst>
                    <a:gd name="connsiteX0" fmla="*/ 91678 w 183356"/>
                    <a:gd name="connsiteY0" fmla="*/ 0 h 43290"/>
                    <a:gd name="connsiteX1" fmla="*/ 183356 w 183356"/>
                    <a:gd name="connsiteY1" fmla="*/ 42466 h 43290"/>
                    <a:gd name="connsiteX2" fmla="*/ 182619 w 183356"/>
                    <a:gd name="connsiteY2" fmla="*/ 43290 h 43290"/>
                    <a:gd name="connsiteX3" fmla="*/ 91678 w 183356"/>
                    <a:gd name="connsiteY3" fmla="*/ 33338 h 43290"/>
                    <a:gd name="connsiteX4" fmla="*/ 737 w 183356"/>
                    <a:gd name="connsiteY4" fmla="*/ 43290 h 43290"/>
                    <a:gd name="connsiteX5" fmla="*/ 0 w 183356"/>
                    <a:gd name="connsiteY5" fmla="*/ 42466 h 43290"/>
                    <a:gd name="connsiteX6" fmla="*/ 91678 w 183356"/>
                    <a:gd name="connsiteY6" fmla="*/ 0 h 432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83356" h="43290">
                      <a:moveTo>
                        <a:pt x="91678" y="0"/>
                      </a:moveTo>
                      <a:cubicBezTo>
                        <a:pt x="142310" y="0"/>
                        <a:pt x="183356" y="19013"/>
                        <a:pt x="183356" y="42466"/>
                      </a:cubicBezTo>
                      <a:lnTo>
                        <a:pt x="182619" y="43290"/>
                      </a:lnTo>
                      <a:lnTo>
                        <a:pt x="91678" y="33338"/>
                      </a:lnTo>
                      <a:lnTo>
                        <a:pt x="737" y="43290"/>
                      </a:lnTo>
                      <a:lnTo>
                        <a:pt x="0" y="42466"/>
                      </a:lnTo>
                      <a:cubicBezTo>
                        <a:pt x="0" y="19013"/>
                        <a:pt x="41046" y="0"/>
                        <a:pt x="91678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2" name="月 141">
                  <a:extLst>
                    <a:ext uri="{FF2B5EF4-FFF2-40B4-BE49-F238E27FC236}">
                      <a16:creationId xmlns:a16="http://schemas.microsoft.com/office/drawing/2014/main" id="{6E4C7AAA-F3B3-7BAF-59D1-AB133EFFB08A}"/>
                    </a:ext>
                  </a:extLst>
                </p:cNvPr>
                <p:cNvSpPr/>
                <p:nvPr/>
              </p:nvSpPr>
              <p:spPr>
                <a:xfrm rot="1229390">
                  <a:off x="5297560" y="1326877"/>
                  <a:ext cx="45719" cy="208179"/>
                </a:xfrm>
                <a:prstGeom prst="moon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3" name="月 142">
                  <a:extLst>
                    <a:ext uri="{FF2B5EF4-FFF2-40B4-BE49-F238E27FC236}">
                      <a16:creationId xmlns:a16="http://schemas.microsoft.com/office/drawing/2014/main" id="{F2B0E044-1241-0D8D-8D06-0808D36B7ABE}"/>
                    </a:ext>
                  </a:extLst>
                </p:cNvPr>
                <p:cNvSpPr/>
                <p:nvPr/>
              </p:nvSpPr>
              <p:spPr>
                <a:xfrm rot="20370610" flipH="1">
                  <a:off x="5569022" y="1326878"/>
                  <a:ext cx="45719" cy="208179"/>
                </a:xfrm>
                <a:prstGeom prst="moon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4" name="月 143">
                  <a:extLst>
                    <a:ext uri="{FF2B5EF4-FFF2-40B4-BE49-F238E27FC236}">
                      <a16:creationId xmlns:a16="http://schemas.microsoft.com/office/drawing/2014/main" id="{56778845-6BFF-F73B-09DA-B49F4942A631}"/>
                    </a:ext>
                  </a:extLst>
                </p:cNvPr>
                <p:cNvSpPr/>
                <p:nvPr/>
              </p:nvSpPr>
              <p:spPr>
                <a:xfrm rot="16200000" flipH="1">
                  <a:off x="5439088" y="1368107"/>
                  <a:ext cx="34127" cy="189088"/>
                </a:xfrm>
                <a:prstGeom prst="moon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5" name="フリーフォーム: 図形 144">
                  <a:extLst>
                    <a:ext uri="{FF2B5EF4-FFF2-40B4-BE49-F238E27FC236}">
                      <a16:creationId xmlns:a16="http://schemas.microsoft.com/office/drawing/2014/main" id="{DD55B951-CF94-DB7E-1CC1-3E15D906A986}"/>
                    </a:ext>
                  </a:extLst>
                </p:cNvPr>
                <p:cNvSpPr/>
                <p:nvPr/>
              </p:nvSpPr>
              <p:spPr>
                <a:xfrm>
                  <a:off x="5359800" y="1186323"/>
                  <a:ext cx="181368" cy="185475"/>
                </a:xfrm>
                <a:custGeom>
                  <a:avLst/>
                  <a:gdLst>
                    <a:gd name="connsiteX0" fmla="*/ 90684 w 181368"/>
                    <a:gd name="connsiteY0" fmla="*/ 0 h 230988"/>
                    <a:gd name="connsiteX1" fmla="*/ 136197 w 181368"/>
                    <a:gd name="connsiteY1" fmla="*/ 45513 h 230988"/>
                    <a:gd name="connsiteX2" fmla="*/ 136197 w 181368"/>
                    <a:gd name="connsiteY2" fmla="*/ 126584 h 230988"/>
                    <a:gd name="connsiteX3" fmla="*/ 167013 w 181368"/>
                    <a:gd name="connsiteY3" fmla="*/ 139349 h 230988"/>
                    <a:gd name="connsiteX4" fmla="*/ 181368 w 181368"/>
                    <a:gd name="connsiteY4" fmla="*/ 174004 h 230988"/>
                    <a:gd name="connsiteX5" fmla="*/ 132358 w 181368"/>
                    <a:gd name="connsiteY5" fmla="*/ 223014 h 230988"/>
                    <a:gd name="connsiteX6" fmla="*/ 109934 w 181368"/>
                    <a:gd name="connsiteY6" fmla="*/ 223014 h 230988"/>
                    <a:gd name="connsiteX7" fmla="*/ 90683 w 181368"/>
                    <a:gd name="connsiteY7" fmla="*/ 230988 h 230988"/>
                    <a:gd name="connsiteX8" fmla="*/ 90684 w 181368"/>
                    <a:gd name="connsiteY8" fmla="*/ 230987 h 230988"/>
                    <a:gd name="connsiteX9" fmla="*/ 71436 w 181368"/>
                    <a:gd name="connsiteY9" fmla="*/ 223014 h 230988"/>
                    <a:gd name="connsiteX10" fmla="*/ 49010 w 181368"/>
                    <a:gd name="connsiteY10" fmla="*/ 223014 h 230988"/>
                    <a:gd name="connsiteX11" fmla="*/ 0 w 181368"/>
                    <a:gd name="connsiteY11" fmla="*/ 174004 h 230988"/>
                    <a:gd name="connsiteX12" fmla="*/ 14355 w 181368"/>
                    <a:gd name="connsiteY12" fmla="*/ 139349 h 230988"/>
                    <a:gd name="connsiteX13" fmla="*/ 45171 w 181368"/>
                    <a:gd name="connsiteY13" fmla="*/ 126584 h 230988"/>
                    <a:gd name="connsiteX14" fmla="*/ 45171 w 181368"/>
                    <a:gd name="connsiteY14" fmla="*/ 45513 h 230988"/>
                    <a:gd name="connsiteX15" fmla="*/ 90684 w 181368"/>
                    <a:gd name="connsiteY15" fmla="*/ 0 h 230988"/>
                    <a:gd name="connsiteX0" fmla="*/ 107353 w 181368"/>
                    <a:gd name="connsiteY0" fmla="*/ 0 h 366719"/>
                    <a:gd name="connsiteX1" fmla="*/ 136197 w 181368"/>
                    <a:gd name="connsiteY1" fmla="*/ 181244 h 366719"/>
                    <a:gd name="connsiteX2" fmla="*/ 136197 w 181368"/>
                    <a:gd name="connsiteY2" fmla="*/ 262315 h 366719"/>
                    <a:gd name="connsiteX3" fmla="*/ 167013 w 181368"/>
                    <a:gd name="connsiteY3" fmla="*/ 275080 h 366719"/>
                    <a:gd name="connsiteX4" fmla="*/ 181368 w 181368"/>
                    <a:gd name="connsiteY4" fmla="*/ 309735 h 366719"/>
                    <a:gd name="connsiteX5" fmla="*/ 132358 w 181368"/>
                    <a:gd name="connsiteY5" fmla="*/ 358745 h 366719"/>
                    <a:gd name="connsiteX6" fmla="*/ 109934 w 181368"/>
                    <a:gd name="connsiteY6" fmla="*/ 358745 h 366719"/>
                    <a:gd name="connsiteX7" fmla="*/ 90683 w 181368"/>
                    <a:gd name="connsiteY7" fmla="*/ 366719 h 366719"/>
                    <a:gd name="connsiteX8" fmla="*/ 90684 w 181368"/>
                    <a:gd name="connsiteY8" fmla="*/ 366718 h 366719"/>
                    <a:gd name="connsiteX9" fmla="*/ 71436 w 181368"/>
                    <a:gd name="connsiteY9" fmla="*/ 358745 h 366719"/>
                    <a:gd name="connsiteX10" fmla="*/ 49010 w 181368"/>
                    <a:gd name="connsiteY10" fmla="*/ 358745 h 366719"/>
                    <a:gd name="connsiteX11" fmla="*/ 0 w 181368"/>
                    <a:gd name="connsiteY11" fmla="*/ 309735 h 366719"/>
                    <a:gd name="connsiteX12" fmla="*/ 14355 w 181368"/>
                    <a:gd name="connsiteY12" fmla="*/ 275080 h 366719"/>
                    <a:gd name="connsiteX13" fmla="*/ 45171 w 181368"/>
                    <a:gd name="connsiteY13" fmla="*/ 262315 h 366719"/>
                    <a:gd name="connsiteX14" fmla="*/ 45171 w 181368"/>
                    <a:gd name="connsiteY14" fmla="*/ 181244 h 366719"/>
                    <a:gd name="connsiteX15" fmla="*/ 107353 w 181368"/>
                    <a:gd name="connsiteY15" fmla="*/ 0 h 366719"/>
                    <a:gd name="connsiteX0" fmla="*/ 107353 w 198793"/>
                    <a:gd name="connsiteY0" fmla="*/ 0 h 366719"/>
                    <a:gd name="connsiteX1" fmla="*/ 136197 w 198793"/>
                    <a:gd name="connsiteY1" fmla="*/ 181244 h 366719"/>
                    <a:gd name="connsiteX2" fmla="*/ 136197 w 198793"/>
                    <a:gd name="connsiteY2" fmla="*/ 262315 h 366719"/>
                    <a:gd name="connsiteX3" fmla="*/ 167013 w 198793"/>
                    <a:gd name="connsiteY3" fmla="*/ 275080 h 366719"/>
                    <a:gd name="connsiteX4" fmla="*/ 181368 w 198793"/>
                    <a:gd name="connsiteY4" fmla="*/ 309735 h 366719"/>
                    <a:gd name="connsiteX5" fmla="*/ 132358 w 198793"/>
                    <a:gd name="connsiteY5" fmla="*/ 358745 h 366719"/>
                    <a:gd name="connsiteX6" fmla="*/ 109934 w 198793"/>
                    <a:gd name="connsiteY6" fmla="*/ 358745 h 366719"/>
                    <a:gd name="connsiteX7" fmla="*/ 90683 w 198793"/>
                    <a:gd name="connsiteY7" fmla="*/ 366719 h 366719"/>
                    <a:gd name="connsiteX8" fmla="*/ 90684 w 198793"/>
                    <a:gd name="connsiteY8" fmla="*/ 366718 h 366719"/>
                    <a:gd name="connsiteX9" fmla="*/ 71436 w 198793"/>
                    <a:gd name="connsiteY9" fmla="*/ 358745 h 366719"/>
                    <a:gd name="connsiteX10" fmla="*/ 49010 w 198793"/>
                    <a:gd name="connsiteY10" fmla="*/ 358745 h 366719"/>
                    <a:gd name="connsiteX11" fmla="*/ 0 w 198793"/>
                    <a:gd name="connsiteY11" fmla="*/ 309735 h 366719"/>
                    <a:gd name="connsiteX12" fmla="*/ 14355 w 198793"/>
                    <a:gd name="connsiteY12" fmla="*/ 275080 h 366719"/>
                    <a:gd name="connsiteX13" fmla="*/ 45171 w 198793"/>
                    <a:gd name="connsiteY13" fmla="*/ 262315 h 366719"/>
                    <a:gd name="connsiteX14" fmla="*/ 45171 w 198793"/>
                    <a:gd name="connsiteY14" fmla="*/ 181244 h 366719"/>
                    <a:gd name="connsiteX15" fmla="*/ 198793 w 198793"/>
                    <a:gd name="connsiteY15" fmla="*/ 91440 h 366719"/>
                    <a:gd name="connsiteX0" fmla="*/ 136197 w 198793"/>
                    <a:gd name="connsiteY0" fmla="*/ 118245 h 303720"/>
                    <a:gd name="connsiteX1" fmla="*/ 136197 w 198793"/>
                    <a:gd name="connsiteY1" fmla="*/ 199316 h 303720"/>
                    <a:gd name="connsiteX2" fmla="*/ 167013 w 198793"/>
                    <a:gd name="connsiteY2" fmla="*/ 212081 h 303720"/>
                    <a:gd name="connsiteX3" fmla="*/ 181368 w 198793"/>
                    <a:gd name="connsiteY3" fmla="*/ 246736 h 303720"/>
                    <a:gd name="connsiteX4" fmla="*/ 132358 w 198793"/>
                    <a:gd name="connsiteY4" fmla="*/ 295746 h 303720"/>
                    <a:gd name="connsiteX5" fmla="*/ 109934 w 198793"/>
                    <a:gd name="connsiteY5" fmla="*/ 295746 h 303720"/>
                    <a:gd name="connsiteX6" fmla="*/ 90683 w 198793"/>
                    <a:gd name="connsiteY6" fmla="*/ 303720 h 303720"/>
                    <a:gd name="connsiteX7" fmla="*/ 90684 w 198793"/>
                    <a:gd name="connsiteY7" fmla="*/ 303719 h 303720"/>
                    <a:gd name="connsiteX8" fmla="*/ 71436 w 198793"/>
                    <a:gd name="connsiteY8" fmla="*/ 295746 h 303720"/>
                    <a:gd name="connsiteX9" fmla="*/ 49010 w 198793"/>
                    <a:gd name="connsiteY9" fmla="*/ 295746 h 303720"/>
                    <a:gd name="connsiteX10" fmla="*/ 0 w 198793"/>
                    <a:gd name="connsiteY10" fmla="*/ 246736 h 303720"/>
                    <a:gd name="connsiteX11" fmla="*/ 14355 w 198793"/>
                    <a:gd name="connsiteY11" fmla="*/ 212081 h 303720"/>
                    <a:gd name="connsiteX12" fmla="*/ 45171 w 198793"/>
                    <a:gd name="connsiteY12" fmla="*/ 199316 h 303720"/>
                    <a:gd name="connsiteX13" fmla="*/ 45171 w 198793"/>
                    <a:gd name="connsiteY13" fmla="*/ 118245 h 303720"/>
                    <a:gd name="connsiteX14" fmla="*/ 198793 w 198793"/>
                    <a:gd name="connsiteY14" fmla="*/ 28441 h 303720"/>
                    <a:gd name="connsiteX0" fmla="*/ 136197 w 181368"/>
                    <a:gd name="connsiteY0" fmla="*/ 0 h 185475"/>
                    <a:gd name="connsiteX1" fmla="*/ 136197 w 181368"/>
                    <a:gd name="connsiteY1" fmla="*/ 81071 h 185475"/>
                    <a:gd name="connsiteX2" fmla="*/ 167013 w 181368"/>
                    <a:gd name="connsiteY2" fmla="*/ 93836 h 185475"/>
                    <a:gd name="connsiteX3" fmla="*/ 181368 w 181368"/>
                    <a:gd name="connsiteY3" fmla="*/ 128491 h 185475"/>
                    <a:gd name="connsiteX4" fmla="*/ 132358 w 181368"/>
                    <a:gd name="connsiteY4" fmla="*/ 177501 h 185475"/>
                    <a:gd name="connsiteX5" fmla="*/ 109934 w 181368"/>
                    <a:gd name="connsiteY5" fmla="*/ 177501 h 185475"/>
                    <a:gd name="connsiteX6" fmla="*/ 90683 w 181368"/>
                    <a:gd name="connsiteY6" fmla="*/ 185475 h 185475"/>
                    <a:gd name="connsiteX7" fmla="*/ 90684 w 181368"/>
                    <a:gd name="connsiteY7" fmla="*/ 185474 h 185475"/>
                    <a:gd name="connsiteX8" fmla="*/ 71436 w 181368"/>
                    <a:gd name="connsiteY8" fmla="*/ 177501 h 185475"/>
                    <a:gd name="connsiteX9" fmla="*/ 49010 w 181368"/>
                    <a:gd name="connsiteY9" fmla="*/ 177501 h 185475"/>
                    <a:gd name="connsiteX10" fmla="*/ 0 w 181368"/>
                    <a:gd name="connsiteY10" fmla="*/ 128491 h 185475"/>
                    <a:gd name="connsiteX11" fmla="*/ 14355 w 181368"/>
                    <a:gd name="connsiteY11" fmla="*/ 93836 h 185475"/>
                    <a:gd name="connsiteX12" fmla="*/ 45171 w 181368"/>
                    <a:gd name="connsiteY12" fmla="*/ 81071 h 185475"/>
                    <a:gd name="connsiteX13" fmla="*/ 45171 w 181368"/>
                    <a:gd name="connsiteY13" fmla="*/ 0 h 1854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81368" h="185475">
                      <a:moveTo>
                        <a:pt x="136197" y="0"/>
                      </a:moveTo>
                      <a:lnTo>
                        <a:pt x="136197" y="81071"/>
                      </a:lnTo>
                      <a:lnTo>
                        <a:pt x="167013" y="93836"/>
                      </a:lnTo>
                      <a:cubicBezTo>
                        <a:pt x="175883" y="102705"/>
                        <a:pt x="181368" y="114958"/>
                        <a:pt x="181368" y="128491"/>
                      </a:cubicBezTo>
                      <a:cubicBezTo>
                        <a:pt x="181368" y="155558"/>
                        <a:pt x="159425" y="177501"/>
                        <a:pt x="132358" y="177501"/>
                      </a:cubicBezTo>
                      <a:lnTo>
                        <a:pt x="109934" y="177501"/>
                      </a:lnTo>
                      <a:lnTo>
                        <a:pt x="90683" y="185475"/>
                      </a:lnTo>
                      <a:lnTo>
                        <a:pt x="90684" y="185474"/>
                      </a:lnTo>
                      <a:lnTo>
                        <a:pt x="71436" y="177501"/>
                      </a:lnTo>
                      <a:lnTo>
                        <a:pt x="49010" y="177501"/>
                      </a:lnTo>
                      <a:cubicBezTo>
                        <a:pt x="21943" y="177501"/>
                        <a:pt x="0" y="155558"/>
                        <a:pt x="0" y="128491"/>
                      </a:cubicBezTo>
                      <a:cubicBezTo>
                        <a:pt x="0" y="114958"/>
                        <a:pt x="5486" y="102705"/>
                        <a:pt x="14355" y="93836"/>
                      </a:cubicBezTo>
                      <a:lnTo>
                        <a:pt x="45171" y="81071"/>
                      </a:lnTo>
                      <a:lnTo>
                        <a:pt x="45171" y="0"/>
                      </a:lnTo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solidFill>
                    <a:sysClr val="window" lastClr="FFFFFF">
                      <a:lumMod val="65000"/>
                    </a:sysClr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6" name="フリーフォーム: 図形 145">
                  <a:extLst>
                    <a:ext uri="{FF2B5EF4-FFF2-40B4-BE49-F238E27FC236}">
                      <a16:creationId xmlns:a16="http://schemas.microsoft.com/office/drawing/2014/main" id="{302296E3-F485-86B2-8DDA-0D85C843CC70}"/>
                    </a:ext>
                  </a:extLst>
                </p:cNvPr>
                <p:cNvSpPr/>
                <p:nvPr/>
              </p:nvSpPr>
              <p:spPr>
                <a:xfrm>
                  <a:off x="5627687" y="1622425"/>
                  <a:ext cx="327025" cy="384175"/>
                </a:xfrm>
                <a:custGeom>
                  <a:avLst/>
                  <a:gdLst>
                    <a:gd name="connsiteX0" fmla="*/ 0 w 327025"/>
                    <a:gd name="connsiteY0" fmla="*/ 384175 h 384175"/>
                    <a:gd name="connsiteX1" fmla="*/ 327025 w 327025"/>
                    <a:gd name="connsiteY1" fmla="*/ 384175 h 384175"/>
                    <a:gd name="connsiteX2" fmla="*/ 288925 w 327025"/>
                    <a:gd name="connsiteY2" fmla="*/ 117475 h 384175"/>
                    <a:gd name="connsiteX3" fmla="*/ 123825 w 327025"/>
                    <a:gd name="connsiteY3" fmla="*/ 0 h 384175"/>
                    <a:gd name="connsiteX4" fmla="*/ 0 w 327025"/>
                    <a:gd name="connsiteY4" fmla="*/ 384175 h 3841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7025" h="384175">
                      <a:moveTo>
                        <a:pt x="0" y="384175"/>
                      </a:moveTo>
                      <a:lnTo>
                        <a:pt x="327025" y="384175"/>
                      </a:lnTo>
                      <a:lnTo>
                        <a:pt x="288925" y="117475"/>
                      </a:lnTo>
                      <a:lnTo>
                        <a:pt x="123825" y="0"/>
                      </a:lnTo>
                      <a:lnTo>
                        <a:pt x="0" y="384175"/>
                      </a:ln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7" name="フリーフォーム: 図形 146">
                  <a:extLst>
                    <a:ext uri="{FF2B5EF4-FFF2-40B4-BE49-F238E27FC236}">
                      <a16:creationId xmlns:a16="http://schemas.microsoft.com/office/drawing/2014/main" id="{02FD3138-B915-BB11-086E-AE10C916445E}"/>
                    </a:ext>
                  </a:extLst>
                </p:cNvPr>
                <p:cNvSpPr/>
                <p:nvPr/>
              </p:nvSpPr>
              <p:spPr>
                <a:xfrm>
                  <a:off x="5135562" y="1638300"/>
                  <a:ext cx="231775" cy="371475"/>
                </a:xfrm>
                <a:custGeom>
                  <a:avLst/>
                  <a:gdLst>
                    <a:gd name="connsiteX0" fmla="*/ 231775 w 231775"/>
                    <a:gd name="connsiteY0" fmla="*/ 371475 h 371475"/>
                    <a:gd name="connsiteX1" fmla="*/ 104775 w 231775"/>
                    <a:gd name="connsiteY1" fmla="*/ 371475 h 371475"/>
                    <a:gd name="connsiteX2" fmla="*/ 0 w 231775"/>
                    <a:gd name="connsiteY2" fmla="*/ 371475 h 371475"/>
                    <a:gd name="connsiteX3" fmla="*/ 79375 w 231775"/>
                    <a:gd name="connsiteY3" fmla="*/ 63500 h 371475"/>
                    <a:gd name="connsiteX4" fmla="*/ 123825 w 231775"/>
                    <a:gd name="connsiteY4" fmla="*/ 0 h 371475"/>
                    <a:gd name="connsiteX5" fmla="*/ 231775 w 231775"/>
                    <a:gd name="connsiteY5" fmla="*/ 371475 h 3714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31775" h="371475">
                      <a:moveTo>
                        <a:pt x="231775" y="371475"/>
                      </a:moveTo>
                      <a:lnTo>
                        <a:pt x="104775" y="371475"/>
                      </a:lnTo>
                      <a:lnTo>
                        <a:pt x="0" y="371475"/>
                      </a:lnTo>
                      <a:lnTo>
                        <a:pt x="79375" y="63500"/>
                      </a:lnTo>
                      <a:lnTo>
                        <a:pt x="123825" y="0"/>
                      </a:lnTo>
                      <a:lnTo>
                        <a:pt x="231775" y="371475"/>
                      </a:ln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8" name="フリーフォーム: 図形 147">
                  <a:extLst>
                    <a:ext uri="{FF2B5EF4-FFF2-40B4-BE49-F238E27FC236}">
                      <a16:creationId xmlns:a16="http://schemas.microsoft.com/office/drawing/2014/main" id="{D9F6FF06-BF37-F97F-60C2-32A35CE7275D}"/>
                    </a:ext>
                  </a:extLst>
                </p:cNvPr>
                <p:cNvSpPr/>
                <p:nvPr/>
              </p:nvSpPr>
              <p:spPr>
                <a:xfrm>
                  <a:off x="4919662" y="1711325"/>
                  <a:ext cx="292100" cy="298450"/>
                </a:xfrm>
                <a:custGeom>
                  <a:avLst/>
                  <a:gdLst>
                    <a:gd name="connsiteX0" fmla="*/ 238125 w 292100"/>
                    <a:gd name="connsiteY0" fmla="*/ 298450 h 298450"/>
                    <a:gd name="connsiteX1" fmla="*/ 0 w 292100"/>
                    <a:gd name="connsiteY1" fmla="*/ 298450 h 298450"/>
                    <a:gd name="connsiteX2" fmla="*/ 107950 w 292100"/>
                    <a:gd name="connsiteY2" fmla="*/ 98425 h 298450"/>
                    <a:gd name="connsiteX3" fmla="*/ 292100 w 292100"/>
                    <a:gd name="connsiteY3" fmla="*/ 0 h 298450"/>
                    <a:gd name="connsiteX4" fmla="*/ 238125 w 292100"/>
                    <a:gd name="connsiteY4" fmla="*/ 298450 h 2984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92100" h="298450">
                      <a:moveTo>
                        <a:pt x="238125" y="298450"/>
                      </a:moveTo>
                      <a:lnTo>
                        <a:pt x="0" y="298450"/>
                      </a:lnTo>
                      <a:lnTo>
                        <a:pt x="107950" y="98425"/>
                      </a:lnTo>
                      <a:lnTo>
                        <a:pt x="292100" y="0"/>
                      </a:lnTo>
                      <a:lnTo>
                        <a:pt x="238125" y="298450"/>
                      </a:ln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9" name="フリーフォーム: 図形 148">
                  <a:extLst>
                    <a:ext uri="{FF2B5EF4-FFF2-40B4-BE49-F238E27FC236}">
                      <a16:creationId xmlns:a16="http://schemas.microsoft.com/office/drawing/2014/main" id="{62F7EE58-FDFE-513F-FB38-AB1E3DD1062E}"/>
                    </a:ext>
                  </a:extLst>
                </p:cNvPr>
                <p:cNvSpPr/>
                <p:nvPr/>
              </p:nvSpPr>
              <p:spPr>
                <a:xfrm flipH="1">
                  <a:off x="5907086" y="1749425"/>
                  <a:ext cx="295277" cy="260350"/>
                </a:xfrm>
                <a:custGeom>
                  <a:avLst/>
                  <a:gdLst>
                    <a:gd name="connsiteX0" fmla="*/ 238125 w 292100"/>
                    <a:gd name="connsiteY0" fmla="*/ 298450 h 298450"/>
                    <a:gd name="connsiteX1" fmla="*/ 0 w 292100"/>
                    <a:gd name="connsiteY1" fmla="*/ 298450 h 298450"/>
                    <a:gd name="connsiteX2" fmla="*/ 107950 w 292100"/>
                    <a:gd name="connsiteY2" fmla="*/ 98425 h 298450"/>
                    <a:gd name="connsiteX3" fmla="*/ 292100 w 292100"/>
                    <a:gd name="connsiteY3" fmla="*/ 0 h 298450"/>
                    <a:gd name="connsiteX4" fmla="*/ 238125 w 292100"/>
                    <a:gd name="connsiteY4" fmla="*/ 298450 h 298450"/>
                    <a:gd name="connsiteX0" fmla="*/ 238125 w 274397"/>
                    <a:gd name="connsiteY0" fmla="*/ 294854 h 294854"/>
                    <a:gd name="connsiteX1" fmla="*/ 0 w 274397"/>
                    <a:gd name="connsiteY1" fmla="*/ 294854 h 294854"/>
                    <a:gd name="connsiteX2" fmla="*/ 107950 w 274397"/>
                    <a:gd name="connsiteY2" fmla="*/ 94829 h 294854"/>
                    <a:gd name="connsiteX3" fmla="*/ 274397 w 274397"/>
                    <a:gd name="connsiteY3" fmla="*/ 0 h 294854"/>
                    <a:gd name="connsiteX4" fmla="*/ 238125 w 274397"/>
                    <a:gd name="connsiteY4" fmla="*/ 294854 h 2948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74397" h="294854">
                      <a:moveTo>
                        <a:pt x="238125" y="294854"/>
                      </a:moveTo>
                      <a:lnTo>
                        <a:pt x="0" y="294854"/>
                      </a:lnTo>
                      <a:lnTo>
                        <a:pt x="107950" y="94829"/>
                      </a:lnTo>
                      <a:lnTo>
                        <a:pt x="274397" y="0"/>
                      </a:lnTo>
                      <a:lnTo>
                        <a:pt x="238125" y="294854"/>
                      </a:ln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71" name="フリーフォーム: 図形 70">
                <a:extLst>
                  <a:ext uri="{FF2B5EF4-FFF2-40B4-BE49-F238E27FC236}">
                    <a16:creationId xmlns:a16="http://schemas.microsoft.com/office/drawing/2014/main" id="{7D21BA26-2AF1-7C17-EEB9-FC869FF22D0D}"/>
                  </a:ext>
                </a:extLst>
              </p:cNvPr>
              <p:cNvSpPr/>
              <p:nvPr/>
            </p:nvSpPr>
            <p:spPr>
              <a:xfrm>
                <a:off x="969169" y="596105"/>
                <a:ext cx="178702" cy="559940"/>
              </a:xfrm>
              <a:custGeom>
                <a:avLst/>
                <a:gdLst>
                  <a:gd name="connsiteX0" fmla="*/ 28576 w 178702"/>
                  <a:gd name="connsiteY0" fmla="*/ 0 h 559940"/>
                  <a:gd name="connsiteX1" fmla="*/ 150126 w 178702"/>
                  <a:gd name="connsiteY1" fmla="*/ 0 h 559940"/>
                  <a:gd name="connsiteX2" fmla="*/ 178702 w 178702"/>
                  <a:gd name="connsiteY2" fmla="*/ 28576 h 559940"/>
                  <a:gd name="connsiteX3" fmla="*/ 178702 w 178702"/>
                  <a:gd name="connsiteY3" fmla="*/ 142875 h 559940"/>
                  <a:gd name="connsiteX4" fmla="*/ 150126 w 178702"/>
                  <a:gd name="connsiteY4" fmla="*/ 171451 h 559940"/>
                  <a:gd name="connsiteX5" fmla="*/ 140638 w 178702"/>
                  <a:gd name="connsiteY5" fmla="*/ 171451 h 559940"/>
                  <a:gd name="connsiteX6" fmla="*/ 117150 w 178702"/>
                  <a:gd name="connsiteY6" fmla="*/ 194939 h 559940"/>
                  <a:gd name="connsiteX7" fmla="*/ 147484 w 178702"/>
                  <a:gd name="connsiteY7" fmla="*/ 225272 h 559940"/>
                  <a:gd name="connsiteX8" fmla="*/ 147484 w 178702"/>
                  <a:gd name="connsiteY8" fmla="*/ 247950 h 559940"/>
                  <a:gd name="connsiteX9" fmla="*/ 113580 w 178702"/>
                  <a:gd name="connsiteY9" fmla="*/ 281854 h 559940"/>
                  <a:gd name="connsiteX10" fmla="*/ 147484 w 178702"/>
                  <a:gd name="connsiteY10" fmla="*/ 315758 h 559940"/>
                  <a:gd name="connsiteX11" fmla="*/ 147484 w 178702"/>
                  <a:gd name="connsiteY11" fmla="*/ 338436 h 559940"/>
                  <a:gd name="connsiteX12" fmla="*/ 117150 w 178702"/>
                  <a:gd name="connsiteY12" fmla="*/ 368770 h 559940"/>
                  <a:gd name="connsiteX13" fmla="*/ 147484 w 178702"/>
                  <a:gd name="connsiteY13" fmla="*/ 399103 h 559940"/>
                  <a:gd name="connsiteX14" fmla="*/ 147484 w 178702"/>
                  <a:gd name="connsiteY14" fmla="*/ 421781 h 559940"/>
                  <a:gd name="connsiteX15" fmla="*/ 114769 w 178702"/>
                  <a:gd name="connsiteY15" fmla="*/ 454496 h 559940"/>
                  <a:gd name="connsiteX16" fmla="*/ 147484 w 178702"/>
                  <a:gd name="connsiteY16" fmla="*/ 487210 h 559940"/>
                  <a:gd name="connsiteX17" fmla="*/ 147484 w 178702"/>
                  <a:gd name="connsiteY17" fmla="*/ 509888 h 559940"/>
                  <a:gd name="connsiteX18" fmla="*/ 102128 w 178702"/>
                  <a:gd name="connsiteY18" fmla="*/ 555244 h 559940"/>
                  <a:gd name="connsiteX19" fmla="*/ 79450 w 178702"/>
                  <a:gd name="connsiteY19" fmla="*/ 555244 h 559940"/>
                  <a:gd name="connsiteX20" fmla="*/ 31218 w 178702"/>
                  <a:gd name="connsiteY20" fmla="*/ 507012 h 559940"/>
                  <a:gd name="connsiteX21" fmla="*/ 31218 w 178702"/>
                  <a:gd name="connsiteY21" fmla="*/ 484334 h 559940"/>
                  <a:gd name="connsiteX22" fmla="*/ 63933 w 178702"/>
                  <a:gd name="connsiteY22" fmla="*/ 451619 h 559940"/>
                  <a:gd name="connsiteX23" fmla="*/ 31218 w 178702"/>
                  <a:gd name="connsiteY23" fmla="*/ 418905 h 559940"/>
                  <a:gd name="connsiteX24" fmla="*/ 31218 w 178702"/>
                  <a:gd name="connsiteY24" fmla="*/ 396227 h 559940"/>
                  <a:gd name="connsiteX25" fmla="*/ 61552 w 178702"/>
                  <a:gd name="connsiteY25" fmla="*/ 365893 h 559940"/>
                  <a:gd name="connsiteX26" fmla="*/ 31218 w 178702"/>
                  <a:gd name="connsiteY26" fmla="*/ 335560 h 559940"/>
                  <a:gd name="connsiteX27" fmla="*/ 31218 w 178702"/>
                  <a:gd name="connsiteY27" fmla="*/ 312882 h 559940"/>
                  <a:gd name="connsiteX28" fmla="*/ 65122 w 178702"/>
                  <a:gd name="connsiteY28" fmla="*/ 278978 h 559940"/>
                  <a:gd name="connsiteX29" fmla="*/ 31218 w 178702"/>
                  <a:gd name="connsiteY29" fmla="*/ 245074 h 559940"/>
                  <a:gd name="connsiteX30" fmla="*/ 31218 w 178702"/>
                  <a:gd name="connsiteY30" fmla="*/ 222396 h 559940"/>
                  <a:gd name="connsiteX31" fmla="*/ 61552 w 178702"/>
                  <a:gd name="connsiteY31" fmla="*/ 192062 h 559940"/>
                  <a:gd name="connsiteX32" fmla="*/ 40940 w 178702"/>
                  <a:gd name="connsiteY32" fmla="*/ 171451 h 559940"/>
                  <a:gd name="connsiteX33" fmla="*/ 28576 w 178702"/>
                  <a:gd name="connsiteY33" fmla="*/ 171451 h 559940"/>
                  <a:gd name="connsiteX34" fmla="*/ 0 w 178702"/>
                  <a:gd name="connsiteY34" fmla="*/ 142875 h 559940"/>
                  <a:gd name="connsiteX35" fmla="*/ 0 w 178702"/>
                  <a:gd name="connsiteY35" fmla="*/ 28576 h 559940"/>
                  <a:gd name="connsiteX36" fmla="*/ 28576 w 178702"/>
                  <a:gd name="connsiteY36" fmla="*/ 0 h 5599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</a:cxnLst>
                <a:rect l="l" t="t" r="r" b="b"/>
                <a:pathLst>
                  <a:path w="178702" h="559940">
                    <a:moveTo>
                      <a:pt x="28576" y="0"/>
                    </a:moveTo>
                    <a:lnTo>
                      <a:pt x="150126" y="0"/>
                    </a:lnTo>
                    <a:cubicBezTo>
                      <a:pt x="165908" y="0"/>
                      <a:pt x="178702" y="12794"/>
                      <a:pt x="178702" y="28576"/>
                    </a:cubicBezTo>
                    <a:lnTo>
                      <a:pt x="178702" y="142875"/>
                    </a:lnTo>
                    <a:cubicBezTo>
                      <a:pt x="178702" y="158657"/>
                      <a:pt x="165908" y="171451"/>
                      <a:pt x="150126" y="171451"/>
                    </a:cubicBezTo>
                    <a:lnTo>
                      <a:pt x="140638" y="171451"/>
                    </a:lnTo>
                    <a:lnTo>
                      <a:pt x="117150" y="194939"/>
                    </a:lnTo>
                    <a:lnTo>
                      <a:pt x="147484" y="225272"/>
                    </a:lnTo>
                    <a:cubicBezTo>
                      <a:pt x="153746" y="231534"/>
                      <a:pt x="153746" y="241688"/>
                      <a:pt x="147484" y="247950"/>
                    </a:cubicBezTo>
                    <a:lnTo>
                      <a:pt x="113580" y="281854"/>
                    </a:lnTo>
                    <a:lnTo>
                      <a:pt x="147484" y="315758"/>
                    </a:lnTo>
                    <a:cubicBezTo>
                      <a:pt x="153746" y="322020"/>
                      <a:pt x="153746" y="332174"/>
                      <a:pt x="147484" y="338436"/>
                    </a:cubicBezTo>
                    <a:lnTo>
                      <a:pt x="117150" y="368770"/>
                    </a:lnTo>
                    <a:lnTo>
                      <a:pt x="147484" y="399103"/>
                    </a:lnTo>
                    <a:cubicBezTo>
                      <a:pt x="153746" y="405365"/>
                      <a:pt x="153746" y="415519"/>
                      <a:pt x="147484" y="421781"/>
                    </a:cubicBezTo>
                    <a:lnTo>
                      <a:pt x="114769" y="454496"/>
                    </a:lnTo>
                    <a:lnTo>
                      <a:pt x="147484" y="487210"/>
                    </a:lnTo>
                    <a:cubicBezTo>
                      <a:pt x="153746" y="493472"/>
                      <a:pt x="153746" y="503626"/>
                      <a:pt x="147484" y="509888"/>
                    </a:cubicBezTo>
                    <a:lnTo>
                      <a:pt x="102128" y="555244"/>
                    </a:lnTo>
                    <a:cubicBezTo>
                      <a:pt x="95866" y="561506"/>
                      <a:pt x="85712" y="561506"/>
                      <a:pt x="79450" y="555244"/>
                    </a:cubicBezTo>
                    <a:lnTo>
                      <a:pt x="31218" y="507012"/>
                    </a:lnTo>
                    <a:cubicBezTo>
                      <a:pt x="24956" y="500750"/>
                      <a:pt x="24956" y="490596"/>
                      <a:pt x="31218" y="484334"/>
                    </a:cubicBezTo>
                    <a:lnTo>
                      <a:pt x="63933" y="451619"/>
                    </a:lnTo>
                    <a:lnTo>
                      <a:pt x="31218" y="418905"/>
                    </a:lnTo>
                    <a:cubicBezTo>
                      <a:pt x="24956" y="412643"/>
                      <a:pt x="24956" y="402489"/>
                      <a:pt x="31218" y="396227"/>
                    </a:cubicBezTo>
                    <a:lnTo>
                      <a:pt x="61552" y="365893"/>
                    </a:lnTo>
                    <a:lnTo>
                      <a:pt x="31218" y="335560"/>
                    </a:lnTo>
                    <a:cubicBezTo>
                      <a:pt x="24956" y="329298"/>
                      <a:pt x="24956" y="319144"/>
                      <a:pt x="31218" y="312882"/>
                    </a:cubicBezTo>
                    <a:lnTo>
                      <a:pt x="65122" y="278978"/>
                    </a:lnTo>
                    <a:lnTo>
                      <a:pt x="31218" y="245074"/>
                    </a:lnTo>
                    <a:cubicBezTo>
                      <a:pt x="24956" y="238812"/>
                      <a:pt x="24956" y="228658"/>
                      <a:pt x="31218" y="222396"/>
                    </a:cubicBezTo>
                    <a:lnTo>
                      <a:pt x="61552" y="192062"/>
                    </a:lnTo>
                    <a:lnTo>
                      <a:pt x="40940" y="171451"/>
                    </a:lnTo>
                    <a:lnTo>
                      <a:pt x="28576" y="171451"/>
                    </a:lnTo>
                    <a:cubicBezTo>
                      <a:pt x="12794" y="171451"/>
                      <a:pt x="0" y="158657"/>
                      <a:pt x="0" y="142875"/>
                    </a:cubicBezTo>
                    <a:lnTo>
                      <a:pt x="0" y="28576"/>
                    </a:lnTo>
                    <a:cubicBezTo>
                      <a:pt x="0" y="12794"/>
                      <a:pt x="12794" y="0"/>
                      <a:pt x="28576" y="0"/>
                    </a:cubicBezTo>
                    <a:close/>
                  </a:path>
                </a:pathLst>
              </a:custGeom>
              <a:solidFill>
                <a:srgbClr val="4B6848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972D6DF4-CF6D-59AB-A242-7406FBD8FF94}"/>
                  </a:ext>
                </a:extLst>
              </p:cNvPr>
              <p:cNvSpPr/>
              <p:nvPr/>
            </p:nvSpPr>
            <p:spPr>
              <a:xfrm rot="10800000">
                <a:off x="969169" y="1692017"/>
                <a:ext cx="178702" cy="559940"/>
              </a:xfrm>
              <a:custGeom>
                <a:avLst/>
                <a:gdLst>
                  <a:gd name="connsiteX0" fmla="*/ 28576 w 178702"/>
                  <a:gd name="connsiteY0" fmla="*/ 0 h 559940"/>
                  <a:gd name="connsiteX1" fmla="*/ 150126 w 178702"/>
                  <a:gd name="connsiteY1" fmla="*/ 0 h 559940"/>
                  <a:gd name="connsiteX2" fmla="*/ 178702 w 178702"/>
                  <a:gd name="connsiteY2" fmla="*/ 28576 h 559940"/>
                  <a:gd name="connsiteX3" fmla="*/ 178702 w 178702"/>
                  <a:gd name="connsiteY3" fmla="*/ 142875 h 559940"/>
                  <a:gd name="connsiteX4" fmla="*/ 150126 w 178702"/>
                  <a:gd name="connsiteY4" fmla="*/ 171451 h 559940"/>
                  <a:gd name="connsiteX5" fmla="*/ 140638 w 178702"/>
                  <a:gd name="connsiteY5" fmla="*/ 171451 h 559940"/>
                  <a:gd name="connsiteX6" fmla="*/ 117150 w 178702"/>
                  <a:gd name="connsiteY6" fmla="*/ 194939 h 559940"/>
                  <a:gd name="connsiteX7" fmla="*/ 147484 w 178702"/>
                  <a:gd name="connsiteY7" fmla="*/ 225272 h 559940"/>
                  <a:gd name="connsiteX8" fmla="*/ 147484 w 178702"/>
                  <a:gd name="connsiteY8" fmla="*/ 247950 h 559940"/>
                  <a:gd name="connsiteX9" fmla="*/ 113580 w 178702"/>
                  <a:gd name="connsiteY9" fmla="*/ 281854 h 559940"/>
                  <a:gd name="connsiteX10" fmla="*/ 147484 w 178702"/>
                  <a:gd name="connsiteY10" fmla="*/ 315758 h 559940"/>
                  <a:gd name="connsiteX11" fmla="*/ 147484 w 178702"/>
                  <a:gd name="connsiteY11" fmla="*/ 338436 h 559940"/>
                  <a:gd name="connsiteX12" fmla="*/ 117150 w 178702"/>
                  <a:gd name="connsiteY12" fmla="*/ 368770 h 559940"/>
                  <a:gd name="connsiteX13" fmla="*/ 147484 w 178702"/>
                  <a:gd name="connsiteY13" fmla="*/ 399103 h 559940"/>
                  <a:gd name="connsiteX14" fmla="*/ 147484 w 178702"/>
                  <a:gd name="connsiteY14" fmla="*/ 421781 h 559940"/>
                  <a:gd name="connsiteX15" fmla="*/ 114769 w 178702"/>
                  <a:gd name="connsiteY15" fmla="*/ 454496 h 559940"/>
                  <a:gd name="connsiteX16" fmla="*/ 147484 w 178702"/>
                  <a:gd name="connsiteY16" fmla="*/ 487210 h 559940"/>
                  <a:gd name="connsiteX17" fmla="*/ 147484 w 178702"/>
                  <a:gd name="connsiteY17" fmla="*/ 509888 h 559940"/>
                  <a:gd name="connsiteX18" fmla="*/ 102128 w 178702"/>
                  <a:gd name="connsiteY18" fmla="*/ 555244 h 559940"/>
                  <a:gd name="connsiteX19" fmla="*/ 79450 w 178702"/>
                  <a:gd name="connsiteY19" fmla="*/ 555244 h 559940"/>
                  <a:gd name="connsiteX20" fmla="*/ 31218 w 178702"/>
                  <a:gd name="connsiteY20" fmla="*/ 507012 h 559940"/>
                  <a:gd name="connsiteX21" fmla="*/ 31218 w 178702"/>
                  <a:gd name="connsiteY21" fmla="*/ 484334 h 559940"/>
                  <a:gd name="connsiteX22" fmla="*/ 63933 w 178702"/>
                  <a:gd name="connsiteY22" fmla="*/ 451619 h 559940"/>
                  <a:gd name="connsiteX23" fmla="*/ 31218 w 178702"/>
                  <a:gd name="connsiteY23" fmla="*/ 418905 h 559940"/>
                  <a:gd name="connsiteX24" fmla="*/ 31218 w 178702"/>
                  <a:gd name="connsiteY24" fmla="*/ 396227 h 559940"/>
                  <a:gd name="connsiteX25" fmla="*/ 61552 w 178702"/>
                  <a:gd name="connsiteY25" fmla="*/ 365893 h 559940"/>
                  <a:gd name="connsiteX26" fmla="*/ 31218 w 178702"/>
                  <a:gd name="connsiteY26" fmla="*/ 335560 h 559940"/>
                  <a:gd name="connsiteX27" fmla="*/ 31218 w 178702"/>
                  <a:gd name="connsiteY27" fmla="*/ 312882 h 559940"/>
                  <a:gd name="connsiteX28" fmla="*/ 65122 w 178702"/>
                  <a:gd name="connsiteY28" fmla="*/ 278978 h 559940"/>
                  <a:gd name="connsiteX29" fmla="*/ 31218 w 178702"/>
                  <a:gd name="connsiteY29" fmla="*/ 245074 h 559940"/>
                  <a:gd name="connsiteX30" fmla="*/ 31218 w 178702"/>
                  <a:gd name="connsiteY30" fmla="*/ 222396 h 559940"/>
                  <a:gd name="connsiteX31" fmla="*/ 61552 w 178702"/>
                  <a:gd name="connsiteY31" fmla="*/ 192062 h 559940"/>
                  <a:gd name="connsiteX32" fmla="*/ 40940 w 178702"/>
                  <a:gd name="connsiteY32" fmla="*/ 171451 h 559940"/>
                  <a:gd name="connsiteX33" fmla="*/ 28576 w 178702"/>
                  <a:gd name="connsiteY33" fmla="*/ 171451 h 559940"/>
                  <a:gd name="connsiteX34" fmla="*/ 0 w 178702"/>
                  <a:gd name="connsiteY34" fmla="*/ 142875 h 559940"/>
                  <a:gd name="connsiteX35" fmla="*/ 0 w 178702"/>
                  <a:gd name="connsiteY35" fmla="*/ 28576 h 559940"/>
                  <a:gd name="connsiteX36" fmla="*/ 28576 w 178702"/>
                  <a:gd name="connsiteY36" fmla="*/ 0 h 5599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</a:cxnLst>
                <a:rect l="l" t="t" r="r" b="b"/>
                <a:pathLst>
                  <a:path w="178702" h="559940">
                    <a:moveTo>
                      <a:pt x="28576" y="0"/>
                    </a:moveTo>
                    <a:lnTo>
                      <a:pt x="150126" y="0"/>
                    </a:lnTo>
                    <a:cubicBezTo>
                      <a:pt x="165908" y="0"/>
                      <a:pt x="178702" y="12794"/>
                      <a:pt x="178702" y="28576"/>
                    </a:cubicBezTo>
                    <a:lnTo>
                      <a:pt x="178702" y="142875"/>
                    </a:lnTo>
                    <a:cubicBezTo>
                      <a:pt x="178702" y="158657"/>
                      <a:pt x="165908" y="171451"/>
                      <a:pt x="150126" y="171451"/>
                    </a:cubicBezTo>
                    <a:lnTo>
                      <a:pt x="140638" y="171451"/>
                    </a:lnTo>
                    <a:lnTo>
                      <a:pt x="117150" y="194939"/>
                    </a:lnTo>
                    <a:lnTo>
                      <a:pt x="147484" y="225272"/>
                    </a:lnTo>
                    <a:cubicBezTo>
                      <a:pt x="153746" y="231534"/>
                      <a:pt x="153746" y="241688"/>
                      <a:pt x="147484" y="247950"/>
                    </a:cubicBezTo>
                    <a:lnTo>
                      <a:pt x="113580" y="281854"/>
                    </a:lnTo>
                    <a:lnTo>
                      <a:pt x="147484" y="315758"/>
                    </a:lnTo>
                    <a:cubicBezTo>
                      <a:pt x="153746" y="322020"/>
                      <a:pt x="153746" y="332174"/>
                      <a:pt x="147484" y="338436"/>
                    </a:cubicBezTo>
                    <a:lnTo>
                      <a:pt x="117150" y="368770"/>
                    </a:lnTo>
                    <a:lnTo>
                      <a:pt x="147484" y="399103"/>
                    </a:lnTo>
                    <a:cubicBezTo>
                      <a:pt x="153746" y="405365"/>
                      <a:pt x="153746" y="415519"/>
                      <a:pt x="147484" y="421781"/>
                    </a:cubicBezTo>
                    <a:lnTo>
                      <a:pt x="114769" y="454496"/>
                    </a:lnTo>
                    <a:lnTo>
                      <a:pt x="147484" y="487210"/>
                    </a:lnTo>
                    <a:cubicBezTo>
                      <a:pt x="153746" y="493472"/>
                      <a:pt x="153746" y="503626"/>
                      <a:pt x="147484" y="509888"/>
                    </a:cubicBezTo>
                    <a:lnTo>
                      <a:pt x="102128" y="555244"/>
                    </a:lnTo>
                    <a:cubicBezTo>
                      <a:pt x="95866" y="561506"/>
                      <a:pt x="85712" y="561506"/>
                      <a:pt x="79450" y="555244"/>
                    </a:cubicBezTo>
                    <a:lnTo>
                      <a:pt x="31218" y="507012"/>
                    </a:lnTo>
                    <a:cubicBezTo>
                      <a:pt x="24956" y="500750"/>
                      <a:pt x="24956" y="490596"/>
                      <a:pt x="31218" y="484334"/>
                    </a:cubicBezTo>
                    <a:lnTo>
                      <a:pt x="63933" y="451619"/>
                    </a:lnTo>
                    <a:lnTo>
                      <a:pt x="31218" y="418905"/>
                    </a:lnTo>
                    <a:cubicBezTo>
                      <a:pt x="24956" y="412643"/>
                      <a:pt x="24956" y="402489"/>
                      <a:pt x="31218" y="396227"/>
                    </a:cubicBezTo>
                    <a:lnTo>
                      <a:pt x="61552" y="365893"/>
                    </a:lnTo>
                    <a:lnTo>
                      <a:pt x="31218" y="335560"/>
                    </a:lnTo>
                    <a:cubicBezTo>
                      <a:pt x="24956" y="329298"/>
                      <a:pt x="24956" y="319144"/>
                      <a:pt x="31218" y="312882"/>
                    </a:cubicBezTo>
                    <a:lnTo>
                      <a:pt x="65122" y="278978"/>
                    </a:lnTo>
                    <a:lnTo>
                      <a:pt x="31218" y="245074"/>
                    </a:lnTo>
                    <a:cubicBezTo>
                      <a:pt x="24956" y="238812"/>
                      <a:pt x="24956" y="228658"/>
                      <a:pt x="31218" y="222396"/>
                    </a:cubicBezTo>
                    <a:lnTo>
                      <a:pt x="61552" y="192062"/>
                    </a:lnTo>
                    <a:lnTo>
                      <a:pt x="40940" y="171451"/>
                    </a:lnTo>
                    <a:lnTo>
                      <a:pt x="28576" y="171451"/>
                    </a:lnTo>
                    <a:cubicBezTo>
                      <a:pt x="12794" y="171451"/>
                      <a:pt x="0" y="158657"/>
                      <a:pt x="0" y="142875"/>
                    </a:cubicBezTo>
                    <a:lnTo>
                      <a:pt x="0" y="28576"/>
                    </a:lnTo>
                    <a:cubicBezTo>
                      <a:pt x="0" y="12794"/>
                      <a:pt x="12794" y="0"/>
                      <a:pt x="28576" y="0"/>
                    </a:cubicBezTo>
                    <a:close/>
                  </a:path>
                </a:pathLst>
              </a:custGeom>
              <a:solidFill>
                <a:srgbClr val="4B6848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3" name="ひし形 72">
                <a:extLst>
                  <a:ext uri="{FF2B5EF4-FFF2-40B4-BE49-F238E27FC236}">
                    <a16:creationId xmlns:a16="http://schemas.microsoft.com/office/drawing/2014/main" id="{1DB6067F-DDD6-894C-7490-3A99006A65F8}"/>
                  </a:ext>
                </a:extLst>
              </p:cNvPr>
              <p:cNvSpPr/>
              <p:nvPr/>
            </p:nvSpPr>
            <p:spPr>
              <a:xfrm>
                <a:off x="988334" y="1204914"/>
                <a:ext cx="149904" cy="448114"/>
              </a:xfrm>
              <a:prstGeom prst="diamond">
                <a:avLst/>
              </a:prstGeom>
              <a:solidFill>
                <a:srgbClr val="4B6848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4" name="楕円 73">
                <a:extLst>
                  <a:ext uri="{FF2B5EF4-FFF2-40B4-BE49-F238E27FC236}">
                    <a16:creationId xmlns:a16="http://schemas.microsoft.com/office/drawing/2014/main" id="{B25AC884-0A17-F985-3A42-8ED0C132D6BB}"/>
                  </a:ext>
                </a:extLst>
              </p:cNvPr>
              <p:cNvSpPr/>
              <p:nvPr/>
            </p:nvSpPr>
            <p:spPr>
              <a:xfrm>
                <a:off x="4296576" y="724291"/>
                <a:ext cx="423862" cy="171449"/>
              </a:xfrm>
              <a:prstGeom prst="ellipse">
                <a:avLst/>
              </a:prstGeom>
              <a:solidFill>
                <a:srgbClr val="70AD47">
                  <a:lumMod val="7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6D9D21EE-553C-20F9-7B96-5CBA3E289A6B}"/>
                  </a:ext>
                </a:extLst>
              </p:cNvPr>
              <p:cNvSpPr/>
              <p:nvPr/>
            </p:nvSpPr>
            <p:spPr>
              <a:xfrm>
                <a:off x="4202907" y="560874"/>
                <a:ext cx="590550" cy="238517"/>
              </a:xfrm>
              <a:custGeom>
                <a:avLst/>
                <a:gdLst>
                  <a:gd name="connsiteX0" fmla="*/ 205978 w 590550"/>
                  <a:gd name="connsiteY0" fmla="*/ 0 h 238517"/>
                  <a:gd name="connsiteX1" fmla="*/ 270805 w 590550"/>
                  <a:gd name="connsiteY1" fmla="*/ 14006 h 238517"/>
                  <a:gd name="connsiteX2" fmla="*/ 287660 w 590550"/>
                  <a:gd name="connsiteY2" fmla="*/ 35231 h 238517"/>
                  <a:gd name="connsiteX3" fmla="*/ 298128 w 590550"/>
                  <a:gd name="connsiteY3" fmla="*/ 35231 h 238517"/>
                  <a:gd name="connsiteX4" fmla="*/ 314982 w 590550"/>
                  <a:gd name="connsiteY4" fmla="*/ 14006 h 238517"/>
                  <a:gd name="connsiteX5" fmla="*/ 379809 w 590550"/>
                  <a:gd name="connsiteY5" fmla="*/ 0 h 238517"/>
                  <a:gd name="connsiteX6" fmla="*/ 444636 w 590550"/>
                  <a:gd name="connsiteY6" fmla="*/ 14006 h 238517"/>
                  <a:gd name="connsiteX7" fmla="*/ 461491 w 590550"/>
                  <a:gd name="connsiteY7" fmla="*/ 35231 h 238517"/>
                  <a:gd name="connsiteX8" fmla="*/ 531769 w 590550"/>
                  <a:gd name="connsiteY8" fmla="*/ 35231 h 238517"/>
                  <a:gd name="connsiteX9" fmla="*/ 573881 w 590550"/>
                  <a:gd name="connsiteY9" fmla="*/ 77343 h 238517"/>
                  <a:gd name="connsiteX10" fmla="*/ 565596 w 590550"/>
                  <a:gd name="connsiteY10" fmla="*/ 97345 h 238517"/>
                  <a:gd name="connsiteX11" fmla="*/ 567690 w 590550"/>
                  <a:gd name="connsiteY11" fmla="*/ 97345 h 238517"/>
                  <a:gd name="connsiteX12" fmla="*/ 590550 w 590550"/>
                  <a:gd name="connsiteY12" fmla="*/ 120205 h 238517"/>
                  <a:gd name="connsiteX13" fmla="*/ 567690 w 590550"/>
                  <a:gd name="connsiteY13" fmla="*/ 143065 h 238517"/>
                  <a:gd name="connsiteX14" fmla="*/ 563623 w 590550"/>
                  <a:gd name="connsiteY14" fmla="*/ 143065 h 238517"/>
                  <a:gd name="connsiteX15" fmla="*/ 573881 w 590550"/>
                  <a:gd name="connsiteY15" fmla="*/ 167830 h 238517"/>
                  <a:gd name="connsiteX16" fmla="*/ 531769 w 590550"/>
                  <a:gd name="connsiteY16" fmla="*/ 209942 h 238517"/>
                  <a:gd name="connsiteX17" fmla="*/ 456205 w 590550"/>
                  <a:gd name="connsiteY17" fmla="*/ 209942 h 238517"/>
                  <a:gd name="connsiteX18" fmla="*/ 444636 w 590550"/>
                  <a:gd name="connsiteY18" fmla="*/ 224511 h 238517"/>
                  <a:gd name="connsiteX19" fmla="*/ 379809 w 590550"/>
                  <a:gd name="connsiteY19" fmla="*/ 238517 h 238517"/>
                  <a:gd name="connsiteX20" fmla="*/ 314982 w 590550"/>
                  <a:gd name="connsiteY20" fmla="*/ 224511 h 238517"/>
                  <a:gd name="connsiteX21" fmla="*/ 303413 w 590550"/>
                  <a:gd name="connsiteY21" fmla="*/ 209942 h 238517"/>
                  <a:gd name="connsiteX22" fmla="*/ 282375 w 590550"/>
                  <a:gd name="connsiteY22" fmla="*/ 209942 h 238517"/>
                  <a:gd name="connsiteX23" fmla="*/ 270805 w 590550"/>
                  <a:gd name="connsiteY23" fmla="*/ 224511 h 238517"/>
                  <a:gd name="connsiteX24" fmla="*/ 205978 w 590550"/>
                  <a:gd name="connsiteY24" fmla="*/ 238517 h 238517"/>
                  <a:gd name="connsiteX25" fmla="*/ 141151 w 590550"/>
                  <a:gd name="connsiteY25" fmla="*/ 224511 h 238517"/>
                  <a:gd name="connsiteX26" fmla="*/ 129582 w 590550"/>
                  <a:gd name="connsiteY26" fmla="*/ 209942 h 238517"/>
                  <a:gd name="connsiteX27" fmla="*/ 58780 w 590550"/>
                  <a:gd name="connsiteY27" fmla="*/ 209942 h 238517"/>
                  <a:gd name="connsiteX28" fmla="*/ 16668 w 590550"/>
                  <a:gd name="connsiteY28" fmla="*/ 167830 h 238517"/>
                  <a:gd name="connsiteX29" fmla="*/ 26926 w 590550"/>
                  <a:gd name="connsiteY29" fmla="*/ 143065 h 238517"/>
                  <a:gd name="connsiteX30" fmla="*/ 22860 w 590550"/>
                  <a:gd name="connsiteY30" fmla="*/ 143065 h 238517"/>
                  <a:gd name="connsiteX31" fmla="*/ 0 w 590550"/>
                  <a:gd name="connsiteY31" fmla="*/ 120205 h 238517"/>
                  <a:gd name="connsiteX32" fmla="*/ 22860 w 590550"/>
                  <a:gd name="connsiteY32" fmla="*/ 97345 h 238517"/>
                  <a:gd name="connsiteX33" fmla="*/ 24953 w 590550"/>
                  <a:gd name="connsiteY33" fmla="*/ 97345 h 238517"/>
                  <a:gd name="connsiteX34" fmla="*/ 16668 w 590550"/>
                  <a:gd name="connsiteY34" fmla="*/ 77343 h 238517"/>
                  <a:gd name="connsiteX35" fmla="*/ 58780 w 590550"/>
                  <a:gd name="connsiteY35" fmla="*/ 35231 h 238517"/>
                  <a:gd name="connsiteX36" fmla="*/ 124297 w 590550"/>
                  <a:gd name="connsiteY36" fmla="*/ 35231 h 238517"/>
                  <a:gd name="connsiteX37" fmla="*/ 141151 w 590550"/>
                  <a:gd name="connsiteY37" fmla="*/ 14006 h 238517"/>
                  <a:gd name="connsiteX38" fmla="*/ 205978 w 590550"/>
                  <a:gd name="connsiteY38" fmla="*/ 0 h 23851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590550" h="238517">
                    <a:moveTo>
                      <a:pt x="205978" y="0"/>
                    </a:moveTo>
                    <a:cubicBezTo>
                      <a:pt x="231294" y="0"/>
                      <a:pt x="254214" y="5353"/>
                      <a:pt x="270805" y="14006"/>
                    </a:cubicBezTo>
                    <a:lnTo>
                      <a:pt x="287660" y="35231"/>
                    </a:lnTo>
                    <a:lnTo>
                      <a:pt x="298128" y="35231"/>
                    </a:lnTo>
                    <a:lnTo>
                      <a:pt x="314982" y="14006"/>
                    </a:lnTo>
                    <a:cubicBezTo>
                      <a:pt x="331573" y="5353"/>
                      <a:pt x="354493" y="0"/>
                      <a:pt x="379809" y="0"/>
                    </a:cubicBezTo>
                    <a:cubicBezTo>
                      <a:pt x="405126" y="0"/>
                      <a:pt x="428045" y="5352"/>
                      <a:pt x="444636" y="14006"/>
                    </a:cubicBezTo>
                    <a:lnTo>
                      <a:pt x="461491" y="35231"/>
                    </a:lnTo>
                    <a:lnTo>
                      <a:pt x="531769" y="35231"/>
                    </a:lnTo>
                    <a:cubicBezTo>
                      <a:pt x="555027" y="35231"/>
                      <a:pt x="573881" y="54085"/>
                      <a:pt x="573881" y="77343"/>
                    </a:cubicBezTo>
                    <a:lnTo>
                      <a:pt x="565596" y="97345"/>
                    </a:lnTo>
                    <a:lnTo>
                      <a:pt x="567690" y="97345"/>
                    </a:lnTo>
                    <a:cubicBezTo>
                      <a:pt x="580315" y="97345"/>
                      <a:pt x="590550" y="107580"/>
                      <a:pt x="590550" y="120205"/>
                    </a:cubicBezTo>
                    <a:cubicBezTo>
                      <a:pt x="590550" y="132830"/>
                      <a:pt x="580315" y="143065"/>
                      <a:pt x="567690" y="143065"/>
                    </a:cubicBezTo>
                    <a:lnTo>
                      <a:pt x="563623" y="143065"/>
                    </a:lnTo>
                    <a:lnTo>
                      <a:pt x="573881" y="167830"/>
                    </a:lnTo>
                    <a:cubicBezTo>
                      <a:pt x="573881" y="191088"/>
                      <a:pt x="555027" y="209942"/>
                      <a:pt x="531769" y="209942"/>
                    </a:cubicBezTo>
                    <a:lnTo>
                      <a:pt x="456205" y="209942"/>
                    </a:lnTo>
                    <a:lnTo>
                      <a:pt x="444636" y="224511"/>
                    </a:lnTo>
                    <a:cubicBezTo>
                      <a:pt x="428045" y="233165"/>
                      <a:pt x="405126" y="238517"/>
                      <a:pt x="379809" y="238517"/>
                    </a:cubicBezTo>
                    <a:cubicBezTo>
                      <a:pt x="354493" y="238517"/>
                      <a:pt x="331573" y="233165"/>
                      <a:pt x="314982" y="224511"/>
                    </a:cubicBezTo>
                    <a:lnTo>
                      <a:pt x="303413" y="209942"/>
                    </a:lnTo>
                    <a:lnTo>
                      <a:pt x="282375" y="209942"/>
                    </a:lnTo>
                    <a:lnTo>
                      <a:pt x="270805" y="224511"/>
                    </a:lnTo>
                    <a:cubicBezTo>
                      <a:pt x="254214" y="233165"/>
                      <a:pt x="231294" y="238517"/>
                      <a:pt x="205978" y="238517"/>
                    </a:cubicBezTo>
                    <a:cubicBezTo>
                      <a:pt x="180662" y="238517"/>
                      <a:pt x="157742" y="233165"/>
                      <a:pt x="141151" y="224511"/>
                    </a:cubicBezTo>
                    <a:lnTo>
                      <a:pt x="129582" y="209942"/>
                    </a:lnTo>
                    <a:lnTo>
                      <a:pt x="58780" y="209942"/>
                    </a:lnTo>
                    <a:cubicBezTo>
                      <a:pt x="35522" y="209942"/>
                      <a:pt x="16668" y="191088"/>
                      <a:pt x="16668" y="167830"/>
                    </a:cubicBezTo>
                    <a:lnTo>
                      <a:pt x="26926" y="143065"/>
                    </a:lnTo>
                    <a:lnTo>
                      <a:pt x="22860" y="143065"/>
                    </a:lnTo>
                    <a:cubicBezTo>
                      <a:pt x="10235" y="143065"/>
                      <a:pt x="0" y="132830"/>
                      <a:pt x="0" y="120205"/>
                    </a:cubicBezTo>
                    <a:cubicBezTo>
                      <a:pt x="0" y="107580"/>
                      <a:pt x="10235" y="97345"/>
                      <a:pt x="22860" y="97345"/>
                    </a:cubicBezTo>
                    <a:lnTo>
                      <a:pt x="24953" y="97345"/>
                    </a:lnTo>
                    <a:lnTo>
                      <a:pt x="16668" y="77343"/>
                    </a:lnTo>
                    <a:cubicBezTo>
                      <a:pt x="16668" y="54085"/>
                      <a:pt x="35522" y="35231"/>
                      <a:pt x="58780" y="35231"/>
                    </a:cubicBezTo>
                    <a:lnTo>
                      <a:pt x="124297" y="35231"/>
                    </a:lnTo>
                    <a:lnTo>
                      <a:pt x="141151" y="14006"/>
                    </a:lnTo>
                    <a:cubicBezTo>
                      <a:pt x="157742" y="5352"/>
                      <a:pt x="180662" y="0"/>
                      <a:pt x="205978" y="0"/>
                    </a:cubicBezTo>
                    <a:close/>
                  </a:path>
                </a:pathLst>
              </a:cu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6" name="楕円 75">
                <a:extLst>
                  <a:ext uri="{FF2B5EF4-FFF2-40B4-BE49-F238E27FC236}">
                    <a16:creationId xmlns:a16="http://schemas.microsoft.com/office/drawing/2014/main" id="{0CA9EE51-47BA-C251-2F4B-325B265E3399}"/>
                  </a:ext>
                </a:extLst>
              </p:cNvPr>
              <p:cNvSpPr/>
              <p:nvPr/>
            </p:nvSpPr>
            <p:spPr>
              <a:xfrm>
                <a:off x="4576762" y="804863"/>
                <a:ext cx="173831" cy="337036"/>
              </a:xfrm>
              <a:prstGeom prst="ellipse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7" name="フリーフォーム: 図形 76">
                <a:extLst>
                  <a:ext uri="{FF2B5EF4-FFF2-40B4-BE49-F238E27FC236}">
                    <a16:creationId xmlns:a16="http://schemas.microsoft.com/office/drawing/2014/main" id="{EEF6B581-79DF-66E7-3813-A1350995A0D3}"/>
                  </a:ext>
                </a:extLst>
              </p:cNvPr>
              <p:cNvSpPr/>
              <p:nvPr/>
            </p:nvSpPr>
            <p:spPr>
              <a:xfrm>
                <a:off x="2413000" y="567224"/>
                <a:ext cx="1130720" cy="201128"/>
              </a:xfrm>
              <a:custGeom>
                <a:avLst/>
                <a:gdLst>
                  <a:gd name="connsiteX0" fmla="*/ 72441 w 1130720"/>
                  <a:gd name="connsiteY0" fmla="*/ 0 h 201128"/>
                  <a:gd name="connsiteX1" fmla="*/ 123665 w 1130720"/>
                  <a:gd name="connsiteY1" fmla="*/ 29454 h 201128"/>
                  <a:gd name="connsiteX2" fmla="*/ 124953 w 1130720"/>
                  <a:gd name="connsiteY2" fmla="*/ 32107 h 201128"/>
                  <a:gd name="connsiteX3" fmla="*/ 1005767 w 1130720"/>
                  <a:gd name="connsiteY3" fmla="*/ 32107 h 201128"/>
                  <a:gd name="connsiteX4" fmla="*/ 1007056 w 1130720"/>
                  <a:gd name="connsiteY4" fmla="*/ 29454 h 201128"/>
                  <a:gd name="connsiteX5" fmla="*/ 1058279 w 1130720"/>
                  <a:gd name="connsiteY5" fmla="*/ 0 h 201128"/>
                  <a:gd name="connsiteX6" fmla="*/ 1130720 w 1130720"/>
                  <a:gd name="connsiteY6" fmla="*/ 100564 h 201128"/>
                  <a:gd name="connsiteX7" fmla="*/ 1058279 w 1130720"/>
                  <a:gd name="connsiteY7" fmla="*/ 201128 h 201128"/>
                  <a:gd name="connsiteX8" fmla="*/ 1030082 w 1130720"/>
                  <a:gd name="connsiteY8" fmla="*/ 193225 h 201128"/>
                  <a:gd name="connsiteX9" fmla="*/ 1011803 w 1130720"/>
                  <a:gd name="connsiteY9" fmla="*/ 176117 h 201128"/>
                  <a:gd name="connsiteX10" fmla="*/ 118917 w 1130720"/>
                  <a:gd name="connsiteY10" fmla="*/ 176117 h 201128"/>
                  <a:gd name="connsiteX11" fmla="*/ 100638 w 1130720"/>
                  <a:gd name="connsiteY11" fmla="*/ 193225 h 201128"/>
                  <a:gd name="connsiteX12" fmla="*/ 72441 w 1130720"/>
                  <a:gd name="connsiteY12" fmla="*/ 201128 h 201128"/>
                  <a:gd name="connsiteX13" fmla="*/ 0 w 1130720"/>
                  <a:gd name="connsiteY13" fmla="*/ 100564 h 201128"/>
                  <a:gd name="connsiteX14" fmla="*/ 72441 w 1130720"/>
                  <a:gd name="connsiteY14" fmla="*/ 0 h 2011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130720" h="201128">
                    <a:moveTo>
                      <a:pt x="72441" y="0"/>
                    </a:moveTo>
                    <a:cubicBezTo>
                      <a:pt x="92445" y="0"/>
                      <a:pt x="110555" y="11256"/>
                      <a:pt x="123665" y="29454"/>
                    </a:cubicBezTo>
                    <a:lnTo>
                      <a:pt x="124953" y="32107"/>
                    </a:lnTo>
                    <a:lnTo>
                      <a:pt x="1005767" y="32107"/>
                    </a:lnTo>
                    <a:lnTo>
                      <a:pt x="1007056" y="29454"/>
                    </a:lnTo>
                    <a:cubicBezTo>
                      <a:pt x="1020165" y="11256"/>
                      <a:pt x="1038275" y="0"/>
                      <a:pt x="1058279" y="0"/>
                    </a:cubicBezTo>
                    <a:cubicBezTo>
                      <a:pt x="1098287" y="0"/>
                      <a:pt x="1130720" y="45024"/>
                      <a:pt x="1130720" y="100564"/>
                    </a:cubicBezTo>
                    <a:cubicBezTo>
                      <a:pt x="1130720" y="156104"/>
                      <a:pt x="1098287" y="201128"/>
                      <a:pt x="1058279" y="201128"/>
                    </a:cubicBezTo>
                    <a:cubicBezTo>
                      <a:pt x="1048277" y="201128"/>
                      <a:pt x="1038749" y="198314"/>
                      <a:pt x="1030082" y="193225"/>
                    </a:cubicBezTo>
                    <a:lnTo>
                      <a:pt x="1011803" y="176117"/>
                    </a:lnTo>
                    <a:lnTo>
                      <a:pt x="118917" y="176117"/>
                    </a:lnTo>
                    <a:lnTo>
                      <a:pt x="100638" y="193225"/>
                    </a:lnTo>
                    <a:cubicBezTo>
                      <a:pt x="91972" y="198314"/>
                      <a:pt x="82443" y="201128"/>
                      <a:pt x="72441" y="201128"/>
                    </a:cubicBezTo>
                    <a:cubicBezTo>
                      <a:pt x="32433" y="201128"/>
                      <a:pt x="0" y="156104"/>
                      <a:pt x="0" y="100564"/>
                    </a:cubicBezTo>
                    <a:cubicBezTo>
                      <a:pt x="0" y="45024"/>
                      <a:pt x="32433" y="0"/>
                      <a:pt x="72441" y="0"/>
                    </a:cubicBezTo>
                    <a:close/>
                  </a:path>
                </a:pathLst>
              </a:custGeom>
              <a:solidFill>
                <a:srgbClr val="97876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78" name="四角形: 角を丸くする 77">
                <a:extLst>
                  <a:ext uri="{FF2B5EF4-FFF2-40B4-BE49-F238E27FC236}">
                    <a16:creationId xmlns:a16="http://schemas.microsoft.com/office/drawing/2014/main" id="{F5192735-A9BA-29EB-63E2-C904EB3A281C}"/>
                  </a:ext>
                </a:extLst>
              </p:cNvPr>
              <p:cNvSpPr/>
              <p:nvPr/>
            </p:nvSpPr>
            <p:spPr>
              <a:xfrm>
                <a:off x="2535656" y="623888"/>
                <a:ext cx="896082" cy="95641"/>
              </a:xfrm>
              <a:prstGeom prst="roundRect">
                <a:avLst>
                  <a:gd name="adj" fmla="val 50000"/>
                </a:avLst>
              </a:prstGeom>
              <a:solidFill>
                <a:sysClr val="windowText" lastClr="000000">
                  <a:lumMod val="75000"/>
                  <a:lumOff val="25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79" name="グループ化 78">
                <a:extLst>
                  <a:ext uri="{FF2B5EF4-FFF2-40B4-BE49-F238E27FC236}">
                    <a16:creationId xmlns:a16="http://schemas.microsoft.com/office/drawing/2014/main" id="{F0D1E644-90FD-B385-E572-5AC7E4071B0D}"/>
                  </a:ext>
                </a:extLst>
              </p:cNvPr>
              <p:cNvGrpSpPr/>
              <p:nvPr/>
            </p:nvGrpSpPr>
            <p:grpSpPr>
              <a:xfrm>
                <a:off x="2501723" y="1916903"/>
                <a:ext cx="725202" cy="335052"/>
                <a:chOff x="2501723" y="1916903"/>
                <a:chExt cx="725202" cy="335052"/>
              </a:xfrm>
            </p:grpSpPr>
            <p:sp>
              <p:nvSpPr>
                <p:cNvPr id="129" name="フリーフォーム: 図形 128">
                  <a:extLst>
                    <a:ext uri="{FF2B5EF4-FFF2-40B4-BE49-F238E27FC236}">
                      <a16:creationId xmlns:a16="http://schemas.microsoft.com/office/drawing/2014/main" id="{56A2DE35-0B5F-5517-24F1-D0AFA472B0E6}"/>
                    </a:ext>
                  </a:extLst>
                </p:cNvPr>
                <p:cNvSpPr/>
                <p:nvPr/>
              </p:nvSpPr>
              <p:spPr>
                <a:xfrm>
                  <a:off x="2501723" y="1916903"/>
                  <a:ext cx="725202" cy="335052"/>
                </a:xfrm>
                <a:custGeom>
                  <a:avLst/>
                  <a:gdLst>
                    <a:gd name="connsiteX0" fmla="*/ 233540 w 725202"/>
                    <a:gd name="connsiteY0" fmla="*/ 0 h 335052"/>
                    <a:gd name="connsiteX1" fmla="*/ 278649 w 725202"/>
                    <a:gd name="connsiteY1" fmla="*/ 13165 h 335052"/>
                    <a:gd name="connsiteX2" fmla="*/ 304034 w 725202"/>
                    <a:gd name="connsiteY2" fmla="*/ 37907 h 335052"/>
                    <a:gd name="connsiteX3" fmla="*/ 317018 w 725202"/>
                    <a:gd name="connsiteY3" fmla="*/ 26332 h 335052"/>
                    <a:gd name="connsiteX4" fmla="*/ 362127 w 725202"/>
                    <a:gd name="connsiteY4" fmla="*/ 14290 h 335052"/>
                    <a:gd name="connsiteX5" fmla="*/ 407236 w 725202"/>
                    <a:gd name="connsiteY5" fmla="*/ 26332 h 335052"/>
                    <a:gd name="connsiteX6" fmla="*/ 422707 w 725202"/>
                    <a:gd name="connsiteY6" fmla="*/ 40125 h 335052"/>
                    <a:gd name="connsiteX7" fmla="*/ 450368 w 725202"/>
                    <a:gd name="connsiteY7" fmla="*/ 13165 h 335052"/>
                    <a:gd name="connsiteX8" fmla="*/ 495477 w 725202"/>
                    <a:gd name="connsiteY8" fmla="*/ 0 h 335052"/>
                    <a:gd name="connsiteX9" fmla="*/ 577422 w 725202"/>
                    <a:gd name="connsiteY9" fmla="*/ 49067 h 335052"/>
                    <a:gd name="connsiteX10" fmla="*/ 579436 w 725202"/>
                    <a:gd name="connsiteY10" fmla="*/ 53385 h 335052"/>
                    <a:gd name="connsiteX11" fmla="*/ 647445 w 725202"/>
                    <a:gd name="connsiteY11" fmla="*/ 37746 h 335052"/>
                    <a:gd name="connsiteX12" fmla="*/ 653172 w 725202"/>
                    <a:gd name="connsiteY12" fmla="*/ 26332 h 335052"/>
                    <a:gd name="connsiteX13" fmla="*/ 673354 w 725202"/>
                    <a:gd name="connsiteY13" fmla="*/ 14290 h 335052"/>
                    <a:gd name="connsiteX14" fmla="*/ 725202 w 725202"/>
                    <a:gd name="connsiteY14" fmla="*/ 167526 h 335052"/>
                    <a:gd name="connsiteX15" fmla="*/ 673354 w 725202"/>
                    <a:gd name="connsiteY15" fmla="*/ 320762 h 335052"/>
                    <a:gd name="connsiteX16" fmla="*/ 662292 w 725202"/>
                    <a:gd name="connsiteY16" fmla="*/ 314162 h 335052"/>
                    <a:gd name="connsiteX17" fmla="*/ 662962 w 725202"/>
                    <a:gd name="connsiteY17" fmla="*/ 315076 h 335052"/>
                    <a:gd name="connsiteX18" fmla="*/ 569602 w 725202"/>
                    <a:gd name="connsiteY18" fmla="*/ 293606 h 335052"/>
                    <a:gd name="connsiteX19" fmla="*/ 540586 w 725202"/>
                    <a:gd name="connsiteY19" fmla="*/ 321887 h 335052"/>
                    <a:gd name="connsiteX20" fmla="*/ 495477 w 725202"/>
                    <a:gd name="connsiteY20" fmla="*/ 335052 h 335052"/>
                    <a:gd name="connsiteX21" fmla="*/ 450368 w 725202"/>
                    <a:gd name="connsiteY21" fmla="*/ 321887 h 335052"/>
                    <a:gd name="connsiteX22" fmla="*/ 422707 w 725202"/>
                    <a:gd name="connsiteY22" fmla="*/ 294927 h 335052"/>
                    <a:gd name="connsiteX23" fmla="*/ 407236 w 725202"/>
                    <a:gd name="connsiteY23" fmla="*/ 308720 h 335052"/>
                    <a:gd name="connsiteX24" fmla="*/ 362127 w 725202"/>
                    <a:gd name="connsiteY24" fmla="*/ 320762 h 335052"/>
                    <a:gd name="connsiteX25" fmla="*/ 317018 w 725202"/>
                    <a:gd name="connsiteY25" fmla="*/ 308720 h 335052"/>
                    <a:gd name="connsiteX26" fmla="*/ 304034 w 725202"/>
                    <a:gd name="connsiteY26" fmla="*/ 297145 h 335052"/>
                    <a:gd name="connsiteX27" fmla="*/ 278649 w 725202"/>
                    <a:gd name="connsiteY27" fmla="*/ 321887 h 335052"/>
                    <a:gd name="connsiteX28" fmla="*/ 233540 w 725202"/>
                    <a:gd name="connsiteY28" fmla="*/ 335052 h 335052"/>
                    <a:gd name="connsiteX29" fmla="*/ 188431 w 725202"/>
                    <a:gd name="connsiteY29" fmla="*/ 321887 h 335052"/>
                    <a:gd name="connsiteX30" fmla="*/ 159044 w 725202"/>
                    <a:gd name="connsiteY30" fmla="*/ 293246 h 335052"/>
                    <a:gd name="connsiteX31" fmla="*/ 64115 w 725202"/>
                    <a:gd name="connsiteY31" fmla="*/ 315076 h 335052"/>
                    <a:gd name="connsiteX32" fmla="*/ 66242 w 725202"/>
                    <a:gd name="connsiteY32" fmla="*/ 312174 h 335052"/>
                    <a:gd name="connsiteX33" fmla="*/ 51848 w 725202"/>
                    <a:gd name="connsiteY33" fmla="*/ 320762 h 335052"/>
                    <a:gd name="connsiteX34" fmla="*/ 0 w 725202"/>
                    <a:gd name="connsiteY34" fmla="*/ 167526 h 335052"/>
                    <a:gd name="connsiteX35" fmla="*/ 51848 w 725202"/>
                    <a:gd name="connsiteY35" fmla="*/ 14290 h 335052"/>
                    <a:gd name="connsiteX36" fmla="*/ 72030 w 725202"/>
                    <a:gd name="connsiteY36" fmla="*/ 26332 h 335052"/>
                    <a:gd name="connsiteX37" fmla="*/ 77513 w 725202"/>
                    <a:gd name="connsiteY37" fmla="*/ 37259 h 335052"/>
                    <a:gd name="connsiteX38" fmla="*/ 149393 w 725202"/>
                    <a:gd name="connsiteY38" fmla="*/ 53788 h 335052"/>
                    <a:gd name="connsiteX39" fmla="*/ 151595 w 725202"/>
                    <a:gd name="connsiteY39" fmla="*/ 49067 h 335052"/>
                    <a:gd name="connsiteX40" fmla="*/ 233540 w 725202"/>
                    <a:gd name="connsiteY40" fmla="*/ 0 h 3350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</a:cxnLst>
                  <a:rect l="l" t="t" r="r" b="b"/>
                  <a:pathLst>
                    <a:path w="725202" h="335052">
                      <a:moveTo>
                        <a:pt x="233540" y="0"/>
                      </a:moveTo>
                      <a:cubicBezTo>
                        <a:pt x="249541" y="0"/>
                        <a:pt x="264784" y="4688"/>
                        <a:pt x="278649" y="13165"/>
                      </a:cubicBezTo>
                      <a:lnTo>
                        <a:pt x="304034" y="37907"/>
                      </a:lnTo>
                      <a:lnTo>
                        <a:pt x="317018" y="26332"/>
                      </a:lnTo>
                      <a:cubicBezTo>
                        <a:pt x="330883" y="18578"/>
                        <a:pt x="346126" y="14290"/>
                        <a:pt x="362127" y="14290"/>
                      </a:cubicBezTo>
                      <a:cubicBezTo>
                        <a:pt x="378128" y="14290"/>
                        <a:pt x="393371" y="18578"/>
                        <a:pt x="407236" y="26332"/>
                      </a:cubicBezTo>
                      <a:lnTo>
                        <a:pt x="422707" y="40125"/>
                      </a:lnTo>
                      <a:lnTo>
                        <a:pt x="450368" y="13165"/>
                      </a:lnTo>
                      <a:cubicBezTo>
                        <a:pt x="464233" y="4688"/>
                        <a:pt x="479476" y="0"/>
                        <a:pt x="495477" y="0"/>
                      </a:cubicBezTo>
                      <a:cubicBezTo>
                        <a:pt x="527478" y="0"/>
                        <a:pt x="556450" y="18751"/>
                        <a:pt x="577422" y="49067"/>
                      </a:cubicBezTo>
                      <a:lnTo>
                        <a:pt x="579436" y="53385"/>
                      </a:lnTo>
                      <a:lnTo>
                        <a:pt x="647445" y="37746"/>
                      </a:lnTo>
                      <a:lnTo>
                        <a:pt x="653172" y="26332"/>
                      </a:lnTo>
                      <a:cubicBezTo>
                        <a:pt x="659375" y="18578"/>
                        <a:pt x="666195" y="14290"/>
                        <a:pt x="673354" y="14290"/>
                      </a:cubicBezTo>
                      <a:cubicBezTo>
                        <a:pt x="701989" y="14290"/>
                        <a:pt x="725202" y="82896"/>
                        <a:pt x="725202" y="167526"/>
                      </a:cubicBezTo>
                      <a:cubicBezTo>
                        <a:pt x="725202" y="252156"/>
                        <a:pt x="701989" y="320762"/>
                        <a:pt x="673354" y="320762"/>
                      </a:cubicBezTo>
                      <a:lnTo>
                        <a:pt x="662292" y="314162"/>
                      </a:lnTo>
                      <a:lnTo>
                        <a:pt x="662962" y="315076"/>
                      </a:lnTo>
                      <a:lnTo>
                        <a:pt x="569602" y="293606"/>
                      </a:lnTo>
                      <a:lnTo>
                        <a:pt x="540586" y="321887"/>
                      </a:lnTo>
                      <a:cubicBezTo>
                        <a:pt x="526721" y="330364"/>
                        <a:pt x="511478" y="335052"/>
                        <a:pt x="495477" y="335052"/>
                      </a:cubicBezTo>
                      <a:cubicBezTo>
                        <a:pt x="479476" y="335052"/>
                        <a:pt x="464233" y="330364"/>
                        <a:pt x="450368" y="321887"/>
                      </a:cubicBezTo>
                      <a:lnTo>
                        <a:pt x="422707" y="294927"/>
                      </a:lnTo>
                      <a:lnTo>
                        <a:pt x="407236" y="308720"/>
                      </a:lnTo>
                      <a:cubicBezTo>
                        <a:pt x="393371" y="316474"/>
                        <a:pt x="378128" y="320762"/>
                        <a:pt x="362127" y="320762"/>
                      </a:cubicBezTo>
                      <a:cubicBezTo>
                        <a:pt x="346126" y="320762"/>
                        <a:pt x="330883" y="316474"/>
                        <a:pt x="317018" y="308720"/>
                      </a:cubicBezTo>
                      <a:lnTo>
                        <a:pt x="304034" y="297145"/>
                      </a:lnTo>
                      <a:lnTo>
                        <a:pt x="278649" y="321887"/>
                      </a:lnTo>
                      <a:cubicBezTo>
                        <a:pt x="264784" y="330364"/>
                        <a:pt x="249541" y="335052"/>
                        <a:pt x="233540" y="335052"/>
                      </a:cubicBezTo>
                      <a:cubicBezTo>
                        <a:pt x="217539" y="335052"/>
                        <a:pt x="202296" y="330364"/>
                        <a:pt x="188431" y="321887"/>
                      </a:cubicBezTo>
                      <a:lnTo>
                        <a:pt x="159044" y="293246"/>
                      </a:lnTo>
                      <a:lnTo>
                        <a:pt x="64115" y="315076"/>
                      </a:lnTo>
                      <a:lnTo>
                        <a:pt x="66242" y="312174"/>
                      </a:lnTo>
                      <a:lnTo>
                        <a:pt x="51848" y="320762"/>
                      </a:lnTo>
                      <a:cubicBezTo>
                        <a:pt x="23213" y="320762"/>
                        <a:pt x="0" y="252156"/>
                        <a:pt x="0" y="167526"/>
                      </a:cubicBezTo>
                      <a:cubicBezTo>
                        <a:pt x="0" y="82896"/>
                        <a:pt x="23213" y="14290"/>
                        <a:pt x="51848" y="14290"/>
                      </a:cubicBezTo>
                      <a:cubicBezTo>
                        <a:pt x="59007" y="14290"/>
                        <a:pt x="65827" y="18578"/>
                        <a:pt x="72030" y="26332"/>
                      </a:cubicBezTo>
                      <a:lnTo>
                        <a:pt x="77513" y="37259"/>
                      </a:lnTo>
                      <a:lnTo>
                        <a:pt x="149393" y="53788"/>
                      </a:lnTo>
                      <a:lnTo>
                        <a:pt x="151595" y="49067"/>
                      </a:lnTo>
                      <a:cubicBezTo>
                        <a:pt x="172566" y="18751"/>
                        <a:pt x="201538" y="0"/>
                        <a:pt x="233540" y="0"/>
                      </a:cubicBez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0" name="フリーフォーム: 図形 129">
                  <a:extLst>
                    <a:ext uri="{FF2B5EF4-FFF2-40B4-BE49-F238E27FC236}">
                      <a16:creationId xmlns:a16="http://schemas.microsoft.com/office/drawing/2014/main" id="{DFB3A4A1-D3A0-69A8-8228-CB39F625ABDC}"/>
                    </a:ext>
                  </a:extLst>
                </p:cNvPr>
                <p:cNvSpPr/>
                <p:nvPr/>
              </p:nvSpPr>
              <p:spPr>
                <a:xfrm>
                  <a:off x="2524124" y="1950244"/>
                  <a:ext cx="688181" cy="268370"/>
                </a:xfrm>
                <a:custGeom>
                  <a:avLst/>
                  <a:gdLst>
                    <a:gd name="connsiteX0" fmla="*/ 233540 w 725202"/>
                    <a:gd name="connsiteY0" fmla="*/ 0 h 335052"/>
                    <a:gd name="connsiteX1" fmla="*/ 278649 w 725202"/>
                    <a:gd name="connsiteY1" fmla="*/ 13165 h 335052"/>
                    <a:gd name="connsiteX2" fmla="*/ 304034 w 725202"/>
                    <a:gd name="connsiteY2" fmla="*/ 37907 h 335052"/>
                    <a:gd name="connsiteX3" fmla="*/ 317018 w 725202"/>
                    <a:gd name="connsiteY3" fmla="*/ 26332 h 335052"/>
                    <a:gd name="connsiteX4" fmla="*/ 362127 w 725202"/>
                    <a:gd name="connsiteY4" fmla="*/ 14290 h 335052"/>
                    <a:gd name="connsiteX5" fmla="*/ 407236 w 725202"/>
                    <a:gd name="connsiteY5" fmla="*/ 26332 h 335052"/>
                    <a:gd name="connsiteX6" fmla="*/ 422707 w 725202"/>
                    <a:gd name="connsiteY6" fmla="*/ 40125 h 335052"/>
                    <a:gd name="connsiteX7" fmla="*/ 450368 w 725202"/>
                    <a:gd name="connsiteY7" fmla="*/ 13165 h 335052"/>
                    <a:gd name="connsiteX8" fmla="*/ 495477 w 725202"/>
                    <a:gd name="connsiteY8" fmla="*/ 0 h 335052"/>
                    <a:gd name="connsiteX9" fmla="*/ 577422 w 725202"/>
                    <a:gd name="connsiteY9" fmla="*/ 49067 h 335052"/>
                    <a:gd name="connsiteX10" fmla="*/ 579436 w 725202"/>
                    <a:gd name="connsiteY10" fmla="*/ 53385 h 335052"/>
                    <a:gd name="connsiteX11" fmla="*/ 647445 w 725202"/>
                    <a:gd name="connsiteY11" fmla="*/ 37746 h 335052"/>
                    <a:gd name="connsiteX12" fmla="*/ 653172 w 725202"/>
                    <a:gd name="connsiteY12" fmla="*/ 26332 h 335052"/>
                    <a:gd name="connsiteX13" fmla="*/ 673354 w 725202"/>
                    <a:gd name="connsiteY13" fmla="*/ 14290 h 335052"/>
                    <a:gd name="connsiteX14" fmla="*/ 725202 w 725202"/>
                    <a:gd name="connsiteY14" fmla="*/ 167526 h 335052"/>
                    <a:gd name="connsiteX15" fmla="*/ 673354 w 725202"/>
                    <a:gd name="connsiteY15" fmla="*/ 320762 h 335052"/>
                    <a:gd name="connsiteX16" fmla="*/ 662292 w 725202"/>
                    <a:gd name="connsiteY16" fmla="*/ 314162 h 335052"/>
                    <a:gd name="connsiteX17" fmla="*/ 662962 w 725202"/>
                    <a:gd name="connsiteY17" fmla="*/ 315076 h 335052"/>
                    <a:gd name="connsiteX18" fmla="*/ 569602 w 725202"/>
                    <a:gd name="connsiteY18" fmla="*/ 293606 h 335052"/>
                    <a:gd name="connsiteX19" fmla="*/ 540586 w 725202"/>
                    <a:gd name="connsiteY19" fmla="*/ 321887 h 335052"/>
                    <a:gd name="connsiteX20" fmla="*/ 495477 w 725202"/>
                    <a:gd name="connsiteY20" fmla="*/ 335052 h 335052"/>
                    <a:gd name="connsiteX21" fmla="*/ 450368 w 725202"/>
                    <a:gd name="connsiteY21" fmla="*/ 321887 h 335052"/>
                    <a:gd name="connsiteX22" fmla="*/ 422707 w 725202"/>
                    <a:gd name="connsiteY22" fmla="*/ 294927 h 335052"/>
                    <a:gd name="connsiteX23" fmla="*/ 407236 w 725202"/>
                    <a:gd name="connsiteY23" fmla="*/ 308720 h 335052"/>
                    <a:gd name="connsiteX24" fmla="*/ 362127 w 725202"/>
                    <a:gd name="connsiteY24" fmla="*/ 320762 h 335052"/>
                    <a:gd name="connsiteX25" fmla="*/ 317018 w 725202"/>
                    <a:gd name="connsiteY25" fmla="*/ 308720 h 335052"/>
                    <a:gd name="connsiteX26" fmla="*/ 304034 w 725202"/>
                    <a:gd name="connsiteY26" fmla="*/ 297145 h 335052"/>
                    <a:gd name="connsiteX27" fmla="*/ 278649 w 725202"/>
                    <a:gd name="connsiteY27" fmla="*/ 321887 h 335052"/>
                    <a:gd name="connsiteX28" fmla="*/ 233540 w 725202"/>
                    <a:gd name="connsiteY28" fmla="*/ 335052 h 335052"/>
                    <a:gd name="connsiteX29" fmla="*/ 188431 w 725202"/>
                    <a:gd name="connsiteY29" fmla="*/ 321887 h 335052"/>
                    <a:gd name="connsiteX30" fmla="*/ 159044 w 725202"/>
                    <a:gd name="connsiteY30" fmla="*/ 293246 h 335052"/>
                    <a:gd name="connsiteX31" fmla="*/ 64115 w 725202"/>
                    <a:gd name="connsiteY31" fmla="*/ 315076 h 335052"/>
                    <a:gd name="connsiteX32" fmla="*/ 66242 w 725202"/>
                    <a:gd name="connsiteY32" fmla="*/ 312174 h 335052"/>
                    <a:gd name="connsiteX33" fmla="*/ 51848 w 725202"/>
                    <a:gd name="connsiteY33" fmla="*/ 320762 h 335052"/>
                    <a:gd name="connsiteX34" fmla="*/ 0 w 725202"/>
                    <a:gd name="connsiteY34" fmla="*/ 167526 h 335052"/>
                    <a:gd name="connsiteX35" fmla="*/ 51848 w 725202"/>
                    <a:gd name="connsiteY35" fmla="*/ 14290 h 335052"/>
                    <a:gd name="connsiteX36" fmla="*/ 72030 w 725202"/>
                    <a:gd name="connsiteY36" fmla="*/ 26332 h 335052"/>
                    <a:gd name="connsiteX37" fmla="*/ 77513 w 725202"/>
                    <a:gd name="connsiteY37" fmla="*/ 37259 h 335052"/>
                    <a:gd name="connsiteX38" fmla="*/ 149393 w 725202"/>
                    <a:gd name="connsiteY38" fmla="*/ 53788 h 335052"/>
                    <a:gd name="connsiteX39" fmla="*/ 151595 w 725202"/>
                    <a:gd name="connsiteY39" fmla="*/ 49067 h 335052"/>
                    <a:gd name="connsiteX40" fmla="*/ 233540 w 725202"/>
                    <a:gd name="connsiteY40" fmla="*/ 0 h 3350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</a:cxnLst>
                  <a:rect l="l" t="t" r="r" b="b"/>
                  <a:pathLst>
                    <a:path w="725202" h="335052">
                      <a:moveTo>
                        <a:pt x="233540" y="0"/>
                      </a:moveTo>
                      <a:cubicBezTo>
                        <a:pt x="249541" y="0"/>
                        <a:pt x="264784" y="4688"/>
                        <a:pt x="278649" y="13165"/>
                      </a:cubicBezTo>
                      <a:lnTo>
                        <a:pt x="304034" y="37907"/>
                      </a:lnTo>
                      <a:lnTo>
                        <a:pt x="317018" y="26332"/>
                      </a:lnTo>
                      <a:cubicBezTo>
                        <a:pt x="330883" y="18578"/>
                        <a:pt x="346126" y="14290"/>
                        <a:pt x="362127" y="14290"/>
                      </a:cubicBezTo>
                      <a:cubicBezTo>
                        <a:pt x="378128" y="14290"/>
                        <a:pt x="393371" y="18578"/>
                        <a:pt x="407236" y="26332"/>
                      </a:cubicBezTo>
                      <a:lnTo>
                        <a:pt x="422707" y="40125"/>
                      </a:lnTo>
                      <a:lnTo>
                        <a:pt x="450368" y="13165"/>
                      </a:lnTo>
                      <a:cubicBezTo>
                        <a:pt x="464233" y="4688"/>
                        <a:pt x="479476" y="0"/>
                        <a:pt x="495477" y="0"/>
                      </a:cubicBezTo>
                      <a:cubicBezTo>
                        <a:pt x="527478" y="0"/>
                        <a:pt x="556450" y="18751"/>
                        <a:pt x="577422" y="49067"/>
                      </a:cubicBezTo>
                      <a:lnTo>
                        <a:pt x="579436" y="53385"/>
                      </a:lnTo>
                      <a:lnTo>
                        <a:pt x="647445" y="37746"/>
                      </a:lnTo>
                      <a:lnTo>
                        <a:pt x="653172" y="26332"/>
                      </a:lnTo>
                      <a:cubicBezTo>
                        <a:pt x="659375" y="18578"/>
                        <a:pt x="666195" y="14290"/>
                        <a:pt x="673354" y="14290"/>
                      </a:cubicBezTo>
                      <a:cubicBezTo>
                        <a:pt x="701989" y="14290"/>
                        <a:pt x="725202" y="82896"/>
                        <a:pt x="725202" y="167526"/>
                      </a:cubicBezTo>
                      <a:cubicBezTo>
                        <a:pt x="725202" y="252156"/>
                        <a:pt x="701989" y="320762"/>
                        <a:pt x="673354" y="320762"/>
                      </a:cubicBezTo>
                      <a:lnTo>
                        <a:pt x="662292" y="314162"/>
                      </a:lnTo>
                      <a:lnTo>
                        <a:pt x="662962" y="315076"/>
                      </a:lnTo>
                      <a:lnTo>
                        <a:pt x="569602" y="293606"/>
                      </a:lnTo>
                      <a:lnTo>
                        <a:pt x="540586" y="321887"/>
                      </a:lnTo>
                      <a:cubicBezTo>
                        <a:pt x="526721" y="330364"/>
                        <a:pt x="511478" y="335052"/>
                        <a:pt x="495477" y="335052"/>
                      </a:cubicBezTo>
                      <a:cubicBezTo>
                        <a:pt x="479476" y="335052"/>
                        <a:pt x="464233" y="330364"/>
                        <a:pt x="450368" y="321887"/>
                      </a:cubicBezTo>
                      <a:lnTo>
                        <a:pt x="422707" y="294927"/>
                      </a:lnTo>
                      <a:lnTo>
                        <a:pt x="407236" y="308720"/>
                      </a:lnTo>
                      <a:cubicBezTo>
                        <a:pt x="393371" y="316474"/>
                        <a:pt x="378128" y="320762"/>
                        <a:pt x="362127" y="320762"/>
                      </a:cubicBezTo>
                      <a:cubicBezTo>
                        <a:pt x="346126" y="320762"/>
                        <a:pt x="330883" y="316474"/>
                        <a:pt x="317018" y="308720"/>
                      </a:cubicBezTo>
                      <a:lnTo>
                        <a:pt x="304034" y="297145"/>
                      </a:lnTo>
                      <a:lnTo>
                        <a:pt x="278649" y="321887"/>
                      </a:lnTo>
                      <a:cubicBezTo>
                        <a:pt x="264784" y="330364"/>
                        <a:pt x="249541" y="335052"/>
                        <a:pt x="233540" y="335052"/>
                      </a:cubicBezTo>
                      <a:cubicBezTo>
                        <a:pt x="217539" y="335052"/>
                        <a:pt x="202296" y="330364"/>
                        <a:pt x="188431" y="321887"/>
                      </a:cubicBezTo>
                      <a:lnTo>
                        <a:pt x="159044" y="293246"/>
                      </a:lnTo>
                      <a:lnTo>
                        <a:pt x="64115" y="315076"/>
                      </a:lnTo>
                      <a:lnTo>
                        <a:pt x="66242" y="312174"/>
                      </a:lnTo>
                      <a:lnTo>
                        <a:pt x="51848" y="320762"/>
                      </a:lnTo>
                      <a:cubicBezTo>
                        <a:pt x="23213" y="320762"/>
                        <a:pt x="0" y="252156"/>
                        <a:pt x="0" y="167526"/>
                      </a:cubicBezTo>
                      <a:cubicBezTo>
                        <a:pt x="0" y="82896"/>
                        <a:pt x="23213" y="14290"/>
                        <a:pt x="51848" y="14290"/>
                      </a:cubicBezTo>
                      <a:cubicBezTo>
                        <a:pt x="59007" y="14290"/>
                        <a:pt x="65827" y="18578"/>
                        <a:pt x="72030" y="26332"/>
                      </a:cubicBezTo>
                      <a:lnTo>
                        <a:pt x="77513" y="37259"/>
                      </a:lnTo>
                      <a:lnTo>
                        <a:pt x="149393" y="53788"/>
                      </a:lnTo>
                      <a:lnTo>
                        <a:pt x="151595" y="49067"/>
                      </a:lnTo>
                      <a:cubicBezTo>
                        <a:pt x="172566" y="18751"/>
                        <a:pt x="201538" y="0"/>
                        <a:pt x="233540" y="0"/>
                      </a:cubicBezTo>
                      <a:close/>
                    </a:path>
                  </a:pathLst>
                </a:custGeom>
                <a:solidFill>
                  <a:srgbClr val="97876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80" name="楕円 79">
                <a:extLst>
                  <a:ext uri="{FF2B5EF4-FFF2-40B4-BE49-F238E27FC236}">
                    <a16:creationId xmlns:a16="http://schemas.microsoft.com/office/drawing/2014/main" id="{C20B5193-A3D9-BEC1-3050-F91B9A74570E}"/>
                  </a:ext>
                </a:extLst>
              </p:cNvPr>
              <p:cNvSpPr/>
              <p:nvPr/>
            </p:nvSpPr>
            <p:spPr>
              <a:xfrm>
                <a:off x="4576762" y="1690688"/>
                <a:ext cx="173831" cy="337036"/>
              </a:xfrm>
              <a:prstGeom prst="ellipse">
                <a:avLst/>
              </a:prstGeom>
              <a:solidFill>
                <a:srgbClr val="70AD47">
                  <a:lumMod val="5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1" name="楕円 80">
                <a:extLst>
                  <a:ext uri="{FF2B5EF4-FFF2-40B4-BE49-F238E27FC236}">
                    <a16:creationId xmlns:a16="http://schemas.microsoft.com/office/drawing/2014/main" id="{74ACB2C4-87A0-5967-4CBB-F3EB0E52EF62}"/>
                  </a:ext>
                </a:extLst>
              </p:cNvPr>
              <p:cNvSpPr/>
              <p:nvPr/>
            </p:nvSpPr>
            <p:spPr>
              <a:xfrm>
                <a:off x="1607176" y="1856092"/>
                <a:ext cx="367996" cy="367996"/>
              </a:xfrm>
              <a:prstGeom prst="ellipse">
                <a:avLst/>
              </a:prstGeom>
              <a:solidFill>
                <a:srgbClr val="97876F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82" name="グループ化 81">
                <a:extLst>
                  <a:ext uri="{FF2B5EF4-FFF2-40B4-BE49-F238E27FC236}">
                    <a16:creationId xmlns:a16="http://schemas.microsoft.com/office/drawing/2014/main" id="{1D904F38-AB1E-C5D0-BF9A-4BBA49428632}"/>
                  </a:ext>
                </a:extLst>
              </p:cNvPr>
              <p:cNvGrpSpPr/>
              <p:nvPr/>
            </p:nvGrpSpPr>
            <p:grpSpPr>
              <a:xfrm>
                <a:off x="1574351" y="1793011"/>
                <a:ext cx="495693" cy="469332"/>
                <a:chOff x="1574351" y="1793011"/>
                <a:chExt cx="495693" cy="469332"/>
              </a:xfrm>
            </p:grpSpPr>
            <p:sp>
              <p:nvSpPr>
                <p:cNvPr id="112" name="フリーフォーム: 図形 111">
                  <a:extLst>
                    <a:ext uri="{FF2B5EF4-FFF2-40B4-BE49-F238E27FC236}">
                      <a16:creationId xmlns:a16="http://schemas.microsoft.com/office/drawing/2014/main" id="{97771CF1-A993-CD61-445A-06B331ADBF67}"/>
                    </a:ext>
                  </a:extLst>
                </p:cNvPr>
                <p:cNvSpPr/>
                <p:nvPr/>
              </p:nvSpPr>
              <p:spPr>
                <a:xfrm rot="18000000">
                  <a:off x="1570992" y="1796370"/>
                  <a:ext cx="149641" cy="142923"/>
                </a:xfrm>
                <a:custGeom>
                  <a:avLst/>
                  <a:gdLst>
                    <a:gd name="connsiteX0" fmla="*/ 211694 w 235307"/>
                    <a:gd name="connsiteY0" fmla="*/ 74876 h 142923"/>
                    <a:gd name="connsiteX1" fmla="*/ 233966 w 235307"/>
                    <a:gd name="connsiteY1" fmla="*/ 80683 h 142923"/>
                    <a:gd name="connsiteX2" fmla="*/ 196949 w 235307"/>
                    <a:gd name="connsiteY2" fmla="*/ 128451 h 142923"/>
                    <a:gd name="connsiteX3" fmla="*/ 137073 w 235307"/>
                    <a:gd name="connsiteY3" fmla="*/ 136624 h 142923"/>
                    <a:gd name="connsiteX4" fmla="*/ 174089 w 235307"/>
                    <a:gd name="connsiteY4" fmla="*/ 88856 h 142923"/>
                    <a:gd name="connsiteX5" fmla="*/ 211694 w 235307"/>
                    <a:gd name="connsiteY5" fmla="*/ 74876 h 142923"/>
                    <a:gd name="connsiteX6" fmla="*/ 23613 w 235307"/>
                    <a:gd name="connsiteY6" fmla="*/ 74876 h 142923"/>
                    <a:gd name="connsiteX7" fmla="*/ 61218 w 235307"/>
                    <a:gd name="connsiteY7" fmla="*/ 88856 h 142923"/>
                    <a:gd name="connsiteX8" fmla="*/ 98234 w 235307"/>
                    <a:gd name="connsiteY8" fmla="*/ 136624 h 142923"/>
                    <a:gd name="connsiteX9" fmla="*/ 38358 w 235307"/>
                    <a:gd name="connsiteY9" fmla="*/ 128451 h 142923"/>
                    <a:gd name="connsiteX10" fmla="*/ 1341 w 235307"/>
                    <a:gd name="connsiteY10" fmla="*/ 80683 h 142923"/>
                    <a:gd name="connsiteX11" fmla="*/ 23613 w 235307"/>
                    <a:gd name="connsiteY11" fmla="*/ 74876 h 142923"/>
                    <a:gd name="connsiteX12" fmla="*/ 116464 w 235307"/>
                    <a:gd name="connsiteY12" fmla="*/ 0 h 142923"/>
                    <a:gd name="connsiteX13" fmla="*/ 139324 w 235307"/>
                    <a:gd name="connsiteY13" fmla="*/ 55941 h 142923"/>
                    <a:gd name="connsiteX14" fmla="*/ 116464 w 235307"/>
                    <a:gd name="connsiteY14" fmla="*/ 111882 h 142923"/>
                    <a:gd name="connsiteX15" fmla="*/ 93604 w 235307"/>
                    <a:gd name="connsiteY15" fmla="*/ 55941 h 142923"/>
                    <a:gd name="connsiteX16" fmla="*/ 116464 w 235307"/>
                    <a:gd name="connsiteY16" fmla="*/ 0 h 1429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35307" h="142923">
                      <a:moveTo>
                        <a:pt x="211694" y="74876"/>
                      </a:moveTo>
                      <a:cubicBezTo>
                        <a:pt x="222529" y="73397"/>
                        <a:pt x="230809" y="75216"/>
                        <a:pt x="233966" y="80683"/>
                      </a:cubicBezTo>
                      <a:cubicBezTo>
                        <a:pt x="240278" y="91616"/>
                        <a:pt x="223705" y="113003"/>
                        <a:pt x="196949" y="128451"/>
                      </a:cubicBezTo>
                      <a:cubicBezTo>
                        <a:pt x="170194" y="143898"/>
                        <a:pt x="143386" y="147557"/>
                        <a:pt x="137073" y="136624"/>
                      </a:cubicBezTo>
                      <a:cubicBezTo>
                        <a:pt x="130761" y="125690"/>
                        <a:pt x="147334" y="104303"/>
                        <a:pt x="174089" y="88856"/>
                      </a:cubicBezTo>
                      <a:cubicBezTo>
                        <a:pt x="187467" y="81132"/>
                        <a:pt x="200858" y="76356"/>
                        <a:pt x="211694" y="74876"/>
                      </a:cubicBezTo>
                      <a:close/>
                      <a:moveTo>
                        <a:pt x="23613" y="74876"/>
                      </a:moveTo>
                      <a:cubicBezTo>
                        <a:pt x="34449" y="76356"/>
                        <a:pt x="47840" y="81132"/>
                        <a:pt x="61218" y="88856"/>
                      </a:cubicBezTo>
                      <a:cubicBezTo>
                        <a:pt x="87973" y="104303"/>
                        <a:pt x="104547" y="125690"/>
                        <a:pt x="98234" y="136624"/>
                      </a:cubicBezTo>
                      <a:cubicBezTo>
                        <a:pt x="91921" y="147557"/>
                        <a:pt x="65113" y="143898"/>
                        <a:pt x="38358" y="128451"/>
                      </a:cubicBezTo>
                      <a:cubicBezTo>
                        <a:pt x="11602" y="113003"/>
                        <a:pt x="-4971" y="91616"/>
                        <a:pt x="1341" y="80683"/>
                      </a:cubicBezTo>
                      <a:cubicBezTo>
                        <a:pt x="4498" y="75216"/>
                        <a:pt x="12778" y="73397"/>
                        <a:pt x="23613" y="74876"/>
                      </a:cubicBezTo>
                      <a:close/>
                      <a:moveTo>
                        <a:pt x="116464" y="0"/>
                      </a:moveTo>
                      <a:cubicBezTo>
                        <a:pt x="129089" y="0"/>
                        <a:pt x="139324" y="25046"/>
                        <a:pt x="139324" y="55941"/>
                      </a:cubicBezTo>
                      <a:cubicBezTo>
                        <a:pt x="139324" y="86836"/>
                        <a:pt x="129089" y="111882"/>
                        <a:pt x="116464" y="111882"/>
                      </a:cubicBezTo>
                      <a:cubicBezTo>
                        <a:pt x="103839" y="111882"/>
                        <a:pt x="93604" y="86836"/>
                        <a:pt x="93604" y="55941"/>
                      </a:cubicBezTo>
                      <a:cubicBezTo>
                        <a:pt x="93604" y="25046"/>
                        <a:pt x="103839" y="0"/>
                        <a:pt x="116464" y="0"/>
                      </a:cubicBez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113" name="グループ化 112">
                  <a:extLst>
                    <a:ext uri="{FF2B5EF4-FFF2-40B4-BE49-F238E27FC236}">
                      <a16:creationId xmlns:a16="http://schemas.microsoft.com/office/drawing/2014/main" id="{86CAE5DA-BF92-A0EF-F3A6-F787D9CCF99A}"/>
                    </a:ext>
                  </a:extLst>
                </p:cNvPr>
                <p:cNvGrpSpPr/>
                <p:nvPr/>
              </p:nvGrpSpPr>
              <p:grpSpPr>
                <a:xfrm>
                  <a:off x="1593737" y="1862100"/>
                  <a:ext cx="476307" cy="400243"/>
                  <a:chOff x="1593737" y="1862100"/>
                  <a:chExt cx="476307" cy="400243"/>
                </a:xfrm>
              </p:grpSpPr>
              <p:sp>
                <p:nvSpPr>
                  <p:cNvPr id="114" name="月 113">
                    <a:extLst>
                      <a:ext uri="{FF2B5EF4-FFF2-40B4-BE49-F238E27FC236}">
                        <a16:creationId xmlns:a16="http://schemas.microsoft.com/office/drawing/2014/main" id="{34824B8B-0F54-459A-CED6-67FDA64B1AFF}"/>
                      </a:ext>
                    </a:extLst>
                  </p:cNvPr>
                  <p:cNvSpPr/>
                  <p:nvPr/>
                </p:nvSpPr>
                <p:spPr>
                  <a:xfrm rot="9900000">
                    <a:off x="1639851" y="2041387"/>
                    <a:ext cx="153852" cy="98187"/>
                  </a:xfrm>
                  <a:prstGeom prst="moon">
                    <a:avLst>
                      <a:gd name="adj" fmla="val 28615"/>
                    </a:avLst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15" name="月 114">
                    <a:extLst>
                      <a:ext uri="{FF2B5EF4-FFF2-40B4-BE49-F238E27FC236}">
                        <a16:creationId xmlns:a16="http://schemas.microsoft.com/office/drawing/2014/main" id="{45185E30-6BD8-7D3C-5B15-969CD612CDB2}"/>
                      </a:ext>
                    </a:extLst>
                  </p:cNvPr>
                  <p:cNvSpPr/>
                  <p:nvPr/>
                </p:nvSpPr>
                <p:spPr>
                  <a:xfrm rot="8468279">
                    <a:off x="1747497" y="2154467"/>
                    <a:ext cx="179443" cy="73867"/>
                  </a:xfrm>
                  <a:prstGeom prst="moon">
                    <a:avLst>
                      <a:gd name="adj" fmla="val 28615"/>
                    </a:avLst>
                  </a:prstGeom>
                  <a:solidFill>
                    <a:sysClr val="windowText" lastClr="000000">
                      <a:lumMod val="75000"/>
                      <a:lumOff val="25000"/>
                    </a:sys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16" name="フリーフォーム: 図形 115">
                    <a:extLst>
                      <a:ext uri="{FF2B5EF4-FFF2-40B4-BE49-F238E27FC236}">
                        <a16:creationId xmlns:a16="http://schemas.microsoft.com/office/drawing/2014/main" id="{8F6A9336-79CA-6F13-516C-B35F9089D04D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1580213" y="1994304"/>
                    <a:ext cx="135874" cy="95377"/>
                  </a:xfrm>
                  <a:custGeom>
                    <a:avLst/>
                    <a:gdLst>
                      <a:gd name="connsiteX0" fmla="*/ 91656 w 184132"/>
                      <a:gd name="connsiteY0" fmla="*/ 0 h 182549"/>
                      <a:gd name="connsiteX1" fmla="*/ 113690 w 184132"/>
                      <a:gd name="connsiteY1" fmla="*/ 16200 h 182549"/>
                      <a:gd name="connsiteX2" fmla="*/ 121443 w 184132"/>
                      <a:gd name="connsiteY2" fmla="*/ 49420 h 182549"/>
                      <a:gd name="connsiteX3" fmla="*/ 156602 w 184132"/>
                      <a:gd name="connsiteY3" fmla="*/ 38762 h 182549"/>
                      <a:gd name="connsiteX4" fmla="*/ 181649 w 184132"/>
                      <a:gd name="connsiteY4" fmla="*/ 49744 h 182549"/>
                      <a:gd name="connsiteX5" fmla="*/ 149330 w 184132"/>
                      <a:gd name="connsiteY5" fmla="*/ 104385 h 182549"/>
                      <a:gd name="connsiteX6" fmla="*/ 142405 w 184132"/>
                      <a:gd name="connsiteY6" fmla="*/ 106484 h 182549"/>
                      <a:gd name="connsiteX7" fmla="*/ 151870 w 184132"/>
                      <a:gd name="connsiteY7" fmla="*/ 116585 h 182549"/>
                      <a:gd name="connsiteX8" fmla="*/ 152538 w 184132"/>
                      <a:gd name="connsiteY8" fmla="*/ 180065 h 182549"/>
                      <a:gd name="connsiteX9" fmla="*/ 97897 w 184132"/>
                      <a:gd name="connsiteY9" fmla="*/ 147746 h 182549"/>
                      <a:gd name="connsiteX10" fmla="*/ 92362 w 184132"/>
                      <a:gd name="connsiteY10" fmla="*/ 129486 h 182549"/>
                      <a:gd name="connsiteX11" fmla="*/ 86826 w 184132"/>
                      <a:gd name="connsiteY11" fmla="*/ 147747 h 182549"/>
                      <a:gd name="connsiteX12" fmla="*/ 32185 w 184132"/>
                      <a:gd name="connsiteY12" fmla="*/ 180066 h 182549"/>
                      <a:gd name="connsiteX13" fmla="*/ 32853 w 184132"/>
                      <a:gd name="connsiteY13" fmla="*/ 116586 h 182549"/>
                      <a:gd name="connsiteX14" fmla="*/ 42188 w 184132"/>
                      <a:gd name="connsiteY14" fmla="*/ 106624 h 182549"/>
                      <a:gd name="connsiteX15" fmla="*/ 34802 w 184132"/>
                      <a:gd name="connsiteY15" fmla="*/ 104385 h 182549"/>
                      <a:gd name="connsiteX16" fmla="*/ 2483 w 184132"/>
                      <a:gd name="connsiteY16" fmla="*/ 49744 h 182549"/>
                      <a:gd name="connsiteX17" fmla="*/ 27530 w 184132"/>
                      <a:gd name="connsiteY17" fmla="*/ 38762 h 182549"/>
                      <a:gd name="connsiteX18" fmla="*/ 61923 w 184132"/>
                      <a:gd name="connsiteY18" fmla="*/ 49188 h 182549"/>
                      <a:gd name="connsiteX19" fmla="*/ 69622 w 184132"/>
                      <a:gd name="connsiteY19" fmla="*/ 16200 h 182549"/>
                      <a:gd name="connsiteX20" fmla="*/ 91656 w 184132"/>
                      <a:gd name="connsiteY20" fmla="*/ 0 h 182549"/>
                      <a:gd name="connsiteX0" fmla="*/ 91656 w 184132"/>
                      <a:gd name="connsiteY0" fmla="*/ 0 h 182547"/>
                      <a:gd name="connsiteX1" fmla="*/ 113690 w 184132"/>
                      <a:gd name="connsiteY1" fmla="*/ 16200 h 182547"/>
                      <a:gd name="connsiteX2" fmla="*/ 121443 w 184132"/>
                      <a:gd name="connsiteY2" fmla="*/ 49420 h 182547"/>
                      <a:gd name="connsiteX3" fmla="*/ 156602 w 184132"/>
                      <a:gd name="connsiteY3" fmla="*/ 38762 h 182547"/>
                      <a:gd name="connsiteX4" fmla="*/ 181649 w 184132"/>
                      <a:gd name="connsiteY4" fmla="*/ 49744 h 182547"/>
                      <a:gd name="connsiteX5" fmla="*/ 149330 w 184132"/>
                      <a:gd name="connsiteY5" fmla="*/ 104385 h 182547"/>
                      <a:gd name="connsiteX6" fmla="*/ 142405 w 184132"/>
                      <a:gd name="connsiteY6" fmla="*/ 106484 h 182547"/>
                      <a:gd name="connsiteX7" fmla="*/ 151870 w 184132"/>
                      <a:gd name="connsiteY7" fmla="*/ 116585 h 182547"/>
                      <a:gd name="connsiteX8" fmla="*/ 152538 w 184132"/>
                      <a:gd name="connsiteY8" fmla="*/ 180065 h 182547"/>
                      <a:gd name="connsiteX9" fmla="*/ 97897 w 184132"/>
                      <a:gd name="connsiteY9" fmla="*/ 147746 h 182547"/>
                      <a:gd name="connsiteX10" fmla="*/ 92362 w 184132"/>
                      <a:gd name="connsiteY10" fmla="*/ 129486 h 182547"/>
                      <a:gd name="connsiteX11" fmla="*/ 32185 w 184132"/>
                      <a:gd name="connsiteY11" fmla="*/ 180066 h 182547"/>
                      <a:gd name="connsiteX12" fmla="*/ 32853 w 184132"/>
                      <a:gd name="connsiteY12" fmla="*/ 116586 h 182547"/>
                      <a:gd name="connsiteX13" fmla="*/ 42188 w 184132"/>
                      <a:gd name="connsiteY13" fmla="*/ 106624 h 182547"/>
                      <a:gd name="connsiteX14" fmla="*/ 34802 w 184132"/>
                      <a:gd name="connsiteY14" fmla="*/ 104385 h 182547"/>
                      <a:gd name="connsiteX15" fmla="*/ 2483 w 184132"/>
                      <a:gd name="connsiteY15" fmla="*/ 49744 h 182547"/>
                      <a:gd name="connsiteX16" fmla="*/ 27530 w 184132"/>
                      <a:gd name="connsiteY16" fmla="*/ 38762 h 182547"/>
                      <a:gd name="connsiteX17" fmla="*/ 61923 w 184132"/>
                      <a:gd name="connsiteY17" fmla="*/ 49188 h 182547"/>
                      <a:gd name="connsiteX18" fmla="*/ 69622 w 184132"/>
                      <a:gd name="connsiteY18" fmla="*/ 16200 h 182547"/>
                      <a:gd name="connsiteX19" fmla="*/ 91656 w 184132"/>
                      <a:gd name="connsiteY19" fmla="*/ 0 h 182547"/>
                      <a:gd name="connsiteX0" fmla="*/ 91656 w 184132"/>
                      <a:gd name="connsiteY0" fmla="*/ 0 h 182549"/>
                      <a:gd name="connsiteX1" fmla="*/ 113690 w 184132"/>
                      <a:gd name="connsiteY1" fmla="*/ 16200 h 182549"/>
                      <a:gd name="connsiteX2" fmla="*/ 121443 w 184132"/>
                      <a:gd name="connsiteY2" fmla="*/ 49420 h 182549"/>
                      <a:gd name="connsiteX3" fmla="*/ 156602 w 184132"/>
                      <a:gd name="connsiteY3" fmla="*/ 38762 h 182549"/>
                      <a:gd name="connsiteX4" fmla="*/ 181649 w 184132"/>
                      <a:gd name="connsiteY4" fmla="*/ 49744 h 182549"/>
                      <a:gd name="connsiteX5" fmla="*/ 149330 w 184132"/>
                      <a:gd name="connsiteY5" fmla="*/ 104385 h 182549"/>
                      <a:gd name="connsiteX6" fmla="*/ 142405 w 184132"/>
                      <a:gd name="connsiteY6" fmla="*/ 106484 h 182549"/>
                      <a:gd name="connsiteX7" fmla="*/ 151870 w 184132"/>
                      <a:gd name="connsiteY7" fmla="*/ 116585 h 182549"/>
                      <a:gd name="connsiteX8" fmla="*/ 152538 w 184132"/>
                      <a:gd name="connsiteY8" fmla="*/ 180065 h 182549"/>
                      <a:gd name="connsiteX9" fmla="*/ 97897 w 184132"/>
                      <a:gd name="connsiteY9" fmla="*/ 147746 h 182549"/>
                      <a:gd name="connsiteX10" fmla="*/ 32185 w 184132"/>
                      <a:gd name="connsiteY10" fmla="*/ 180066 h 182549"/>
                      <a:gd name="connsiteX11" fmla="*/ 32853 w 184132"/>
                      <a:gd name="connsiteY11" fmla="*/ 116586 h 182549"/>
                      <a:gd name="connsiteX12" fmla="*/ 42188 w 184132"/>
                      <a:gd name="connsiteY12" fmla="*/ 106624 h 182549"/>
                      <a:gd name="connsiteX13" fmla="*/ 34802 w 184132"/>
                      <a:gd name="connsiteY13" fmla="*/ 104385 h 182549"/>
                      <a:gd name="connsiteX14" fmla="*/ 2483 w 184132"/>
                      <a:gd name="connsiteY14" fmla="*/ 49744 h 182549"/>
                      <a:gd name="connsiteX15" fmla="*/ 27530 w 184132"/>
                      <a:gd name="connsiteY15" fmla="*/ 38762 h 182549"/>
                      <a:gd name="connsiteX16" fmla="*/ 61923 w 184132"/>
                      <a:gd name="connsiteY16" fmla="*/ 49188 h 182549"/>
                      <a:gd name="connsiteX17" fmla="*/ 69622 w 184132"/>
                      <a:gd name="connsiteY17" fmla="*/ 16200 h 182549"/>
                      <a:gd name="connsiteX18" fmla="*/ 91656 w 184132"/>
                      <a:gd name="connsiteY18" fmla="*/ 0 h 182549"/>
                      <a:gd name="connsiteX0" fmla="*/ 91656 w 184132"/>
                      <a:gd name="connsiteY0" fmla="*/ 0 h 187999"/>
                      <a:gd name="connsiteX1" fmla="*/ 113690 w 184132"/>
                      <a:gd name="connsiteY1" fmla="*/ 16200 h 187999"/>
                      <a:gd name="connsiteX2" fmla="*/ 121443 w 184132"/>
                      <a:gd name="connsiteY2" fmla="*/ 49420 h 187999"/>
                      <a:gd name="connsiteX3" fmla="*/ 156602 w 184132"/>
                      <a:gd name="connsiteY3" fmla="*/ 38762 h 187999"/>
                      <a:gd name="connsiteX4" fmla="*/ 181649 w 184132"/>
                      <a:gd name="connsiteY4" fmla="*/ 49744 h 187999"/>
                      <a:gd name="connsiteX5" fmla="*/ 149330 w 184132"/>
                      <a:gd name="connsiteY5" fmla="*/ 104385 h 187999"/>
                      <a:gd name="connsiteX6" fmla="*/ 142405 w 184132"/>
                      <a:gd name="connsiteY6" fmla="*/ 106484 h 187999"/>
                      <a:gd name="connsiteX7" fmla="*/ 151870 w 184132"/>
                      <a:gd name="connsiteY7" fmla="*/ 116585 h 187999"/>
                      <a:gd name="connsiteX8" fmla="*/ 152538 w 184132"/>
                      <a:gd name="connsiteY8" fmla="*/ 180065 h 187999"/>
                      <a:gd name="connsiteX9" fmla="*/ 32185 w 184132"/>
                      <a:gd name="connsiteY9" fmla="*/ 180066 h 187999"/>
                      <a:gd name="connsiteX10" fmla="*/ 32853 w 184132"/>
                      <a:gd name="connsiteY10" fmla="*/ 116586 h 187999"/>
                      <a:gd name="connsiteX11" fmla="*/ 42188 w 184132"/>
                      <a:gd name="connsiteY11" fmla="*/ 106624 h 187999"/>
                      <a:gd name="connsiteX12" fmla="*/ 34802 w 184132"/>
                      <a:gd name="connsiteY12" fmla="*/ 104385 h 187999"/>
                      <a:gd name="connsiteX13" fmla="*/ 2483 w 184132"/>
                      <a:gd name="connsiteY13" fmla="*/ 49744 h 187999"/>
                      <a:gd name="connsiteX14" fmla="*/ 27530 w 184132"/>
                      <a:gd name="connsiteY14" fmla="*/ 38762 h 187999"/>
                      <a:gd name="connsiteX15" fmla="*/ 61923 w 184132"/>
                      <a:gd name="connsiteY15" fmla="*/ 49188 h 187999"/>
                      <a:gd name="connsiteX16" fmla="*/ 69622 w 184132"/>
                      <a:gd name="connsiteY16" fmla="*/ 16200 h 187999"/>
                      <a:gd name="connsiteX17" fmla="*/ 91656 w 184132"/>
                      <a:gd name="connsiteY17" fmla="*/ 0 h 18799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</a:cxnLst>
                    <a:rect l="l" t="t" r="r" b="b"/>
                    <a:pathLst>
                      <a:path w="184132" h="187999">
                        <a:moveTo>
                          <a:pt x="91656" y="0"/>
                        </a:moveTo>
                        <a:cubicBezTo>
                          <a:pt x="100261" y="0"/>
                          <a:pt x="108051" y="6191"/>
                          <a:pt x="113690" y="16200"/>
                        </a:cubicBezTo>
                        <a:lnTo>
                          <a:pt x="121443" y="49420"/>
                        </a:lnTo>
                        <a:lnTo>
                          <a:pt x="156602" y="38762"/>
                        </a:lnTo>
                        <a:cubicBezTo>
                          <a:pt x="168090" y="38641"/>
                          <a:pt x="177346" y="42292"/>
                          <a:pt x="181649" y="49744"/>
                        </a:cubicBezTo>
                        <a:cubicBezTo>
                          <a:pt x="190254" y="64649"/>
                          <a:pt x="175784" y="89112"/>
                          <a:pt x="149330" y="104385"/>
                        </a:cubicBezTo>
                        <a:lnTo>
                          <a:pt x="142405" y="106484"/>
                        </a:lnTo>
                        <a:lnTo>
                          <a:pt x="151870" y="116585"/>
                        </a:lnTo>
                        <a:cubicBezTo>
                          <a:pt x="167143" y="143039"/>
                          <a:pt x="172485" y="169485"/>
                          <a:pt x="152538" y="180065"/>
                        </a:cubicBezTo>
                        <a:cubicBezTo>
                          <a:pt x="132591" y="190645"/>
                          <a:pt x="52133" y="190646"/>
                          <a:pt x="32185" y="180066"/>
                        </a:cubicBezTo>
                        <a:cubicBezTo>
                          <a:pt x="17281" y="171461"/>
                          <a:pt x="17580" y="143040"/>
                          <a:pt x="32853" y="116586"/>
                        </a:cubicBezTo>
                        <a:lnTo>
                          <a:pt x="42188" y="106624"/>
                        </a:lnTo>
                        <a:lnTo>
                          <a:pt x="34802" y="104385"/>
                        </a:lnTo>
                        <a:cubicBezTo>
                          <a:pt x="8348" y="89112"/>
                          <a:pt x="-6122" y="64649"/>
                          <a:pt x="2483" y="49744"/>
                        </a:cubicBezTo>
                        <a:cubicBezTo>
                          <a:pt x="6786" y="42292"/>
                          <a:pt x="16042" y="38641"/>
                          <a:pt x="27530" y="38762"/>
                        </a:cubicBezTo>
                        <a:lnTo>
                          <a:pt x="61923" y="49188"/>
                        </a:lnTo>
                        <a:lnTo>
                          <a:pt x="69622" y="16200"/>
                        </a:lnTo>
                        <a:cubicBezTo>
                          <a:pt x="75261" y="6191"/>
                          <a:pt x="83051" y="0"/>
                          <a:pt x="91656" y="0"/>
                        </a:cubicBezTo>
                        <a:close/>
                      </a:path>
                    </a:pathLst>
                  </a:custGeom>
                  <a:solidFill>
                    <a:srgbClr val="FAE3C1"/>
                  </a:solidFill>
                  <a:ln w="6350" cap="flat" cmpd="sng" algn="ctr">
                    <a:solidFill>
                      <a:srgbClr val="97876F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17" name="楕円 116">
                    <a:extLst>
                      <a:ext uri="{FF2B5EF4-FFF2-40B4-BE49-F238E27FC236}">
                        <a16:creationId xmlns:a16="http://schemas.microsoft.com/office/drawing/2014/main" id="{DE3580A7-9D6C-29DC-6A3B-D13F60384669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1593737" y="2137351"/>
                    <a:ext cx="103708" cy="53444"/>
                  </a:xfrm>
                  <a:prstGeom prst="ellipse">
                    <a:avLst/>
                  </a:prstGeom>
                  <a:solidFill>
                    <a:srgbClr val="FAE3C1"/>
                  </a:solidFill>
                  <a:ln w="6350" cap="flat" cmpd="sng" algn="ctr">
                    <a:solidFill>
                      <a:srgbClr val="97876F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18" name="楕円 117">
                    <a:extLst>
                      <a:ext uri="{FF2B5EF4-FFF2-40B4-BE49-F238E27FC236}">
                        <a16:creationId xmlns:a16="http://schemas.microsoft.com/office/drawing/2014/main" id="{5C63C4AF-F542-53E9-5BE3-016B0AB35F76}"/>
                      </a:ext>
                    </a:extLst>
                  </p:cNvPr>
                  <p:cNvSpPr/>
                  <p:nvPr/>
                </p:nvSpPr>
                <p:spPr>
                  <a:xfrm rot="19800000">
                    <a:off x="1693257" y="2195691"/>
                    <a:ext cx="103708" cy="53444"/>
                  </a:xfrm>
                  <a:prstGeom prst="ellipse">
                    <a:avLst/>
                  </a:prstGeom>
                  <a:solidFill>
                    <a:srgbClr val="FAE3C1"/>
                  </a:solidFill>
                  <a:ln w="6350" cap="flat" cmpd="sng" algn="ctr">
                    <a:solidFill>
                      <a:srgbClr val="97876F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19" name="楕円 118">
                    <a:extLst>
                      <a:ext uri="{FF2B5EF4-FFF2-40B4-BE49-F238E27FC236}">
                        <a16:creationId xmlns:a16="http://schemas.microsoft.com/office/drawing/2014/main" id="{B6D598F2-FA71-C9AB-18F7-D9F9F42F1F17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1785199" y="2216624"/>
                    <a:ext cx="88718" cy="45719"/>
                  </a:xfrm>
                  <a:prstGeom prst="ellipse">
                    <a:avLst/>
                  </a:prstGeom>
                  <a:solidFill>
                    <a:srgbClr val="FAE3C1"/>
                  </a:solidFill>
                  <a:ln w="6350" cap="flat" cmpd="sng" algn="ctr">
                    <a:solidFill>
                      <a:srgbClr val="97876F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grpSp>
                <p:nvGrpSpPr>
                  <p:cNvPr id="120" name="グループ化 119">
                    <a:extLst>
                      <a:ext uri="{FF2B5EF4-FFF2-40B4-BE49-F238E27FC236}">
                        <a16:creationId xmlns:a16="http://schemas.microsoft.com/office/drawing/2014/main" id="{DEE8FA1B-45A3-91C2-48B0-F38E6B7D04AD}"/>
                      </a:ext>
                    </a:extLst>
                  </p:cNvPr>
                  <p:cNvGrpSpPr/>
                  <p:nvPr/>
                </p:nvGrpSpPr>
                <p:grpSpPr>
                  <a:xfrm>
                    <a:off x="1885912" y="2016881"/>
                    <a:ext cx="184132" cy="182549"/>
                    <a:chOff x="1702843" y="1857375"/>
                    <a:chExt cx="184132" cy="182549"/>
                  </a:xfrm>
                </p:grpSpPr>
                <p:sp>
                  <p:nvSpPr>
                    <p:cNvPr id="127" name="フリーフォーム: 図形 126">
                      <a:extLst>
                        <a:ext uri="{FF2B5EF4-FFF2-40B4-BE49-F238E27FC236}">
                          <a16:creationId xmlns:a16="http://schemas.microsoft.com/office/drawing/2014/main" id="{5924D95A-EDC6-4EA7-D139-E1011AFB16A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702843" y="1857375"/>
                      <a:ext cx="184132" cy="182549"/>
                    </a:xfrm>
                    <a:custGeom>
                      <a:avLst/>
                      <a:gdLst>
                        <a:gd name="connsiteX0" fmla="*/ 91656 w 184132"/>
                        <a:gd name="connsiteY0" fmla="*/ 0 h 182549"/>
                        <a:gd name="connsiteX1" fmla="*/ 113690 w 184132"/>
                        <a:gd name="connsiteY1" fmla="*/ 16200 h 182549"/>
                        <a:gd name="connsiteX2" fmla="*/ 121443 w 184132"/>
                        <a:gd name="connsiteY2" fmla="*/ 49420 h 182549"/>
                        <a:gd name="connsiteX3" fmla="*/ 156602 w 184132"/>
                        <a:gd name="connsiteY3" fmla="*/ 38762 h 182549"/>
                        <a:gd name="connsiteX4" fmla="*/ 181649 w 184132"/>
                        <a:gd name="connsiteY4" fmla="*/ 49744 h 182549"/>
                        <a:gd name="connsiteX5" fmla="*/ 149330 w 184132"/>
                        <a:gd name="connsiteY5" fmla="*/ 104385 h 182549"/>
                        <a:gd name="connsiteX6" fmla="*/ 142405 w 184132"/>
                        <a:gd name="connsiteY6" fmla="*/ 106484 h 182549"/>
                        <a:gd name="connsiteX7" fmla="*/ 151870 w 184132"/>
                        <a:gd name="connsiteY7" fmla="*/ 116585 h 182549"/>
                        <a:gd name="connsiteX8" fmla="*/ 152538 w 184132"/>
                        <a:gd name="connsiteY8" fmla="*/ 180065 h 182549"/>
                        <a:gd name="connsiteX9" fmla="*/ 97897 w 184132"/>
                        <a:gd name="connsiteY9" fmla="*/ 147746 h 182549"/>
                        <a:gd name="connsiteX10" fmla="*/ 92362 w 184132"/>
                        <a:gd name="connsiteY10" fmla="*/ 129486 h 182549"/>
                        <a:gd name="connsiteX11" fmla="*/ 86826 w 184132"/>
                        <a:gd name="connsiteY11" fmla="*/ 147747 h 182549"/>
                        <a:gd name="connsiteX12" fmla="*/ 32185 w 184132"/>
                        <a:gd name="connsiteY12" fmla="*/ 180066 h 182549"/>
                        <a:gd name="connsiteX13" fmla="*/ 32853 w 184132"/>
                        <a:gd name="connsiteY13" fmla="*/ 116586 h 182549"/>
                        <a:gd name="connsiteX14" fmla="*/ 42188 w 184132"/>
                        <a:gd name="connsiteY14" fmla="*/ 106624 h 182549"/>
                        <a:gd name="connsiteX15" fmla="*/ 34802 w 184132"/>
                        <a:gd name="connsiteY15" fmla="*/ 104385 h 182549"/>
                        <a:gd name="connsiteX16" fmla="*/ 2483 w 184132"/>
                        <a:gd name="connsiteY16" fmla="*/ 49744 h 182549"/>
                        <a:gd name="connsiteX17" fmla="*/ 27530 w 184132"/>
                        <a:gd name="connsiteY17" fmla="*/ 38762 h 182549"/>
                        <a:gd name="connsiteX18" fmla="*/ 61923 w 184132"/>
                        <a:gd name="connsiteY18" fmla="*/ 49188 h 182549"/>
                        <a:gd name="connsiteX19" fmla="*/ 69622 w 184132"/>
                        <a:gd name="connsiteY19" fmla="*/ 16200 h 182549"/>
                        <a:gd name="connsiteX20" fmla="*/ 91656 w 184132"/>
                        <a:gd name="connsiteY20" fmla="*/ 0 h 18254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</a:cxnLst>
                      <a:rect l="l" t="t" r="r" b="b"/>
                      <a:pathLst>
                        <a:path w="184132" h="182549">
                          <a:moveTo>
                            <a:pt x="91656" y="0"/>
                          </a:moveTo>
                          <a:cubicBezTo>
                            <a:pt x="100261" y="0"/>
                            <a:pt x="108051" y="6191"/>
                            <a:pt x="113690" y="16200"/>
                          </a:cubicBezTo>
                          <a:lnTo>
                            <a:pt x="121443" y="49420"/>
                          </a:lnTo>
                          <a:lnTo>
                            <a:pt x="156602" y="38762"/>
                          </a:lnTo>
                          <a:cubicBezTo>
                            <a:pt x="168090" y="38641"/>
                            <a:pt x="177346" y="42292"/>
                            <a:pt x="181649" y="49744"/>
                          </a:cubicBezTo>
                          <a:cubicBezTo>
                            <a:pt x="190254" y="64649"/>
                            <a:pt x="175784" y="89112"/>
                            <a:pt x="149330" y="104385"/>
                          </a:cubicBezTo>
                          <a:lnTo>
                            <a:pt x="142405" y="106484"/>
                          </a:lnTo>
                          <a:lnTo>
                            <a:pt x="151870" y="116585"/>
                          </a:lnTo>
                          <a:cubicBezTo>
                            <a:pt x="167143" y="143039"/>
                            <a:pt x="167442" y="171460"/>
                            <a:pt x="152538" y="180065"/>
                          </a:cubicBezTo>
                          <a:cubicBezTo>
                            <a:pt x="137634" y="188670"/>
                            <a:pt x="113170" y="174200"/>
                            <a:pt x="97897" y="147746"/>
                          </a:cubicBezTo>
                          <a:lnTo>
                            <a:pt x="92362" y="129486"/>
                          </a:lnTo>
                          <a:lnTo>
                            <a:pt x="86826" y="147747"/>
                          </a:lnTo>
                          <a:cubicBezTo>
                            <a:pt x="71553" y="174201"/>
                            <a:pt x="47089" y="188671"/>
                            <a:pt x="32185" y="180066"/>
                          </a:cubicBezTo>
                          <a:cubicBezTo>
                            <a:pt x="17281" y="171461"/>
                            <a:pt x="17580" y="143040"/>
                            <a:pt x="32853" y="116586"/>
                          </a:cubicBezTo>
                          <a:lnTo>
                            <a:pt x="42188" y="106624"/>
                          </a:lnTo>
                          <a:lnTo>
                            <a:pt x="34802" y="104385"/>
                          </a:lnTo>
                          <a:cubicBezTo>
                            <a:pt x="8348" y="89112"/>
                            <a:pt x="-6122" y="64649"/>
                            <a:pt x="2483" y="49744"/>
                          </a:cubicBezTo>
                          <a:cubicBezTo>
                            <a:pt x="6786" y="42292"/>
                            <a:pt x="16042" y="38641"/>
                            <a:pt x="27530" y="38762"/>
                          </a:cubicBezTo>
                          <a:lnTo>
                            <a:pt x="61923" y="49188"/>
                          </a:lnTo>
                          <a:lnTo>
                            <a:pt x="69622" y="16200"/>
                          </a:lnTo>
                          <a:cubicBezTo>
                            <a:pt x="75261" y="6191"/>
                            <a:pt x="83051" y="0"/>
                            <a:pt x="91656" y="0"/>
                          </a:cubicBezTo>
                          <a:close/>
                        </a:path>
                      </a:pathLst>
                    </a:custGeom>
                    <a:solidFill>
                      <a:srgbClr val="FAE3C1"/>
                    </a:solidFill>
                    <a:ln w="6350" cap="flat" cmpd="sng" algn="ctr">
                      <a:solidFill>
                        <a:srgbClr val="97876F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128" name="フリーフォーム: 図形 127">
                      <a:extLst>
                        <a:ext uri="{FF2B5EF4-FFF2-40B4-BE49-F238E27FC236}">
                          <a16:creationId xmlns:a16="http://schemas.microsoft.com/office/drawing/2014/main" id="{4A8B72B7-D133-8EFA-A3FD-1BCB00AFD42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768162" y="1918684"/>
                      <a:ext cx="53494" cy="53034"/>
                    </a:xfrm>
                    <a:custGeom>
                      <a:avLst/>
                      <a:gdLst>
                        <a:gd name="connsiteX0" fmla="*/ 91656 w 184132"/>
                        <a:gd name="connsiteY0" fmla="*/ 0 h 182549"/>
                        <a:gd name="connsiteX1" fmla="*/ 113690 w 184132"/>
                        <a:gd name="connsiteY1" fmla="*/ 16200 h 182549"/>
                        <a:gd name="connsiteX2" fmla="*/ 121443 w 184132"/>
                        <a:gd name="connsiteY2" fmla="*/ 49420 h 182549"/>
                        <a:gd name="connsiteX3" fmla="*/ 156602 w 184132"/>
                        <a:gd name="connsiteY3" fmla="*/ 38762 h 182549"/>
                        <a:gd name="connsiteX4" fmla="*/ 181649 w 184132"/>
                        <a:gd name="connsiteY4" fmla="*/ 49744 h 182549"/>
                        <a:gd name="connsiteX5" fmla="*/ 149330 w 184132"/>
                        <a:gd name="connsiteY5" fmla="*/ 104385 h 182549"/>
                        <a:gd name="connsiteX6" fmla="*/ 142405 w 184132"/>
                        <a:gd name="connsiteY6" fmla="*/ 106484 h 182549"/>
                        <a:gd name="connsiteX7" fmla="*/ 151870 w 184132"/>
                        <a:gd name="connsiteY7" fmla="*/ 116585 h 182549"/>
                        <a:gd name="connsiteX8" fmla="*/ 152538 w 184132"/>
                        <a:gd name="connsiteY8" fmla="*/ 180065 h 182549"/>
                        <a:gd name="connsiteX9" fmla="*/ 97897 w 184132"/>
                        <a:gd name="connsiteY9" fmla="*/ 147746 h 182549"/>
                        <a:gd name="connsiteX10" fmla="*/ 92362 w 184132"/>
                        <a:gd name="connsiteY10" fmla="*/ 129486 h 182549"/>
                        <a:gd name="connsiteX11" fmla="*/ 86826 w 184132"/>
                        <a:gd name="connsiteY11" fmla="*/ 147747 h 182549"/>
                        <a:gd name="connsiteX12" fmla="*/ 32185 w 184132"/>
                        <a:gd name="connsiteY12" fmla="*/ 180066 h 182549"/>
                        <a:gd name="connsiteX13" fmla="*/ 32853 w 184132"/>
                        <a:gd name="connsiteY13" fmla="*/ 116586 h 182549"/>
                        <a:gd name="connsiteX14" fmla="*/ 42188 w 184132"/>
                        <a:gd name="connsiteY14" fmla="*/ 106624 h 182549"/>
                        <a:gd name="connsiteX15" fmla="*/ 34802 w 184132"/>
                        <a:gd name="connsiteY15" fmla="*/ 104385 h 182549"/>
                        <a:gd name="connsiteX16" fmla="*/ 2483 w 184132"/>
                        <a:gd name="connsiteY16" fmla="*/ 49744 h 182549"/>
                        <a:gd name="connsiteX17" fmla="*/ 27530 w 184132"/>
                        <a:gd name="connsiteY17" fmla="*/ 38762 h 182549"/>
                        <a:gd name="connsiteX18" fmla="*/ 61923 w 184132"/>
                        <a:gd name="connsiteY18" fmla="*/ 49188 h 182549"/>
                        <a:gd name="connsiteX19" fmla="*/ 69622 w 184132"/>
                        <a:gd name="connsiteY19" fmla="*/ 16200 h 182549"/>
                        <a:gd name="connsiteX20" fmla="*/ 91656 w 184132"/>
                        <a:gd name="connsiteY20" fmla="*/ 0 h 18254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</a:cxnLst>
                      <a:rect l="l" t="t" r="r" b="b"/>
                      <a:pathLst>
                        <a:path w="184132" h="182549">
                          <a:moveTo>
                            <a:pt x="91656" y="0"/>
                          </a:moveTo>
                          <a:cubicBezTo>
                            <a:pt x="100261" y="0"/>
                            <a:pt x="108051" y="6191"/>
                            <a:pt x="113690" y="16200"/>
                          </a:cubicBezTo>
                          <a:lnTo>
                            <a:pt x="121443" y="49420"/>
                          </a:lnTo>
                          <a:lnTo>
                            <a:pt x="156602" y="38762"/>
                          </a:lnTo>
                          <a:cubicBezTo>
                            <a:pt x="168090" y="38641"/>
                            <a:pt x="177346" y="42292"/>
                            <a:pt x="181649" y="49744"/>
                          </a:cubicBezTo>
                          <a:cubicBezTo>
                            <a:pt x="190254" y="64649"/>
                            <a:pt x="175784" y="89112"/>
                            <a:pt x="149330" y="104385"/>
                          </a:cubicBezTo>
                          <a:lnTo>
                            <a:pt x="142405" y="106484"/>
                          </a:lnTo>
                          <a:lnTo>
                            <a:pt x="151870" y="116585"/>
                          </a:lnTo>
                          <a:cubicBezTo>
                            <a:pt x="167143" y="143039"/>
                            <a:pt x="167442" y="171460"/>
                            <a:pt x="152538" y="180065"/>
                          </a:cubicBezTo>
                          <a:cubicBezTo>
                            <a:pt x="137634" y="188670"/>
                            <a:pt x="113170" y="174200"/>
                            <a:pt x="97897" y="147746"/>
                          </a:cubicBezTo>
                          <a:lnTo>
                            <a:pt x="92362" y="129486"/>
                          </a:lnTo>
                          <a:lnTo>
                            <a:pt x="86826" y="147747"/>
                          </a:lnTo>
                          <a:cubicBezTo>
                            <a:pt x="71553" y="174201"/>
                            <a:pt x="47089" y="188671"/>
                            <a:pt x="32185" y="180066"/>
                          </a:cubicBezTo>
                          <a:cubicBezTo>
                            <a:pt x="17281" y="171461"/>
                            <a:pt x="17580" y="143040"/>
                            <a:pt x="32853" y="116586"/>
                          </a:cubicBezTo>
                          <a:lnTo>
                            <a:pt x="42188" y="106624"/>
                          </a:lnTo>
                          <a:lnTo>
                            <a:pt x="34802" y="104385"/>
                          </a:lnTo>
                          <a:cubicBezTo>
                            <a:pt x="8348" y="89112"/>
                            <a:pt x="-6122" y="64649"/>
                            <a:pt x="2483" y="49744"/>
                          </a:cubicBezTo>
                          <a:cubicBezTo>
                            <a:pt x="6786" y="42292"/>
                            <a:pt x="16042" y="38641"/>
                            <a:pt x="27530" y="38762"/>
                          </a:cubicBezTo>
                          <a:lnTo>
                            <a:pt x="61923" y="49188"/>
                          </a:lnTo>
                          <a:lnTo>
                            <a:pt x="69622" y="16200"/>
                          </a:lnTo>
                          <a:cubicBezTo>
                            <a:pt x="75261" y="6191"/>
                            <a:pt x="83051" y="0"/>
                            <a:pt x="91656" y="0"/>
                          </a:cubicBezTo>
                          <a:close/>
                        </a:path>
                      </a:pathLst>
                    </a:custGeom>
                    <a:solidFill>
                      <a:srgbClr val="97876F"/>
                    </a:solidFill>
                    <a:ln w="635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121" name="グループ化 120">
                    <a:extLst>
                      <a:ext uri="{FF2B5EF4-FFF2-40B4-BE49-F238E27FC236}">
                        <a16:creationId xmlns:a16="http://schemas.microsoft.com/office/drawing/2014/main" id="{2B503A5D-D23C-CD6D-F04A-359E7A95C62A}"/>
                      </a:ext>
                    </a:extLst>
                  </p:cNvPr>
                  <p:cNvGrpSpPr/>
                  <p:nvPr/>
                </p:nvGrpSpPr>
                <p:grpSpPr>
                  <a:xfrm>
                    <a:off x="1750181" y="1978781"/>
                    <a:ext cx="184132" cy="182549"/>
                    <a:chOff x="1702843" y="1857375"/>
                    <a:chExt cx="184132" cy="182549"/>
                  </a:xfrm>
                </p:grpSpPr>
                <p:sp>
                  <p:nvSpPr>
                    <p:cNvPr id="125" name="フリーフォーム: 図形 124">
                      <a:extLst>
                        <a:ext uri="{FF2B5EF4-FFF2-40B4-BE49-F238E27FC236}">
                          <a16:creationId xmlns:a16="http://schemas.microsoft.com/office/drawing/2014/main" id="{CC466DCA-B0D3-43A1-E219-E8310BC7DDD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702843" y="1857375"/>
                      <a:ext cx="184132" cy="182549"/>
                    </a:xfrm>
                    <a:custGeom>
                      <a:avLst/>
                      <a:gdLst>
                        <a:gd name="connsiteX0" fmla="*/ 91656 w 184132"/>
                        <a:gd name="connsiteY0" fmla="*/ 0 h 182549"/>
                        <a:gd name="connsiteX1" fmla="*/ 113690 w 184132"/>
                        <a:gd name="connsiteY1" fmla="*/ 16200 h 182549"/>
                        <a:gd name="connsiteX2" fmla="*/ 121443 w 184132"/>
                        <a:gd name="connsiteY2" fmla="*/ 49420 h 182549"/>
                        <a:gd name="connsiteX3" fmla="*/ 156602 w 184132"/>
                        <a:gd name="connsiteY3" fmla="*/ 38762 h 182549"/>
                        <a:gd name="connsiteX4" fmla="*/ 181649 w 184132"/>
                        <a:gd name="connsiteY4" fmla="*/ 49744 h 182549"/>
                        <a:gd name="connsiteX5" fmla="*/ 149330 w 184132"/>
                        <a:gd name="connsiteY5" fmla="*/ 104385 h 182549"/>
                        <a:gd name="connsiteX6" fmla="*/ 142405 w 184132"/>
                        <a:gd name="connsiteY6" fmla="*/ 106484 h 182549"/>
                        <a:gd name="connsiteX7" fmla="*/ 151870 w 184132"/>
                        <a:gd name="connsiteY7" fmla="*/ 116585 h 182549"/>
                        <a:gd name="connsiteX8" fmla="*/ 152538 w 184132"/>
                        <a:gd name="connsiteY8" fmla="*/ 180065 h 182549"/>
                        <a:gd name="connsiteX9" fmla="*/ 97897 w 184132"/>
                        <a:gd name="connsiteY9" fmla="*/ 147746 h 182549"/>
                        <a:gd name="connsiteX10" fmla="*/ 92362 w 184132"/>
                        <a:gd name="connsiteY10" fmla="*/ 129486 h 182549"/>
                        <a:gd name="connsiteX11" fmla="*/ 86826 w 184132"/>
                        <a:gd name="connsiteY11" fmla="*/ 147747 h 182549"/>
                        <a:gd name="connsiteX12" fmla="*/ 32185 w 184132"/>
                        <a:gd name="connsiteY12" fmla="*/ 180066 h 182549"/>
                        <a:gd name="connsiteX13" fmla="*/ 32853 w 184132"/>
                        <a:gd name="connsiteY13" fmla="*/ 116586 h 182549"/>
                        <a:gd name="connsiteX14" fmla="*/ 42188 w 184132"/>
                        <a:gd name="connsiteY14" fmla="*/ 106624 h 182549"/>
                        <a:gd name="connsiteX15" fmla="*/ 34802 w 184132"/>
                        <a:gd name="connsiteY15" fmla="*/ 104385 h 182549"/>
                        <a:gd name="connsiteX16" fmla="*/ 2483 w 184132"/>
                        <a:gd name="connsiteY16" fmla="*/ 49744 h 182549"/>
                        <a:gd name="connsiteX17" fmla="*/ 27530 w 184132"/>
                        <a:gd name="connsiteY17" fmla="*/ 38762 h 182549"/>
                        <a:gd name="connsiteX18" fmla="*/ 61923 w 184132"/>
                        <a:gd name="connsiteY18" fmla="*/ 49188 h 182549"/>
                        <a:gd name="connsiteX19" fmla="*/ 69622 w 184132"/>
                        <a:gd name="connsiteY19" fmla="*/ 16200 h 182549"/>
                        <a:gd name="connsiteX20" fmla="*/ 91656 w 184132"/>
                        <a:gd name="connsiteY20" fmla="*/ 0 h 18254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</a:cxnLst>
                      <a:rect l="l" t="t" r="r" b="b"/>
                      <a:pathLst>
                        <a:path w="184132" h="182549">
                          <a:moveTo>
                            <a:pt x="91656" y="0"/>
                          </a:moveTo>
                          <a:cubicBezTo>
                            <a:pt x="100261" y="0"/>
                            <a:pt x="108051" y="6191"/>
                            <a:pt x="113690" y="16200"/>
                          </a:cubicBezTo>
                          <a:lnTo>
                            <a:pt x="121443" y="49420"/>
                          </a:lnTo>
                          <a:lnTo>
                            <a:pt x="156602" y="38762"/>
                          </a:lnTo>
                          <a:cubicBezTo>
                            <a:pt x="168090" y="38641"/>
                            <a:pt x="177346" y="42292"/>
                            <a:pt x="181649" y="49744"/>
                          </a:cubicBezTo>
                          <a:cubicBezTo>
                            <a:pt x="190254" y="64649"/>
                            <a:pt x="175784" y="89112"/>
                            <a:pt x="149330" y="104385"/>
                          </a:cubicBezTo>
                          <a:lnTo>
                            <a:pt x="142405" y="106484"/>
                          </a:lnTo>
                          <a:lnTo>
                            <a:pt x="151870" y="116585"/>
                          </a:lnTo>
                          <a:cubicBezTo>
                            <a:pt x="167143" y="143039"/>
                            <a:pt x="167442" y="171460"/>
                            <a:pt x="152538" y="180065"/>
                          </a:cubicBezTo>
                          <a:cubicBezTo>
                            <a:pt x="137634" y="188670"/>
                            <a:pt x="113170" y="174200"/>
                            <a:pt x="97897" y="147746"/>
                          </a:cubicBezTo>
                          <a:lnTo>
                            <a:pt x="92362" y="129486"/>
                          </a:lnTo>
                          <a:lnTo>
                            <a:pt x="86826" y="147747"/>
                          </a:lnTo>
                          <a:cubicBezTo>
                            <a:pt x="71553" y="174201"/>
                            <a:pt x="47089" y="188671"/>
                            <a:pt x="32185" y="180066"/>
                          </a:cubicBezTo>
                          <a:cubicBezTo>
                            <a:pt x="17281" y="171461"/>
                            <a:pt x="17580" y="143040"/>
                            <a:pt x="32853" y="116586"/>
                          </a:cubicBezTo>
                          <a:lnTo>
                            <a:pt x="42188" y="106624"/>
                          </a:lnTo>
                          <a:lnTo>
                            <a:pt x="34802" y="104385"/>
                          </a:lnTo>
                          <a:cubicBezTo>
                            <a:pt x="8348" y="89112"/>
                            <a:pt x="-6122" y="64649"/>
                            <a:pt x="2483" y="49744"/>
                          </a:cubicBezTo>
                          <a:cubicBezTo>
                            <a:pt x="6786" y="42292"/>
                            <a:pt x="16042" y="38641"/>
                            <a:pt x="27530" y="38762"/>
                          </a:cubicBezTo>
                          <a:lnTo>
                            <a:pt x="61923" y="49188"/>
                          </a:lnTo>
                          <a:lnTo>
                            <a:pt x="69622" y="16200"/>
                          </a:lnTo>
                          <a:cubicBezTo>
                            <a:pt x="75261" y="6191"/>
                            <a:pt x="83051" y="0"/>
                            <a:pt x="91656" y="0"/>
                          </a:cubicBezTo>
                          <a:close/>
                        </a:path>
                      </a:pathLst>
                    </a:custGeom>
                    <a:solidFill>
                      <a:srgbClr val="FAE3C1"/>
                    </a:solidFill>
                    <a:ln w="6350" cap="flat" cmpd="sng" algn="ctr">
                      <a:solidFill>
                        <a:srgbClr val="97876F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126" name="フリーフォーム: 図形 125">
                      <a:extLst>
                        <a:ext uri="{FF2B5EF4-FFF2-40B4-BE49-F238E27FC236}">
                          <a16:creationId xmlns:a16="http://schemas.microsoft.com/office/drawing/2014/main" id="{9E038ED2-F183-D148-9656-B10C025E919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768162" y="1918684"/>
                      <a:ext cx="53494" cy="53034"/>
                    </a:xfrm>
                    <a:custGeom>
                      <a:avLst/>
                      <a:gdLst>
                        <a:gd name="connsiteX0" fmla="*/ 91656 w 184132"/>
                        <a:gd name="connsiteY0" fmla="*/ 0 h 182549"/>
                        <a:gd name="connsiteX1" fmla="*/ 113690 w 184132"/>
                        <a:gd name="connsiteY1" fmla="*/ 16200 h 182549"/>
                        <a:gd name="connsiteX2" fmla="*/ 121443 w 184132"/>
                        <a:gd name="connsiteY2" fmla="*/ 49420 h 182549"/>
                        <a:gd name="connsiteX3" fmla="*/ 156602 w 184132"/>
                        <a:gd name="connsiteY3" fmla="*/ 38762 h 182549"/>
                        <a:gd name="connsiteX4" fmla="*/ 181649 w 184132"/>
                        <a:gd name="connsiteY4" fmla="*/ 49744 h 182549"/>
                        <a:gd name="connsiteX5" fmla="*/ 149330 w 184132"/>
                        <a:gd name="connsiteY5" fmla="*/ 104385 h 182549"/>
                        <a:gd name="connsiteX6" fmla="*/ 142405 w 184132"/>
                        <a:gd name="connsiteY6" fmla="*/ 106484 h 182549"/>
                        <a:gd name="connsiteX7" fmla="*/ 151870 w 184132"/>
                        <a:gd name="connsiteY7" fmla="*/ 116585 h 182549"/>
                        <a:gd name="connsiteX8" fmla="*/ 152538 w 184132"/>
                        <a:gd name="connsiteY8" fmla="*/ 180065 h 182549"/>
                        <a:gd name="connsiteX9" fmla="*/ 97897 w 184132"/>
                        <a:gd name="connsiteY9" fmla="*/ 147746 h 182549"/>
                        <a:gd name="connsiteX10" fmla="*/ 92362 w 184132"/>
                        <a:gd name="connsiteY10" fmla="*/ 129486 h 182549"/>
                        <a:gd name="connsiteX11" fmla="*/ 86826 w 184132"/>
                        <a:gd name="connsiteY11" fmla="*/ 147747 h 182549"/>
                        <a:gd name="connsiteX12" fmla="*/ 32185 w 184132"/>
                        <a:gd name="connsiteY12" fmla="*/ 180066 h 182549"/>
                        <a:gd name="connsiteX13" fmla="*/ 32853 w 184132"/>
                        <a:gd name="connsiteY13" fmla="*/ 116586 h 182549"/>
                        <a:gd name="connsiteX14" fmla="*/ 42188 w 184132"/>
                        <a:gd name="connsiteY14" fmla="*/ 106624 h 182549"/>
                        <a:gd name="connsiteX15" fmla="*/ 34802 w 184132"/>
                        <a:gd name="connsiteY15" fmla="*/ 104385 h 182549"/>
                        <a:gd name="connsiteX16" fmla="*/ 2483 w 184132"/>
                        <a:gd name="connsiteY16" fmla="*/ 49744 h 182549"/>
                        <a:gd name="connsiteX17" fmla="*/ 27530 w 184132"/>
                        <a:gd name="connsiteY17" fmla="*/ 38762 h 182549"/>
                        <a:gd name="connsiteX18" fmla="*/ 61923 w 184132"/>
                        <a:gd name="connsiteY18" fmla="*/ 49188 h 182549"/>
                        <a:gd name="connsiteX19" fmla="*/ 69622 w 184132"/>
                        <a:gd name="connsiteY19" fmla="*/ 16200 h 182549"/>
                        <a:gd name="connsiteX20" fmla="*/ 91656 w 184132"/>
                        <a:gd name="connsiteY20" fmla="*/ 0 h 18254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</a:cxnLst>
                      <a:rect l="l" t="t" r="r" b="b"/>
                      <a:pathLst>
                        <a:path w="184132" h="182549">
                          <a:moveTo>
                            <a:pt x="91656" y="0"/>
                          </a:moveTo>
                          <a:cubicBezTo>
                            <a:pt x="100261" y="0"/>
                            <a:pt x="108051" y="6191"/>
                            <a:pt x="113690" y="16200"/>
                          </a:cubicBezTo>
                          <a:lnTo>
                            <a:pt x="121443" y="49420"/>
                          </a:lnTo>
                          <a:lnTo>
                            <a:pt x="156602" y="38762"/>
                          </a:lnTo>
                          <a:cubicBezTo>
                            <a:pt x="168090" y="38641"/>
                            <a:pt x="177346" y="42292"/>
                            <a:pt x="181649" y="49744"/>
                          </a:cubicBezTo>
                          <a:cubicBezTo>
                            <a:pt x="190254" y="64649"/>
                            <a:pt x="175784" y="89112"/>
                            <a:pt x="149330" y="104385"/>
                          </a:cubicBezTo>
                          <a:lnTo>
                            <a:pt x="142405" y="106484"/>
                          </a:lnTo>
                          <a:lnTo>
                            <a:pt x="151870" y="116585"/>
                          </a:lnTo>
                          <a:cubicBezTo>
                            <a:pt x="167143" y="143039"/>
                            <a:pt x="167442" y="171460"/>
                            <a:pt x="152538" y="180065"/>
                          </a:cubicBezTo>
                          <a:cubicBezTo>
                            <a:pt x="137634" y="188670"/>
                            <a:pt x="113170" y="174200"/>
                            <a:pt x="97897" y="147746"/>
                          </a:cubicBezTo>
                          <a:lnTo>
                            <a:pt x="92362" y="129486"/>
                          </a:lnTo>
                          <a:lnTo>
                            <a:pt x="86826" y="147747"/>
                          </a:lnTo>
                          <a:cubicBezTo>
                            <a:pt x="71553" y="174201"/>
                            <a:pt x="47089" y="188671"/>
                            <a:pt x="32185" y="180066"/>
                          </a:cubicBezTo>
                          <a:cubicBezTo>
                            <a:pt x="17281" y="171461"/>
                            <a:pt x="17580" y="143040"/>
                            <a:pt x="32853" y="116586"/>
                          </a:cubicBezTo>
                          <a:lnTo>
                            <a:pt x="42188" y="106624"/>
                          </a:lnTo>
                          <a:lnTo>
                            <a:pt x="34802" y="104385"/>
                          </a:lnTo>
                          <a:cubicBezTo>
                            <a:pt x="8348" y="89112"/>
                            <a:pt x="-6122" y="64649"/>
                            <a:pt x="2483" y="49744"/>
                          </a:cubicBezTo>
                          <a:cubicBezTo>
                            <a:pt x="6786" y="42292"/>
                            <a:pt x="16042" y="38641"/>
                            <a:pt x="27530" y="38762"/>
                          </a:cubicBezTo>
                          <a:lnTo>
                            <a:pt x="61923" y="49188"/>
                          </a:lnTo>
                          <a:lnTo>
                            <a:pt x="69622" y="16200"/>
                          </a:lnTo>
                          <a:cubicBezTo>
                            <a:pt x="75261" y="6191"/>
                            <a:pt x="83051" y="0"/>
                            <a:pt x="91656" y="0"/>
                          </a:cubicBezTo>
                          <a:close/>
                        </a:path>
                      </a:pathLst>
                    </a:custGeom>
                    <a:solidFill>
                      <a:srgbClr val="97876F"/>
                    </a:solidFill>
                    <a:ln w="635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122" name="グループ化 121">
                    <a:extLst>
                      <a:ext uri="{FF2B5EF4-FFF2-40B4-BE49-F238E27FC236}">
                        <a16:creationId xmlns:a16="http://schemas.microsoft.com/office/drawing/2014/main" id="{397062DA-411C-125A-55FA-F853251BFA62}"/>
                      </a:ext>
                    </a:extLst>
                  </p:cNvPr>
                  <p:cNvGrpSpPr/>
                  <p:nvPr/>
                </p:nvGrpSpPr>
                <p:grpSpPr>
                  <a:xfrm>
                    <a:off x="1700175" y="1862100"/>
                    <a:ext cx="184132" cy="182549"/>
                    <a:chOff x="1702843" y="1857375"/>
                    <a:chExt cx="184132" cy="182549"/>
                  </a:xfrm>
                </p:grpSpPr>
                <p:sp>
                  <p:nvSpPr>
                    <p:cNvPr id="123" name="フリーフォーム: 図形 122">
                      <a:extLst>
                        <a:ext uri="{FF2B5EF4-FFF2-40B4-BE49-F238E27FC236}">
                          <a16:creationId xmlns:a16="http://schemas.microsoft.com/office/drawing/2014/main" id="{B9857DEA-FA01-4D00-B7CA-29C1CD4F40F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702843" y="1857375"/>
                      <a:ext cx="184132" cy="182549"/>
                    </a:xfrm>
                    <a:custGeom>
                      <a:avLst/>
                      <a:gdLst>
                        <a:gd name="connsiteX0" fmla="*/ 91656 w 184132"/>
                        <a:gd name="connsiteY0" fmla="*/ 0 h 182549"/>
                        <a:gd name="connsiteX1" fmla="*/ 113690 w 184132"/>
                        <a:gd name="connsiteY1" fmla="*/ 16200 h 182549"/>
                        <a:gd name="connsiteX2" fmla="*/ 121443 w 184132"/>
                        <a:gd name="connsiteY2" fmla="*/ 49420 h 182549"/>
                        <a:gd name="connsiteX3" fmla="*/ 156602 w 184132"/>
                        <a:gd name="connsiteY3" fmla="*/ 38762 h 182549"/>
                        <a:gd name="connsiteX4" fmla="*/ 181649 w 184132"/>
                        <a:gd name="connsiteY4" fmla="*/ 49744 h 182549"/>
                        <a:gd name="connsiteX5" fmla="*/ 149330 w 184132"/>
                        <a:gd name="connsiteY5" fmla="*/ 104385 h 182549"/>
                        <a:gd name="connsiteX6" fmla="*/ 142405 w 184132"/>
                        <a:gd name="connsiteY6" fmla="*/ 106484 h 182549"/>
                        <a:gd name="connsiteX7" fmla="*/ 151870 w 184132"/>
                        <a:gd name="connsiteY7" fmla="*/ 116585 h 182549"/>
                        <a:gd name="connsiteX8" fmla="*/ 152538 w 184132"/>
                        <a:gd name="connsiteY8" fmla="*/ 180065 h 182549"/>
                        <a:gd name="connsiteX9" fmla="*/ 97897 w 184132"/>
                        <a:gd name="connsiteY9" fmla="*/ 147746 h 182549"/>
                        <a:gd name="connsiteX10" fmla="*/ 92362 w 184132"/>
                        <a:gd name="connsiteY10" fmla="*/ 129486 h 182549"/>
                        <a:gd name="connsiteX11" fmla="*/ 86826 w 184132"/>
                        <a:gd name="connsiteY11" fmla="*/ 147747 h 182549"/>
                        <a:gd name="connsiteX12" fmla="*/ 32185 w 184132"/>
                        <a:gd name="connsiteY12" fmla="*/ 180066 h 182549"/>
                        <a:gd name="connsiteX13" fmla="*/ 32853 w 184132"/>
                        <a:gd name="connsiteY13" fmla="*/ 116586 h 182549"/>
                        <a:gd name="connsiteX14" fmla="*/ 42188 w 184132"/>
                        <a:gd name="connsiteY14" fmla="*/ 106624 h 182549"/>
                        <a:gd name="connsiteX15" fmla="*/ 34802 w 184132"/>
                        <a:gd name="connsiteY15" fmla="*/ 104385 h 182549"/>
                        <a:gd name="connsiteX16" fmla="*/ 2483 w 184132"/>
                        <a:gd name="connsiteY16" fmla="*/ 49744 h 182549"/>
                        <a:gd name="connsiteX17" fmla="*/ 27530 w 184132"/>
                        <a:gd name="connsiteY17" fmla="*/ 38762 h 182549"/>
                        <a:gd name="connsiteX18" fmla="*/ 61923 w 184132"/>
                        <a:gd name="connsiteY18" fmla="*/ 49188 h 182549"/>
                        <a:gd name="connsiteX19" fmla="*/ 69622 w 184132"/>
                        <a:gd name="connsiteY19" fmla="*/ 16200 h 182549"/>
                        <a:gd name="connsiteX20" fmla="*/ 91656 w 184132"/>
                        <a:gd name="connsiteY20" fmla="*/ 0 h 18254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</a:cxnLst>
                      <a:rect l="l" t="t" r="r" b="b"/>
                      <a:pathLst>
                        <a:path w="184132" h="182549">
                          <a:moveTo>
                            <a:pt x="91656" y="0"/>
                          </a:moveTo>
                          <a:cubicBezTo>
                            <a:pt x="100261" y="0"/>
                            <a:pt x="108051" y="6191"/>
                            <a:pt x="113690" y="16200"/>
                          </a:cubicBezTo>
                          <a:lnTo>
                            <a:pt x="121443" y="49420"/>
                          </a:lnTo>
                          <a:lnTo>
                            <a:pt x="156602" y="38762"/>
                          </a:lnTo>
                          <a:cubicBezTo>
                            <a:pt x="168090" y="38641"/>
                            <a:pt x="177346" y="42292"/>
                            <a:pt x="181649" y="49744"/>
                          </a:cubicBezTo>
                          <a:cubicBezTo>
                            <a:pt x="190254" y="64649"/>
                            <a:pt x="175784" y="89112"/>
                            <a:pt x="149330" y="104385"/>
                          </a:cubicBezTo>
                          <a:lnTo>
                            <a:pt x="142405" y="106484"/>
                          </a:lnTo>
                          <a:lnTo>
                            <a:pt x="151870" y="116585"/>
                          </a:lnTo>
                          <a:cubicBezTo>
                            <a:pt x="167143" y="143039"/>
                            <a:pt x="167442" y="171460"/>
                            <a:pt x="152538" y="180065"/>
                          </a:cubicBezTo>
                          <a:cubicBezTo>
                            <a:pt x="137634" y="188670"/>
                            <a:pt x="113170" y="174200"/>
                            <a:pt x="97897" y="147746"/>
                          </a:cubicBezTo>
                          <a:lnTo>
                            <a:pt x="92362" y="129486"/>
                          </a:lnTo>
                          <a:lnTo>
                            <a:pt x="86826" y="147747"/>
                          </a:lnTo>
                          <a:cubicBezTo>
                            <a:pt x="71553" y="174201"/>
                            <a:pt x="47089" y="188671"/>
                            <a:pt x="32185" y="180066"/>
                          </a:cubicBezTo>
                          <a:cubicBezTo>
                            <a:pt x="17281" y="171461"/>
                            <a:pt x="17580" y="143040"/>
                            <a:pt x="32853" y="116586"/>
                          </a:cubicBezTo>
                          <a:lnTo>
                            <a:pt x="42188" y="106624"/>
                          </a:lnTo>
                          <a:lnTo>
                            <a:pt x="34802" y="104385"/>
                          </a:lnTo>
                          <a:cubicBezTo>
                            <a:pt x="8348" y="89112"/>
                            <a:pt x="-6122" y="64649"/>
                            <a:pt x="2483" y="49744"/>
                          </a:cubicBezTo>
                          <a:cubicBezTo>
                            <a:pt x="6786" y="42292"/>
                            <a:pt x="16042" y="38641"/>
                            <a:pt x="27530" y="38762"/>
                          </a:cubicBezTo>
                          <a:lnTo>
                            <a:pt x="61923" y="49188"/>
                          </a:lnTo>
                          <a:lnTo>
                            <a:pt x="69622" y="16200"/>
                          </a:lnTo>
                          <a:cubicBezTo>
                            <a:pt x="75261" y="6191"/>
                            <a:pt x="83051" y="0"/>
                            <a:pt x="91656" y="0"/>
                          </a:cubicBezTo>
                          <a:close/>
                        </a:path>
                      </a:pathLst>
                    </a:custGeom>
                    <a:solidFill>
                      <a:srgbClr val="FAE3C1"/>
                    </a:solidFill>
                    <a:ln w="6350" cap="flat" cmpd="sng" algn="ctr">
                      <a:solidFill>
                        <a:srgbClr val="97876F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124" name="フリーフォーム: 図形 123">
                      <a:extLst>
                        <a:ext uri="{FF2B5EF4-FFF2-40B4-BE49-F238E27FC236}">
                          <a16:creationId xmlns:a16="http://schemas.microsoft.com/office/drawing/2014/main" id="{B1786F84-19ED-8F7C-571A-C70569B6649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768162" y="1918684"/>
                      <a:ext cx="53494" cy="53034"/>
                    </a:xfrm>
                    <a:custGeom>
                      <a:avLst/>
                      <a:gdLst>
                        <a:gd name="connsiteX0" fmla="*/ 91656 w 184132"/>
                        <a:gd name="connsiteY0" fmla="*/ 0 h 182549"/>
                        <a:gd name="connsiteX1" fmla="*/ 113690 w 184132"/>
                        <a:gd name="connsiteY1" fmla="*/ 16200 h 182549"/>
                        <a:gd name="connsiteX2" fmla="*/ 121443 w 184132"/>
                        <a:gd name="connsiteY2" fmla="*/ 49420 h 182549"/>
                        <a:gd name="connsiteX3" fmla="*/ 156602 w 184132"/>
                        <a:gd name="connsiteY3" fmla="*/ 38762 h 182549"/>
                        <a:gd name="connsiteX4" fmla="*/ 181649 w 184132"/>
                        <a:gd name="connsiteY4" fmla="*/ 49744 h 182549"/>
                        <a:gd name="connsiteX5" fmla="*/ 149330 w 184132"/>
                        <a:gd name="connsiteY5" fmla="*/ 104385 h 182549"/>
                        <a:gd name="connsiteX6" fmla="*/ 142405 w 184132"/>
                        <a:gd name="connsiteY6" fmla="*/ 106484 h 182549"/>
                        <a:gd name="connsiteX7" fmla="*/ 151870 w 184132"/>
                        <a:gd name="connsiteY7" fmla="*/ 116585 h 182549"/>
                        <a:gd name="connsiteX8" fmla="*/ 152538 w 184132"/>
                        <a:gd name="connsiteY8" fmla="*/ 180065 h 182549"/>
                        <a:gd name="connsiteX9" fmla="*/ 97897 w 184132"/>
                        <a:gd name="connsiteY9" fmla="*/ 147746 h 182549"/>
                        <a:gd name="connsiteX10" fmla="*/ 92362 w 184132"/>
                        <a:gd name="connsiteY10" fmla="*/ 129486 h 182549"/>
                        <a:gd name="connsiteX11" fmla="*/ 86826 w 184132"/>
                        <a:gd name="connsiteY11" fmla="*/ 147747 h 182549"/>
                        <a:gd name="connsiteX12" fmla="*/ 32185 w 184132"/>
                        <a:gd name="connsiteY12" fmla="*/ 180066 h 182549"/>
                        <a:gd name="connsiteX13" fmla="*/ 32853 w 184132"/>
                        <a:gd name="connsiteY13" fmla="*/ 116586 h 182549"/>
                        <a:gd name="connsiteX14" fmla="*/ 42188 w 184132"/>
                        <a:gd name="connsiteY14" fmla="*/ 106624 h 182549"/>
                        <a:gd name="connsiteX15" fmla="*/ 34802 w 184132"/>
                        <a:gd name="connsiteY15" fmla="*/ 104385 h 182549"/>
                        <a:gd name="connsiteX16" fmla="*/ 2483 w 184132"/>
                        <a:gd name="connsiteY16" fmla="*/ 49744 h 182549"/>
                        <a:gd name="connsiteX17" fmla="*/ 27530 w 184132"/>
                        <a:gd name="connsiteY17" fmla="*/ 38762 h 182549"/>
                        <a:gd name="connsiteX18" fmla="*/ 61923 w 184132"/>
                        <a:gd name="connsiteY18" fmla="*/ 49188 h 182549"/>
                        <a:gd name="connsiteX19" fmla="*/ 69622 w 184132"/>
                        <a:gd name="connsiteY19" fmla="*/ 16200 h 182549"/>
                        <a:gd name="connsiteX20" fmla="*/ 91656 w 184132"/>
                        <a:gd name="connsiteY20" fmla="*/ 0 h 18254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  <a:cxn ang="0">
                          <a:pos x="connsiteX17" y="connsiteY17"/>
                        </a:cxn>
                        <a:cxn ang="0">
                          <a:pos x="connsiteX18" y="connsiteY18"/>
                        </a:cxn>
                        <a:cxn ang="0">
                          <a:pos x="connsiteX19" y="connsiteY19"/>
                        </a:cxn>
                        <a:cxn ang="0">
                          <a:pos x="connsiteX20" y="connsiteY20"/>
                        </a:cxn>
                      </a:cxnLst>
                      <a:rect l="l" t="t" r="r" b="b"/>
                      <a:pathLst>
                        <a:path w="184132" h="182549">
                          <a:moveTo>
                            <a:pt x="91656" y="0"/>
                          </a:moveTo>
                          <a:cubicBezTo>
                            <a:pt x="100261" y="0"/>
                            <a:pt x="108051" y="6191"/>
                            <a:pt x="113690" y="16200"/>
                          </a:cubicBezTo>
                          <a:lnTo>
                            <a:pt x="121443" y="49420"/>
                          </a:lnTo>
                          <a:lnTo>
                            <a:pt x="156602" y="38762"/>
                          </a:lnTo>
                          <a:cubicBezTo>
                            <a:pt x="168090" y="38641"/>
                            <a:pt x="177346" y="42292"/>
                            <a:pt x="181649" y="49744"/>
                          </a:cubicBezTo>
                          <a:cubicBezTo>
                            <a:pt x="190254" y="64649"/>
                            <a:pt x="175784" y="89112"/>
                            <a:pt x="149330" y="104385"/>
                          </a:cubicBezTo>
                          <a:lnTo>
                            <a:pt x="142405" y="106484"/>
                          </a:lnTo>
                          <a:lnTo>
                            <a:pt x="151870" y="116585"/>
                          </a:lnTo>
                          <a:cubicBezTo>
                            <a:pt x="167143" y="143039"/>
                            <a:pt x="167442" y="171460"/>
                            <a:pt x="152538" y="180065"/>
                          </a:cubicBezTo>
                          <a:cubicBezTo>
                            <a:pt x="137634" y="188670"/>
                            <a:pt x="113170" y="174200"/>
                            <a:pt x="97897" y="147746"/>
                          </a:cubicBezTo>
                          <a:lnTo>
                            <a:pt x="92362" y="129486"/>
                          </a:lnTo>
                          <a:lnTo>
                            <a:pt x="86826" y="147747"/>
                          </a:lnTo>
                          <a:cubicBezTo>
                            <a:pt x="71553" y="174201"/>
                            <a:pt x="47089" y="188671"/>
                            <a:pt x="32185" y="180066"/>
                          </a:cubicBezTo>
                          <a:cubicBezTo>
                            <a:pt x="17281" y="171461"/>
                            <a:pt x="17580" y="143040"/>
                            <a:pt x="32853" y="116586"/>
                          </a:cubicBezTo>
                          <a:lnTo>
                            <a:pt x="42188" y="106624"/>
                          </a:lnTo>
                          <a:lnTo>
                            <a:pt x="34802" y="104385"/>
                          </a:lnTo>
                          <a:cubicBezTo>
                            <a:pt x="8348" y="89112"/>
                            <a:pt x="-6122" y="64649"/>
                            <a:pt x="2483" y="49744"/>
                          </a:cubicBezTo>
                          <a:cubicBezTo>
                            <a:pt x="6786" y="42292"/>
                            <a:pt x="16042" y="38641"/>
                            <a:pt x="27530" y="38762"/>
                          </a:cubicBezTo>
                          <a:lnTo>
                            <a:pt x="61923" y="49188"/>
                          </a:lnTo>
                          <a:lnTo>
                            <a:pt x="69622" y="16200"/>
                          </a:lnTo>
                          <a:cubicBezTo>
                            <a:pt x="75261" y="6191"/>
                            <a:pt x="83051" y="0"/>
                            <a:pt x="91656" y="0"/>
                          </a:cubicBezTo>
                          <a:close/>
                        </a:path>
                      </a:pathLst>
                    </a:custGeom>
                    <a:solidFill>
                      <a:srgbClr val="97876F"/>
                    </a:solidFill>
                    <a:ln w="635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</p:grpSp>
          </p:grpSp>
          <p:sp>
            <p:nvSpPr>
              <p:cNvPr id="83" name="テキスト ボックス 82">
                <a:extLst>
                  <a:ext uri="{FF2B5EF4-FFF2-40B4-BE49-F238E27FC236}">
                    <a16:creationId xmlns:a16="http://schemas.microsoft.com/office/drawing/2014/main" id="{FF8BB91C-C9DD-81C6-ED17-7152732B0630}"/>
                  </a:ext>
                </a:extLst>
              </p:cNvPr>
              <p:cNvSpPr txBox="1"/>
              <p:nvPr/>
            </p:nvSpPr>
            <p:spPr>
              <a:xfrm>
                <a:off x="2605051" y="632618"/>
                <a:ext cx="750924" cy="76201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 本 銀 行 券</a:t>
                </a:r>
              </a:p>
            </p:txBody>
          </p:sp>
          <p:sp>
            <p:nvSpPr>
              <p:cNvPr id="84" name="テキスト ボックス 83">
                <a:extLst>
                  <a:ext uri="{FF2B5EF4-FFF2-40B4-BE49-F238E27FC236}">
                    <a16:creationId xmlns:a16="http://schemas.microsoft.com/office/drawing/2014/main" id="{27F07F21-310A-C081-85F5-62E1F943332F}"/>
                  </a:ext>
                </a:extLst>
              </p:cNvPr>
              <p:cNvSpPr txBox="1"/>
              <p:nvPr/>
            </p:nvSpPr>
            <p:spPr>
              <a:xfrm>
                <a:off x="1857338" y="1558867"/>
                <a:ext cx="498512" cy="66733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marL="0" marR="0" lvl="0" indent="0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kumimoji="0" lang="ja-JP" altLang="en-US" sz="1800" b="1" i="0" u="none" strike="noStrike" kern="0" cap="none" spc="0" normalizeH="0" baseline="0" noProof="0" dirty="0">
                    <a:ln>
                      <a:noFill/>
                    </a:ln>
                    <a:solidFill>
                      <a:srgbClr val="70AD47">
                        <a:lumMod val="50000"/>
                      </a:srgbClr>
                    </a:solidFill>
                    <a:effectLst/>
                    <a:uLnTx/>
                    <a:uFillTx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日 本 銀 行</a:t>
                </a:r>
              </a:p>
            </p:txBody>
          </p:sp>
          <p:grpSp>
            <p:nvGrpSpPr>
              <p:cNvPr id="85" name="グループ化 84">
                <a:extLst>
                  <a:ext uri="{FF2B5EF4-FFF2-40B4-BE49-F238E27FC236}">
                    <a16:creationId xmlns:a16="http://schemas.microsoft.com/office/drawing/2014/main" id="{18694A7B-0A54-9F10-0568-65DBF86FD885}"/>
                  </a:ext>
                </a:extLst>
              </p:cNvPr>
              <p:cNvGrpSpPr/>
              <p:nvPr/>
            </p:nvGrpSpPr>
            <p:grpSpPr>
              <a:xfrm>
                <a:off x="1255746" y="704331"/>
                <a:ext cx="215535" cy="356120"/>
                <a:chOff x="5113337" y="724291"/>
                <a:chExt cx="783781" cy="1295009"/>
              </a:xfrm>
            </p:grpSpPr>
            <p:sp>
              <p:nvSpPr>
                <p:cNvPr id="87" name="台形 86">
                  <a:extLst>
                    <a:ext uri="{FF2B5EF4-FFF2-40B4-BE49-F238E27FC236}">
                      <a16:creationId xmlns:a16="http://schemas.microsoft.com/office/drawing/2014/main" id="{7D17A4BC-3423-D250-F8B4-5F03A45BDCD9}"/>
                    </a:ext>
                  </a:extLst>
                </p:cNvPr>
                <p:cNvSpPr/>
                <p:nvPr/>
              </p:nvSpPr>
              <p:spPr>
                <a:xfrm>
                  <a:off x="5277251" y="1489315"/>
                  <a:ext cx="448444" cy="332985"/>
                </a:xfrm>
                <a:prstGeom prst="trapezoid">
                  <a:avLst>
                    <a:gd name="adj" fmla="val 16369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88" name="台形 87">
                  <a:extLst>
                    <a:ext uri="{FF2B5EF4-FFF2-40B4-BE49-F238E27FC236}">
                      <a16:creationId xmlns:a16="http://schemas.microsoft.com/office/drawing/2014/main" id="{AA156E6B-1ABA-D1A0-255E-AF8271129744}"/>
                    </a:ext>
                  </a:extLst>
                </p:cNvPr>
                <p:cNvSpPr/>
                <p:nvPr/>
              </p:nvSpPr>
              <p:spPr>
                <a:xfrm flipV="1">
                  <a:off x="5277251" y="1822300"/>
                  <a:ext cx="448444" cy="184300"/>
                </a:xfrm>
                <a:prstGeom prst="trapezoid">
                  <a:avLst>
                    <a:gd name="adj" fmla="val 16369"/>
                  </a:avLst>
                </a:pr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89" name="フリーフォーム: 図形 88">
                  <a:extLst>
                    <a:ext uri="{FF2B5EF4-FFF2-40B4-BE49-F238E27FC236}">
                      <a16:creationId xmlns:a16="http://schemas.microsoft.com/office/drawing/2014/main" id="{D83A0CF0-5754-BECD-C86F-5F263DDF5EDD}"/>
                    </a:ext>
                  </a:extLst>
                </p:cNvPr>
                <p:cNvSpPr/>
                <p:nvPr/>
              </p:nvSpPr>
              <p:spPr>
                <a:xfrm rot="5400000" flipH="1">
                  <a:off x="5392226" y="1774016"/>
                  <a:ext cx="147073" cy="263545"/>
                </a:xfrm>
                <a:custGeom>
                  <a:avLst/>
                  <a:gdLst>
                    <a:gd name="connsiteX0" fmla="*/ 147073 w 147073"/>
                    <a:gd name="connsiteY0" fmla="*/ 142907 h 263545"/>
                    <a:gd name="connsiteX1" fmla="*/ 147073 w 147073"/>
                    <a:gd name="connsiteY1" fmla="*/ 119424 h 263545"/>
                    <a:gd name="connsiteX2" fmla="*/ 109602 w 147073"/>
                    <a:gd name="connsiteY2" fmla="*/ 81953 h 263545"/>
                    <a:gd name="connsiteX3" fmla="*/ 94554 w 147073"/>
                    <a:gd name="connsiteY3" fmla="*/ 81953 h 263545"/>
                    <a:gd name="connsiteX4" fmla="*/ 115042 w 147073"/>
                    <a:gd name="connsiteY4" fmla="*/ 0 h 263545"/>
                    <a:gd name="connsiteX5" fmla="*/ 7348 w 147073"/>
                    <a:gd name="connsiteY5" fmla="*/ 0 h 263545"/>
                    <a:gd name="connsiteX6" fmla="*/ 28740 w 147073"/>
                    <a:gd name="connsiteY6" fmla="*/ 85570 h 263545"/>
                    <a:gd name="connsiteX7" fmla="*/ 10975 w 147073"/>
                    <a:gd name="connsiteY7" fmla="*/ 92928 h 263545"/>
                    <a:gd name="connsiteX8" fmla="*/ 0 w 147073"/>
                    <a:gd name="connsiteY8" fmla="*/ 119424 h 263545"/>
                    <a:gd name="connsiteX9" fmla="*/ 0 w 147073"/>
                    <a:gd name="connsiteY9" fmla="*/ 142907 h 263545"/>
                    <a:gd name="connsiteX10" fmla="*/ 10975 w 147073"/>
                    <a:gd name="connsiteY10" fmla="*/ 169404 h 263545"/>
                    <a:gd name="connsiteX11" fmla="*/ 29015 w 147073"/>
                    <a:gd name="connsiteY11" fmla="*/ 176876 h 263545"/>
                    <a:gd name="connsiteX12" fmla="*/ 7348 w 147073"/>
                    <a:gd name="connsiteY12" fmla="*/ 263545 h 263545"/>
                    <a:gd name="connsiteX13" fmla="*/ 115042 w 147073"/>
                    <a:gd name="connsiteY13" fmla="*/ 263545 h 263545"/>
                    <a:gd name="connsiteX14" fmla="*/ 94251 w 147073"/>
                    <a:gd name="connsiteY14" fmla="*/ 180379 h 263545"/>
                    <a:gd name="connsiteX15" fmla="*/ 109602 w 147073"/>
                    <a:gd name="connsiteY15" fmla="*/ 180379 h 263545"/>
                    <a:gd name="connsiteX16" fmla="*/ 147073 w 147073"/>
                    <a:gd name="connsiteY16" fmla="*/ 142907 h 26354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147073" h="263545">
                      <a:moveTo>
                        <a:pt x="147073" y="142907"/>
                      </a:moveTo>
                      <a:lnTo>
                        <a:pt x="147073" y="119424"/>
                      </a:lnTo>
                      <a:cubicBezTo>
                        <a:pt x="147073" y="98729"/>
                        <a:pt x="130297" y="81953"/>
                        <a:pt x="109602" y="81953"/>
                      </a:cubicBezTo>
                      <a:lnTo>
                        <a:pt x="94554" y="81953"/>
                      </a:lnTo>
                      <a:lnTo>
                        <a:pt x="115042" y="0"/>
                      </a:lnTo>
                      <a:lnTo>
                        <a:pt x="7348" y="0"/>
                      </a:lnTo>
                      <a:lnTo>
                        <a:pt x="28740" y="85570"/>
                      </a:lnTo>
                      <a:lnTo>
                        <a:pt x="10975" y="92928"/>
                      </a:lnTo>
                      <a:cubicBezTo>
                        <a:pt x="4194" y="99709"/>
                        <a:pt x="0" y="109077"/>
                        <a:pt x="0" y="119424"/>
                      </a:cubicBezTo>
                      <a:lnTo>
                        <a:pt x="0" y="142907"/>
                      </a:lnTo>
                      <a:cubicBezTo>
                        <a:pt x="0" y="153255"/>
                        <a:pt x="4194" y="162623"/>
                        <a:pt x="10975" y="169404"/>
                      </a:cubicBezTo>
                      <a:lnTo>
                        <a:pt x="29015" y="176876"/>
                      </a:lnTo>
                      <a:lnTo>
                        <a:pt x="7348" y="263545"/>
                      </a:lnTo>
                      <a:lnTo>
                        <a:pt x="115042" y="263545"/>
                      </a:lnTo>
                      <a:lnTo>
                        <a:pt x="94251" y="180379"/>
                      </a:lnTo>
                      <a:lnTo>
                        <a:pt x="109602" y="180379"/>
                      </a:lnTo>
                      <a:cubicBezTo>
                        <a:pt x="130297" y="180379"/>
                        <a:pt x="147073" y="163603"/>
                        <a:pt x="147073" y="142907"/>
                      </a:cubicBez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90" name="フリーフォーム: 図形 89">
                  <a:extLst>
                    <a:ext uri="{FF2B5EF4-FFF2-40B4-BE49-F238E27FC236}">
                      <a16:creationId xmlns:a16="http://schemas.microsoft.com/office/drawing/2014/main" id="{F7356D61-32A2-76F4-D7CC-4B2D87AADE36}"/>
                    </a:ext>
                  </a:extLst>
                </p:cNvPr>
                <p:cNvSpPr/>
                <p:nvPr/>
              </p:nvSpPr>
              <p:spPr>
                <a:xfrm>
                  <a:off x="5462587" y="1590675"/>
                  <a:ext cx="295275" cy="412750"/>
                </a:xfrm>
                <a:custGeom>
                  <a:avLst/>
                  <a:gdLst>
                    <a:gd name="connsiteX0" fmla="*/ 0 w 295275"/>
                    <a:gd name="connsiteY0" fmla="*/ 231775 h 412750"/>
                    <a:gd name="connsiteX1" fmla="*/ 225425 w 295275"/>
                    <a:gd name="connsiteY1" fmla="*/ 0 h 412750"/>
                    <a:gd name="connsiteX2" fmla="*/ 295275 w 295275"/>
                    <a:gd name="connsiteY2" fmla="*/ 60325 h 412750"/>
                    <a:gd name="connsiteX3" fmla="*/ 174625 w 295275"/>
                    <a:gd name="connsiteY3" fmla="*/ 412750 h 412750"/>
                    <a:gd name="connsiteX4" fmla="*/ 0 w 295275"/>
                    <a:gd name="connsiteY4" fmla="*/ 231775 h 412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95275" h="412750">
                      <a:moveTo>
                        <a:pt x="0" y="231775"/>
                      </a:moveTo>
                      <a:lnTo>
                        <a:pt x="225425" y="0"/>
                      </a:lnTo>
                      <a:lnTo>
                        <a:pt x="295275" y="60325"/>
                      </a:lnTo>
                      <a:lnTo>
                        <a:pt x="174625" y="412750"/>
                      </a:lnTo>
                      <a:lnTo>
                        <a:pt x="0" y="231775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91" name="フリーフォーム: 図形 90">
                  <a:extLst>
                    <a:ext uri="{FF2B5EF4-FFF2-40B4-BE49-F238E27FC236}">
                      <a16:creationId xmlns:a16="http://schemas.microsoft.com/office/drawing/2014/main" id="{9656306A-CF4D-719E-1E3B-AAA4259BAE17}"/>
                    </a:ext>
                  </a:extLst>
                </p:cNvPr>
                <p:cNvSpPr/>
                <p:nvPr/>
              </p:nvSpPr>
              <p:spPr>
                <a:xfrm flipH="1">
                  <a:off x="5259438" y="1590675"/>
                  <a:ext cx="205245" cy="412750"/>
                </a:xfrm>
                <a:custGeom>
                  <a:avLst/>
                  <a:gdLst>
                    <a:gd name="connsiteX0" fmla="*/ 0 w 295275"/>
                    <a:gd name="connsiteY0" fmla="*/ 231775 h 412750"/>
                    <a:gd name="connsiteX1" fmla="*/ 225425 w 295275"/>
                    <a:gd name="connsiteY1" fmla="*/ 0 h 412750"/>
                    <a:gd name="connsiteX2" fmla="*/ 295275 w 295275"/>
                    <a:gd name="connsiteY2" fmla="*/ 60325 h 412750"/>
                    <a:gd name="connsiteX3" fmla="*/ 174625 w 295275"/>
                    <a:gd name="connsiteY3" fmla="*/ 412750 h 412750"/>
                    <a:gd name="connsiteX4" fmla="*/ 0 w 295275"/>
                    <a:gd name="connsiteY4" fmla="*/ 231775 h 412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95275" h="412750">
                      <a:moveTo>
                        <a:pt x="0" y="231775"/>
                      </a:moveTo>
                      <a:lnTo>
                        <a:pt x="225425" y="0"/>
                      </a:lnTo>
                      <a:lnTo>
                        <a:pt x="295275" y="60325"/>
                      </a:lnTo>
                      <a:lnTo>
                        <a:pt x="174625" y="412750"/>
                      </a:lnTo>
                      <a:lnTo>
                        <a:pt x="0" y="231775"/>
                      </a:ln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92" name="フリーフォーム: 図形 91">
                  <a:extLst>
                    <a:ext uri="{FF2B5EF4-FFF2-40B4-BE49-F238E27FC236}">
                      <a16:creationId xmlns:a16="http://schemas.microsoft.com/office/drawing/2014/main" id="{2E2B654B-CD23-1407-5021-28FA2E7C1BE3}"/>
                    </a:ext>
                  </a:extLst>
                </p:cNvPr>
                <p:cNvSpPr/>
                <p:nvPr/>
              </p:nvSpPr>
              <p:spPr>
                <a:xfrm>
                  <a:off x="5118457" y="724291"/>
                  <a:ext cx="778661" cy="689215"/>
                </a:xfrm>
                <a:custGeom>
                  <a:avLst/>
                  <a:gdLst>
                    <a:gd name="connsiteX0" fmla="*/ 389331 w 778661"/>
                    <a:gd name="connsiteY0" fmla="*/ 0 h 778661"/>
                    <a:gd name="connsiteX1" fmla="*/ 594631 w 778661"/>
                    <a:gd name="connsiteY1" fmla="*/ 85038 h 778661"/>
                    <a:gd name="connsiteX2" fmla="*/ 693623 w 778661"/>
                    <a:gd name="connsiteY2" fmla="*/ 184031 h 778661"/>
                    <a:gd name="connsiteX3" fmla="*/ 693623 w 778661"/>
                    <a:gd name="connsiteY3" fmla="*/ 594631 h 778661"/>
                    <a:gd name="connsiteX4" fmla="*/ 594631 w 778661"/>
                    <a:gd name="connsiteY4" fmla="*/ 693623 h 778661"/>
                    <a:gd name="connsiteX5" fmla="*/ 184030 w 778661"/>
                    <a:gd name="connsiteY5" fmla="*/ 693623 h 778661"/>
                    <a:gd name="connsiteX6" fmla="*/ 85038 w 778661"/>
                    <a:gd name="connsiteY6" fmla="*/ 594631 h 778661"/>
                    <a:gd name="connsiteX7" fmla="*/ 85038 w 778661"/>
                    <a:gd name="connsiteY7" fmla="*/ 184031 h 778661"/>
                    <a:gd name="connsiteX8" fmla="*/ 184030 w 778661"/>
                    <a:gd name="connsiteY8" fmla="*/ 85038 h 778661"/>
                    <a:gd name="connsiteX9" fmla="*/ 389331 w 778661"/>
                    <a:gd name="connsiteY9" fmla="*/ 0 h 7786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778661" h="778661">
                      <a:moveTo>
                        <a:pt x="389331" y="0"/>
                      </a:moveTo>
                      <a:cubicBezTo>
                        <a:pt x="463635" y="0"/>
                        <a:pt x="537939" y="28346"/>
                        <a:pt x="594631" y="85038"/>
                      </a:cubicBezTo>
                      <a:lnTo>
                        <a:pt x="693623" y="184031"/>
                      </a:lnTo>
                      <a:cubicBezTo>
                        <a:pt x="807007" y="297414"/>
                        <a:pt x="807007" y="481247"/>
                        <a:pt x="693623" y="594631"/>
                      </a:cubicBezTo>
                      <a:lnTo>
                        <a:pt x="594631" y="693623"/>
                      </a:lnTo>
                      <a:cubicBezTo>
                        <a:pt x="481247" y="807007"/>
                        <a:pt x="297415" y="807007"/>
                        <a:pt x="184030" y="693623"/>
                      </a:cubicBezTo>
                      <a:lnTo>
                        <a:pt x="85038" y="594631"/>
                      </a:lnTo>
                      <a:cubicBezTo>
                        <a:pt x="-28346" y="481247"/>
                        <a:pt x="-28346" y="297414"/>
                        <a:pt x="85038" y="184031"/>
                      </a:cubicBezTo>
                      <a:lnTo>
                        <a:pt x="184030" y="85038"/>
                      </a:lnTo>
                      <a:cubicBezTo>
                        <a:pt x="240723" y="28346"/>
                        <a:pt x="315027" y="0"/>
                        <a:pt x="389331" y="0"/>
                      </a:cubicBez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93" name="四角形: 角を丸くする 92">
                  <a:extLst>
                    <a:ext uri="{FF2B5EF4-FFF2-40B4-BE49-F238E27FC236}">
                      <a16:creationId xmlns:a16="http://schemas.microsoft.com/office/drawing/2014/main" id="{D42EF5D5-ABF4-5C0C-A0D6-80DA43BB47D3}"/>
                    </a:ext>
                  </a:extLst>
                </p:cNvPr>
                <p:cNvSpPr/>
                <p:nvPr/>
              </p:nvSpPr>
              <p:spPr>
                <a:xfrm>
                  <a:off x="5164931" y="1174750"/>
                  <a:ext cx="120650" cy="212726"/>
                </a:xfrm>
                <a:prstGeom prst="roundRect">
                  <a:avLst>
                    <a:gd name="adj" fmla="val 49238"/>
                  </a:avLst>
                </a:pr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5E032506-9AF3-2B49-8C8B-DE51A6B2671D}"/>
                    </a:ext>
                  </a:extLst>
                </p:cNvPr>
                <p:cNvSpPr/>
                <p:nvPr/>
              </p:nvSpPr>
              <p:spPr>
                <a:xfrm>
                  <a:off x="5203031" y="800100"/>
                  <a:ext cx="676275" cy="854075"/>
                </a:xfrm>
                <a:custGeom>
                  <a:avLst/>
                  <a:gdLst>
                    <a:gd name="connsiteX0" fmla="*/ 290775 w 676275"/>
                    <a:gd name="connsiteY0" fmla="*/ 0 h 854075"/>
                    <a:gd name="connsiteX1" fmla="*/ 299775 w 676275"/>
                    <a:gd name="connsiteY1" fmla="*/ 0 h 854075"/>
                    <a:gd name="connsiteX2" fmla="*/ 590550 w 676275"/>
                    <a:gd name="connsiteY2" fmla="*/ 290775 h 854075"/>
                    <a:gd name="connsiteX3" fmla="*/ 590550 w 676275"/>
                    <a:gd name="connsiteY3" fmla="*/ 380234 h 854075"/>
                    <a:gd name="connsiteX4" fmla="*/ 591908 w 676275"/>
                    <a:gd name="connsiteY4" fmla="*/ 379318 h 854075"/>
                    <a:gd name="connsiteX5" fmla="*/ 615031 w 676275"/>
                    <a:gd name="connsiteY5" fmla="*/ 374650 h 854075"/>
                    <a:gd name="connsiteX6" fmla="*/ 616869 w 676275"/>
                    <a:gd name="connsiteY6" fmla="*/ 374650 h 854075"/>
                    <a:gd name="connsiteX7" fmla="*/ 676275 w 676275"/>
                    <a:gd name="connsiteY7" fmla="*/ 434056 h 854075"/>
                    <a:gd name="connsiteX8" fmla="*/ 676275 w 676275"/>
                    <a:gd name="connsiteY8" fmla="*/ 527970 h 854075"/>
                    <a:gd name="connsiteX9" fmla="*/ 616869 w 676275"/>
                    <a:gd name="connsiteY9" fmla="*/ 587376 h 854075"/>
                    <a:gd name="connsiteX10" fmla="*/ 615031 w 676275"/>
                    <a:gd name="connsiteY10" fmla="*/ 587376 h 854075"/>
                    <a:gd name="connsiteX11" fmla="*/ 591908 w 676275"/>
                    <a:gd name="connsiteY11" fmla="*/ 582708 h 854075"/>
                    <a:gd name="connsiteX12" fmla="*/ 588805 w 676275"/>
                    <a:gd name="connsiteY12" fmla="*/ 580615 h 854075"/>
                    <a:gd name="connsiteX13" fmla="*/ 584643 w 676275"/>
                    <a:gd name="connsiteY13" fmla="*/ 621901 h 854075"/>
                    <a:gd name="connsiteX14" fmla="*/ 299775 w 676275"/>
                    <a:gd name="connsiteY14" fmla="*/ 854075 h 854075"/>
                    <a:gd name="connsiteX15" fmla="*/ 290775 w 676275"/>
                    <a:gd name="connsiteY15" fmla="*/ 854075 h 854075"/>
                    <a:gd name="connsiteX16" fmla="*/ 0 w 676275"/>
                    <a:gd name="connsiteY16" fmla="*/ 563300 h 854075"/>
                    <a:gd name="connsiteX17" fmla="*/ 0 w 676275"/>
                    <a:gd name="connsiteY17" fmla="*/ 290775 h 854075"/>
                    <a:gd name="connsiteX18" fmla="*/ 290775 w 676275"/>
                    <a:gd name="connsiteY18" fmla="*/ 0 h 8540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676275" h="854075">
                      <a:moveTo>
                        <a:pt x="290775" y="0"/>
                      </a:moveTo>
                      <a:lnTo>
                        <a:pt x="299775" y="0"/>
                      </a:lnTo>
                      <a:cubicBezTo>
                        <a:pt x="460366" y="0"/>
                        <a:pt x="590550" y="130184"/>
                        <a:pt x="590550" y="290775"/>
                      </a:cubicBezTo>
                      <a:lnTo>
                        <a:pt x="590550" y="380234"/>
                      </a:lnTo>
                      <a:lnTo>
                        <a:pt x="591908" y="379318"/>
                      </a:lnTo>
                      <a:cubicBezTo>
                        <a:pt x="599015" y="376312"/>
                        <a:pt x="606829" y="374650"/>
                        <a:pt x="615031" y="374650"/>
                      </a:cubicBezTo>
                      <a:lnTo>
                        <a:pt x="616869" y="374650"/>
                      </a:lnTo>
                      <a:cubicBezTo>
                        <a:pt x="649678" y="374650"/>
                        <a:pt x="676275" y="401247"/>
                        <a:pt x="676275" y="434056"/>
                      </a:cubicBezTo>
                      <a:lnTo>
                        <a:pt x="676275" y="527970"/>
                      </a:lnTo>
                      <a:cubicBezTo>
                        <a:pt x="676275" y="560779"/>
                        <a:pt x="649678" y="587376"/>
                        <a:pt x="616869" y="587376"/>
                      </a:cubicBezTo>
                      <a:lnTo>
                        <a:pt x="615031" y="587376"/>
                      </a:lnTo>
                      <a:cubicBezTo>
                        <a:pt x="606829" y="587376"/>
                        <a:pt x="599015" y="585714"/>
                        <a:pt x="591908" y="582708"/>
                      </a:cubicBezTo>
                      <a:lnTo>
                        <a:pt x="588805" y="580615"/>
                      </a:lnTo>
                      <a:lnTo>
                        <a:pt x="584643" y="621901"/>
                      </a:lnTo>
                      <a:cubicBezTo>
                        <a:pt x="557529" y="754403"/>
                        <a:pt x="440292" y="854075"/>
                        <a:pt x="299775" y="854075"/>
                      </a:cubicBezTo>
                      <a:lnTo>
                        <a:pt x="290775" y="854075"/>
                      </a:lnTo>
                      <a:cubicBezTo>
                        <a:pt x="130184" y="854075"/>
                        <a:pt x="0" y="723891"/>
                        <a:pt x="0" y="563300"/>
                      </a:cubicBezTo>
                      <a:lnTo>
                        <a:pt x="0" y="290775"/>
                      </a:lnTo>
                      <a:cubicBezTo>
                        <a:pt x="0" y="130184"/>
                        <a:pt x="130184" y="0"/>
                        <a:pt x="290775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8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grpSp>
              <p:nvGrpSpPr>
                <p:cNvPr id="95" name="グループ化 94">
                  <a:extLst>
                    <a:ext uri="{FF2B5EF4-FFF2-40B4-BE49-F238E27FC236}">
                      <a16:creationId xmlns:a16="http://schemas.microsoft.com/office/drawing/2014/main" id="{0F097117-D381-10FB-41EE-D0726DE4477E}"/>
                    </a:ext>
                  </a:extLst>
                </p:cNvPr>
                <p:cNvGrpSpPr/>
                <p:nvPr/>
              </p:nvGrpSpPr>
              <p:grpSpPr>
                <a:xfrm>
                  <a:off x="5237339" y="1145498"/>
                  <a:ext cx="429809" cy="77485"/>
                  <a:chOff x="5237339" y="1145498"/>
                  <a:chExt cx="429809" cy="77485"/>
                </a:xfrm>
              </p:grpSpPr>
              <p:grpSp>
                <p:nvGrpSpPr>
                  <p:cNvPr id="104" name="グループ化 103">
                    <a:extLst>
                      <a:ext uri="{FF2B5EF4-FFF2-40B4-BE49-F238E27FC236}">
                        <a16:creationId xmlns:a16="http://schemas.microsoft.com/office/drawing/2014/main" id="{AB6C88BC-CDBC-B9F6-D513-75F8DCAACE1C}"/>
                      </a:ext>
                    </a:extLst>
                  </p:cNvPr>
                  <p:cNvGrpSpPr/>
                  <p:nvPr/>
                </p:nvGrpSpPr>
                <p:grpSpPr>
                  <a:xfrm rot="900000">
                    <a:off x="5508803" y="1145498"/>
                    <a:ext cx="158345" cy="77485"/>
                    <a:chOff x="3750469" y="1019938"/>
                    <a:chExt cx="183356" cy="89724"/>
                  </a:xfrm>
                  <a:solidFill>
                    <a:sysClr val="window" lastClr="FFFFFF">
                      <a:lumMod val="95000"/>
                    </a:sysClr>
                  </a:solidFill>
                </p:grpSpPr>
                <p:sp>
                  <p:nvSpPr>
                    <p:cNvPr id="109" name="楕円 108">
                      <a:extLst>
                        <a:ext uri="{FF2B5EF4-FFF2-40B4-BE49-F238E27FC236}">
                          <a16:creationId xmlns:a16="http://schemas.microsoft.com/office/drawing/2014/main" id="{B61D4C58-6F6F-82CB-EBA8-6C661656AB8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750469" y="1024731"/>
                      <a:ext cx="183356" cy="84931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110" name="楕円 109">
                      <a:extLst>
                        <a:ext uri="{FF2B5EF4-FFF2-40B4-BE49-F238E27FC236}">
                          <a16:creationId xmlns:a16="http://schemas.microsoft.com/office/drawing/2014/main" id="{849245B4-413B-4052-E8F5-CA32AD186A7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817144" y="1042193"/>
                      <a:ext cx="50006" cy="50006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111" name="フリーフォーム: 図形 110">
                      <a:extLst>
                        <a:ext uri="{FF2B5EF4-FFF2-40B4-BE49-F238E27FC236}">
                          <a16:creationId xmlns:a16="http://schemas.microsoft.com/office/drawing/2014/main" id="{F51C8874-F497-ED87-4325-73DA08C4355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750469" y="1019938"/>
                      <a:ext cx="183356" cy="43290"/>
                    </a:xfrm>
                    <a:custGeom>
                      <a:avLst/>
                      <a:gdLst>
                        <a:gd name="connsiteX0" fmla="*/ 91678 w 183356"/>
                        <a:gd name="connsiteY0" fmla="*/ 0 h 43290"/>
                        <a:gd name="connsiteX1" fmla="*/ 183356 w 183356"/>
                        <a:gd name="connsiteY1" fmla="*/ 42466 h 43290"/>
                        <a:gd name="connsiteX2" fmla="*/ 182619 w 183356"/>
                        <a:gd name="connsiteY2" fmla="*/ 43290 h 43290"/>
                        <a:gd name="connsiteX3" fmla="*/ 91678 w 183356"/>
                        <a:gd name="connsiteY3" fmla="*/ 33338 h 43290"/>
                        <a:gd name="connsiteX4" fmla="*/ 737 w 183356"/>
                        <a:gd name="connsiteY4" fmla="*/ 43290 h 43290"/>
                        <a:gd name="connsiteX5" fmla="*/ 0 w 183356"/>
                        <a:gd name="connsiteY5" fmla="*/ 42466 h 43290"/>
                        <a:gd name="connsiteX6" fmla="*/ 91678 w 183356"/>
                        <a:gd name="connsiteY6" fmla="*/ 0 h 4329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183356" h="43290">
                          <a:moveTo>
                            <a:pt x="91678" y="0"/>
                          </a:moveTo>
                          <a:cubicBezTo>
                            <a:pt x="142310" y="0"/>
                            <a:pt x="183356" y="19013"/>
                            <a:pt x="183356" y="42466"/>
                          </a:cubicBezTo>
                          <a:lnTo>
                            <a:pt x="182619" y="43290"/>
                          </a:lnTo>
                          <a:lnTo>
                            <a:pt x="91678" y="33338"/>
                          </a:lnTo>
                          <a:lnTo>
                            <a:pt x="737" y="43290"/>
                          </a:lnTo>
                          <a:lnTo>
                            <a:pt x="0" y="42466"/>
                          </a:lnTo>
                          <a:cubicBezTo>
                            <a:pt x="0" y="19013"/>
                            <a:pt x="41046" y="0"/>
                            <a:pt x="91678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105" name="グループ化 104">
                    <a:extLst>
                      <a:ext uri="{FF2B5EF4-FFF2-40B4-BE49-F238E27FC236}">
                        <a16:creationId xmlns:a16="http://schemas.microsoft.com/office/drawing/2014/main" id="{443C73B3-1D50-E87D-30C5-D80D84BF26ED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5237339" y="1145498"/>
                    <a:ext cx="158345" cy="77485"/>
                    <a:chOff x="3750469" y="1019938"/>
                    <a:chExt cx="183356" cy="89724"/>
                  </a:xfrm>
                  <a:solidFill>
                    <a:sysClr val="window" lastClr="FFFFFF">
                      <a:lumMod val="95000"/>
                    </a:sysClr>
                  </a:solidFill>
                </p:grpSpPr>
                <p:sp>
                  <p:nvSpPr>
                    <p:cNvPr id="106" name="楕円 105">
                      <a:extLst>
                        <a:ext uri="{FF2B5EF4-FFF2-40B4-BE49-F238E27FC236}">
                          <a16:creationId xmlns:a16="http://schemas.microsoft.com/office/drawing/2014/main" id="{87E10469-1036-71F5-6FD8-773FAE9CC70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750469" y="1024731"/>
                      <a:ext cx="183356" cy="84931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107" name="楕円 106">
                      <a:extLst>
                        <a:ext uri="{FF2B5EF4-FFF2-40B4-BE49-F238E27FC236}">
                          <a16:creationId xmlns:a16="http://schemas.microsoft.com/office/drawing/2014/main" id="{A7B9A800-9307-C726-9AA5-53E5BD84283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817144" y="1042193"/>
                      <a:ext cx="50006" cy="50006"/>
                    </a:xfrm>
                    <a:prstGeom prst="ellipse">
                      <a:avLst/>
                    </a:prstGeom>
                    <a:solidFill>
                      <a:sysClr val="windowText" lastClr="000000"/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  <p:sp>
                  <p:nvSpPr>
                    <p:cNvPr id="108" name="フリーフォーム: 図形 107">
                      <a:extLst>
                        <a:ext uri="{FF2B5EF4-FFF2-40B4-BE49-F238E27FC236}">
                          <a16:creationId xmlns:a16="http://schemas.microsoft.com/office/drawing/2014/main" id="{7297BF28-45C6-D50B-DE11-237B7D77776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750469" y="1019938"/>
                      <a:ext cx="183356" cy="43290"/>
                    </a:xfrm>
                    <a:custGeom>
                      <a:avLst/>
                      <a:gdLst>
                        <a:gd name="connsiteX0" fmla="*/ 91678 w 183356"/>
                        <a:gd name="connsiteY0" fmla="*/ 0 h 43290"/>
                        <a:gd name="connsiteX1" fmla="*/ 183356 w 183356"/>
                        <a:gd name="connsiteY1" fmla="*/ 42466 h 43290"/>
                        <a:gd name="connsiteX2" fmla="*/ 182619 w 183356"/>
                        <a:gd name="connsiteY2" fmla="*/ 43290 h 43290"/>
                        <a:gd name="connsiteX3" fmla="*/ 91678 w 183356"/>
                        <a:gd name="connsiteY3" fmla="*/ 33338 h 43290"/>
                        <a:gd name="connsiteX4" fmla="*/ 737 w 183356"/>
                        <a:gd name="connsiteY4" fmla="*/ 43290 h 43290"/>
                        <a:gd name="connsiteX5" fmla="*/ 0 w 183356"/>
                        <a:gd name="connsiteY5" fmla="*/ 42466 h 43290"/>
                        <a:gd name="connsiteX6" fmla="*/ 91678 w 183356"/>
                        <a:gd name="connsiteY6" fmla="*/ 0 h 4329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183356" h="43290">
                          <a:moveTo>
                            <a:pt x="91678" y="0"/>
                          </a:moveTo>
                          <a:cubicBezTo>
                            <a:pt x="142310" y="0"/>
                            <a:pt x="183356" y="19013"/>
                            <a:pt x="183356" y="42466"/>
                          </a:cubicBezTo>
                          <a:lnTo>
                            <a:pt x="182619" y="43290"/>
                          </a:lnTo>
                          <a:lnTo>
                            <a:pt x="91678" y="33338"/>
                          </a:lnTo>
                          <a:lnTo>
                            <a:pt x="737" y="43290"/>
                          </a:lnTo>
                          <a:lnTo>
                            <a:pt x="0" y="42466"/>
                          </a:lnTo>
                          <a:cubicBezTo>
                            <a:pt x="0" y="19013"/>
                            <a:pt x="41046" y="0"/>
                            <a:pt x="91678" y="0"/>
                          </a:cubicBezTo>
                          <a:close/>
                        </a:path>
                      </a:pathLst>
                    </a:custGeom>
                    <a:solidFill>
                      <a:sysClr val="window" lastClr="FFFFFF">
                        <a:lumMod val="85000"/>
                      </a:sys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4572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游ゴシック" panose="020B0400000000000000" pitchFamily="50" charset="-128"/>
                        <a:cs typeface="+mn-cs"/>
                      </a:endParaRPr>
                    </a:p>
                  </p:txBody>
                </p:sp>
              </p:grpSp>
            </p:grpSp>
            <p:sp>
              <p:nvSpPr>
                <p:cNvPr id="96" name="フリーフォーム: 図形 95">
                  <a:extLst>
                    <a:ext uri="{FF2B5EF4-FFF2-40B4-BE49-F238E27FC236}">
                      <a16:creationId xmlns:a16="http://schemas.microsoft.com/office/drawing/2014/main" id="{0CF1F9A2-DCDE-1435-A816-12251D4F78C5}"/>
                    </a:ext>
                  </a:extLst>
                </p:cNvPr>
                <p:cNvSpPr/>
                <p:nvPr/>
              </p:nvSpPr>
              <p:spPr>
                <a:xfrm>
                  <a:off x="5507788" y="1068899"/>
                  <a:ext cx="158345" cy="37385"/>
                </a:xfrm>
                <a:custGeom>
                  <a:avLst/>
                  <a:gdLst>
                    <a:gd name="connsiteX0" fmla="*/ 91678 w 183356"/>
                    <a:gd name="connsiteY0" fmla="*/ 0 h 43290"/>
                    <a:gd name="connsiteX1" fmla="*/ 183356 w 183356"/>
                    <a:gd name="connsiteY1" fmla="*/ 42466 h 43290"/>
                    <a:gd name="connsiteX2" fmla="*/ 182619 w 183356"/>
                    <a:gd name="connsiteY2" fmla="*/ 43290 h 43290"/>
                    <a:gd name="connsiteX3" fmla="*/ 91678 w 183356"/>
                    <a:gd name="connsiteY3" fmla="*/ 33338 h 43290"/>
                    <a:gd name="connsiteX4" fmla="*/ 737 w 183356"/>
                    <a:gd name="connsiteY4" fmla="*/ 43290 h 43290"/>
                    <a:gd name="connsiteX5" fmla="*/ 0 w 183356"/>
                    <a:gd name="connsiteY5" fmla="*/ 42466 h 43290"/>
                    <a:gd name="connsiteX6" fmla="*/ 91678 w 183356"/>
                    <a:gd name="connsiteY6" fmla="*/ 0 h 432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83356" h="43290">
                      <a:moveTo>
                        <a:pt x="91678" y="0"/>
                      </a:moveTo>
                      <a:cubicBezTo>
                        <a:pt x="142310" y="0"/>
                        <a:pt x="183356" y="19013"/>
                        <a:pt x="183356" y="42466"/>
                      </a:cubicBezTo>
                      <a:lnTo>
                        <a:pt x="182619" y="43290"/>
                      </a:lnTo>
                      <a:lnTo>
                        <a:pt x="91678" y="33338"/>
                      </a:lnTo>
                      <a:lnTo>
                        <a:pt x="737" y="43290"/>
                      </a:lnTo>
                      <a:lnTo>
                        <a:pt x="0" y="42466"/>
                      </a:lnTo>
                      <a:cubicBezTo>
                        <a:pt x="0" y="19013"/>
                        <a:pt x="41046" y="0"/>
                        <a:pt x="91678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97" name="フリーフォーム: 図形 96">
                  <a:extLst>
                    <a:ext uri="{FF2B5EF4-FFF2-40B4-BE49-F238E27FC236}">
                      <a16:creationId xmlns:a16="http://schemas.microsoft.com/office/drawing/2014/main" id="{754D8A53-48A2-2CCE-537A-7C795E1C9D82}"/>
                    </a:ext>
                  </a:extLst>
                </p:cNvPr>
                <p:cNvSpPr/>
                <p:nvPr/>
              </p:nvSpPr>
              <p:spPr>
                <a:xfrm>
                  <a:off x="5248232" y="1068899"/>
                  <a:ext cx="158345" cy="37385"/>
                </a:xfrm>
                <a:custGeom>
                  <a:avLst/>
                  <a:gdLst>
                    <a:gd name="connsiteX0" fmla="*/ 91678 w 183356"/>
                    <a:gd name="connsiteY0" fmla="*/ 0 h 43290"/>
                    <a:gd name="connsiteX1" fmla="*/ 183356 w 183356"/>
                    <a:gd name="connsiteY1" fmla="*/ 42466 h 43290"/>
                    <a:gd name="connsiteX2" fmla="*/ 182619 w 183356"/>
                    <a:gd name="connsiteY2" fmla="*/ 43290 h 43290"/>
                    <a:gd name="connsiteX3" fmla="*/ 91678 w 183356"/>
                    <a:gd name="connsiteY3" fmla="*/ 33338 h 43290"/>
                    <a:gd name="connsiteX4" fmla="*/ 737 w 183356"/>
                    <a:gd name="connsiteY4" fmla="*/ 43290 h 43290"/>
                    <a:gd name="connsiteX5" fmla="*/ 0 w 183356"/>
                    <a:gd name="connsiteY5" fmla="*/ 42466 h 43290"/>
                    <a:gd name="connsiteX6" fmla="*/ 91678 w 183356"/>
                    <a:gd name="connsiteY6" fmla="*/ 0 h 432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83356" h="43290">
                      <a:moveTo>
                        <a:pt x="91678" y="0"/>
                      </a:moveTo>
                      <a:cubicBezTo>
                        <a:pt x="142310" y="0"/>
                        <a:pt x="183356" y="19013"/>
                        <a:pt x="183356" y="42466"/>
                      </a:cubicBezTo>
                      <a:lnTo>
                        <a:pt x="182619" y="43290"/>
                      </a:lnTo>
                      <a:lnTo>
                        <a:pt x="91678" y="33338"/>
                      </a:lnTo>
                      <a:lnTo>
                        <a:pt x="737" y="43290"/>
                      </a:lnTo>
                      <a:lnTo>
                        <a:pt x="0" y="42466"/>
                      </a:lnTo>
                      <a:cubicBezTo>
                        <a:pt x="0" y="19013"/>
                        <a:pt x="41046" y="0"/>
                        <a:pt x="91678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98" name="月 97">
                  <a:extLst>
                    <a:ext uri="{FF2B5EF4-FFF2-40B4-BE49-F238E27FC236}">
                      <a16:creationId xmlns:a16="http://schemas.microsoft.com/office/drawing/2014/main" id="{D3A1626F-2914-DB2F-5613-0ECFE4B0684E}"/>
                    </a:ext>
                  </a:extLst>
                </p:cNvPr>
                <p:cNvSpPr/>
                <p:nvPr/>
              </p:nvSpPr>
              <p:spPr>
                <a:xfrm rot="1229390">
                  <a:off x="5297560" y="1326877"/>
                  <a:ext cx="45719" cy="208179"/>
                </a:xfrm>
                <a:prstGeom prst="moon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99" name="月 98">
                  <a:extLst>
                    <a:ext uri="{FF2B5EF4-FFF2-40B4-BE49-F238E27FC236}">
                      <a16:creationId xmlns:a16="http://schemas.microsoft.com/office/drawing/2014/main" id="{2C42D85C-B566-7FB1-2CBE-3FDF287DA5A1}"/>
                    </a:ext>
                  </a:extLst>
                </p:cNvPr>
                <p:cNvSpPr/>
                <p:nvPr/>
              </p:nvSpPr>
              <p:spPr>
                <a:xfrm rot="20370610" flipH="1">
                  <a:off x="5569022" y="1326878"/>
                  <a:ext cx="45719" cy="208179"/>
                </a:xfrm>
                <a:prstGeom prst="moon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0" name="月 99">
                  <a:extLst>
                    <a:ext uri="{FF2B5EF4-FFF2-40B4-BE49-F238E27FC236}">
                      <a16:creationId xmlns:a16="http://schemas.microsoft.com/office/drawing/2014/main" id="{C9AC02B8-B5E5-A78A-425F-D272E977D9AC}"/>
                    </a:ext>
                  </a:extLst>
                </p:cNvPr>
                <p:cNvSpPr/>
                <p:nvPr/>
              </p:nvSpPr>
              <p:spPr>
                <a:xfrm rot="16200000" flipH="1">
                  <a:off x="5439088" y="1368107"/>
                  <a:ext cx="34127" cy="189088"/>
                </a:xfrm>
                <a:prstGeom prst="moon">
                  <a:avLst/>
                </a:prstGeom>
                <a:solidFill>
                  <a:sysClr val="windowText" lastClr="000000">
                    <a:lumMod val="50000"/>
                    <a:lumOff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E4F56B61-27F5-A460-7BB0-2CC72FF81556}"/>
                    </a:ext>
                  </a:extLst>
                </p:cNvPr>
                <p:cNvSpPr/>
                <p:nvPr/>
              </p:nvSpPr>
              <p:spPr>
                <a:xfrm>
                  <a:off x="5627687" y="1622425"/>
                  <a:ext cx="257175" cy="384175"/>
                </a:xfrm>
                <a:custGeom>
                  <a:avLst/>
                  <a:gdLst>
                    <a:gd name="connsiteX0" fmla="*/ 0 w 327025"/>
                    <a:gd name="connsiteY0" fmla="*/ 384175 h 384175"/>
                    <a:gd name="connsiteX1" fmla="*/ 327025 w 327025"/>
                    <a:gd name="connsiteY1" fmla="*/ 384175 h 384175"/>
                    <a:gd name="connsiteX2" fmla="*/ 288925 w 327025"/>
                    <a:gd name="connsiteY2" fmla="*/ 117475 h 384175"/>
                    <a:gd name="connsiteX3" fmla="*/ 123825 w 327025"/>
                    <a:gd name="connsiteY3" fmla="*/ 0 h 384175"/>
                    <a:gd name="connsiteX4" fmla="*/ 0 w 327025"/>
                    <a:gd name="connsiteY4" fmla="*/ 384175 h 384175"/>
                    <a:gd name="connsiteX0" fmla="*/ 0 w 327025"/>
                    <a:gd name="connsiteY0" fmla="*/ 384175 h 384175"/>
                    <a:gd name="connsiteX1" fmla="*/ 327025 w 327025"/>
                    <a:gd name="connsiteY1" fmla="*/ 384175 h 384175"/>
                    <a:gd name="connsiteX2" fmla="*/ 257175 w 327025"/>
                    <a:gd name="connsiteY2" fmla="*/ 101600 h 384175"/>
                    <a:gd name="connsiteX3" fmla="*/ 123825 w 327025"/>
                    <a:gd name="connsiteY3" fmla="*/ 0 h 384175"/>
                    <a:gd name="connsiteX4" fmla="*/ 0 w 327025"/>
                    <a:gd name="connsiteY4" fmla="*/ 384175 h 384175"/>
                    <a:gd name="connsiteX0" fmla="*/ 0 w 257175"/>
                    <a:gd name="connsiteY0" fmla="*/ 384175 h 384175"/>
                    <a:gd name="connsiteX1" fmla="*/ 257175 w 257175"/>
                    <a:gd name="connsiteY1" fmla="*/ 381000 h 384175"/>
                    <a:gd name="connsiteX2" fmla="*/ 257175 w 257175"/>
                    <a:gd name="connsiteY2" fmla="*/ 101600 h 384175"/>
                    <a:gd name="connsiteX3" fmla="*/ 123825 w 257175"/>
                    <a:gd name="connsiteY3" fmla="*/ 0 h 384175"/>
                    <a:gd name="connsiteX4" fmla="*/ 0 w 257175"/>
                    <a:gd name="connsiteY4" fmla="*/ 384175 h 3841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257175" h="384175">
                      <a:moveTo>
                        <a:pt x="0" y="384175"/>
                      </a:moveTo>
                      <a:lnTo>
                        <a:pt x="257175" y="381000"/>
                      </a:lnTo>
                      <a:lnTo>
                        <a:pt x="257175" y="101600"/>
                      </a:lnTo>
                      <a:lnTo>
                        <a:pt x="123825" y="0"/>
                      </a:lnTo>
                      <a:lnTo>
                        <a:pt x="0" y="384175"/>
                      </a:ln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2" name="フリーフォーム: 図形 101">
                  <a:extLst>
                    <a:ext uri="{FF2B5EF4-FFF2-40B4-BE49-F238E27FC236}">
                      <a16:creationId xmlns:a16="http://schemas.microsoft.com/office/drawing/2014/main" id="{1F7F9D59-F6AB-9891-7184-991BC30BE05A}"/>
                    </a:ext>
                  </a:extLst>
                </p:cNvPr>
                <p:cNvSpPr/>
                <p:nvPr/>
              </p:nvSpPr>
              <p:spPr>
                <a:xfrm>
                  <a:off x="5135562" y="1638300"/>
                  <a:ext cx="231775" cy="371475"/>
                </a:xfrm>
                <a:custGeom>
                  <a:avLst/>
                  <a:gdLst>
                    <a:gd name="connsiteX0" fmla="*/ 231775 w 231775"/>
                    <a:gd name="connsiteY0" fmla="*/ 371475 h 371475"/>
                    <a:gd name="connsiteX1" fmla="*/ 104775 w 231775"/>
                    <a:gd name="connsiteY1" fmla="*/ 371475 h 371475"/>
                    <a:gd name="connsiteX2" fmla="*/ 0 w 231775"/>
                    <a:gd name="connsiteY2" fmla="*/ 371475 h 371475"/>
                    <a:gd name="connsiteX3" fmla="*/ 79375 w 231775"/>
                    <a:gd name="connsiteY3" fmla="*/ 63500 h 371475"/>
                    <a:gd name="connsiteX4" fmla="*/ 123825 w 231775"/>
                    <a:gd name="connsiteY4" fmla="*/ 0 h 371475"/>
                    <a:gd name="connsiteX5" fmla="*/ 231775 w 231775"/>
                    <a:gd name="connsiteY5" fmla="*/ 371475 h 3714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231775" h="371475">
                      <a:moveTo>
                        <a:pt x="231775" y="371475"/>
                      </a:moveTo>
                      <a:lnTo>
                        <a:pt x="104775" y="371475"/>
                      </a:lnTo>
                      <a:lnTo>
                        <a:pt x="0" y="371475"/>
                      </a:lnTo>
                      <a:lnTo>
                        <a:pt x="79375" y="63500"/>
                      </a:lnTo>
                      <a:lnTo>
                        <a:pt x="123825" y="0"/>
                      </a:lnTo>
                      <a:lnTo>
                        <a:pt x="231775" y="371475"/>
                      </a:ln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3" name="フリーフォーム: 図形 102">
                  <a:extLst>
                    <a:ext uri="{FF2B5EF4-FFF2-40B4-BE49-F238E27FC236}">
                      <a16:creationId xmlns:a16="http://schemas.microsoft.com/office/drawing/2014/main" id="{6A107325-5608-8314-85AE-E64CE18C62BA}"/>
                    </a:ext>
                  </a:extLst>
                </p:cNvPr>
                <p:cNvSpPr/>
                <p:nvPr/>
              </p:nvSpPr>
              <p:spPr>
                <a:xfrm>
                  <a:off x="5113337" y="1711325"/>
                  <a:ext cx="149225" cy="307975"/>
                </a:xfrm>
                <a:custGeom>
                  <a:avLst/>
                  <a:gdLst>
                    <a:gd name="connsiteX0" fmla="*/ 238125 w 292100"/>
                    <a:gd name="connsiteY0" fmla="*/ 298450 h 298450"/>
                    <a:gd name="connsiteX1" fmla="*/ 0 w 292100"/>
                    <a:gd name="connsiteY1" fmla="*/ 298450 h 298450"/>
                    <a:gd name="connsiteX2" fmla="*/ 107950 w 292100"/>
                    <a:gd name="connsiteY2" fmla="*/ 98425 h 298450"/>
                    <a:gd name="connsiteX3" fmla="*/ 292100 w 292100"/>
                    <a:gd name="connsiteY3" fmla="*/ 0 h 298450"/>
                    <a:gd name="connsiteX4" fmla="*/ 238125 w 292100"/>
                    <a:gd name="connsiteY4" fmla="*/ 298450 h 298450"/>
                    <a:gd name="connsiteX0" fmla="*/ 342900 w 342900"/>
                    <a:gd name="connsiteY0" fmla="*/ 301625 h 301625"/>
                    <a:gd name="connsiteX1" fmla="*/ 0 w 342900"/>
                    <a:gd name="connsiteY1" fmla="*/ 298450 h 301625"/>
                    <a:gd name="connsiteX2" fmla="*/ 107950 w 342900"/>
                    <a:gd name="connsiteY2" fmla="*/ 98425 h 301625"/>
                    <a:gd name="connsiteX3" fmla="*/ 292100 w 342900"/>
                    <a:gd name="connsiteY3" fmla="*/ 0 h 301625"/>
                    <a:gd name="connsiteX4" fmla="*/ 342900 w 342900"/>
                    <a:gd name="connsiteY4" fmla="*/ 301625 h 301625"/>
                    <a:gd name="connsiteX0" fmla="*/ 342900 w 342900"/>
                    <a:gd name="connsiteY0" fmla="*/ 301625 h 301625"/>
                    <a:gd name="connsiteX1" fmla="*/ 0 w 342900"/>
                    <a:gd name="connsiteY1" fmla="*/ 298450 h 301625"/>
                    <a:gd name="connsiteX2" fmla="*/ 200025 w 342900"/>
                    <a:gd name="connsiteY2" fmla="*/ 44450 h 301625"/>
                    <a:gd name="connsiteX3" fmla="*/ 292100 w 342900"/>
                    <a:gd name="connsiteY3" fmla="*/ 0 h 301625"/>
                    <a:gd name="connsiteX4" fmla="*/ 342900 w 342900"/>
                    <a:gd name="connsiteY4" fmla="*/ 301625 h 301625"/>
                    <a:gd name="connsiteX0" fmla="*/ 149225 w 149225"/>
                    <a:gd name="connsiteY0" fmla="*/ 301625 h 307975"/>
                    <a:gd name="connsiteX1" fmla="*/ 0 w 149225"/>
                    <a:gd name="connsiteY1" fmla="*/ 307975 h 307975"/>
                    <a:gd name="connsiteX2" fmla="*/ 6350 w 149225"/>
                    <a:gd name="connsiteY2" fmla="*/ 44450 h 307975"/>
                    <a:gd name="connsiteX3" fmla="*/ 98425 w 149225"/>
                    <a:gd name="connsiteY3" fmla="*/ 0 h 307975"/>
                    <a:gd name="connsiteX4" fmla="*/ 149225 w 149225"/>
                    <a:gd name="connsiteY4" fmla="*/ 301625 h 3079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9225" h="307975">
                      <a:moveTo>
                        <a:pt x="149225" y="301625"/>
                      </a:moveTo>
                      <a:lnTo>
                        <a:pt x="0" y="307975"/>
                      </a:lnTo>
                      <a:lnTo>
                        <a:pt x="6350" y="44450"/>
                      </a:lnTo>
                      <a:lnTo>
                        <a:pt x="98425" y="0"/>
                      </a:lnTo>
                      <a:lnTo>
                        <a:pt x="149225" y="301625"/>
                      </a:lnTo>
                      <a:close/>
                    </a:path>
                  </a:pathLst>
                </a:custGeom>
                <a:solidFill>
                  <a:sysClr val="windowText" lastClr="000000">
                    <a:lumMod val="75000"/>
                    <a:lumOff val="25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7737DA53-BB13-2D21-7510-21F5BCE742A3}"/>
                  </a:ext>
                </a:extLst>
              </p:cNvPr>
              <p:cNvSpPr/>
              <p:nvPr/>
            </p:nvSpPr>
            <p:spPr>
              <a:xfrm>
                <a:off x="1597024" y="793750"/>
                <a:ext cx="1158876" cy="1003301"/>
              </a:xfrm>
              <a:custGeom>
                <a:avLst/>
                <a:gdLst>
                  <a:gd name="connsiteX0" fmla="*/ 947738 w 1158876"/>
                  <a:gd name="connsiteY0" fmla="*/ 949325 h 1003301"/>
                  <a:gd name="connsiteX1" fmla="*/ 974726 w 1158876"/>
                  <a:gd name="connsiteY1" fmla="*/ 976313 h 1003301"/>
                  <a:gd name="connsiteX2" fmla="*/ 947738 w 1158876"/>
                  <a:gd name="connsiteY2" fmla="*/ 1003301 h 1003301"/>
                  <a:gd name="connsiteX3" fmla="*/ 920750 w 1158876"/>
                  <a:gd name="connsiteY3" fmla="*/ 976313 h 1003301"/>
                  <a:gd name="connsiteX4" fmla="*/ 947738 w 1158876"/>
                  <a:gd name="connsiteY4" fmla="*/ 949325 h 1003301"/>
                  <a:gd name="connsiteX5" fmla="*/ 223838 w 1158876"/>
                  <a:gd name="connsiteY5" fmla="*/ 923925 h 1003301"/>
                  <a:gd name="connsiteX6" fmla="*/ 250826 w 1158876"/>
                  <a:gd name="connsiteY6" fmla="*/ 950913 h 1003301"/>
                  <a:gd name="connsiteX7" fmla="*/ 223838 w 1158876"/>
                  <a:gd name="connsiteY7" fmla="*/ 977901 h 1003301"/>
                  <a:gd name="connsiteX8" fmla="*/ 196850 w 1158876"/>
                  <a:gd name="connsiteY8" fmla="*/ 950913 h 1003301"/>
                  <a:gd name="connsiteX9" fmla="*/ 223838 w 1158876"/>
                  <a:gd name="connsiteY9" fmla="*/ 923925 h 1003301"/>
                  <a:gd name="connsiteX10" fmla="*/ 55563 w 1158876"/>
                  <a:gd name="connsiteY10" fmla="*/ 889000 h 1003301"/>
                  <a:gd name="connsiteX11" fmla="*/ 82551 w 1158876"/>
                  <a:gd name="connsiteY11" fmla="*/ 915988 h 1003301"/>
                  <a:gd name="connsiteX12" fmla="*/ 55563 w 1158876"/>
                  <a:gd name="connsiteY12" fmla="*/ 942976 h 1003301"/>
                  <a:gd name="connsiteX13" fmla="*/ 28575 w 1158876"/>
                  <a:gd name="connsiteY13" fmla="*/ 915988 h 1003301"/>
                  <a:gd name="connsiteX14" fmla="*/ 55563 w 1158876"/>
                  <a:gd name="connsiteY14" fmla="*/ 889000 h 1003301"/>
                  <a:gd name="connsiteX15" fmla="*/ 909638 w 1158876"/>
                  <a:gd name="connsiteY15" fmla="*/ 882650 h 1003301"/>
                  <a:gd name="connsiteX16" fmla="*/ 936626 w 1158876"/>
                  <a:gd name="connsiteY16" fmla="*/ 909638 h 1003301"/>
                  <a:gd name="connsiteX17" fmla="*/ 909638 w 1158876"/>
                  <a:gd name="connsiteY17" fmla="*/ 936626 h 1003301"/>
                  <a:gd name="connsiteX18" fmla="*/ 882650 w 1158876"/>
                  <a:gd name="connsiteY18" fmla="*/ 909638 h 1003301"/>
                  <a:gd name="connsiteX19" fmla="*/ 909638 w 1158876"/>
                  <a:gd name="connsiteY19" fmla="*/ 882650 h 1003301"/>
                  <a:gd name="connsiteX20" fmla="*/ 169863 w 1158876"/>
                  <a:gd name="connsiteY20" fmla="*/ 869950 h 1003301"/>
                  <a:gd name="connsiteX21" fmla="*/ 196851 w 1158876"/>
                  <a:gd name="connsiteY21" fmla="*/ 896938 h 1003301"/>
                  <a:gd name="connsiteX22" fmla="*/ 169863 w 1158876"/>
                  <a:gd name="connsiteY22" fmla="*/ 923926 h 1003301"/>
                  <a:gd name="connsiteX23" fmla="*/ 142875 w 1158876"/>
                  <a:gd name="connsiteY23" fmla="*/ 896938 h 1003301"/>
                  <a:gd name="connsiteX24" fmla="*/ 169863 w 1158876"/>
                  <a:gd name="connsiteY24" fmla="*/ 869950 h 1003301"/>
                  <a:gd name="connsiteX25" fmla="*/ 830263 w 1158876"/>
                  <a:gd name="connsiteY25" fmla="*/ 857250 h 1003301"/>
                  <a:gd name="connsiteX26" fmla="*/ 857251 w 1158876"/>
                  <a:gd name="connsiteY26" fmla="*/ 884238 h 1003301"/>
                  <a:gd name="connsiteX27" fmla="*/ 830263 w 1158876"/>
                  <a:gd name="connsiteY27" fmla="*/ 911226 h 1003301"/>
                  <a:gd name="connsiteX28" fmla="*/ 803275 w 1158876"/>
                  <a:gd name="connsiteY28" fmla="*/ 884238 h 1003301"/>
                  <a:gd name="connsiteX29" fmla="*/ 830263 w 1158876"/>
                  <a:gd name="connsiteY29" fmla="*/ 857250 h 1003301"/>
                  <a:gd name="connsiteX30" fmla="*/ 125413 w 1158876"/>
                  <a:gd name="connsiteY30" fmla="*/ 809625 h 1003301"/>
                  <a:gd name="connsiteX31" fmla="*/ 152401 w 1158876"/>
                  <a:gd name="connsiteY31" fmla="*/ 836613 h 1003301"/>
                  <a:gd name="connsiteX32" fmla="*/ 125413 w 1158876"/>
                  <a:gd name="connsiteY32" fmla="*/ 863601 h 1003301"/>
                  <a:gd name="connsiteX33" fmla="*/ 98425 w 1158876"/>
                  <a:gd name="connsiteY33" fmla="*/ 836613 h 1003301"/>
                  <a:gd name="connsiteX34" fmla="*/ 125413 w 1158876"/>
                  <a:gd name="connsiteY34" fmla="*/ 809625 h 1003301"/>
                  <a:gd name="connsiteX35" fmla="*/ 906463 w 1158876"/>
                  <a:gd name="connsiteY35" fmla="*/ 796925 h 1003301"/>
                  <a:gd name="connsiteX36" fmla="*/ 933451 w 1158876"/>
                  <a:gd name="connsiteY36" fmla="*/ 823913 h 1003301"/>
                  <a:gd name="connsiteX37" fmla="*/ 906463 w 1158876"/>
                  <a:gd name="connsiteY37" fmla="*/ 850901 h 1003301"/>
                  <a:gd name="connsiteX38" fmla="*/ 879475 w 1158876"/>
                  <a:gd name="connsiteY38" fmla="*/ 823913 h 1003301"/>
                  <a:gd name="connsiteX39" fmla="*/ 906463 w 1158876"/>
                  <a:gd name="connsiteY39" fmla="*/ 796925 h 1003301"/>
                  <a:gd name="connsiteX40" fmla="*/ 185738 w 1158876"/>
                  <a:gd name="connsiteY40" fmla="*/ 771525 h 1003301"/>
                  <a:gd name="connsiteX41" fmla="*/ 212726 w 1158876"/>
                  <a:gd name="connsiteY41" fmla="*/ 798513 h 1003301"/>
                  <a:gd name="connsiteX42" fmla="*/ 185738 w 1158876"/>
                  <a:gd name="connsiteY42" fmla="*/ 825501 h 1003301"/>
                  <a:gd name="connsiteX43" fmla="*/ 158750 w 1158876"/>
                  <a:gd name="connsiteY43" fmla="*/ 798513 h 1003301"/>
                  <a:gd name="connsiteX44" fmla="*/ 185738 w 1158876"/>
                  <a:gd name="connsiteY44" fmla="*/ 771525 h 1003301"/>
                  <a:gd name="connsiteX45" fmla="*/ 26988 w 1158876"/>
                  <a:gd name="connsiteY45" fmla="*/ 752475 h 1003301"/>
                  <a:gd name="connsiteX46" fmla="*/ 53976 w 1158876"/>
                  <a:gd name="connsiteY46" fmla="*/ 779463 h 1003301"/>
                  <a:gd name="connsiteX47" fmla="*/ 26988 w 1158876"/>
                  <a:gd name="connsiteY47" fmla="*/ 806451 h 1003301"/>
                  <a:gd name="connsiteX48" fmla="*/ 0 w 1158876"/>
                  <a:gd name="connsiteY48" fmla="*/ 779463 h 1003301"/>
                  <a:gd name="connsiteX49" fmla="*/ 26988 w 1158876"/>
                  <a:gd name="connsiteY49" fmla="*/ 752475 h 1003301"/>
                  <a:gd name="connsiteX50" fmla="*/ 100013 w 1158876"/>
                  <a:gd name="connsiteY50" fmla="*/ 746125 h 1003301"/>
                  <a:gd name="connsiteX51" fmla="*/ 127001 w 1158876"/>
                  <a:gd name="connsiteY51" fmla="*/ 773113 h 1003301"/>
                  <a:gd name="connsiteX52" fmla="*/ 100013 w 1158876"/>
                  <a:gd name="connsiteY52" fmla="*/ 800101 h 1003301"/>
                  <a:gd name="connsiteX53" fmla="*/ 73025 w 1158876"/>
                  <a:gd name="connsiteY53" fmla="*/ 773113 h 1003301"/>
                  <a:gd name="connsiteX54" fmla="*/ 100013 w 1158876"/>
                  <a:gd name="connsiteY54" fmla="*/ 746125 h 1003301"/>
                  <a:gd name="connsiteX55" fmla="*/ 928688 w 1158876"/>
                  <a:gd name="connsiteY55" fmla="*/ 727075 h 1003301"/>
                  <a:gd name="connsiteX56" fmla="*/ 955676 w 1158876"/>
                  <a:gd name="connsiteY56" fmla="*/ 754063 h 1003301"/>
                  <a:gd name="connsiteX57" fmla="*/ 928688 w 1158876"/>
                  <a:gd name="connsiteY57" fmla="*/ 781051 h 1003301"/>
                  <a:gd name="connsiteX58" fmla="*/ 901700 w 1158876"/>
                  <a:gd name="connsiteY58" fmla="*/ 754063 h 1003301"/>
                  <a:gd name="connsiteX59" fmla="*/ 928688 w 1158876"/>
                  <a:gd name="connsiteY59" fmla="*/ 727075 h 1003301"/>
                  <a:gd name="connsiteX60" fmla="*/ 954088 w 1158876"/>
                  <a:gd name="connsiteY60" fmla="*/ 165100 h 1003301"/>
                  <a:gd name="connsiteX61" fmla="*/ 981076 w 1158876"/>
                  <a:gd name="connsiteY61" fmla="*/ 192088 h 1003301"/>
                  <a:gd name="connsiteX62" fmla="*/ 954088 w 1158876"/>
                  <a:gd name="connsiteY62" fmla="*/ 219076 h 1003301"/>
                  <a:gd name="connsiteX63" fmla="*/ 927100 w 1158876"/>
                  <a:gd name="connsiteY63" fmla="*/ 192088 h 1003301"/>
                  <a:gd name="connsiteX64" fmla="*/ 954088 w 1158876"/>
                  <a:gd name="connsiteY64" fmla="*/ 165100 h 1003301"/>
                  <a:gd name="connsiteX65" fmla="*/ 862013 w 1158876"/>
                  <a:gd name="connsiteY65" fmla="*/ 88900 h 1003301"/>
                  <a:gd name="connsiteX66" fmla="*/ 889001 w 1158876"/>
                  <a:gd name="connsiteY66" fmla="*/ 115888 h 1003301"/>
                  <a:gd name="connsiteX67" fmla="*/ 862013 w 1158876"/>
                  <a:gd name="connsiteY67" fmla="*/ 142876 h 1003301"/>
                  <a:gd name="connsiteX68" fmla="*/ 835025 w 1158876"/>
                  <a:gd name="connsiteY68" fmla="*/ 115888 h 1003301"/>
                  <a:gd name="connsiteX69" fmla="*/ 862013 w 1158876"/>
                  <a:gd name="connsiteY69" fmla="*/ 88900 h 1003301"/>
                  <a:gd name="connsiteX70" fmla="*/ 1042988 w 1158876"/>
                  <a:gd name="connsiteY70" fmla="*/ 76200 h 1003301"/>
                  <a:gd name="connsiteX71" fmla="*/ 1069976 w 1158876"/>
                  <a:gd name="connsiteY71" fmla="*/ 103188 h 1003301"/>
                  <a:gd name="connsiteX72" fmla="*/ 1042988 w 1158876"/>
                  <a:gd name="connsiteY72" fmla="*/ 130176 h 1003301"/>
                  <a:gd name="connsiteX73" fmla="*/ 1016000 w 1158876"/>
                  <a:gd name="connsiteY73" fmla="*/ 103188 h 1003301"/>
                  <a:gd name="connsiteX74" fmla="*/ 1042988 w 1158876"/>
                  <a:gd name="connsiteY74" fmla="*/ 76200 h 1003301"/>
                  <a:gd name="connsiteX75" fmla="*/ 973138 w 1158876"/>
                  <a:gd name="connsiteY75" fmla="*/ 63500 h 1003301"/>
                  <a:gd name="connsiteX76" fmla="*/ 1000126 w 1158876"/>
                  <a:gd name="connsiteY76" fmla="*/ 90488 h 1003301"/>
                  <a:gd name="connsiteX77" fmla="*/ 973138 w 1158876"/>
                  <a:gd name="connsiteY77" fmla="*/ 117476 h 1003301"/>
                  <a:gd name="connsiteX78" fmla="*/ 946150 w 1158876"/>
                  <a:gd name="connsiteY78" fmla="*/ 90488 h 1003301"/>
                  <a:gd name="connsiteX79" fmla="*/ 973138 w 1158876"/>
                  <a:gd name="connsiteY79" fmla="*/ 63500 h 1003301"/>
                  <a:gd name="connsiteX80" fmla="*/ 1131888 w 1158876"/>
                  <a:gd name="connsiteY80" fmla="*/ 19050 h 1003301"/>
                  <a:gd name="connsiteX81" fmla="*/ 1158876 w 1158876"/>
                  <a:gd name="connsiteY81" fmla="*/ 46038 h 1003301"/>
                  <a:gd name="connsiteX82" fmla="*/ 1131888 w 1158876"/>
                  <a:gd name="connsiteY82" fmla="*/ 73026 h 1003301"/>
                  <a:gd name="connsiteX83" fmla="*/ 1104900 w 1158876"/>
                  <a:gd name="connsiteY83" fmla="*/ 46038 h 1003301"/>
                  <a:gd name="connsiteX84" fmla="*/ 1131888 w 1158876"/>
                  <a:gd name="connsiteY84" fmla="*/ 19050 h 1003301"/>
                  <a:gd name="connsiteX85" fmla="*/ 976313 w 1158876"/>
                  <a:gd name="connsiteY85" fmla="*/ 0 h 1003301"/>
                  <a:gd name="connsiteX86" fmla="*/ 1003301 w 1158876"/>
                  <a:gd name="connsiteY86" fmla="*/ 26988 h 1003301"/>
                  <a:gd name="connsiteX87" fmla="*/ 976313 w 1158876"/>
                  <a:gd name="connsiteY87" fmla="*/ 53976 h 1003301"/>
                  <a:gd name="connsiteX88" fmla="*/ 949325 w 1158876"/>
                  <a:gd name="connsiteY88" fmla="*/ 26988 h 1003301"/>
                  <a:gd name="connsiteX89" fmla="*/ 976313 w 1158876"/>
                  <a:gd name="connsiteY89" fmla="*/ 0 h 100330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</a:cxnLst>
                <a:rect l="l" t="t" r="r" b="b"/>
                <a:pathLst>
                  <a:path w="1158876" h="1003301">
                    <a:moveTo>
                      <a:pt x="947738" y="949325"/>
                    </a:moveTo>
                    <a:cubicBezTo>
                      <a:pt x="962643" y="949325"/>
                      <a:pt x="974726" y="961408"/>
                      <a:pt x="974726" y="976313"/>
                    </a:cubicBezTo>
                    <a:cubicBezTo>
                      <a:pt x="974726" y="991218"/>
                      <a:pt x="962643" y="1003301"/>
                      <a:pt x="947738" y="1003301"/>
                    </a:cubicBezTo>
                    <a:cubicBezTo>
                      <a:pt x="932833" y="1003301"/>
                      <a:pt x="920750" y="991218"/>
                      <a:pt x="920750" y="976313"/>
                    </a:cubicBezTo>
                    <a:cubicBezTo>
                      <a:pt x="920750" y="961408"/>
                      <a:pt x="932833" y="949325"/>
                      <a:pt x="947738" y="949325"/>
                    </a:cubicBezTo>
                    <a:close/>
                    <a:moveTo>
                      <a:pt x="223838" y="923925"/>
                    </a:moveTo>
                    <a:cubicBezTo>
                      <a:pt x="238743" y="923925"/>
                      <a:pt x="250826" y="936008"/>
                      <a:pt x="250826" y="950913"/>
                    </a:cubicBezTo>
                    <a:cubicBezTo>
                      <a:pt x="250826" y="965818"/>
                      <a:pt x="238743" y="977901"/>
                      <a:pt x="223838" y="977901"/>
                    </a:cubicBezTo>
                    <a:cubicBezTo>
                      <a:pt x="208933" y="977901"/>
                      <a:pt x="196850" y="965818"/>
                      <a:pt x="196850" y="950913"/>
                    </a:cubicBezTo>
                    <a:cubicBezTo>
                      <a:pt x="196850" y="936008"/>
                      <a:pt x="208933" y="923925"/>
                      <a:pt x="223838" y="923925"/>
                    </a:cubicBezTo>
                    <a:close/>
                    <a:moveTo>
                      <a:pt x="55563" y="889000"/>
                    </a:moveTo>
                    <a:cubicBezTo>
                      <a:pt x="70468" y="889000"/>
                      <a:pt x="82551" y="901083"/>
                      <a:pt x="82551" y="915988"/>
                    </a:cubicBezTo>
                    <a:cubicBezTo>
                      <a:pt x="82551" y="930893"/>
                      <a:pt x="70468" y="942976"/>
                      <a:pt x="55563" y="942976"/>
                    </a:cubicBezTo>
                    <a:cubicBezTo>
                      <a:pt x="40658" y="942976"/>
                      <a:pt x="28575" y="930893"/>
                      <a:pt x="28575" y="915988"/>
                    </a:cubicBezTo>
                    <a:cubicBezTo>
                      <a:pt x="28575" y="901083"/>
                      <a:pt x="40658" y="889000"/>
                      <a:pt x="55563" y="889000"/>
                    </a:cubicBezTo>
                    <a:close/>
                    <a:moveTo>
                      <a:pt x="909638" y="882650"/>
                    </a:moveTo>
                    <a:cubicBezTo>
                      <a:pt x="924543" y="882650"/>
                      <a:pt x="936626" y="894733"/>
                      <a:pt x="936626" y="909638"/>
                    </a:cubicBezTo>
                    <a:cubicBezTo>
                      <a:pt x="936626" y="924543"/>
                      <a:pt x="924543" y="936626"/>
                      <a:pt x="909638" y="936626"/>
                    </a:cubicBezTo>
                    <a:cubicBezTo>
                      <a:pt x="894733" y="936626"/>
                      <a:pt x="882650" y="924543"/>
                      <a:pt x="882650" y="909638"/>
                    </a:cubicBezTo>
                    <a:cubicBezTo>
                      <a:pt x="882650" y="894733"/>
                      <a:pt x="894733" y="882650"/>
                      <a:pt x="909638" y="882650"/>
                    </a:cubicBezTo>
                    <a:close/>
                    <a:moveTo>
                      <a:pt x="169863" y="869950"/>
                    </a:moveTo>
                    <a:cubicBezTo>
                      <a:pt x="184768" y="869950"/>
                      <a:pt x="196851" y="882033"/>
                      <a:pt x="196851" y="896938"/>
                    </a:cubicBezTo>
                    <a:cubicBezTo>
                      <a:pt x="196851" y="911843"/>
                      <a:pt x="184768" y="923926"/>
                      <a:pt x="169863" y="923926"/>
                    </a:cubicBezTo>
                    <a:cubicBezTo>
                      <a:pt x="154958" y="923926"/>
                      <a:pt x="142875" y="911843"/>
                      <a:pt x="142875" y="896938"/>
                    </a:cubicBezTo>
                    <a:cubicBezTo>
                      <a:pt x="142875" y="882033"/>
                      <a:pt x="154958" y="869950"/>
                      <a:pt x="169863" y="869950"/>
                    </a:cubicBezTo>
                    <a:close/>
                    <a:moveTo>
                      <a:pt x="830263" y="857250"/>
                    </a:moveTo>
                    <a:cubicBezTo>
                      <a:pt x="845168" y="857250"/>
                      <a:pt x="857251" y="869333"/>
                      <a:pt x="857251" y="884238"/>
                    </a:cubicBezTo>
                    <a:cubicBezTo>
                      <a:pt x="857251" y="899143"/>
                      <a:pt x="845168" y="911226"/>
                      <a:pt x="830263" y="911226"/>
                    </a:cubicBezTo>
                    <a:cubicBezTo>
                      <a:pt x="815358" y="911226"/>
                      <a:pt x="803275" y="899143"/>
                      <a:pt x="803275" y="884238"/>
                    </a:cubicBezTo>
                    <a:cubicBezTo>
                      <a:pt x="803275" y="869333"/>
                      <a:pt x="815358" y="857250"/>
                      <a:pt x="830263" y="857250"/>
                    </a:cubicBezTo>
                    <a:close/>
                    <a:moveTo>
                      <a:pt x="125413" y="809625"/>
                    </a:moveTo>
                    <a:cubicBezTo>
                      <a:pt x="140318" y="809625"/>
                      <a:pt x="152401" y="821708"/>
                      <a:pt x="152401" y="836613"/>
                    </a:cubicBezTo>
                    <a:cubicBezTo>
                      <a:pt x="152401" y="851518"/>
                      <a:pt x="140318" y="863601"/>
                      <a:pt x="125413" y="863601"/>
                    </a:cubicBezTo>
                    <a:cubicBezTo>
                      <a:pt x="110508" y="863601"/>
                      <a:pt x="98425" y="851518"/>
                      <a:pt x="98425" y="836613"/>
                    </a:cubicBezTo>
                    <a:cubicBezTo>
                      <a:pt x="98425" y="821708"/>
                      <a:pt x="110508" y="809625"/>
                      <a:pt x="125413" y="809625"/>
                    </a:cubicBezTo>
                    <a:close/>
                    <a:moveTo>
                      <a:pt x="906463" y="796925"/>
                    </a:moveTo>
                    <a:cubicBezTo>
                      <a:pt x="921368" y="796925"/>
                      <a:pt x="933451" y="809008"/>
                      <a:pt x="933451" y="823913"/>
                    </a:cubicBezTo>
                    <a:cubicBezTo>
                      <a:pt x="933451" y="838818"/>
                      <a:pt x="921368" y="850901"/>
                      <a:pt x="906463" y="850901"/>
                    </a:cubicBezTo>
                    <a:cubicBezTo>
                      <a:pt x="891558" y="850901"/>
                      <a:pt x="879475" y="838818"/>
                      <a:pt x="879475" y="823913"/>
                    </a:cubicBezTo>
                    <a:cubicBezTo>
                      <a:pt x="879475" y="809008"/>
                      <a:pt x="891558" y="796925"/>
                      <a:pt x="906463" y="796925"/>
                    </a:cubicBezTo>
                    <a:close/>
                    <a:moveTo>
                      <a:pt x="185738" y="771525"/>
                    </a:moveTo>
                    <a:cubicBezTo>
                      <a:pt x="200643" y="771525"/>
                      <a:pt x="212726" y="783608"/>
                      <a:pt x="212726" y="798513"/>
                    </a:cubicBezTo>
                    <a:cubicBezTo>
                      <a:pt x="212726" y="813418"/>
                      <a:pt x="200643" y="825501"/>
                      <a:pt x="185738" y="825501"/>
                    </a:cubicBezTo>
                    <a:cubicBezTo>
                      <a:pt x="170833" y="825501"/>
                      <a:pt x="158750" y="813418"/>
                      <a:pt x="158750" y="798513"/>
                    </a:cubicBezTo>
                    <a:cubicBezTo>
                      <a:pt x="158750" y="783608"/>
                      <a:pt x="170833" y="771525"/>
                      <a:pt x="185738" y="771525"/>
                    </a:cubicBezTo>
                    <a:close/>
                    <a:moveTo>
                      <a:pt x="26988" y="752475"/>
                    </a:moveTo>
                    <a:cubicBezTo>
                      <a:pt x="41893" y="752475"/>
                      <a:pt x="53976" y="764558"/>
                      <a:pt x="53976" y="779463"/>
                    </a:cubicBezTo>
                    <a:cubicBezTo>
                      <a:pt x="53976" y="794368"/>
                      <a:pt x="41893" y="806451"/>
                      <a:pt x="26988" y="806451"/>
                    </a:cubicBezTo>
                    <a:cubicBezTo>
                      <a:pt x="12083" y="806451"/>
                      <a:pt x="0" y="794368"/>
                      <a:pt x="0" y="779463"/>
                    </a:cubicBezTo>
                    <a:cubicBezTo>
                      <a:pt x="0" y="764558"/>
                      <a:pt x="12083" y="752475"/>
                      <a:pt x="26988" y="752475"/>
                    </a:cubicBezTo>
                    <a:close/>
                    <a:moveTo>
                      <a:pt x="100013" y="746125"/>
                    </a:moveTo>
                    <a:cubicBezTo>
                      <a:pt x="114918" y="746125"/>
                      <a:pt x="127001" y="758208"/>
                      <a:pt x="127001" y="773113"/>
                    </a:cubicBezTo>
                    <a:cubicBezTo>
                      <a:pt x="127001" y="788018"/>
                      <a:pt x="114918" y="800101"/>
                      <a:pt x="100013" y="800101"/>
                    </a:cubicBezTo>
                    <a:cubicBezTo>
                      <a:pt x="85108" y="800101"/>
                      <a:pt x="73025" y="788018"/>
                      <a:pt x="73025" y="773113"/>
                    </a:cubicBezTo>
                    <a:cubicBezTo>
                      <a:pt x="73025" y="758208"/>
                      <a:pt x="85108" y="746125"/>
                      <a:pt x="100013" y="746125"/>
                    </a:cubicBezTo>
                    <a:close/>
                    <a:moveTo>
                      <a:pt x="928688" y="727075"/>
                    </a:moveTo>
                    <a:cubicBezTo>
                      <a:pt x="943593" y="727075"/>
                      <a:pt x="955676" y="739158"/>
                      <a:pt x="955676" y="754063"/>
                    </a:cubicBezTo>
                    <a:cubicBezTo>
                      <a:pt x="955676" y="768968"/>
                      <a:pt x="943593" y="781051"/>
                      <a:pt x="928688" y="781051"/>
                    </a:cubicBezTo>
                    <a:cubicBezTo>
                      <a:pt x="913783" y="781051"/>
                      <a:pt x="901700" y="768968"/>
                      <a:pt x="901700" y="754063"/>
                    </a:cubicBezTo>
                    <a:cubicBezTo>
                      <a:pt x="901700" y="739158"/>
                      <a:pt x="913783" y="727075"/>
                      <a:pt x="928688" y="727075"/>
                    </a:cubicBezTo>
                    <a:close/>
                    <a:moveTo>
                      <a:pt x="954088" y="165100"/>
                    </a:moveTo>
                    <a:cubicBezTo>
                      <a:pt x="968993" y="165100"/>
                      <a:pt x="981076" y="177183"/>
                      <a:pt x="981076" y="192088"/>
                    </a:cubicBezTo>
                    <a:cubicBezTo>
                      <a:pt x="981076" y="206993"/>
                      <a:pt x="968993" y="219076"/>
                      <a:pt x="954088" y="219076"/>
                    </a:cubicBezTo>
                    <a:cubicBezTo>
                      <a:pt x="939183" y="219076"/>
                      <a:pt x="927100" y="206993"/>
                      <a:pt x="927100" y="192088"/>
                    </a:cubicBezTo>
                    <a:cubicBezTo>
                      <a:pt x="927100" y="177183"/>
                      <a:pt x="939183" y="165100"/>
                      <a:pt x="954088" y="165100"/>
                    </a:cubicBezTo>
                    <a:close/>
                    <a:moveTo>
                      <a:pt x="862013" y="88900"/>
                    </a:moveTo>
                    <a:cubicBezTo>
                      <a:pt x="876918" y="88900"/>
                      <a:pt x="889001" y="100983"/>
                      <a:pt x="889001" y="115888"/>
                    </a:cubicBezTo>
                    <a:cubicBezTo>
                      <a:pt x="889001" y="130793"/>
                      <a:pt x="876918" y="142876"/>
                      <a:pt x="862013" y="142876"/>
                    </a:cubicBezTo>
                    <a:cubicBezTo>
                      <a:pt x="847108" y="142876"/>
                      <a:pt x="835025" y="130793"/>
                      <a:pt x="835025" y="115888"/>
                    </a:cubicBezTo>
                    <a:cubicBezTo>
                      <a:pt x="835025" y="100983"/>
                      <a:pt x="847108" y="88900"/>
                      <a:pt x="862013" y="88900"/>
                    </a:cubicBezTo>
                    <a:close/>
                    <a:moveTo>
                      <a:pt x="1042988" y="76200"/>
                    </a:moveTo>
                    <a:cubicBezTo>
                      <a:pt x="1057893" y="76200"/>
                      <a:pt x="1069976" y="88283"/>
                      <a:pt x="1069976" y="103188"/>
                    </a:cubicBezTo>
                    <a:cubicBezTo>
                      <a:pt x="1069976" y="118093"/>
                      <a:pt x="1057893" y="130176"/>
                      <a:pt x="1042988" y="130176"/>
                    </a:cubicBezTo>
                    <a:cubicBezTo>
                      <a:pt x="1028083" y="130176"/>
                      <a:pt x="1016000" y="118093"/>
                      <a:pt x="1016000" y="103188"/>
                    </a:cubicBezTo>
                    <a:cubicBezTo>
                      <a:pt x="1016000" y="88283"/>
                      <a:pt x="1028083" y="76200"/>
                      <a:pt x="1042988" y="76200"/>
                    </a:cubicBezTo>
                    <a:close/>
                    <a:moveTo>
                      <a:pt x="973138" y="63500"/>
                    </a:moveTo>
                    <a:cubicBezTo>
                      <a:pt x="988043" y="63500"/>
                      <a:pt x="1000126" y="75583"/>
                      <a:pt x="1000126" y="90488"/>
                    </a:cubicBezTo>
                    <a:cubicBezTo>
                      <a:pt x="1000126" y="105393"/>
                      <a:pt x="988043" y="117476"/>
                      <a:pt x="973138" y="117476"/>
                    </a:cubicBezTo>
                    <a:cubicBezTo>
                      <a:pt x="958233" y="117476"/>
                      <a:pt x="946150" y="105393"/>
                      <a:pt x="946150" y="90488"/>
                    </a:cubicBezTo>
                    <a:cubicBezTo>
                      <a:pt x="946150" y="75583"/>
                      <a:pt x="958233" y="63500"/>
                      <a:pt x="973138" y="63500"/>
                    </a:cubicBezTo>
                    <a:close/>
                    <a:moveTo>
                      <a:pt x="1131888" y="19050"/>
                    </a:moveTo>
                    <a:cubicBezTo>
                      <a:pt x="1146793" y="19050"/>
                      <a:pt x="1158876" y="31133"/>
                      <a:pt x="1158876" y="46038"/>
                    </a:cubicBezTo>
                    <a:cubicBezTo>
                      <a:pt x="1158876" y="60943"/>
                      <a:pt x="1146793" y="73026"/>
                      <a:pt x="1131888" y="73026"/>
                    </a:cubicBezTo>
                    <a:cubicBezTo>
                      <a:pt x="1116983" y="73026"/>
                      <a:pt x="1104900" y="60943"/>
                      <a:pt x="1104900" y="46038"/>
                    </a:cubicBezTo>
                    <a:cubicBezTo>
                      <a:pt x="1104900" y="31133"/>
                      <a:pt x="1116983" y="19050"/>
                      <a:pt x="1131888" y="19050"/>
                    </a:cubicBezTo>
                    <a:close/>
                    <a:moveTo>
                      <a:pt x="976313" y="0"/>
                    </a:moveTo>
                    <a:cubicBezTo>
                      <a:pt x="991218" y="0"/>
                      <a:pt x="1003301" y="12083"/>
                      <a:pt x="1003301" y="26988"/>
                    </a:cubicBezTo>
                    <a:cubicBezTo>
                      <a:pt x="1003301" y="41893"/>
                      <a:pt x="991218" y="53976"/>
                      <a:pt x="976313" y="53976"/>
                    </a:cubicBezTo>
                    <a:cubicBezTo>
                      <a:pt x="961408" y="53976"/>
                      <a:pt x="949325" y="41893"/>
                      <a:pt x="949325" y="26988"/>
                    </a:cubicBezTo>
                    <a:cubicBezTo>
                      <a:pt x="949325" y="12083"/>
                      <a:pt x="961408" y="0"/>
                      <a:pt x="976313" y="0"/>
                    </a:cubicBezTo>
                    <a:close/>
                  </a:path>
                </a:pathLst>
              </a:custGeom>
              <a:solidFill>
                <a:srgbClr val="FFC000">
                  <a:lumMod val="20000"/>
                  <a:lumOff val="80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  <p:sp>
          <p:nvSpPr>
            <p:cNvPr id="162" name="乗算記号 161"/>
            <p:cNvSpPr/>
            <p:nvPr/>
          </p:nvSpPr>
          <p:spPr>
            <a:xfrm>
              <a:off x="2905691" y="1268046"/>
              <a:ext cx="4014398" cy="4014394"/>
            </a:xfrm>
            <a:prstGeom prst="mathMultiply">
              <a:avLst>
                <a:gd name="adj1" fmla="val 12030"/>
              </a:avLst>
            </a:prstGeom>
            <a:solidFill>
              <a:srgbClr val="FF0066">
                <a:alpha val="50196"/>
              </a:srgbClr>
            </a:solidFill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23142704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2A740C2B-4681-CD1E-56EA-4A3676749CDF}"/>
              </a:ext>
            </a:extLst>
          </p:cNvPr>
          <p:cNvSpPr/>
          <p:nvPr/>
        </p:nvSpPr>
        <p:spPr>
          <a:xfrm>
            <a:off x="270606" y="321782"/>
            <a:ext cx="6912690" cy="6300700"/>
          </a:xfrm>
          <a:custGeom>
            <a:avLst/>
            <a:gdLst>
              <a:gd name="connsiteX0" fmla="*/ 420383 w 6912690"/>
              <a:gd name="connsiteY0" fmla="*/ 0 h 6300700"/>
              <a:gd name="connsiteX1" fmla="*/ 5925322 w 6912690"/>
              <a:gd name="connsiteY1" fmla="*/ 0 h 6300700"/>
              <a:gd name="connsiteX2" fmla="*/ 6345705 w 6912690"/>
              <a:gd name="connsiteY2" fmla="*/ 420383 h 6300700"/>
              <a:gd name="connsiteX3" fmla="*/ 6345705 w 6912690"/>
              <a:gd name="connsiteY3" fmla="*/ 2297890 h 6300700"/>
              <a:gd name="connsiteX4" fmla="*/ 6362950 w 6912690"/>
              <a:gd name="connsiteY4" fmla="*/ 2301637 h 6300700"/>
              <a:gd name="connsiteX5" fmla="*/ 6912690 w 6912690"/>
              <a:gd name="connsiteY5" fmla="*/ 2882193 h 6300700"/>
              <a:gd name="connsiteX6" fmla="*/ 6492806 w 6912690"/>
              <a:gd name="connsiteY6" fmla="*/ 2708201 h 6300700"/>
              <a:gd name="connsiteX7" fmla="*/ 6345705 w 6912690"/>
              <a:gd name="connsiteY7" fmla="*/ 2679968 h 6300700"/>
              <a:gd name="connsiteX8" fmla="*/ 6345705 w 6912690"/>
              <a:gd name="connsiteY8" fmla="*/ 5880317 h 6300700"/>
              <a:gd name="connsiteX9" fmla="*/ 5925322 w 6912690"/>
              <a:gd name="connsiteY9" fmla="*/ 6300700 h 6300700"/>
              <a:gd name="connsiteX10" fmla="*/ 420383 w 6912690"/>
              <a:gd name="connsiteY10" fmla="*/ 6300700 h 6300700"/>
              <a:gd name="connsiteX11" fmla="*/ 0 w 6912690"/>
              <a:gd name="connsiteY11" fmla="*/ 5880317 h 6300700"/>
              <a:gd name="connsiteX12" fmla="*/ 0 w 6912690"/>
              <a:gd name="connsiteY12" fmla="*/ 420383 h 6300700"/>
              <a:gd name="connsiteX13" fmla="*/ 420383 w 6912690"/>
              <a:gd name="connsiteY13" fmla="*/ 0 h 6300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6912690" h="6300700">
                <a:moveTo>
                  <a:pt x="420383" y="0"/>
                </a:moveTo>
                <a:lnTo>
                  <a:pt x="5925322" y="0"/>
                </a:lnTo>
                <a:cubicBezTo>
                  <a:pt x="6157493" y="0"/>
                  <a:pt x="6345705" y="188212"/>
                  <a:pt x="6345705" y="420383"/>
                </a:cubicBezTo>
                <a:lnTo>
                  <a:pt x="6345705" y="2297890"/>
                </a:lnTo>
                <a:lnTo>
                  <a:pt x="6362950" y="2301637"/>
                </a:lnTo>
                <a:cubicBezTo>
                  <a:pt x="6686009" y="2397287"/>
                  <a:pt x="6912690" y="2621210"/>
                  <a:pt x="6912690" y="2882193"/>
                </a:cubicBezTo>
                <a:cubicBezTo>
                  <a:pt x="6787649" y="2806553"/>
                  <a:pt x="6645255" y="2747922"/>
                  <a:pt x="6492806" y="2708201"/>
                </a:cubicBezTo>
                <a:lnTo>
                  <a:pt x="6345705" y="2679968"/>
                </a:lnTo>
                <a:lnTo>
                  <a:pt x="6345705" y="5880317"/>
                </a:lnTo>
                <a:cubicBezTo>
                  <a:pt x="6345705" y="6112488"/>
                  <a:pt x="6157493" y="6300700"/>
                  <a:pt x="5925322" y="6300700"/>
                </a:cubicBezTo>
                <a:lnTo>
                  <a:pt x="420383" y="6300700"/>
                </a:lnTo>
                <a:cubicBezTo>
                  <a:pt x="188212" y="6300700"/>
                  <a:pt x="0" y="6112488"/>
                  <a:pt x="0" y="5880317"/>
                </a:cubicBezTo>
                <a:lnTo>
                  <a:pt x="0" y="420383"/>
                </a:lnTo>
                <a:cubicBezTo>
                  <a:pt x="0" y="188212"/>
                  <a:pt x="188212" y="0"/>
                  <a:pt x="420383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>
              <a:solidFill>
                <a:schemeClr val="tx1"/>
              </a:solidFill>
              <a:latin typeface="Arial" charset="0"/>
              <a:ea typeface="ＭＳ Ｐゴシック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AD353F2-42D6-A11F-7650-E8DBD713EA21}"/>
              </a:ext>
            </a:extLst>
          </p:cNvPr>
          <p:cNvSpPr txBox="1"/>
          <p:nvPr/>
        </p:nvSpPr>
        <p:spPr>
          <a:xfrm>
            <a:off x="676968" y="810492"/>
            <a:ext cx="5457132" cy="523701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千円札が</a:t>
            </a: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不足している為、</a:t>
            </a: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お支払いに一万円札は</a:t>
            </a: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使えません</a:t>
            </a:r>
            <a:endParaRPr lang="en-US" altLang="ja-JP" sz="8800" dirty="0">
              <a:ln w="28575">
                <a:noFill/>
              </a:ln>
              <a:effectLst/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07A3357C-B7FD-DB8F-1973-179E88B4F72D}"/>
              </a:ext>
            </a:extLst>
          </p:cNvPr>
          <p:cNvGrpSpPr/>
          <p:nvPr/>
        </p:nvGrpSpPr>
        <p:grpSpPr>
          <a:xfrm>
            <a:off x="7338265" y="3082699"/>
            <a:ext cx="2115235" cy="3453519"/>
            <a:chOff x="3459466" y="863715"/>
            <a:chExt cx="2970330" cy="4849623"/>
          </a:xfrm>
        </p:grpSpPr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78AFBC8E-9224-4338-A733-FF1E1CC762B0}"/>
                </a:ext>
              </a:extLst>
            </p:cNvPr>
            <p:cNvSpPr/>
            <p:nvPr/>
          </p:nvSpPr>
          <p:spPr bwMode="auto">
            <a:xfrm rot="10800000">
              <a:off x="4972331" y="4150609"/>
              <a:ext cx="723618" cy="1450165"/>
            </a:xfrm>
            <a:custGeom>
              <a:avLst/>
              <a:gdLst>
                <a:gd name="connsiteX0" fmla="*/ 780769 w 780769"/>
                <a:gd name="connsiteY0" fmla="*/ 1450165 h 1450165"/>
                <a:gd name="connsiteX1" fmla="*/ 0 w 780769"/>
                <a:gd name="connsiteY1" fmla="*/ 1450165 h 1450165"/>
                <a:gd name="connsiteX2" fmla="*/ 394053 w 780769"/>
                <a:gd name="connsiteY2" fmla="*/ 0 h 1450165"/>
                <a:gd name="connsiteX3" fmla="*/ 780769 w 780769"/>
                <a:gd name="connsiteY3" fmla="*/ 0 h 1450165"/>
                <a:gd name="connsiteX4" fmla="*/ 780769 w 780769"/>
                <a:gd name="connsiteY4" fmla="*/ 1450165 h 145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0769" h="1450165">
                  <a:moveTo>
                    <a:pt x="780769" y="1450165"/>
                  </a:moveTo>
                  <a:lnTo>
                    <a:pt x="0" y="1450165"/>
                  </a:lnTo>
                  <a:lnTo>
                    <a:pt x="394053" y="0"/>
                  </a:lnTo>
                  <a:lnTo>
                    <a:pt x="780769" y="0"/>
                  </a:lnTo>
                  <a:lnTo>
                    <a:pt x="780769" y="1450165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DB8C3F5D-5DA9-5D8B-0C85-4038C12B2C60}"/>
                </a:ext>
              </a:extLst>
            </p:cNvPr>
            <p:cNvSpPr/>
            <p:nvPr/>
          </p:nvSpPr>
          <p:spPr bwMode="auto">
            <a:xfrm rot="10800000">
              <a:off x="4191554" y="4150609"/>
              <a:ext cx="723626" cy="1450165"/>
            </a:xfrm>
            <a:custGeom>
              <a:avLst/>
              <a:gdLst>
                <a:gd name="connsiteX0" fmla="*/ 780777 w 780777"/>
                <a:gd name="connsiteY0" fmla="*/ 1450165 h 1450165"/>
                <a:gd name="connsiteX1" fmla="*/ 0 w 780777"/>
                <a:gd name="connsiteY1" fmla="*/ 1450165 h 1450165"/>
                <a:gd name="connsiteX2" fmla="*/ 0 w 780777"/>
                <a:gd name="connsiteY2" fmla="*/ 0 h 1450165"/>
                <a:gd name="connsiteX3" fmla="*/ 386724 w 780777"/>
                <a:gd name="connsiteY3" fmla="*/ 0 h 1450165"/>
                <a:gd name="connsiteX4" fmla="*/ 780777 w 780777"/>
                <a:gd name="connsiteY4" fmla="*/ 1450165 h 14501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780777" h="1450165">
                  <a:moveTo>
                    <a:pt x="780777" y="1450165"/>
                  </a:moveTo>
                  <a:lnTo>
                    <a:pt x="0" y="1450165"/>
                  </a:lnTo>
                  <a:lnTo>
                    <a:pt x="0" y="0"/>
                  </a:lnTo>
                  <a:lnTo>
                    <a:pt x="386724" y="0"/>
                  </a:lnTo>
                  <a:lnTo>
                    <a:pt x="780777" y="1450165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03E30CB9-63E2-F90B-FC2F-35A9660F23CA}"/>
                </a:ext>
              </a:extLst>
            </p:cNvPr>
            <p:cNvGrpSpPr/>
            <p:nvPr/>
          </p:nvGrpSpPr>
          <p:grpSpPr>
            <a:xfrm>
              <a:off x="3459466" y="2029765"/>
              <a:ext cx="2970330" cy="3683573"/>
              <a:chOff x="1441395" y="749732"/>
              <a:chExt cx="1304653" cy="1617929"/>
            </a:xfrm>
          </p:grpSpPr>
          <p:grpSp>
            <p:nvGrpSpPr>
              <p:cNvPr id="23" name="グループ化 22">
                <a:extLst>
                  <a:ext uri="{FF2B5EF4-FFF2-40B4-BE49-F238E27FC236}">
                    <a16:creationId xmlns:a16="http://schemas.microsoft.com/office/drawing/2014/main" id="{26E58609-385D-9231-CD96-42732898BCB7}"/>
                  </a:ext>
                </a:extLst>
              </p:cNvPr>
              <p:cNvGrpSpPr/>
              <p:nvPr/>
            </p:nvGrpSpPr>
            <p:grpSpPr>
              <a:xfrm flipH="1">
                <a:off x="1458116" y="1046254"/>
                <a:ext cx="325490" cy="314996"/>
                <a:chOff x="8960199" y="1517680"/>
                <a:chExt cx="219850" cy="212762"/>
              </a:xfrm>
            </p:grpSpPr>
            <p:sp>
              <p:nvSpPr>
                <p:cNvPr id="39" name="月 38">
                  <a:extLst>
                    <a:ext uri="{FF2B5EF4-FFF2-40B4-BE49-F238E27FC236}">
                      <a16:creationId xmlns:a16="http://schemas.microsoft.com/office/drawing/2014/main" id="{480219F6-3B90-E34F-F744-B3838A081A8A}"/>
                    </a:ext>
                  </a:extLst>
                </p:cNvPr>
                <p:cNvSpPr/>
                <p:nvPr/>
              </p:nvSpPr>
              <p:spPr bwMode="auto">
                <a:xfrm rot="18000000">
                  <a:off x="9020477" y="1473765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" name="月 39">
                  <a:extLst>
                    <a:ext uri="{FF2B5EF4-FFF2-40B4-BE49-F238E27FC236}">
                      <a16:creationId xmlns:a16="http://schemas.microsoft.com/office/drawing/2014/main" id="{7903013A-32C5-E13A-D0D1-5FB9D8ED1610}"/>
                    </a:ext>
                  </a:extLst>
                </p:cNvPr>
                <p:cNvSpPr/>
                <p:nvPr/>
              </p:nvSpPr>
              <p:spPr bwMode="auto">
                <a:xfrm rot="19800000">
                  <a:off x="8960199" y="1517680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24" name="グループ化 23">
                <a:extLst>
                  <a:ext uri="{FF2B5EF4-FFF2-40B4-BE49-F238E27FC236}">
                    <a16:creationId xmlns:a16="http://schemas.microsoft.com/office/drawing/2014/main" id="{65190CE2-EE25-0EEA-6BEF-380A73B38A1D}"/>
                  </a:ext>
                </a:extLst>
              </p:cNvPr>
              <p:cNvGrpSpPr/>
              <p:nvPr/>
            </p:nvGrpSpPr>
            <p:grpSpPr>
              <a:xfrm>
                <a:off x="2386623" y="1046254"/>
                <a:ext cx="325490" cy="314996"/>
                <a:chOff x="8960199" y="1517680"/>
                <a:chExt cx="219850" cy="212762"/>
              </a:xfrm>
            </p:grpSpPr>
            <p:sp>
              <p:nvSpPr>
                <p:cNvPr id="36" name="月 35">
                  <a:extLst>
                    <a:ext uri="{FF2B5EF4-FFF2-40B4-BE49-F238E27FC236}">
                      <a16:creationId xmlns:a16="http://schemas.microsoft.com/office/drawing/2014/main" id="{D46BCCFB-8E8F-7B0F-F5DA-8E10FFF34465}"/>
                    </a:ext>
                  </a:extLst>
                </p:cNvPr>
                <p:cNvSpPr/>
                <p:nvPr/>
              </p:nvSpPr>
              <p:spPr bwMode="auto">
                <a:xfrm rot="18000000">
                  <a:off x="9020477" y="1473765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7" name="月 36">
                  <a:extLst>
                    <a:ext uri="{FF2B5EF4-FFF2-40B4-BE49-F238E27FC236}">
                      <a16:creationId xmlns:a16="http://schemas.microsoft.com/office/drawing/2014/main" id="{28747323-E278-0B3F-E810-02CAA2EC30BF}"/>
                    </a:ext>
                  </a:extLst>
                </p:cNvPr>
                <p:cNvSpPr/>
                <p:nvPr/>
              </p:nvSpPr>
              <p:spPr bwMode="auto">
                <a:xfrm rot="19800000">
                  <a:off x="8960199" y="1517680"/>
                  <a:ext cx="106381" cy="212762"/>
                </a:xfrm>
                <a:prstGeom prst="moon">
                  <a:avLst>
                    <a:gd name="adj" fmla="val 78652"/>
                  </a:avLst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5" name="涙形 64">
                <a:extLst>
                  <a:ext uri="{FF2B5EF4-FFF2-40B4-BE49-F238E27FC236}">
                    <a16:creationId xmlns:a16="http://schemas.microsoft.com/office/drawing/2014/main" id="{9670696F-B8E6-E221-72FA-B1DA03D09DA9}"/>
                  </a:ext>
                </a:extLst>
              </p:cNvPr>
              <p:cNvSpPr/>
              <p:nvPr/>
            </p:nvSpPr>
            <p:spPr bwMode="auto">
              <a:xfrm>
                <a:off x="1758135" y="2149813"/>
                <a:ext cx="335202" cy="217848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片側の 2 つの角を丸めた四角形 298">
                <a:extLst>
                  <a:ext uri="{FF2B5EF4-FFF2-40B4-BE49-F238E27FC236}">
                    <a16:creationId xmlns:a16="http://schemas.microsoft.com/office/drawing/2014/main" id="{2E781DBB-923B-7CAE-A2E6-E35DDBB01946}"/>
                  </a:ext>
                </a:extLst>
              </p:cNvPr>
              <p:cNvSpPr/>
              <p:nvPr/>
            </p:nvSpPr>
            <p:spPr bwMode="auto">
              <a:xfrm>
                <a:off x="1726870" y="977141"/>
                <a:ext cx="732934" cy="842178"/>
              </a:xfrm>
              <a:prstGeom prst="round2SameRect">
                <a:avLst>
                  <a:gd name="adj1" fmla="val 42009"/>
                  <a:gd name="adj2" fmla="val 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涙形 64">
                <a:extLst>
                  <a:ext uri="{FF2B5EF4-FFF2-40B4-BE49-F238E27FC236}">
                    <a16:creationId xmlns:a16="http://schemas.microsoft.com/office/drawing/2014/main" id="{2F8DE582-4AEE-6D33-9703-13C823E99220}"/>
                  </a:ext>
                </a:extLst>
              </p:cNvPr>
              <p:cNvSpPr/>
              <p:nvPr/>
            </p:nvSpPr>
            <p:spPr bwMode="auto">
              <a:xfrm flipH="1">
                <a:off x="2093337" y="2149813"/>
                <a:ext cx="335202" cy="217848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rgbClr val="8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" name="円/楕円 304">
                <a:extLst>
                  <a:ext uri="{FF2B5EF4-FFF2-40B4-BE49-F238E27FC236}">
                    <a16:creationId xmlns:a16="http://schemas.microsoft.com/office/drawing/2014/main" id="{ACF13027-0AFD-B253-5BB2-0CDC07859CFA}"/>
                  </a:ext>
                </a:extLst>
              </p:cNvPr>
              <p:cNvSpPr/>
              <p:nvPr/>
            </p:nvSpPr>
            <p:spPr bwMode="auto">
              <a:xfrm>
                <a:off x="1817592" y="2207951"/>
                <a:ext cx="67687" cy="6768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円/楕円 305">
                <a:extLst>
                  <a:ext uri="{FF2B5EF4-FFF2-40B4-BE49-F238E27FC236}">
                    <a16:creationId xmlns:a16="http://schemas.microsoft.com/office/drawing/2014/main" id="{F2C925F5-1203-B944-8C3A-234DA6D5748E}"/>
                  </a:ext>
                </a:extLst>
              </p:cNvPr>
              <p:cNvSpPr/>
              <p:nvPr/>
            </p:nvSpPr>
            <p:spPr bwMode="auto">
              <a:xfrm>
                <a:off x="2302696" y="2207951"/>
                <a:ext cx="67687" cy="6768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0" name="グループ化 29">
                <a:extLst>
                  <a:ext uri="{FF2B5EF4-FFF2-40B4-BE49-F238E27FC236}">
                    <a16:creationId xmlns:a16="http://schemas.microsoft.com/office/drawing/2014/main" id="{D66C5955-78D5-C10F-FA88-ED65C1DBA0BD}"/>
                  </a:ext>
                </a:extLst>
              </p:cNvPr>
              <p:cNvGrpSpPr/>
              <p:nvPr/>
            </p:nvGrpSpPr>
            <p:grpSpPr>
              <a:xfrm flipH="1">
                <a:off x="2411941" y="749732"/>
                <a:ext cx="334107" cy="343848"/>
                <a:chOff x="8472560" y="1251585"/>
                <a:chExt cx="225670" cy="232250"/>
              </a:xfrm>
            </p:grpSpPr>
            <p:sp>
              <p:nvSpPr>
                <p:cNvPr id="34" name="円/楕円 342">
                  <a:extLst>
                    <a:ext uri="{FF2B5EF4-FFF2-40B4-BE49-F238E27FC236}">
                      <a16:creationId xmlns:a16="http://schemas.microsoft.com/office/drawing/2014/main" id="{682DEBBE-0B40-8EE7-9EC5-A426332E8902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" name="円/楕円 343">
                  <a:extLst>
                    <a:ext uri="{FF2B5EF4-FFF2-40B4-BE49-F238E27FC236}">
                      <a16:creationId xmlns:a16="http://schemas.microsoft.com/office/drawing/2014/main" id="{B8795069-F483-52A9-FB0B-7DFE9880A46F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1" name="グループ化 30">
                <a:extLst>
                  <a:ext uri="{FF2B5EF4-FFF2-40B4-BE49-F238E27FC236}">
                    <a16:creationId xmlns:a16="http://schemas.microsoft.com/office/drawing/2014/main" id="{919CF254-0602-144B-31D1-0665E0AC80CB}"/>
                  </a:ext>
                </a:extLst>
              </p:cNvPr>
              <p:cNvGrpSpPr/>
              <p:nvPr/>
            </p:nvGrpSpPr>
            <p:grpSpPr>
              <a:xfrm>
                <a:off x="1441395" y="749732"/>
                <a:ext cx="334107" cy="343848"/>
                <a:chOff x="8472560" y="1251585"/>
                <a:chExt cx="225670" cy="232250"/>
              </a:xfrm>
            </p:grpSpPr>
            <p:sp>
              <p:nvSpPr>
                <p:cNvPr id="32" name="円/楕円 340">
                  <a:extLst>
                    <a:ext uri="{FF2B5EF4-FFF2-40B4-BE49-F238E27FC236}">
                      <a16:creationId xmlns:a16="http://schemas.microsoft.com/office/drawing/2014/main" id="{2C9EEACA-1BA4-C983-7A24-8243883CE8F8}"/>
                    </a:ext>
                  </a:extLst>
                </p:cNvPr>
                <p:cNvSpPr/>
                <p:nvPr/>
              </p:nvSpPr>
              <p:spPr bwMode="auto">
                <a:xfrm>
                  <a:off x="8472560" y="1251585"/>
                  <a:ext cx="225670" cy="232250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" name="円/楕円 341">
                  <a:extLst>
                    <a:ext uri="{FF2B5EF4-FFF2-40B4-BE49-F238E27FC236}">
                      <a16:creationId xmlns:a16="http://schemas.microsoft.com/office/drawing/2014/main" id="{A20A558A-2960-42F9-8E27-911B27C8F0F6}"/>
                    </a:ext>
                  </a:extLst>
                </p:cNvPr>
                <p:cNvSpPr/>
                <p:nvPr/>
              </p:nvSpPr>
              <p:spPr bwMode="auto">
                <a:xfrm>
                  <a:off x="8540921" y="1304925"/>
                  <a:ext cx="111370" cy="125570"/>
                </a:xfrm>
                <a:prstGeom prst="ellipse">
                  <a:avLst/>
                </a:prstGeom>
                <a:solidFill>
                  <a:srgbClr val="FF9933"/>
                </a:solidFill>
                <a:ln w="38100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AA9EAAC6-F3A2-C6DC-BA4D-B2AD8D8DFBBA}"/>
                </a:ext>
              </a:extLst>
            </p:cNvPr>
            <p:cNvSpPr/>
            <p:nvPr/>
          </p:nvSpPr>
          <p:spPr bwMode="auto">
            <a:xfrm>
              <a:off x="4369635" y="2967567"/>
              <a:ext cx="196832" cy="589334"/>
            </a:xfrm>
            <a:prstGeom prst="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4883E4A1-774C-3BA9-3A49-B0331B5AF7BF}"/>
                </a:ext>
              </a:extLst>
            </p:cNvPr>
            <p:cNvSpPr/>
            <p:nvPr/>
          </p:nvSpPr>
          <p:spPr bwMode="auto">
            <a:xfrm>
              <a:off x="5342312" y="2967567"/>
              <a:ext cx="196832" cy="589334"/>
            </a:xfrm>
            <a:prstGeom prst="rect">
              <a:avLst/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1" name="台形 10">
              <a:extLst>
                <a:ext uri="{FF2B5EF4-FFF2-40B4-BE49-F238E27FC236}">
                  <a16:creationId xmlns:a16="http://schemas.microsoft.com/office/drawing/2014/main" id="{98653B63-3461-1321-9F40-3F851029DAC9}"/>
                </a:ext>
              </a:extLst>
            </p:cNvPr>
            <p:cNvSpPr/>
            <p:nvPr/>
          </p:nvSpPr>
          <p:spPr bwMode="auto">
            <a:xfrm>
              <a:off x="4170121" y="3262234"/>
              <a:ext cx="1620654" cy="1753446"/>
            </a:xfrm>
            <a:prstGeom prst="trapezoid">
              <a:avLst>
                <a:gd name="adj" fmla="val 15731"/>
              </a:avLst>
            </a:pr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角丸四角形 559">
              <a:extLst>
                <a:ext uri="{FF2B5EF4-FFF2-40B4-BE49-F238E27FC236}">
                  <a16:creationId xmlns:a16="http://schemas.microsoft.com/office/drawing/2014/main" id="{62DE337E-D35C-0531-BAA5-8C5BE804E489}"/>
                </a:ext>
              </a:extLst>
            </p:cNvPr>
            <p:cNvSpPr/>
            <p:nvPr/>
          </p:nvSpPr>
          <p:spPr bwMode="auto">
            <a:xfrm rot="10085881">
              <a:off x="4549945" y="3901342"/>
              <a:ext cx="720577" cy="753943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9966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3" name="台形 441">
              <a:extLst>
                <a:ext uri="{FF2B5EF4-FFF2-40B4-BE49-F238E27FC236}">
                  <a16:creationId xmlns:a16="http://schemas.microsoft.com/office/drawing/2014/main" id="{09B4E9E8-5C3D-DBC1-265F-D5A987F3A3D9}"/>
                </a:ext>
              </a:extLst>
            </p:cNvPr>
            <p:cNvSpPr/>
            <p:nvPr/>
          </p:nvSpPr>
          <p:spPr bwMode="auto">
            <a:xfrm rot="9000000">
              <a:off x="4158350" y="3143400"/>
              <a:ext cx="554607" cy="1048815"/>
            </a:xfrm>
            <a:custGeom>
              <a:avLst/>
              <a:gdLst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0 w 209542"/>
                <a:gd name="connsiteY4" fmla="*/ 350865 h 35086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4" fmla="*/ 78140 w 209542"/>
                <a:gd name="connsiteY4" fmla="*/ 350305 h 350865"/>
                <a:gd name="connsiteX5" fmla="*/ 0 w 209542"/>
                <a:gd name="connsiteY5" fmla="*/ 350865 h 350865"/>
                <a:gd name="connsiteX0" fmla="*/ 78140 w 209542"/>
                <a:gd name="connsiteY0" fmla="*/ 350305 h 441745"/>
                <a:gd name="connsiteX1" fmla="*/ 0 w 209542"/>
                <a:gd name="connsiteY1" fmla="*/ 350865 h 441745"/>
                <a:gd name="connsiteX2" fmla="*/ 55154 w 209542"/>
                <a:gd name="connsiteY2" fmla="*/ 0 h 441745"/>
                <a:gd name="connsiteX3" fmla="*/ 154388 w 209542"/>
                <a:gd name="connsiteY3" fmla="*/ 0 h 441745"/>
                <a:gd name="connsiteX4" fmla="*/ 209542 w 209542"/>
                <a:gd name="connsiteY4" fmla="*/ 350865 h 441745"/>
                <a:gd name="connsiteX5" fmla="*/ 169580 w 209542"/>
                <a:gd name="connsiteY5" fmla="*/ 441745 h 441745"/>
                <a:gd name="connsiteX0" fmla="*/ 0 w 209542"/>
                <a:gd name="connsiteY0" fmla="*/ 350865 h 441745"/>
                <a:gd name="connsiteX1" fmla="*/ 55154 w 209542"/>
                <a:gd name="connsiteY1" fmla="*/ 0 h 441745"/>
                <a:gd name="connsiteX2" fmla="*/ 154388 w 209542"/>
                <a:gd name="connsiteY2" fmla="*/ 0 h 441745"/>
                <a:gd name="connsiteX3" fmla="*/ 209542 w 209542"/>
                <a:gd name="connsiteY3" fmla="*/ 350865 h 441745"/>
                <a:gd name="connsiteX4" fmla="*/ 169580 w 209542"/>
                <a:gd name="connsiteY4" fmla="*/ 441745 h 441745"/>
                <a:gd name="connsiteX0" fmla="*/ 0 w 209542"/>
                <a:gd name="connsiteY0" fmla="*/ 350865 h 350865"/>
                <a:gd name="connsiteX1" fmla="*/ 55154 w 209542"/>
                <a:gd name="connsiteY1" fmla="*/ 0 h 350865"/>
                <a:gd name="connsiteX2" fmla="*/ 154388 w 209542"/>
                <a:gd name="connsiteY2" fmla="*/ 0 h 350865"/>
                <a:gd name="connsiteX3" fmla="*/ 209542 w 209542"/>
                <a:gd name="connsiteY3" fmla="*/ 350865 h 350865"/>
                <a:gd name="connsiteX0" fmla="*/ 28320 w 154388"/>
                <a:gd name="connsiteY0" fmla="*/ 433158 h 433158"/>
                <a:gd name="connsiteX1" fmla="*/ 0 w 154388"/>
                <a:gd name="connsiteY1" fmla="*/ 0 h 433158"/>
                <a:gd name="connsiteX2" fmla="*/ 99234 w 154388"/>
                <a:gd name="connsiteY2" fmla="*/ 0 h 433158"/>
                <a:gd name="connsiteX3" fmla="*/ 154388 w 154388"/>
                <a:gd name="connsiteY3" fmla="*/ 350865 h 433158"/>
                <a:gd name="connsiteX0" fmla="*/ 28320 w 189027"/>
                <a:gd name="connsiteY0" fmla="*/ 433158 h 433158"/>
                <a:gd name="connsiteX1" fmla="*/ 0 w 189027"/>
                <a:gd name="connsiteY1" fmla="*/ 0 h 433158"/>
                <a:gd name="connsiteX2" fmla="*/ 99234 w 189027"/>
                <a:gd name="connsiteY2" fmla="*/ 0 h 433158"/>
                <a:gd name="connsiteX3" fmla="*/ 189027 w 189027"/>
                <a:gd name="connsiteY3" fmla="*/ 230451 h 433158"/>
                <a:gd name="connsiteX0" fmla="*/ 28320 w 189027"/>
                <a:gd name="connsiteY0" fmla="*/ 465545 h 465545"/>
                <a:gd name="connsiteX1" fmla="*/ 0 w 189027"/>
                <a:gd name="connsiteY1" fmla="*/ 32387 h 465545"/>
                <a:gd name="connsiteX2" fmla="*/ 121089 w 189027"/>
                <a:gd name="connsiteY2" fmla="*/ 0 h 465545"/>
                <a:gd name="connsiteX3" fmla="*/ 189027 w 189027"/>
                <a:gd name="connsiteY3" fmla="*/ 262838 h 46554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89027" h="465545">
                  <a:moveTo>
                    <a:pt x="28320" y="465545"/>
                  </a:moveTo>
                  <a:lnTo>
                    <a:pt x="0" y="32387"/>
                  </a:lnTo>
                  <a:lnTo>
                    <a:pt x="121089" y="0"/>
                  </a:lnTo>
                  <a:lnTo>
                    <a:pt x="189027" y="262838"/>
                  </a:lnTo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4" name="グループ化 13">
              <a:extLst>
                <a:ext uri="{FF2B5EF4-FFF2-40B4-BE49-F238E27FC236}">
                  <a16:creationId xmlns:a16="http://schemas.microsoft.com/office/drawing/2014/main" id="{CC1A8A58-F363-7C2B-20B4-82F8812ECB84}"/>
                </a:ext>
              </a:extLst>
            </p:cNvPr>
            <p:cNvGrpSpPr/>
            <p:nvPr/>
          </p:nvGrpSpPr>
          <p:grpSpPr>
            <a:xfrm>
              <a:off x="3593660" y="863715"/>
              <a:ext cx="2700193" cy="2435152"/>
              <a:chOff x="3593660" y="863715"/>
              <a:chExt cx="2700193" cy="2435152"/>
            </a:xfrm>
          </p:grpSpPr>
          <p:sp>
            <p:nvSpPr>
              <p:cNvPr id="18" name="円/楕円 303">
                <a:extLst>
                  <a:ext uri="{FF2B5EF4-FFF2-40B4-BE49-F238E27FC236}">
                    <a16:creationId xmlns:a16="http://schemas.microsoft.com/office/drawing/2014/main" id="{693E84F8-8A43-2EA8-8E39-E96DC6E91262}"/>
                  </a:ext>
                </a:extLst>
              </p:cNvPr>
              <p:cNvSpPr/>
              <p:nvPr/>
            </p:nvSpPr>
            <p:spPr bwMode="auto">
              <a:xfrm>
                <a:off x="3844250" y="1099850"/>
                <a:ext cx="2199016" cy="219901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台形 18">
                <a:extLst>
                  <a:ext uri="{FF2B5EF4-FFF2-40B4-BE49-F238E27FC236}">
                    <a16:creationId xmlns:a16="http://schemas.microsoft.com/office/drawing/2014/main" id="{DEEBC4DC-B6F1-1C70-A88C-19911AD9BA34}"/>
                  </a:ext>
                </a:extLst>
              </p:cNvPr>
              <p:cNvSpPr/>
              <p:nvPr/>
            </p:nvSpPr>
            <p:spPr bwMode="auto">
              <a:xfrm>
                <a:off x="3593660" y="863715"/>
                <a:ext cx="2700193" cy="1252110"/>
              </a:xfrm>
              <a:prstGeom prst="trapezoid">
                <a:avLst>
                  <a:gd name="adj" fmla="val 53342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" name="アーチ 19">
                <a:extLst>
                  <a:ext uri="{FF2B5EF4-FFF2-40B4-BE49-F238E27FC236}">
                    <a16:creationId xmlns:a16="http://schemas.microsoft.com/office/drawing/2014/main" id="{520D6DF0-CBA8-F451-CCD7-F8140C8313EC}"/>
                  </a:ext>
                </a:extLst>
              </p:cNvPr>
              <p:cNvSpPr/>
              <p:nvPr/>
            </p:nvSpPr>
            <p:spPr bwMode="auto">
              <a:xfrm>
                <a:off x="4648536" y="2454237"/>
                <a:ext cx="578244" cy="578244"/>
              </a:xfrm>
              <a:prstGeom prst="blockArc">
                <a:avLst>
                  <a:gd name="adj1" fmla="val 1687204"/>
                  <a:gd name="adj2" fmla="val 8987775"/>
                  <a:gd name="adj3" fmla="val 14682"/>
                </a:avLst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アーチ 20">
                <a:extLst>
                  <a:ext uri="{FF2B5EF4-FFF2-40B4-BE49-F238E27FC236}">
                    <a16:creationId xmlns:a16="http://schemas.microsoft.com/office/drawing/2014/main" id="{83182EBF-5063-4ED1-16E9-99F3A33F7D80}"/>
                  </a:ext>
                </a:extLst>
              </p:cNvPr>
              <p:cNvSpPr/>
              <p:nvPr/>
            </p:nvSpPr>
            <p:spPr bwMode="auto">
              <a:xfrm>
                <a:off x="4051491" y="1997140"/>
                <a:ext cx="768104" cy="57824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アーチ 21">
                <a:extLst>
                  <a:ext uri="{FF2B5EF4-FFF2-40B4-BE49-F238E27FC236}">
                    <a16:creationId xmlns:a16="http://schemas.microsoft.com/office/drawing/2014/main" id="{2C7798DC-3AC6-889E-20A1-51FC1EDB5965}"/>
                  </a:ext>
                </a:extLst>
              </p:cNvPr>
              <p:cNvSpPr/>
              <p:nvPr/>
            </p:nvSpPr>
            <p:spPr bwMode="auto">
              <a:xfrm>
                <a:off x="5085302" y="1997140"/>
                <a:ext cx="768104" cy="578244"/>
              </a:xfrm>
              <a:prstGeom prst="blockArc">
                <a:avLst>
                  <a:gd name="adj1" fmla="val 1214370"/>
                  <a:gd name="adj2" fmla="val 9671409"/>
                  <a:gd name="adj3" fmla="val 22448"/>
                </a:avLst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CF7B90A1-47C9-45E0-A9A7-1BE79318A859}"/>
                </a:ext>
              </a:extLst>
            </p:cNvPr>
            <p:cNvGrpSpPr/>
            <p:nvPr/>
          </p:nvGrpSpPr>
          <p:grpSpPr>
            <a:xfrm flipH="1">
              <a:off x="4625075" y="3143400"/>
              <a:ext cx="1112172" cy="1511885"/>
              <a:chOff x="4872725" y="3143400"/>
              <a:chExt cx="1112172" cy="1511885"/>
            </a:xfrm>
          </p:grpSpPr>
          <p:sp>
            <p:nvSpPr>
              <p:cNvPr id="16" name="角丸四角形 559">
                <a:extLst>
                  <a:ext uri="{FF2B5EF4-FFF2-40B4-BE49-F238E27FC236}">
                    <a16:creationId xmlns:a16="http://schemas.microsoft.com/office/drawing/2014/main" id="{4D2FB2C2-A1EE-A66E-A301-157E86DC6484}"/>
                  </a:ext>
                </a:extLst>
              </p:cNvPr>
              <p:cNvSpPr/>
              <p:nvPr/>
            </p:nvSpPr>
            <p:spPr bwMode="auto">
              <a:xfrm rot="10085881">
                <a:off x="5264320" y="3901342"/>
                <a:ext cx="720577" cy="753943"/>
              </a:xfrm>
              <a:custGeom>
                <a:avLst/>
                <a:gdLst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20630 w 541545"/>
                  <a:gd name="connsiteY17" fmla="*/ 247817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2671 h 564013"/>
                  <a:gd name="connsiteX1" fmla="*/ 343865 w 541545"/>
                  <a:gd name="connsiteY1" fmla="*/ 559157 h 564013"/>
                  <a:gd name="connsiteX2" fmla="*/ 443918 w 541545"/>
                  <a:gd name="connsiteY2" fmla="*/ 385858 h 564013"/>
                  <a:gd name="connsiteX3" fmla="*/ 442612 w 541545"/>
                  <a:gd name="connsiteY3" fmla="*/ 380983 h 564013"/>
                  <a:gd name="connsiteX4" fmla="*/ 537606 w 541545"/>
                  <a:gd name="connsiteY4" fmla="*/ 203352 h 564013"/>
                  <a:gd name="connsiteX5" fmla="*/ 523953 w 541545"/>
                  <a:gd name="connsiteY5" fmla="*/ 158311 h 564013"/>
                  <a:gd name="connsiteX6" fmla="*/ 478912 w 541545"/>
                  <a:gd name="connsiteY6" fmla="*/ 171963 h 564013"/>
                  <a:gd name="connsiteX7" fmla="*/ 411711 w 541545"/>
                  <a:gd name="connsiteY7" fmla="*/ 297623 h 564013"/>
                  <a:gd name="connsiteX8" fmla="*/ 401048 w 541545"/>
                  <a:gd name="connsiteY8" fmla="*/ 277470 h 564013"/>
                  <a:gd name="connsiteX9" fmla="*/ 401048 w 541545"/>
                  <a:gd name="connsiteY9" fmla="*/ 64117 h 564013"/>
                  <a:gd name="connsiteX10" fmla="*/ 362594 w 541545"/>
                  <a:gd name="connsiteY10" fmla="*/ 25663 h 564013"/>
                  <a:gd name="connsiteX11" fmla="*/ 324140 w 541545"/>
                  <a:gd name="connsiteY11" fmla="*/ 64117 h 564013"/>
                  <a:gd name="connsiteX12" fmla="*/ 324140 w 541545"/>
                  <a:gd name="connsiteY12" fmla="*/ 231082 h 564013"/>
                  <a:gd name="connsiteX13" fmla="*/ 294917 w 541545"/>
                  <a:gd name="connsiteY13" fmla="*/ 227912 h 564013"/>
                  <a:gd name="connsiteX14" fmla="*/ 241488 w 541545"/>
                  <a:gd name="connsiteY14" fmla="*/ 28510 h 564013"/>
                  <a:gd name="connsiteX15" fmla="*/ 194391 w 541545"/>
                  <a:gd name="connsiteY15" fmla="*/ 1319 h 564013"/>
                  <a:gd name="connsiteX16" fmla="*/ 167200 w 541545"/>
                  <a:gd name="connsiteY16" fmla="*/ 48415 h 564013"/>
                  <a:gd name="connsiteX17" fmla="*/ 208700 w 541545"/>
                  <a:gd name="connsiteY17" fmla="*/ 270259 h 564013"/>
                  <a:gd name="connsiteX18" fmla="*/ 92040 w 541545"/>
                  <a:gd name="connsiteY18" fmla="*/ 119875 h 564013"/>
                  <a:gd name="connsiteX19" fmla="*/ 38458 w 541545"/>
                  <a:gd name="connsiteY19" fmla="*/ 110578 h 564013"/>
                  <a:gd name="connsiteX20" fmla="*/ 29161 w 541545"/>
                  <a:gd name="connsiteY20" fmla="*/ 164160 h 564013"/>
                  <a:gd name="connsiteX21" fmla="*/ 154214 w 541545"/>
                  <a:gd name="connsiteY21" fmla="*/ 341721 h 564013"/>
                  <a:gd name="connsiteX22" fmla="*/ 152366 w 541545"/>
                  <a:gd name="connsiteY22" fmla="*/ 380966 h 564013"/>
                  <a:gd name="connsiteX23" fmla="*/ 74325 w 541545"/>
                  <a:gd name="connsiteY23" fmla="*/ 348560 h 564013"/>
                  <a:gd name="connsiteX24" fmla="*/ 4120 w 541545"/>
                  <a:gd name="connsiteY24" fmla="*/ 377569 h 564013"/>
                  <a:gd name="connsiteX25" fmla="*/ 33128 w 541545"/>
                  <a:gd name="connsiteY25" fmla="*/ 447773 h 564013"/>
                  <a:gd name="connsiteX26" fmla="*/ 194939 w 541545"/>
                  <a:gd name="connsiteY26" fmla="*/ 514962 h 564013"/>
                  <a:gd name="connsiteX27" fmla="*/ 203548 w 541545"/>
                  <a:gd name="connsiteY27" fmla="*/ 516657 h 564013"/>
                  <a:gd name="connsiteX28" fmla="*/ 287786 w 541545"/>
                  <a:gd name="connsiteY28" fmla="*/ 562671 h 564013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24140 w 541545"/>
                  <a:gd name="connsiteY12" fmla="*/ 233689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4214 w 541545"/>
                  <a:gd name="connsiteY20" fmla="*/ 344328 h 566620"/>
                  <a:gd name="connsiteX21" fmla="*/ 152366 w 541545"/>
                  <a:gd name="connsiteY21" fmla="*/ 383573 h 566620"/>
                  <a:gd name="connsiteX22" fmla="*/ 74325 w 541545"/>
                  <a:gd name="connsiteY22" fmla="*/ 351167 h 566620"/>
                  <a:gd name="connsiteX23" fmla="*/ 4120 w 541545"/>
                  <a:gd name="connsiteY23" fmla="*/ 380176 h 566620"/>
                  <a:gd name="connsiteX24" fmla="*/ 33128 w 541545"/>
                  <a:gd name="connsiteY24" fmla="*/ 450380 h 566620"/>
                  <a:gd name="connsiteX25" fmla="*/ 194939 w 541545"/>
                  <a:gd name="connsiteY25" fmla="*/ 517569 h 566620"/>
                  <a:gd name="connsiteX26" fmla="*/ 203548 w 541545"/>
                  <a:gd name="connsiteY26" fmla="*/ 519264 h 566620"/>
                  <a:gd name="connsiteX27" fmla="*/ 287786 w 541545"/>
                  <a:gd name="connsiteY27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03548 w 541545"/>
                  <a:gd name="connsiteY25" fmla="*/ 519264 h 566620"/>
                  <a:gd name="connsiteX26" fmla="*/ 287786 w 541545"/>
                  <a:gd name="connsiteY26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11711 w 541545"/>
                  <a:gd name="connsiteY7" fmla="*/ 300230 h 566620"/>
                  <a:gd name="connsiteX8" fmla="*/ 401048 w 541545"/>
                  <a:gd name="connsiteY8" fmla="*/ 280077 h 566620"/>
                  <a:gd name="connsiteX9" fmla="*/ 401048 w 541545"/>
                  <a:gd name="connsiteY9" fmla="*/ 66724 h 566620"/>
                  <a:gd name="connsiteX10" fmla="*/ 362594 w 541545"/>
                  <a:gd name="connsiteY10" fmla="*/ 28270 h 566620"/>
                  <a:gd name="connsiteX11" fmla="*/ 324140 w 541545"/>
                  <a:gd name="connsiteY11" fmla="*/ 66724 h 566620"/>
                  <a:gd name="connsiteX12" fmla="*/ 308530 w 541545"/>
                  <a:gd name="connsiteY12" fmla="*/ 255145 h 566620"/>
                  <a:gd name="connsiteX13" fmla="*/ 241488 w 541545"/>
                  <a:gd name="connsiteY13" fmla="*/ 31117 h 566620"/>
                  <a:gd name="connsiteX14" fmla="*/ 194391 w 541545"/>
                  <a:gd name="connsiteY14" fmla="*/ 3926 h 566620"/>
                  <a:gd name="connsiteX15" fmla="*/ 167200 w 541545"/>
                  <a:gd name="connsiteY15" fmla="*/ 51022 h 566620"/>
                  <a:gd name="connsiteX16" fmla="*/ 208700 w 541545"/>
                  <a:gd name="connsiteY16" fmla="*/ 272866 h 566620"/>
                  <a:gd name="connsiteX17" fmla="*/ 92040 w 541545"/>
                  <a:gd name="connsiteY17" fmla="*/ 122482 h 566620"/>
                  <a:gd name="connsiteX18" fmla="*/ 38458 w 541545"/>
                  <a:gd name="connsiteY18" fmla="*/ 113185 h 566620"/>
                  <a:gd name="connsiteX19" fmla="*/ 29161 w 541545"/>
                  <a:gd name="connsiteY19" fmla="*/ 166767 h 566620"/>
                  <a:gd name="connsiteX20" fmla="*/ 152366 w 541545"/>
                  <a:gd name="connsiteY20" fmla="*/ 383573 h 566620"/>
                  <a:gd name="connsiteX21" fmla="*/ 74325 w 541545"/>
                  <a:gd name="connsiteY21" fmla="*/ 351167 h 566620"/>
                  <a:gd name="connsiteX22" fmla="*/ 4120 w 541545"/>
                  <a:gd name="connsiteY22" fmla="*/ 380176 h 566620"/>
                  <a:gd name="connsiteX23" fmla="*/ 33128 w 541545"/>
                  <a:gd name="connsiteY23" fmla="*/ 450380 h 566620"/>
                  <a:gd name="connsiteX24" fmla="*/ 194939 w 541545"/>
                  <a:gd name="connsiteY24" fmla="*/ 517569 h 566620"/>
                  <a:gd name="connsiteX25" fmla="*/ 287786 w 541545"/>
                  <a:gd name="connsiteY25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401048 w 541545"/>
                  <a:gd name="connsiteY7" fmla="*/ 280077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442612 w 541545"/>
                  <a:gd name="connsiteY3" fmla="*/ 383590 h 566620"/>
                  <a:gd name="connsiteX4" fmla="*/ 537606 w 541545"/>
                  <a:gd name="connsiteY4" fmla="*/ 205959 h 566620"/>
                  <a:gd name="connsiteX5" fmla="*/ 523953 w 541545"/>
                  <a:gd name="connsiteY5" fmla="*/ 160918 h 566620"/>
                  <a:gd name="connsiteX6" fmla="*/ 478912 w 541545"/>
                  <a:gd name="connsiteY6" fmla="*/ 174570 h 566620"/>
                  <a:gd name="connsiteX7" fmla="*/ 399930 w 541545"/>
                  <a:gd name="connsiteY7" fmla="*/ 291611 h 566620"/>
                  <a:gd name="connsiteX8" fmla="*/ 401048 w 541545"/>
                  <a:gd name="connsiteY8" fmla="*/ 66724 h 566620"/>
                  <a:gd name="connsiteX9" fmla="*/ 362594 w 541545"/>
                  <a:gd name="connsiteY9" fmla="*/ 28270 h 566620"/>
                  <a:gd name="connsiteX10" fmla="*/ 324140 w 541545"/>
                  <a:gd name="connsiteY10" fmla="*/ 66724 h 566620"/>
                  <a:gd name="connsiteX11" fmla="*/ 308530 w 541545"/>
                  <a:gd name="connsiteY11" fmla="*/ 255145 h 566620"/>
                  <a:gd name="connsiteX12" fmla="*/ 241488 w 541545"/>
                  <a:gd name="connsiteY12" fmla="*/ 31117 h 566620"/>
                  <a:gd name="connsiteX13" fmla="*/ 194391 w 541545"/>
                  <a:gd name="connsiteY13" fmla="*/ 3926 h 566620"/>
                  <a:gd name="connsiteX14" fmla="*/ 167200 w 541545"/>
                  <a:gd name="connsiteY14" fmla="*/ 51022 h 566620"/>
                  <a:gd name="connsiteX15" fmla="*/ 208700 w 541545"/>
                  <a:gd name="connsiteY15" fmla="*/ 272866 h 566620"/>
                  <a:gd name="connsiteX16" fmla="*/ 92040 w 541545"/>
                  <a:gd name="connsiteY16" fmla="*/ 122482 h 566620"/>
                  <a:gd name="connsiteX17" fmla="*/ 38458 w 541545"/>
                  <a:gd name="connsiteY17" fmla="*/ 113185 h 566620"/>
                  <a:gd name="connsiteX18" fmla="*/ 29161 w 541545"/>
                  <a:gd name="connsiteY18" fmla="*/ 166767 h 566620"/>
                  <a:gd name="connsiteX19" fmla="*/ 152366 w 541545"/>
                  <a:gd name="connsiteY19" fmla="*/ 383573 h 566620"/>
                  <a:gd name="connsiteX20" fmla="*/ 74325 w 541545"/>
                  <a:gd name="connsiteY20" fmla="*/ 351167 h 566620"/>
                  <a:gd name="connsiteX21" fmla="*/ 4120 w 541545"/>
                  <a:gd name="connsiteY21" fmla="*/ 380176 h 566620"/>
                  <a:gd name="connsiteX22" fmla="*/ 33128 w 541545"/>
                  <a:gd name="connsiteY22" fmla="*/ 450380 h 566620"/>
                  <a:gd name="connsiteX23" fmla="*/ 194939 w 541545"/>
                  <a:gd name="connsiteY23" fmla="*/ 517569 h 566620"/>
                  <a:gd name="connsiteX24" fmla="*/ 287786 w 541545"/>
                  <a:gd name="connsiteY24" fmla="*/ 565278 h 566620"/>
                  <a:gd name="connsiteX0" fmla="*/ 287786 w 541545"/>
                  <a:gd name="connsiteY0" fmla="*/ 565278 h 566620"/>
                  <a:gd name="connsiteX1" fmla="*/ 343865 w 541545"/>
                  <a:gd name="connsiteY1" fmla="*/ 561764 h 566620"/>
                  <a:gd name="connsiteX2" fmla="*/ 443918 w 541545"/>
                  <a:gd name="connsiteY2" fmla="*/ 388465 h 566620"/>
                  <a:gd name="connsiteX3" fmla="*/ 537606 w 541545"/>
                  <a:gd name="connsiteY3" fmla="*/ 205959 h 566620"/>
                  <a:gd name="connsiteX4" fmla="*/ 523953 w 541545"/>
                  <a:gd name="connsiteY4" fmla="*/ 160918 h 566620"/>
                  <a:gd name="connsiteX5" fmla="*/ 478912 w 541545"/>
                  <a:gd name="connsiteY5" fmla="*/ 174570 h 566620"/>
                  <a:gd name="connsiteX6" fmla="*/ 399930 w 541545"/>
                  <a:gd name="connsiteY6" fmla="*/ 291611 h 566620"/>
                  <a:gd name="connsiteX7" fmla="*/ 401048 w 541545"/>
                  <a:gd name="connsiteY7" fmla="*/ 66724 h 566620"/>
                  <a:gd name="connsiteX8" fmla="*/ 362594 w 541545"/>
                  <a:gd name="connsiteY8" fmla="*/ 28270 h 566620"/>
                  <a:gd name="connsiteX9" fmla="*/ 324140 w 541545"/>
                  <a:gd name="connsiteY9" fmla="*/ 66724 h 566620"/>
                  <a:gd name="connsiteX10" fmla="*/ 308530 w 541545"/>
                  <a:gd name="connsiteY10" fmla="*/ 255145 h 566620"/>
                  <a:gd name="connsiteX11" fmla="*/ 241488 w 541545"/>
                  <a:gd name="connsiteY11" fmla="*/ 31117 h 566620"/>
                  <a:gd name="connsiteX12" fmla="*/ 194391 w 541545"/>
                  <a:gd name="connsiteY12" fmla="*/ 3926 h 566620"/>
                  <a:gd name="connsiteX13" fmla="*/ 167200 w 541545"/>
                  <a:gd name="connsiteY13" fmla="*/ 51022 h 566620"/>
                  <a:gd name="connsiteX14" fmla="*/ 208700 w 541545"/>
                  <a:gd name="connsiteY14" fmla="*/ 272866 h 566620"/>
                  <a:gd name="connsiteX15" fmla="*/ 92040 w 541545"/>
                  <a:gd name="connsiteY15" fmla="*/ 122482 h 566620"/>
                  <a:gd name="connsiteX16" fmla="*/ 38458 w 541545"/>
                  <a:gd name="connsiteY16" fmla="*/ 113185 h 566620"/>
                  <a:gd name="connsiteX17" fmla="*/ 29161 w 541545"/>
                  <a:gd name="connsiteY17" fmla="*/ 166767 h 566620"/>
                  <a:gd name="connsiteX18" fmla="*/ 152366 w 541545"/>
                  <a:gd name="connsiteY18" fmla="*/ 383573 h 566620"/>
                  <a:gd name="connsiteX19" fmla="*/ 74325 w 541545"/>
                  <a:gd name="connsiteY19" fmla="*/ 351167 h 566620"/>
                  <a:gd name="connsiteX20" fmla="*/ 4120 w 541545"/>
                  <a:gd name="connsiteY20" fmla="*/ 380176 h 566620"/>
                  <a:gd name="connsiteX21" fmla="*/ 33128 w 541545"/>
                  <a:gd name="connsiteY21" fmla="*/ 450380 h 566620"/>
                  <a:gd name="connsiteX22" fmla="*/ 194939 w 541545"/>
                  <a:gd name="connsiteY22" fmla="*/ 517569 h 566620"/>
                  <a:gd name="connsiteX23" fmla="*/ 287786 w 541545"/>
                  <a:gd name="connsiteY23" fmla="*/ 565278 h 5666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541545" h="566620">
                    <a:moveTo>
                      <a:pt x="287786" y="565278"/>
                    </a:moveTo>
                    <a:cubicBezTo>
                      <a:pt x="305991" y="567813"/>
                      <a:pt x="324993" y="566821"/>
                      <a:pt x="343865" y="561764"/>
                    </a:cubicBezTo>
                    <a:cubicBezTo>
                      <a:pt x="419349" y="541538"/>
                      <a:pt x="464144" y="463949"/>
                      <a:pt x="443918" y="388465"/>
                    </a:cubicBezTo>
                    <a:lnTo>
                      <a:pt x="537606" y="205959"/>
                    </a:lnTo>
                    <a:cubicBezTo>
                      <a:pt x="546273" y="189751"/>
                      <a:pt x="540161" y="169586"/>
                      <a:pt x="523953" y="160918"/>
                    </a:cubicBezTo>
                    <a:cubicBezTo>
                      <a:pt x="507745" y="152250"/>
                      <a:pt x="487580" y="158363"/>
                      <a:pt x="478912" y="174570"/>
                    </a:cubicBezTo>
                    <a:lnTo>
                      <a:pt x="399930" y="291611"/>
                    </a:lnTo>
                    <a:cubicBezTo>
                      <a:pt x="400303" y="216649"/>
                      <a:pt x="400675" y="141686"/>
                      <a:pt x="401048" y="66724"/>
                    </a:cubicBezTo>
                    <a:cubicBezTo>
                      <a:pt x="401048" y="45486"/>
                      <a:pt x="383832" y="28270"/>
                      <a:pt x="362594" y="28270"/>
                    </a:cubicBezTo>
                    <a:cubicBezTo>
                      <a:pt x="341356" y="28270"/>
                      <a:pt x="324140" y="45486"/>
                      <a:pt x="324140" y="66724"/>
                    </a:cubicBezTo>
                    <a:lnTo>
                      <a:pt x="308530" y="255145"/>
                    </a:lnTo>
                    <a:cubicBezTo>
                      <a:pt x="294755" y="249211"/>
                      <a:pt x="263113" y="69411"/>
                      <a:pt x="241488" y="31117"/>
                    </a:cubicBezTo>
                    <a:cubicBezTo>
                      <a:pt x="219863" y="-7177"/>
                      <a:pt x="214906" y="-1571"/>
                      <a:pt x="194391" y="3926"/>
                    </a:cubicBezTo>
                    <a:cubicBezTo>
                      <a:pt x="173877" y="9423"/>
                      <a:pt x="161703" y="30508"/>
                      <a:pt x="167200" y="51022"/>
                    </a:cubicBezTo>
                    <a:lnTo>
                      <a:pt x="208700" y="272866"/>
                    </a:lnTo>
                    <a:cubicBezTo>
                      <a:pt x="196173" y="284776"/>
                      <a:pt x="122402" y="145355"/>
                      <a:pt x="92040" y="122482"/>
                    </a:cubicBezTo>
                    <a:cubicBezTo>
                      <a:pt x="61678" y="99609"/>
                      <a:pt x="55822" y="100956"/>
                      <a:pt x="38458" y="113185"/>
                    </a:cubicBezTo>
                    <a:cubicBezTo>
                      <a:pt x="21094" y="125414"/>
                      <a:pt x="16932" y="149403"/>
                      <a:pt x="29161" y="166767"/>
                    </a:cubicBezTo>
                    <a:lnTo>
                      <a:pt x="152366" y="383573"/>
                    </a:lnTo>
                    <a:lnTo>
                      <a:pt x="74325" y="351167"/>
                    </a:lnTo>
                    <a:cubicBezTo>
                      <a:pt x="46927" y="339791"/>
                      <a:pt x="15496" y="352779"/>
                      <a:pt x="4120" y="380176"/>
                    </a:cubicBezTo>
                    <a:cubicBezTo>
                      <a:pt x="-7256" y="407573"/>
                      <a:pt x="5731" y="439004"/>
                      <a:pt x="33128" y="450380"/>
                    </a:cubicBezTo>
                    <a:lnTo>
                      <a:pt x="194939" y="517569"/>
                    </a:lnTo>
                    <a:cubicBezTo>
                      <a:pt x="237382" y="536719"/>
                      <a:pt x="262965" y="557912"/>
                      <a:pt x="287786" y="565278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台形 441">
                <a:extLst>
                  <a:ext uri="{FF2B5EF4-FFF2-40B4-BE49-F238E27FC236}">
                    <a16:creationId xmlns:a16="http://schemas.microsoft.com/office/drawing/2014/main" id="{244F64CD-5CFD-8514-384A-97331A29A7AF}"/>
                  </a:ext>
                </a:extLst>
              </p:cNvPr>
              <p:cNvSpPr/>
              <p:nvPr/>
            </p:nvSpPr>
            <p:spPr bwMode="auto">
              <a:xfrm rot="9000000">
                <a:off x="4872725" y="3143400"/>
                <a:ext cx="554607" cy="1048815"/>
              </a:xfrm>
              <a:custGeom>
                <a:avLst/>
                <a:gdLst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0 w 209542"/>
                  <a:gd name="connsiteY4" fmla="*/ 350865 h 35086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4" fmla="*/ 78140 w 209542"/>
                  <a:gd name="connsiteY4" fmla="*/ 350305 h 350865"/>
                  <a:gd name="connsiteX5" fmla="*/ 0 w 209542"/>
                  <a:gd name="connsiteY5" fmla="*/ 350865 h 350865"/>
                  <a:gd name="connsiteX0" fmla="*/ 78140 w 209542"/>
                  <a:gd name="connsiteY0" fmla="*/ 350305 h 441745"/>
                  <a:gd name="connsiteX1" fmla="*/ 0 w 209542"/>
                  <a:gd name="connsiteY1" fmla="*/ 350865 h 441745"/>
                  <a:gd name="connsiteX2" fmla="*/ 55154 w 209542"/>
                  <a:gd name="connsiteY2" fmla="*/ 0 h 441745"/>
                  <a:gd name="connsiteX3" fmla="*/ 154388 w 209542"/>
                  <a:gd name="connsiteY3" fmla="*/ 0 h 441745"/>
                  <a:gd name="connsiteX4" fmla="*/ 209542 w 209542"/>
                  <a:gd name="connsiteY4" fmla="*/ 350865 h 441745"/>
                  <a:gd name="connsiteX5" fmla="*/ 169580 w 209542"/>
                  <a:gd name="connsiteY5" fmla="*/ 441745 h 441745"/>
                  <a:gd name="connsiteX0" fmla="*/ 0 w 209542"/>
                  <a:gd name="connsiteY0" fmla="*/ 350865 h 441745"/>
                  <a:gd name="connsiteX1" fmla="*/ 55154 w 209542"/>
                  <a:gd name="connsiteY1" fmla="*/ 0 h 441745"/>
                  <a:gd name="connsiteX2" fmla="*/ 154388 w 209542"/>
                  <a:gd name="connsiteY2" fmla="*/ 0 h 441745"/>
                  <a:gd name="connsiteX3" fmla="*/ 209542 w 209542"/>
                  <a:gd name="connsiteY3" fmla="*/ 350865 h 441745"/>
                  <a:gd name="connsiteX4" fmla="*/ 169580 w 209542"/>
                  <a:gd name="connsiteY4" fmla="*/ 441745 h 441745"/>
                  <a:gd name="connsiteX0" fmla="*/ 0 w 209542"/>
                  <a:gd name="connsiteY0" fmla="*/ 350865 h 350865"/>
                  <a:gd name="connsiteX1" fmla="*/ 55154 w 209542"/>
                  <a:gd name="connsiteY1" fmla="*/ 0 h 350865"/>
                  <a:gd name="connsiteX2" fmla="*/ 154388 w 209542"/>
                  <a:gd name="connsiteY2" fmla="*/ 0 h 350865"/>
                  <a:gd name="connsiteX3" fmla="*/ 209542 w 209542"/>
                  <a:gd name="connsiteY3" fmla="*/ 350865 h 350865"/>
                  <a:gd name="connsiteX0" fmla="*/ 28320 w 154388"/>
                  <a:gd name="connsiteY0" fmla="*/ 433158 h 433158"/>
                  <a:gd name="connsiteX1" fmla="*/ 0 w 154388"/>
                  <a:gd name="connsiteY1" fmla="*/ 0 h 433158"/>
                  <a:gd name="connsiteX2" fmla="*/ 99234 w 154388"/>
                  <a:gd name="connsiteY2" fmla="*/ 0 h 433158"/>
                  <a:gd name="connsiteX3" fmla="*/ 154388 w 154388"/>
                  <a:gd name="connsiteY3" fmla="*/ 350865 h 433158"/>
                  <a:gd name="connsiteX0" fmla="*/ 28320 w 189027"/>
                  <a:gd name="connsiteY0" fmla="*/ 433158 h 433158"/>
                  <a:gd name="connsiteX1" fmla="*/ 0 w 189027"/>
                  <a:gd name="connsiteY1" fmla="*/ 0 h 433158"/>
                  <a:gd name="connsiteX2" fmla="*/ 99234 w 189027"/>
                  <a:gd name="connsiteY2" fmla="*/ 0 h 433158"/>
                  <a:gd name="connsiteX3" fmla="*/ 189027 w 189027"/>
                  <a:gd name="connsiteY3" fmla="*/ 230451 h 433158"/>
                  <a:gd name="connsiteX0" fmla="*/ 28320 w 189027"/>
                  <a:gd name="connsiteY0" fmla="*/ 465545 h 465545"/>
                  <a:gd name="connsiteX1" fmla="*/ 0 w 189027"/>
                  <a:gd name="connsiteY1" fmla="*/ 32387 h 465545"/>
                  <a:gd name="connsiteX2" fmla="*/ 121089 w 189027"/>
                  <a:gd name="connsiteY2" fmla="*/ 0 h 465545"/>
                  <a:gd name="connsiteX3" fmla="*/ 189027 w 189027"/>
                  <a:gd name="connsiteY3" fmla="*/ 262838 h 46554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9027" h="465545">
                    <a:moveTo>
                      <a:pt x="28320" y="465545"/>
                    </a:moveTo>
                    <a:lnTo>
                      <a:pt x="0" y="32387"/>
                    </a:lnTo>
                    <a:lnTo>
                      <a:pt x="121089" y="0"/>
                    </a:lnTo>
                    <a:lnTo>
                      <a:pt x="189027" y="262838"/>
                    </a:lnTo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46F98FE1-0551-CC32-A839-EA365A300E97}"/>
              </a:ext>
            </a:extLst>
          </p:cNvPr>
          <p:cNvSpPr txBox="1"/>
          <p:nvPr/>
        </p:nvSpPr>
        <p:spPr>
          <a:xfrm rot="20700000">
            <a:off x="7133089" y="1260131"/>
            <a:ext cx="1990533" cy="1500421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予め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ご承知おき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ください</a:t>
            </a:r>
            <a:endParaRPr lang="en-US" altLang="zh-TW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06761130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86</Words>
  <Application>Microsoft Office PowerPoint</Application>
  <PresentationFormat>A4 210 x 297 mm</PresentationFormat>
  <Paragraphs>27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poph43_一万円札は使えません（２）</dc:title>
  <dc:subject>poph43_一万円札は使えません（２）</dc:subject>
  <dc:creator>でじけろお</dc:creator>
  <cp:lastModifiedBy/>
  <cp:revision>1</cp:revision>
  <dcterms:created xsi:type="dcterms:W3CDTF">2014-01-24T06:39:30Z</dcterms:created>
  <dcterms:modified xsi:type="dcterms:W3CDTF">2025-02-19T05:07:40Z</dcterms:modified>
  <cp:version>1</cp:version>
</cp:coreProperties>
</file>

<file path=docProps/thumbnail.jpeg>
</file>