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263" r:id="rId5"/>
    <p:sldId id="281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9" d="100"/>
          <a:sy n="59" d="100"/>
        </p:scale>
        <p:origin x="1662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495301" y="3017521"/>
            <a:ext cx="78486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AA1830-DD08-C9D3-C27F-EB37DA5A4868}"/>
              </a:ext>
            </a:extLst>
          </p:cNvPr>
          <p:cNvSpPr txBox="1"/>
          <p:nvPr/>
        </p:nvSpPr>
        <p:spPr>
          <a:xfrm rot="5400000">
            <a:off x="-887187" y="2846615"/>
            <a:ext cx="8632374" cy="421277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千円札が不足している為、お支払いに一万円札は使えません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申し訳ありませんが、ご協力お願いします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39D6BD9-6B36-A7D5-2648-2DF90B45E83E}"/>
              </a:ext>
            </a:extLst>
          </p:cNvPr>
          <p:cNvSpPr/>
          <p:nvPr/>
        </p:nvSpPr>
        <p:spPr>
          <a:xfrm>
            <a:off x="106666" y="101377"/>
            <a:ext cx="6634701" cy="326744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C761AE48-9594-AFE3-3FDA-80A354748CF2}"/>
              </a:ext>
            </a:extLst>
          </p:cNvPr>
          <p:cNvSpPr txBox="1"/>
          <p:nvPr/>
        </p:nvSpPr>
        <p:spPr>
          <a:xfrm>
            <a:off x="422066" y="5000227"/>
            <a:ext cx="5864434" cy="40200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754BB25-F894-ABBE-E181-EE955F22CBAD}"/>
              </a:ext>
            </a:extLst>
          </p:cNvPr>
          <p:cNvGrpSpPr/>
          <p:nvPr/>
        </p:nvGrpSpPr>
        <p:grpSpPr>
          <a:xfrm>
            <a:off x="1989610" y="236365"/>
            <a:ext cx="2729348" cy="4148916"/>
            <a:chOff x="985428" y="360258"/>
            <a:chExt cx="2033998" cy="3091908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5E2B4AC-6BBF-EF9A-7C33-BE4B0ACF3C3D}"/>
                </a:ext>
              </a:extLst>
            </p:cNvPr>
            <p:cNvGrpSpPr/>
            <p:nvPr/>
          </p:nvGrpSpPr>
          <p:grpSpPr>
            <a:xfrm>
              <a:off x="1397578" y="360258"/>
              <a:ext cx="1240032" cy="2466943"/>
              <a:chOff x="1441250" y="1076326"/>
              <a:chExt cx="1240032" cy="2466943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E77A9D49-295B-08DF-E2BE-006941318D4B}"/>
                  </a:ext>
                </a:extLst>
              </p:cNvPr>
              <p:cNvGrpSpPr/>
              <p:nvPr/>
            </p:nvGrpSpPr>
            <p:grpSpPr>
              <a:xfrm rot="16200000" flipH="1">
                <a:off x="1589246" y="2124436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108" name="涙形 107">
                  <a:extLst>
                    <a:ext uri="{FF2B5EF4-FFF2-40B4-BE49-F238E27FC236}">
                      <a16:creationId xmlns:a16="http://schemas.microsoft.com/office/drawing/2014/main" id="{211AF5B9-F27B-25C5-A6F3-26E190A9415D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涙形 108">
                  <a:extLst>
                    <a:ext uri="{FF2B5EF4-FFF2-40B4-BE49-F238E27FC236}">
                      <a16:creationId xmlns:a16="http://schemas.microsoft.com/office/drawing/2014/main" id="{0CCBAE50-882D-E90A-FBD1-1F19B02FD30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676E0312-B60C-5848-3D49-2ABBB24650C2}"/>
                  </a:ext>
                </a:extLst>
              </p:cNvPr>
              <p:cNvGrpSpPr/>
              <p:nvPr/>
            </p:nvGrpSpPr>
            <p:grpSpPr>
              <a:xfrm rot="5400000">
                <a:off x="2237343" y="2124436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106" name="涙形 105">
                  <a:extLst>
                    <a:ext uri="{FF2B5EF4-FFF2-40B4-BE49-F238E27FC236}">
                      <a16:creationId xmlns:a16="http://schemas.microsoft.com/office/drawing/2014/main" id="{50B92434-992D-2D1E-6906-D2736D56AAB0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涙形 106">
                  <a:extLst>
                    <a:ext uri="{FF2B5EF4-FFF2-40B4-BE49-F238E27FC236}">
                      <a16:creationId xmlns:a16="http://schemas.microsoft.com/office/drawing/2014/main" id="{F800D8B7-A02F-5B4A-16EC-BF09FEB167EE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44C29E36-0827-C4B9-4E40-CC9B047600DB}"/>
                  </a:ext>
                </a:extLst>
              </p:cNvPr>
              <p:cNvGrpSpPr/>
              <p:nvPr/>
            </p:nvGrpSpPr>
            <p:grpSpPr>
              <a:xfrm>
                <a:off x="1477671" y="1339331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9030CF90-EC76-9834-F559-E82209925503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" name="四角形: 角を丸くする 104">
                  <a:extLst>
                    <a:ext uri="{FF2B5EF4-FFF2-40B4-BE49-F238E27FC236}">
                      <a16:creationId xmlns:a16="http://schemas.microsoft.com/office/drawing/2014/main" id="{79B960B8-ED04-6F7C-2B4F-52B59F0D364D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E0B0E0B1-DE36-E753-AE4E-764180AF1C8A}"/>
                  </a:ext>
                </a:extLst>
              </p:cNvPr>
              <p:cNvSpPr/>
              <p:nvPr/>
            </p:nvSpPr>
            <p:spPr>
              <a:xfrm>
                <a:off x="1532042" y="1131458"/>
                <a:ext cx="1055683" cy="98259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片側の 2 つの角を丸めた四角形 144">
                <a:extLst>
                  <a:ext uri="{FF2B5EF4-FFF2-40B4-BE49-F238E27FC236}">
                    <a16:creationId xmlns:a16="http://schemas.microsoft.com/office/drawing/2014/main" id="{4EF3C149-AF00-C4C0-6361-86E8296B2F50}"/>
                  </a:ext>
                </a:extLst>
              </p:cNvPr>
              <p:cNvSpPr/>
              <p:nvPr/>
            </p:nvSpPr>
            <p:spPr>
              <a:xfrm>
                <a:off x="1547739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dkHorz">
                <a:fgClr>
                  <a:srgbClr val="002060"/>
                </a:fgClr>
                <a:bgClr>
                  <a:srgbClr val="00B0F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447AA0F-3F1A-E667-284E-FB3B515283F5}"/>
                  </a:ext>
                </a:extLst>
              </p:cNvPr>
              <p:cNvSpPr/>
              <p:nvPr/>
            </p:nvSpPr>
            <p:spPr>
              <a:xfrm>
                <a:off x="1851583" y="2205966"/>
                <a:ext cx="423376" cy="31199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7D9D278A-8A25-298E-B6E2-3C70230B17E3}"/>
                  </a:ext>
                </a:extLst>
              </p:cNvPr>
              <p:cNvSpPr/>
              <p:nvPr/>
            </p:nvSpPr>
            <p:spPr>
              <a:xfrm>
                <a:off x="1734358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台形 83">
                <a:extLst>
                  <a:ext uri="{FF2B5EF4-FFF2-40B4-BE49-F238E27FC236}">
                    <a16:creationId xmlns:a16="http://schemas.microsoft.com/office/drawing/2014/main" id="{95CD753A-3AA8-7E92-348A-3A5D1A32D953}"/>
                  </a:ext>
                </a:extLst>
              </p:cNvPr>
              <p:cNvSpPr/>
              <p:nvPr/>
            </p:nvSpPr>
            <p:spPr>
              <a:xfrm>
                <a:off x="2268926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9DEC5641-43CF-717A-3396-C510B96FA4F2}"/>
                  </a:ext>
                </a:extLst>
              </p:cNvPr>
              <p:cNvSpPr/>
              <p:nvPr/>
            </p:nvSpPr>
            <p:spPr>
              <a:xfrm>
                <a:off x="1613294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1165B6F-C6A5-2493-20C2-2520E64C5678}"/>
                  </a:ext>
                </a:extLst>
              </p:cNvPr>
              <p:cNvSpPr/>
              <p:nvPr/>
            </p:nvSpPr>
            <p:spPr>
              <a:xfrm>
                <a:off x="1743394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5E78B896-7FBE-CEBF-B317-EDC4DB4B2C92}"/>
                  </a:ext>
                </a:extLst>
              </p:cNvPr>
              <p:cNvSpPr/>
              <p:nvPr/>
            </p:nvSpPr>
            <p:spPr>
              <a:xfrm>
                <a:off x="2029390" y="2647784"/>
                <a:ext cx="63808" cy="66106"/>
              </a:xfrm>
              <a:prstGeom prst="ellipse">
                <a:avLst/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405D0545-B333-74F8-FCF1-0072A8C3B018}"/>
                  </a:ext>
                </a:extLst>
              </p:cNvPr>
              <p:cNvGrpSpPr/>
              <p:nvPr/>
            </p:nvGrpSpPr>
            <p:grpSpPr>
              <a:xfrm>
                <a:off x="1441250" y="1299180"/>
                <a:ext cx="1240032" cy="1061898"/>
                <a:chOff x="1297899" y="2379249"/>
                <a:chExt cx="1277657" cy="1160107"/>
              </a:xfrm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A3CC62C4-ADCC-3876-59EF-CD33D1A312EC}"/>
                    </a:ext>
                  </a:extLst>
                </p:cNvPr>
                <p:cNvGrpSpPr/>
                <p:nvPr/>
              </p:nvGrpSpPr>
              <p:grpSpPr>
                <a:xfrm>
                  <a:off x="1297899" y="2379249"/>
                  <a:ext cx="1277657" cy="1160107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792F913-BA10-E928-BA5E-E5EDB76221F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489">
                      <a:extLst>
                        <a:ext uri="{FF2B5EF4-FFF2-40B4-BE49-F238E27FC236}">
                          <a16:creationId xmlns:a16="http://schemas.microsoft.com/office/drawing/2014/main" id="{7AF1BE98-035A-58A8-BC1F-CCEFF18550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490">
                      <a:extLst>
                        <a:ext uri="{FF2B5EF4-FFF2-40B4-BE49-F238E27FC236}">
                          <a16:creationId xmlns:a16="http://schemas.microsoft.com/office/drawing/2014/main" id="{B49CD137-5417-20C6-BBE5-EB68DCA315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CDE00E83-17F6-5075-9CEA-764C4EAAAC4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487">
                      <a:extLst>
                        <a:ext uri="{FF2B5EF4-FFF2-40B4-BE49-F238E27FC236}">
                          <a16:creationId xmlns:a16="http://schemas.microsoft.com/office/drawing/2014/main" id="{3C862C59-0154-DC26-7096-6815812B3E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488">
                      <a:extLst>
                        <a:ext uri="{FF2B5EF4-FFF2-40B4-BE49-F238E27FC236}">
                          <a16:creationId xmlns:a16="http://schemas.microsoft.com/office/drawing/2014/main" id="{5B9CCA84-DF5F-7D81-DFEE-2183E333AD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486">
                    <a:extLst>
                      <a:ext uri="{FF2B5EF4-FFF2-40B4-BE49-F238E27FC236}">
                        <a16:creationId xmlns:a16="http://schemas.microsoft.com/office/drawing/2014/main" id="{95ABCB8D-54EF-DE55-CEA9-80875EB15CB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1" name="円/楕円 479">
                  <a:extLst>
                    <a:ext uri="{FF2B5EF4-FFF2-40B4-BE49-F238E27FC236}">
                      <a16:creationId xmlns:a16="http://schemas.microsoft.com/office/drawing/2014/main" id="{D5F2655C-9C67-5A99-B6B0-9F2C9F4B0605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" name="円/楕円 480">
                  <a:extLst>
                    <a:ext uri="{FF2B5EF4-FFF2-40B4-BE49-F238E27FC236}">
                      <a16:creationId xmlns:a16="http://schemas.microsoft.com/office/drawing/2014/main" id="{59FFFBE0-6C96-97A6-63B6-5BE21F0069D7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円/楕円 472">
                  <a:extLst>
                    <a:ext uri="{FF2B5EF4-FFF2-40B4-BE49-F238E27FC236}">
                      <a16:creationId xmlns:a16="http://schemas.microsoft.com/office/drawing/2014/main" id="{D2900F28-83A0-EB38-4E14-32B88DF59D92}"/>
                    </a:ext>
                  </a:extLst>
                </p:cNvPr>
                <p:cNvSpPr/>
                <p:nvPr/>
              </p:nvSpPr>
              <p:spPr>
                <a:xfrm rot="207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円/楕円 473">
                  <a:extLst>
                    <a:ext uri="{FF2B5EF4-FFF2-40B4-BE49-F238E27FC236}">
                      <a16:creationId xmlns:a16="http://schemas.microsoft.com/office/drawing/2014/main" id="{0F4E41EB-52E5-74AE-EA48-F8F6C8358EBD}"/>
                    </a:ext>
                  </a:extLst>
                </p:cNvPr>
                <p:cNvSpPr/>
                <p:nvPr/>
              </p:nvSpPr>
              <p:spPr>
                <a:xfrm rot="9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3C3796D6-B977-338A-204F-DF539CC86350}"/>
                    </a:ext>
                  </a:extLst>
                </p:cNvPr>
                <p:cNvSpPr/>
                <p:nvPr/>
              </p:nvSpPr>
              <p:spPr>
                <a:xfrm>
                  <a:off x="1871593" y="3056054"/>
                  <a:ext cx="135252" cy="188028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B4D41382-B1E6-5294-91E4-75B9DA4F6C5B}"/>
                    </a:ext>
                  </a:extLst>
                </p:cNvPr>
                <p:cNvSpPr/>
                <p:nvPr/>
              </p:nvSpPr>
              <p:spPr>
                <a:xfrm rot="10800000"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FE28BFCB-D476-9E9F-D1C2-FA8D1D0409C6}"/>
                  </a:ext>
                </a:extLst>
              </p:cNvPr>
              <p:cNvSpPr/>
              <p:nvPr/>
            </p:nvSpPr>
            <p:spPr>
              <a:xfrm>
                <a:off x="1528449" y="1076326"/>
                <a:ext cx="1071876" cy="59821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D22D6BA-706C-9AC9-B9BC-80223E652AE3}"/>
                </a:ext>
              </a:extLst>
            </p:cNvPr>
            <p:cNvSpPr/>
            <p:nvPr/>
          </p:nvSpPr>
          <p:spPr>
            <a:xfrm rot="20700000">
              <a:off x="1047080" y="1542578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1DD7B388-147A-9C09-BC45-1F4982C354F0}"/>
                </a:ext>
              </a:extLst>
            </p:cNvPr>
            <p:cNvSpPr/>
            <p:nvPr/>
          </p:nvSpPr>
          <p:spPr>
            <a:xfrm rot="900000" flipH="1">
              <a:off x="2199901" y="1542578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70ED626C-679B-6493-34E9-BB0C9705CE0B}"/>
                </a:ext>
              </a:extLst>
            </p:cNvPr>
            <p:cNvGrpSpPr/>
            <p:nvPr/>
          </p:nvGrpSpPr>
          <p:grpSpPr>
            <a:xfrm>
              <a:off x="985428" y="2496658"/>
              <a:ext cx="2033998" cy="955508"/>
              <a:chOff x="617995" y="888611"/>
              <a:chExt cx="3330325" cy="1564481"/>
            </a:xfrm>
          </p:grpSpPr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60CBA108-E466-A290-12C7-5C607419FB1D}"/>
                  </a:ext>
                </a:extLst>
              </p:cNvPr>
              <p:cNvSpPr/>
              <p:nvPr/>
            </p:nvSpPr>
            <p:spPr>
              <a:xfrm>
                <a:off x="617995" y="888611"/>
                <a:ext cx="3330325" cy="1564481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30297C23-5CBB-3489-CBAE-DFE7F998369A}"/>
                  </a:ext>
                </a:extLst>
              </p:cNvPr>
              <p:cNvSpPr/>
              <p:nvPr/>
            </p:nvSpPr>
            <p:spPr>
              <a:xfrm>
                <a:off x="753424" y="1024703"/>
                <a:ext cx="3059466" cy="1292297"/>
              </a:xfrm>
              <a:prstGeom prst="roundRect">
                <a:avLst>
                  <a:gd name="adj" fmla="val 10126"/>
                </a:avLst>
              </a:prstGeom>
              <a:solidFill>
                <a:srgbClr val="DCD5A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E2A0F20-4E9B-01A6-C778-EB1C66734514}"/>
                  </a:ext>
                </a:extLst>
              </p:cNvPr>
              <p:cNvSpPr/>
              <p:nvPr/>
            </p:nvSpPr>
            <p:spPr bwMode="auto">
              <a:xfrm>
                <a:off x="823901" y="967325"/>
                <a:ext cx="800461" cy="256430"/>
              </a:xfrm>
              <a:custGeom>
                <a:avLst/>
                <a:gdLst>
                  <a:gd name="connsiteX0" fmla="*/ 44998 w 647177"/>
                  <a:gd name="connsiteY0" fmla="*/ 113523 h 207325"/>
                  <a:gd name="connsiteX1" fmla="*/ 44998 w 647177"/>
                  <a:gd name="connsiteY1" fmla="*/ 122909 h 207325"/>
                  <a:gd name="connsiteX2" fmla="*/ 67082 w 647177"/>
                  <a:gd name="connsiteY2" fmla="*/ 122909 h 207325"/>
                  <a:gd name="connsiteX3" fmla="*/ 67082 w 647177"/>
                  <a:gd name="connsiteY3" fmla="*/ 135816 h 207325"/>
                  <a:gd name="connsiteX4" fmla="*/ 163447 w 647177"/>
                  <a:gd name="connsiteY4" fmla="*/ 128231 h 207325"/>
                  <a:gd name="connsiteX5" fmla="*/ 157797 w 647177"/>
                  <a:gd name="connsiteY5" fmla="*/ 128231 h 207325"/>
                  <a:gd name="connsiteX6" fmla="*/ 157797 w 647177"/>
                  <a:gd name="connsiteY6" fmla="*/ 113523 h 207325"/>
                  <a:gd name="connsiteX7" fmla="*/ 230 w 647177"/>
                  <a:gd name="connsiteY7" fmla="*/ 87023 h 207325"/>
                  <a:gd name="connsiteX8" fmla="*/ 44998 w 647177"/>
                  <a:gd name="connsiteY8" fmla="*/ 87023 h 207325"/>
                  <a:gd name="connsiteX9" fmla="*/ 44998 w 647177"/>
                  <a:gd name="connsiteY9" fmla="*/ 87023 h 207325"/>
                  <a:gd name="connsiteX10" fmla="*/ 157797 w 647177"/>
                  <a:gd name="connsiteY10" fmla="*/ 87023 h 207325"/>
                  <a:gd name="connsiteX11" fmla="*/ 157797 w 647177"/>
                  <a:gd name="connsiteY11" fmla="*/ 87023 h 207325"/>
                  <a:gd name="connsiteX12" fmla="*/ 202565 w 647177"/>
                  <a:gd name="connsiteY12" fmla="*/ 87023 h 207325"/>
                  <a:gd name="connsiteX13" fmla="*/ 202565 w 647177"/>
                  <a:gd name="connsiteY13" fmla="*/ 128231 h 207325"/>
                  <a:gd name="connsiteX14" fmla="*/ 180950 w 647177"/>
                  <a:gd name="connsiteY14" fmla="*/ 128231 h 207325"/>
                  <a:gd name="connsiteX15" fmla="*/ 182922 w 647177"/>
                  <a:gd name="connsiteY15" fmla="*/ 153280 h 207325"/>
                  <a:gd name="connsiteX16" fmla="*/ 67082 w 647177"/>
                  <a:gd name="connsiteY16" fmla="*/ 162398 h 207325"/>
                  <a:gd name="connsiteX17" fmla="*/ 67082 w 647177"/>
                  <a:gd name="connsiteY17" fmla="*/ 180825 h 207325"/>
                  <a:gd name="connsiteX18" fmla="*/ 142048 w 647177"/>
                  <a:gd name="connsiteY18" fmla="*/ 180825 h 207325"/>
                  <a:gd name="connsiteX19" fmla="*/ 142048 w 647177"/>
                  <a:gd name="connsiteY19" fmla="*/ 165729 h 207325"/>
                  <a:gd name="connsiteX20" fmla="*/ 186815 w 647177"/>
                  <a:gd name="connsiteY20" fmla="*/ 165729 h 207325"/>
                  <a:gd name="connsiteX21" fmla="*/ 186815 w 647177"/>
                  <a:gd name="connsiteY21" fmla="*/ 206937 h 207325"/>
                  <a:gd name="connsiteX22" fmla="*/ 182110 w 647177"/>
                  <a:gd name="connsiteY22" fmla="*/ 206937 h 207325"/>
                  <a:gd name="connsiteX23" fmla="*/ 182110 w 647177"/>
                  <a:gd name="connsiteY23" fmla="*/ 207325 h 207325"/>
                  <a:gd name="connsiteX24" fmla="*/ 67082 w 647177"/>
                  <a:gd name="connsiteY24" fmla="*/ 207325 h 207325"/>
                  <a:gd name="connsiteX25" fmla="*/ 34017 w 647177"/>
                  <a:gd name="connsiteY25" fmla="*/ 207325 h 207325"/>
                  <a:gd name="connsiteX26" fmla="*/ 22314 w 647177"/>
                  <a:gd name="connsiteY26" fmla="*/ 207325 h 207325"/>
                  <a:gd name="connsiteX27" fmla="*/ 22314 w 647177"/>
                  <a:gd name="connsiteY27" fmla="*/ 128231 h 207325"/>
                  <a:gd name="connsiteX28" fmla="*/ 230 w 647177"/>
                  <a:gd name="connsiteY28" fmla="*/ 128231 h 207325"/>
                  <a:gd name="connsiteX29" fmla="*/ 568505 w 647177"/>
                  <a:gd name="connsiteY29" fmla="*/ 50810 h 207325"/>
                  <a:gd name="connsiteX30" fmla="*/ 568505 w 647177"/>
                  <a:gd name="connsiteY30" fmla="*/ 90433 h 207325"/>
                  <a:gd name="connsiteX31" fmla="*/ 602410 w 647177"/>
                  <a:gd name="connsiteY31" fmla="*/ 90433 h 207325"/>
                  <a:gd name="connsiteX32" fmla="*/ 602410 w 647177"/>
                  <a:gd name="connsiteY32" fmla="*/ 50810 h 207325"/>
                  <a:gd name="connsiteX33" fmla="*/ 489611 w 647177"/>
                  <a:gd name="connsiteY33" fmla="*/ 50810 h 207325"/>
                  <a:gd name="connsiteX34" fmla="*/ 489611 w 647177"/>
                  <a:gd name="connsiteY34" fmla="*/ 90433 h 207325"/>
                  <a:gd name="connsiteX35" fmla="*/ 523737 w 647177"/>
                  <a:gd name="connsiteY35" fmla="*/ 90433 h 207325"/>
                  <a:gd name="connsiteX36" fmla="*/ 523737 w 647177"/>
                  <a:gd name="connsiteY36" fmla="*/ 50810 h 207325"/>
                  <a:gd name="connsiteX37" fmla="*/ 79124 w 647177"/>
                  <a:gd name="connsiteY37" fmla="*/ 1250 h 207325"/>
                  <a:gd name="connsiteX38" fmla="*/ 123892 w 647177"/>
                  <a:gd name="connsiteY38" fmla="*/ 1250 h 207325"/>
                  <a:gd name="connsiteX39" fmla="*/ 123892 w 647177"/>
                  <a:gd name="connsiteY39" fmla="*/ 13673 h 207325"/>
                  <a:gd name="connsiteX40" fmla="*/ 202565 w 647177"/>
                  <a:gd name="connsiteY40" fmla="*/ 13673 h 207325"/>
                  <a:gd name="connsiteX41" fmla="*/ 202565 w 647177"/>
                  <a:gd name="connsiteY41" fmla="*/ 40172 h 207325"/>
                  <a:gd name="connsiteX42" fmla="*/ 123892 w 647177"/>
                  <a:gd name="connsiteY42" fmla="*/ 40172 h 207325"/>
                  <a:gd name="connsiteX43" fmla="*/ 123892 w 647177"/>
                  <a:gd name="connsiteY43" fmla="*/ 50939 h 207325"/>
                  <a:gd name="connsiteX44" fmla="*/ 182110 w 647177"/>
                  <a:gd name="connsiteY44" fmla="*/ 50939 h 207325"/>
                  <a:gd name="connsiteX45" fmla="*/ 182110 w 647177"/>
                  <a:gd name="connsiteY45" fmla="*/ 77439 h 207325"/>
                  <a:gd name="connsiteX46" fmla="*/ 20454 w 647177"/>
                  <a:gd name="connsiteY46" fmla="*/ 77439 h 207325"/>
                  <a:gd name="connsiteX47" fmla="*/ 20454 w 647177"/>
                  <a:gd name="connsiteY47" fmla="*/ 50939 h 207325"/>
                  <a:gd name="connsiteX48" fmla="*/ 79124 w 647177"/>
                  <a:gd name="connsiteY48" fmla="*/ 50939 h 207325"/>
                  <a:gd name="connsiteX49" fmla="*/ 79124 w 647177"/>
                  <a:gd name="connsiteY49" fmla="*/ 40172 h 207325"/>
                  <a:gd name="connsiteX50" fmla="*/ 0 w 647177"/>
                  <a:gd name="connsiteY50" fmla="*/ 40172 h 207325"/>
                  <a:gd name="connsiteX51" fmla="*/ 0 w 647177"/>
                  <a:gd name="connsiteY51" fmla="*/ 13673 h 207325"/>
                  <a:gd name="connsiteX52" fmla="*/ 79124 w 647177"/>
                  <a:gd name="connsiteY52" fmla="*/ 13673 h 207325"/>
                  <a:gd name="connsiteX53" fmla="*/ 444612 w 647177"/>
                  <a:gd name="connsiteY53" fmla="*/ 0 h 207325"/>
                  <a:gd name="connsiteX54" fmla="*/ 444843 w 647177"/>
                  <a:gd name="connsiteY54" fmla="*/ 0 h 207325"/>
                  <a:gd name="connsiteX55" fmla="*/ 489611 w 647177"/>
                  <a:gd name="connsiteY55" fmla="*/ 0 h 207325"/>
                  <a:gd name="connsiteX56" fmla="*/ 523737 w 647177"/>
                  <a:gd name="connsiteY56" fmla="*/ 0 h 207325"/>
                  <a:gd name="connsiteX57" fmla="*/ 568505 w 647177"/>
                  <a:gd name="connsiteY57" fmla="*/ 0 h 207325"/>
                  <a:gd name="connsiteX58" fmla="*/ 602410 w 647177"/>
                  <a:gd name="connsiteY58" fmla="*/ 0 h 207325"/>
                  <a:gd name="connsiteX59" fmla="*/ 647177 w 647177"/>
                  <a:gd name="connsiteY59" fmla="*/ 0 h 207325"/>
                  <a:gd name="connsiteX60" fmla="*/ 647177 w 647177"/>
                  <a:gd name="connsiteY60" fmla="*/ 50810 h 207325"/>
                  <a:gd name="connsiteX61" fmla="*/ 647177 w 647177"/>
                  <a:gd name="connsiteY61" fmla="*/ 90433 h 207325"/>
                  <a:gd name="connsiteX62" fmla="*/ 647177 w 647177"/>
                  <a:gd name="connsiteY62" fmla="*/ 141243 h 207325"/>
                  <a:gd name="connsiteX63" fmla="*/ 647177 w 647177"/>
                  <a:gd name="connsiteY63" fmla="*/ 207325 h 207325"/>
                  <a:gd name="connsiteX64" fmla="*/ 602410 w 647177"/>
                  <a:gd name="connsiteY64" fmla="*/ 207325 h 207325"/>
                  <a:gd name="connsiteX65" fmla="*/ 602410 w 647177"/>
                  <a:gd name="connsiteY65" fmla="*/ 141243 h 207325"/>
                  <a:gd name="connsiteX66" fmla="*/ 489611 w 647177"/>
                  <a:gd name="connsiteY66" fmla="*/ 141243 h 207325"/>
                  <a:gd name="connsiteX67" fmla="*/ 489611 w 647177"/>
                  <a:gd name="connsiteY67" fmla="*/ 207325 h 207325"/>
                  <a:gd name="connsiteX68" fmla="*/ 444843 w 647177"/>
                  <a:gd name="connsiteY68" fmla="*/ 207325 h 207325"/>
                  <a:gd name="connsiteX69" fmla="*/ 444843 w 647177"/>
                  <a:gd name="connsiteY69" fmla="*/ 141243 h 207325"/>
                  <a:gd name="connsiteX70" fmla="*/ 444612 w 647177"/>
                  <a:gd name="connsiteY70" fmla="*/ 141243 h 207325"/>
                  <a:gd name="connsiteX71" fmla="*/ 444612 w 647177"/>
                  <a:gd name="connsiteY71" fmla="*/ 90433 h 207325"/>
                  <a:gd name="connsiteX72" fmla="*/ 444843 w 647177"/>
                  <a:gd name="connsiteY72" fmla="*/ 90433 h 207325"/>
                  <a:gd name="connsiteX73" fmla="*/ 444843 w 647177"/>
                  <a:gd name="connsiteY73" fmla="*/ 50810 h 207325"/>
                  <a:gd name="connsiteX74" fmla="*/ 444612 w 647177"/>
                  <a:gd name="connsiteY74" fmla="*/ 50810 h 207325"/>
                  <a:gd name="connsiteX75" fmla="*/ 227917 w 647177"/>
                  <a:gd name="connsiteY75" fmla="*/ 0 h 207325"/>
                  <a:gd name="connsiteX76" fmla="*/ 408637 w 647177"/>
                  <a:gd name="connsiteY76" fmla="*/ 0 h 207325"/>
                  <a:gd name="connsiteX77" fmla="*/ 408637 w 647177"/>
                  <a:gd name="connsiteY77" fmla="*/ 50810 h 207325"/>
                  <a:gd name="connsiteX78" fmla="*/ 319253 w 647177"/>
                  <a:gd name="connsiteY78" fmla="*/ 50810 h 207325"/>
                  <a:gd name="connsiteX79" fmla="*/ 319253 w 647177"/>
                  <a:gd name="connsiteY79" fmla="*/ 72490 h 207325"/>
                  <a:gd name="connsiteX80" fmla="*/ 364109 w 647177"/>
                  <a:gd name="connsiteY80" fmla="*/ 72490 h 207325"/>
                  <a:gd name="connsiteX81" fmla="*/ 364109 w 647177"/>
                  <a:gd name="connsiteY81" fmla="*/ 71772 h 207325"/>
                  <a:gd name="connsiteX82" fmla="*/ 408877 w 647177"/>
                  <a:gd name="connsiteY82" fmla="*/ 71772 h 207325"/>
                  <a:gd name="connsiteX83" fmla="*/ 408877 w 647177"/>
                  <a:gd name="connsiteY83" fmla="*/ 207324 h 207325"/>
                  <a:gd name="connsiteX84" fmla="*/ 405638 w 647177"/>
                  <a:gd name="connsiteY84" fmla="*/ 207324 h 207325"/>
                  <a:gd name="connsiteX85" fmla="*/ 364109 w 647177"/>
                  <a:gd name="connsiteY85" fmla="*/ 207324 h 207325"/>
                  <a:gd name="connsiteX86" fmla="*/ 337884 w 647177"/>
                  <a:gd name="connsiteY86" fmla="*/ 207324 h 207325"/>
                  <a:gd name="connsiteX87" fmla="*/ 337884 w 647177"/>
                  <a:gd name="connsiteY87" fmla="*/ 163786 h 207325"/>
                  <a:gd name="connsiteX88" fmla="*/ 364109 w 647177"/>
                  <a:gd name="connsiteY88" fmla="*/ 163786 h 207325"/>
                  <a:gd name="connsiteX89" fmla="*/ 364109 w 647177"/>
                  <a:gd name="connsiteY89" fmla="*/ 123300 h 207325"/>
                  <a:gd name="connsiteX90" fmla="*/ 319253 w 647177"/>
                  <a:gd name="connsiteY90" fmla="*/ 123300 h 207325"/>
                  <a:gd name="connsiteX91" fmla="*/ 314013 w 647177"/>
                  <a:gd name="connsiteY91" fmla="*/ 123300 h 207325"/>
                  <a:gd name="connsiteX92" fmla="*/ 307984 w 647177"/>
                  <a:gd name="connsiteY92" fmla="*/ 149080 h 207325"/>
                  <a:gd name="connsiteX93" fmla="*/ 226557 w 647177"/>
                  <a:gd name="connsiteY93" fmla="*/ 207015 h 207325"/>
                  <a:gd name="connsiteX94" fmla="*/ 222614 w 647177"/>
                  <a:gd name="connsiteY94" fmla="*/ 157650 h 207325"/>
                  <a:gd name="connsiteX95" fmla="*/ 262627 w 647177"/>
                  <a:gd name="connsiteY95" fmla="*/ 129181 h 207325"/>
                  <a:gd name="connsiteX96" fmla="*/ 265276 w 647177"/>
                  <a:gd name="connsiteY96" fmla="*/ 117857 h 207325"/>
                  <a:gd name="connsiteX97" fmla="*/ 265276 w 647177"/>
                  <a:gd name="connsiteY97" fmla="*/ 50810 h 207325"/>
                  <a:gd name="connsiteX98" fmla="*/ 227917 w 647177"/>
                  <a:gd name="connsiteY98" fmla="*/ 50810 h 20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647177" h="207325">
                    <a:moveTo>
                      <a:pt x="44998" y="113523"/>
                    </a:moveTo>
                    <a:lnTo>
                      <a:pt x="44998" y="122909"/>
                    </a:lnTo>
                    <a:lnTo>
                      <a:pt x="67082" y="122909"/>
                    </a:lnTo>
                    <a:lnTo>
                      <a:pt x="67082" y="135816"/>
                    </a:lnTo>
                    <a:lnTo>
                      <a:pt x="163447" y="128231"/>
                    </a:lnTo>
                    <a:lnTo>
                      <a:pt x="157797" y="128231"/>
                    </a:lnTo>
                    <a:lnTo>
                      <a:pt x="157797" y="113523"/>
                    </a:lnTo>
                    <a:close/>
                    <a:moveTo>
                      <a:pt x="230" y="87023"/>
                    </a:moveTo>
                    <a:lnTo>
                      <a:pt x="44998" y="87023"/>
                    </a:lnTo>
                    <a:lnTo>
                      <a:pt x="44998" y="87023"/>
                    </a:lnTo>
                    <a:lnTo>
                      <a:pt x="157797" y="87023"/>
                    </a:lnTo>
                    <a:lnTo>
                      <a:pt x="157797" y="87023"/>
                    </a:lnTo>
                    <a:lnTo>
                      <a:pt x="202565" y="87023"/>
                    </a:lnTo>
                    <a:lnTo>
                      <a:pt x="202565" y="128231"/>
                    </a:lnTo>
                    <a:lnTo>
                      <a:pt x="180950" y="128231"/>
                    </a:lnTo>
                    <a:lnTo>
                      <a:pt x="182922" y="153280"/>
                    </a:lnTo>
                    <a:lnTo>
                      <a:pt x="67082" y="162398"/>
                    </a:lnTo>
                    <a:lnTo>
                      <a:pt x="67082" y="180825"/>
                    </a:lnTo>
                    <a:lnTo>
                      <a:pt x="142048" y="180825"/>
                    </a:lnTo>
                    <a:lnTo>
                      <a:pt x="142048" y="165729"/>
                    </a:lnTo>
                    <a:lnTo>
                      <a:pt x="186815" y="165729"/>
                    </a:lnTo>
                    <a:lnTo>
                      <a:pt x="186815" y="206937"/>
                    </a:lnTo>
                    <a:lnTo>
                      <a:pt x="182110" y="206937"/>
                    </a:lnTo>
                    <a:lnTo>
                      <a:pt x="182110" y="207325"/>
                    </a:lnTo>
                    <a:lnTo>
                      <a:pt x="67082" y="207325"/>
                    </a:lnTo>
                    <a:lnTo>
                      <a:pt x="34017" y="207325"/>
                    </a:lnTo>
                    <a:lnTo>
                      <a:pt x="22314" y="207325"/>
                    </a:lnTo>
                    <a:lnTo>
                      <a:pt x="22314" y="128231"/>
                    </a:lnTo>
                    <a:lnTo>
                      <a:pt x="230" y="128231"/>
                    </a:lnTo>
                    <a:close/>
                    <a:moveTo>
                      <a:pt x="568505" y="50810"/>
                    </a:moveTo>
                    <a:lnTo>
                      <a:pt x="568505" y="90433"/>
                    </a:lnTo>
                    <a:lnTo>
                      <a:pt x="602410" y="90433"/>
                    </a:lnTo>
                    <a:lnTo>
                      <a:pt x="602410" y="50810"/>
                    </a:lnTo>
                    <a:close/>
                    <a:moveTo>
                      <a:pt x="489611" y="50810"/>
                    </a:moveTo>
                    <a:lnTo>
                      <a:pt x="489611" y="90433"/>
                    </a:lnTo>
                    <a:lnTo>
                      <a:pt x="523737" y="90433"/>
                    </a:lnTo>
                    <a:lnTo>
                      <a:pt x="523737" y="50810"/>
                    </a:lnTo>
                    <a:close/>
                    <a:moveTo>
                      <a:pt x="79124" y="1250"/>
                    </a:moveTo>
                    <a:lnTo>
                      <a:pt x="123892" y="1250"/>
                    </a:lnTo>
                    <a:lnTo>
                      <a:pt x="123892" y="13673"/>
                    </a:lnTo>
                    <a:lnTo>
                      <a:pt x="202565" y="13673"/>
                    </a:lnTo>
                    <a:lnTo>
                      <a:pt x="202565" y="40172"/>
                    </a:lnTo>
                    <a:lnTo>
                      <a:pt x="123892" y="40172"/>
                    </a:lnTo>
                    <a:lnTo>
                      <a:pt x="123892" y="50939"/>
                    </a:lnTo>
                    <a:lnTo>
                      <a:pt x="182110" y="50939"/>
                    </a:lnTo>
                    <a:lnTo>
                      <a:pt x="182110" y="77439"/>
                    </a:lnTo>
                    <a:lnTo>
                      <a:pt x="20454" y="77439"/>
                    </a:lnTo>
                    <a:lnTo>
                      <a:pt x="20454" y="50939"/>
                    </a:lnTo>
                    <a:lnTo>
                      <a:pt x="79124" y="50939"/>
                    </a:lnTo>
                    <a:lnTo>
                      <a:pt x="79124" y="40172"/>
                    </a:lnTo>
                    <a:lnTo>
                      <a:pt x="0" y="40172"/>
                    </a:lnTo>
                    <a:lnTo>
                      <a:pt x="0" y="13673"/>
                    </a:lnTo>
                    <a:lnTo>
                      <a:pt x="79124" y="13673"/>
                    </a:lnTo>
                    <a:close/>
                    <a:moveTo>
                      <a:pt x="444612" y="0"/>
                    </a:moveTo>
                    <a:lnTo>
                      <a:pt x="444843" y="0"/>
                    </a:lnTo>
                    <a:lnTo>
                      <a:pt x="489611" y="0"/>
                    </a:lnTo>
                    <a:lnTo>
                      <a:pt x="523737" y="0"/>
                    </a:lnTo>
                    <a:lnTo>
                      <a:pt x="568505" y="0"/>
                    </a:lnTo>
                    <a:lnTo>
                      <a:pt x="602410" y="0"/>
                    </a:lnTo>
                    <a:lnTo>
                      <a:pt x="647177" y="0"/>
                    </a:lnTo>
                    <a:lnTo>
                      <a:pt x="647177" y="50810"/>
                    </a:lnTo>
                    <a:lnTo>
                      <a:pt x="647177" y="90433"/>
                    </a:lnTo>
                    <a:lnTo>
                      <a:pt x="647177" y="141243"/>
                    </a:lnTo>
                    <a:lnTo>
                      <a:pt x="647177" y="207325"/>
                    </a:lnTo>
                    <a:lnTo>
                      <a:pt x="602410" y="207325"/>
                    </a:lnTo>
                    <a:lnTo>
                      <a:pt x="602410" y="141243"/>
                    </a:lnTo>
                    <a:lnTo>
                      <a:pt x="489611" y="141243"/>
                    </a:lnTo>
                    <a:lnTo>
                      <a:pt x="489611" y="207325"/>
                    </a:lnTo>
                    <a:lnTo>
                      <a:pt x="444843" y="207325"/>
                    </a:lnTo>
                    <a:lnTo>
                      <a:pt x="444843" y="141243"/>
                    </a:lnTo>
                    <a:lnTo>
                      <a:pt x="444612" y="141243"/>
                    </a:lnTo>
                    <a:lnTo>
                      <a:pt x="444612" y="90433"/>
                    </a:lnTo>
                    <a:lnTo>
                      <a:pt x="444843" y="90433"/>
                    </a:lnTo>
                    <a:lnTo>
                      <a:pt x="444843" y="50810"/>
                    </a:lnTo>
                    <a:lnTo>
                      <a:pt x="444612" y="50810"/>
                    </a:lnTo>
                    <a:close/>
                    <a:moveTo>
                      <a:pt x="227917" y="0"/>
                    </a:moveTo>
                    <a:lnTo>
                      <a:pt x="408637" y="0"/>
                    </a:lnTo>
                    <a:lnTo>
                      <a:pt x="408637" y="50810"/>
                    </a:lnTo>
                    <a:lnTo>
                      <a:pt x="319253" y="50810"/>
                    </a:lnTo>
                    <a:lnTo>
                      <a:pt x="319253" y="72490"/>
                    </a:lnTo>
                    <a:lnTo>
                      <a:pt x="364109" y="72490"/>
                    </a:lnTo>
                    <a:lnTo>
                      <a:pt x="364109" y="71772"/>
                    </a:lnTo>
                    <a:lnTo>
                      <a:pt x="408877" y="71772"/>
                    </a:lnTo>
                    <a:lnTo>
                      <a:pt x="408877" y="207324"/>
                    </a:lnTo>
                    <a:lnTo>
                      <a:pt x="405638" y="207324"/>
                    </a:lnTo>
                    <a:lnTo>
                      <a:pt x="364109" y="207324"/>
                    </a:lnTo>
                    <a:lnTo>
                      <a:pt x="337884" y="207324"/>
                    </a:lnTo>
                    <a:lnTo>
                      <a:pt x="337884" y="163786"/>
                    </a:lnTo>
                    <a:lnTo>
                      <a:pt x="364109" y="163786"/>
                    </a:lnTo>
                    <a:lnTo>
                      <a:pt x="364109" y="123300"/>
                    </a:lnTo>
                    <a:lnTo>
                      <a:pt x="319253" y="123300"/>
                    </a:lnTo>
                    <a:lnTo>
                      <a:pt x="314013" y="123300"/>
                    </a:lnTo>
                    <a:lnTo>
                      <a:pt x="307984" y="149080"/>
                    </a:lnTo>
                    <a:cubicBezTo>
                      <a:pt x="293940" y="181066"/>
                      <a:pt x="263209" y="204087"/>
                      <a:pt x="226557" y="207015"/>
                    </a:cubicBezTo>
                    <a:lnTo>
                      <a:pt x="222614" y="157650"/>
                    </a:lnTo>
                    <a:cubicBezTo>
                      <a:pt x="240624" y="156211"/>
                      <a:pt x="255726" y="144898"/>
                      <a:pt x="262627" y="129181"/>
                    </a:cubicBezTo>
                    <a:lnTo>
                      <a:pt x="265276" y="117857"/>
                    </a:lnTo>
                    <a:lnTo>
                      <a:pt x="265276" y="50810"/>
                    </a:lnTo>
                    <a:lnTo>
                      <a:pt x="227917" y="50810"/>
                    </a:lnTo>
                    <a:close/>
                  </a:path>
                </a:pathLst>
              </a:custGeom>
              <a:solidFill>
                <a:srgbClr val="1C1C1C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4209014B-AF54-97B1-444B-947B2CFF185B}"/>
                  </a:ext>
                </a:extLst>
              </p:cNvPr>
              <p:cNvSpPr/>
              <p:nvPr/>
            </p:nvSpPr>
            <p:spPr bwMode="auto">
              <a:xfrm>
                <a:off x="2319178" y="1133525"/>
                <a:ext cx="830473" cy="889792"/>
              </a:xfrm>
              <a:prstGeom prst="ellipse">
                <a:avLst/>
              </a:prstGeom>
              <a:solidFill>
                <a:srgbClr val="FAE3C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EA059AA7-28B6-727C-4FA5-51CD443D8060}"/>
                  </a:ext>
                </a:extLst>
              </p:cNvPr>
              <p:cNvGrpSpPr/>
              <p:nvPr/>
            </p:nvGrpSpPr>
            <p:grpSpPr>
              <a:xfrm>
                <a:off x="2743452" y="981551"/>
                <a:ext cx="1092443" cy="1356764"/>
                <a:chOff x="2600417" y="1098363"/>
                <a:chExt cx="861106" cy="1069454"/>
              </a:xfrm>
            </p:grpSpPr>
            <p:sp>
              <p:nvSpPr>
                <p:cNvPr id="30" name="台形 29">
                  <a:extLst>
                    <a:ext uri="{FF2B5EF4-FFF2-40B4-BE49-F238E27FC236}">
                      <a16:creationId xmlns:a16="http://schemas.microsoft.com/office/drawing/2014/main" id="{F835A466-4EB1-3CA6-420D-869E1A1ECBE7}"/>
                    </a:ext>
                  </a:extLst>
                </p:cNvPr>
                <p:cNvSpPr/>
                <p:nvPr/>
              </p:nvSpPr>
              <p:spPr>
                <a:xfrm>
                  <a:off x="2897912" y="1734822"/>
                  <a:ext cx="373082" cy="277026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台形 30">
                  <a:extLst>
                    <a:ext uri="{FF2B5EF4-FFF2-40B4-BE49-F238E27FC236}">
                      <a16:creationId xmlns:a16="http://schemas.microsoft.com/office/drawing/2014/main" id="{6B1B032C-3EA2-4702-C9CA-B6ED9F7CECE7}"/>
                    </a:ext>
                  </a:extLst>
                </p:cNvPr>
                <p:cNvSpPr/>
                <p:nvPr/>
              </p:nvSpPr>
              <p:spPr>
                <a:xfrm flipV="1">
                  <a:off x="2897912" y="2011848"/>
                  <a:ext cx="373082" cy="153328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BEB89196-FB59-9E54-B73D-A7B5395DFF9B}"/>
                    </a:ext>
                  </a:extLst>
                </p:cNvPr>
                <p:cNvSpPr/>
                <p:nvPr/>
              </p:nvSpPr>
              <p:spPr>
                <a:xfrm rot="5400000" flipH="1">
                  <a:off x="2993565" y="1971678"/>
                  <a:ext cx="122357" cy="21925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F1CE1072-7713-B921-314F-059AFB64EA2C}"/>
                    </a:ext>
                  </a:extLst>
                </p:cNvPr>
                <p:cNvSpPr/>
                <p:nvPr/>
              </p:nvSpPr>
              <p:spPr>
                <a:xfrm>
                  <a:off x="3052102" y="1819148"/>
                  <a:ext cx="2456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AD08095F-FAA2-6E35-B195-B8922411D7BB}"/>
                    </a:ext>
                  </a:extLst>
                </p:cNvPr>
                <p:cNvSpPr/>
                <p:nvPr/>
              </p:nvSpPr>
              <p:spPr>
                <a:xfrm flipH="1">
                  <a:off x="2883093" y="1819148"/>
                  <a:ext cx="1707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869C1EC-CB38-3025-C9E8-42A4F7EFBA5F}"/>
                    </a:ext>
                  </a:extLst>
                </p:cNvPr>
                <p:cNvSpPr/>
                <p:nvPr/>
              </p:nvSpPr>
              <p:spPr>
                <a:xfrm>
                  <a:off x="2765804" y="1098363"/>
                  <a:ext cx="647805" cy="573390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9DBC20D2-11A4-8556-DF55-BA959898ED10}"/>
                    </a:ext>
                  </a:extLst>
                </p:cNvPr>
                <p:cNvSpPr/>
                <p:nvPr/>
              </p:nvSpPr>
              <p:spPr>
                <a:xfrm>
                  <a:off x="2804467" y="1161432"/>
                  <a:ext cx="594322" cy="710545"/>
                </a:xfrm>
                <a:custGeom>
                  <a:avLst/>
                  <a:gdLst>
                    <a:gd name="connsiteX0" fmla="*/ 273607 w 594322"/>
                    <a:gd name="connsiteY0" fmla="*/ 0 h 710545"/>
                    <a:gd name="connsiteX1" fmla="*/ 281094 w 594322"/>
                    <a:gd name="connsiteY1" fmla="*/ 0 h 710545"/>
                    <a:gd name="connsiteX2" fmla="*/ 523003 w 594322"/>
                    <a:gd name="connsiteY2" fmla="*/ 241909 h 710545"/>
                    <a:gd name="connsiteX3" fmla="*/ 523003 w 594322"/>
                    <a:gd name="connsiteY3" fmla="*/ 316335 h 710545"/>
                    <a:gd name="connsiteX4" fmla="*/ 524133 w 594322"/>
                    <a:gd name="connsiteY4" fmla="*/ 315572 h 710545"/>
                    <a:gd name="connsiteX5" fmla="*/ 543370 w 594322"/>
                    <a:gd name="connsiteY5" fmla="*/ 311689 h 710545"/>
                    <a:gd name="connsiteX6" fmla="*/ 544899 w 594322"/>
                    <a:gd name="connsiteY6" fmla="*/ 311689 h 710545"/>
                    <a:gd name="connsiteX7" fmla="*/ 594322 w 594322"/>
                    <a:gd name="connsiteY7" fmla="*/ 361112 h 710545"/>
                    <a:gd name="connsiteX8" fmla="*/ 594322 w 594322"/>
                    <a:gd name="connsiteY8" fmla="*/ 439243 h 710545"/>
                    <a:gd name="connsiteX9" fmla="*/ 544899 w 594322"/>
                    <a:gd name="connsiteY9" fmla="*/ 488666 h 710545"/>
                    <a:gd name="connsiteX10" fmla="*/ 543370 w 594322"/>
                    <a:gd name="connsiteY10" fmla="*/ 488666 h 710545"/>
                    <a:gd name="connsiteX11" fmla="*/ 524133 w 594322"/>
                    <a:gd name="connsiteY11" fmla="*/ 484782 h 710545"/>
                    <a:gd name="connsiteX12" fmla="*/ 521552 w 594322"/>
                    <a:gd name="connsiteY12" fmla="*/ 483041 h 710545"/>
                    <a:gd name="connsiteX13" fmla="*/ 518089 w 594322"/>
                    <a:gd name="connsiteY13" fmla="*/ 517389 h 710545"/>
                    <a:gd name="connsiteX14" fmla="*/ 281094 w 594322"/>
                    <a:gd name="connsiteY14" fmla="*/ 710545 h 710545"/>
                    <a:gd name="connsiteX15" fmla="*/ 273607 w 594322"/>
                    <a:gd name="connsiteY15" fmla="*/ 710545 h 710545"/>
                    <a:gd name="connsiteX16" fmla="*/ 36612 w 594322"/>
                    <a:gd name="connsiteY16" fmla="*/ 517389 h 710545"/>
                    <a:gd name="connsiteX17" fmla="*/ 33032 w 594322"/>
                    <a:gd name="connsiteY17" fmla="*/ 481877 h 710545"/>
                    <a:gd name="connsiteX18" fmla="*/ 14475 w 594322"/>
                    <a:gd name="connsiteY18" fmla="*/ 474191 h 710545"/>
                    <a:gd name="connsiteX19" fmla="*/ 0 w 594322"/>
                    <a:gd name="connsiteY19" fmla="*/ 439244 h 710545"/>
                    <a:gd name="connsiteX20" fmla="*/ 0 w 594322"/>
                    <a:gd name="connsiteY20" fmla="*/ 361111 h 710545"/>
                    <a:gd name="connsiteX21" fmla="*/ 14475 w 594322"/>
                    <a:gd name="connsiteY21" fmla="*/ 326164 h 710545"/>
                    <a:gd name="connsiteX22" fmla="*/ 31697 w 594322"/>
                    <a:gd name="connsiteY22" fmla="*/ 319031 h 710545"/>
                    <a:gd name="connsiteX23" fmla="*/ 31697 w 594322"/>
                    <a:gd name="connsiteY23" fmla="*/ 241909 h 710545"/>
                    <a:gd name="connsiteX24" fmla="*/ 273607 w 594322"/>
                    <a:gd name="connsiteY24" fmla="*/ 0 h 71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4322" h="710545">
                      <a:moveTo>
                        <a:pt x="273607" y="0"/>
                      </a:moveTo>
                      <a:lnTo>
                        <a:pt x="281094" y="0"/>
                      </a:lnTo>
                      <a:cubicBezTo>
                        <a:pt x="414697" y="0"/>
                        <a:pt x="523003" y="108306"/>
                        <a:pt x="523003" y="241909"/>
                      </a:cubicBezTo>
                      <a:lnTo>
                        <a:pt x="523003" y="316335"/>
                      </a:lnTo>
                      <a:lnTo>
                        <a:pt x="524133" y="315572"/>
                      </a:lnTo>
                      <a:cubicBezTo>
                        <a:pt x="530046" y="313072"/>
                        <a:pt x="536547" y="311689"/>
                        <a:pt x="543370" y="311689"/>
                      </a:cubicBezTo>
                      <a:lnTo>
                        <a:pt x="544899" y="311689"/>
                      </a:lnTo>
                      <a:cubicBezTo>
                        <a:pt x="572195" y="311689"/>
                        <a:pt x="594322" y="333816"/>
                        <a:pt x="594322" y="361112"/>
                      </a:cubicBezTo>
                      <a:lnTo>
                        <a:pt x="594322" y="439243"/>
                      </a:lnTo>
                      <a:cubicBezTo>
                        <a:pt x="594322" y="466538"/>
                        <a:pt x="572195" y="488666"/>
                        <a:pt x="544899" y="488666"/>
                      </a:cubicBezTo>
                      <a:lnTo>
                        <a:pt x="543370" y="488666"/>
                      </a:lnTo>
                      <a:cubicBezTo>
                        <a:pt x="536547" y="488666"/>
                        <a:pt x="530046" y="487283"/>
                        <a:pt x="524133" y="484782"/>
                      </a:cubicBezTo>
                      <a:lnTo>
                        <a:pt x="521552" y="483041"/>
                      </a:lnTo>
                      <a:lnTo>
                        <a:pt x="518089" y="517389"/>
                      </a:lnTo>
                      <a:cubicBezTo>
                        <a:pt x="495532" y="627623"/>
                        <a:pt x="397997" y="710545"/>
                        <a:pt x="281094" y="710545"/>
                      </a:cubicBezTo>
                      <a:lnTo>
                        <a:pt x="273607" y="710545"/>
                      </a:lnTo>
                      <a:cubicBezTo>
                        <a:pt x="156704" y="710545"/>
                        <a:pt x="59169" y="627623"/>
                        <a:pt x="36612" y="517389"/>
                      </a:cubicBezTo>
                      <a:lnTo>
                        <a:pt x="33032" y="481877"/>
                      </a:lnTo>
                      <a:lnTo>
                        <a:pt x="14475" y="474191"/>
                      </a:lnTo>
                      <a:cubicBezTo>
                        <a:pt x="5532" y="465247"/>
                        <a:pt x="0" y="452892"/>
                        <a:pt x="0" y="439244"/>
                      </a:cubicBezTo>
                      <a:lnTo>
                        <a:pt x="0" y="361111"/>
                      </a:lnTo>
                      <a:cubicBezTo>
                        <a:pt x="0" y="347464"/>
                        <a:pt x="5532" y="335108"/>
                        <a:pt x="14475" y="326164"/>
                      </a:cubicBezTo>
                      <a:lnTo>
                        <a:pt x="31697" y="319031"/>
                      </a:lnTo>
                      <a:lnTo>
                        <a:pt x="31697" y="241909"/>
                      </a:lnTo>
                      <a:cubicBezTo>
                        <a:pt x="31697" y="108306"/>
                        <a:pt x="140003" y="0"/>
                        <a:pt x="2736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E5CA05F2-1C24-E43A-F428-C87D5BC3FBB0}"/>
                    </a:ext>
                  </a:extLst>
                </p:cNvPr>
                <p:cNvGrpSpPr/>
                <p:nvPr/>
              </p:nvGrpSpPr>
              <p:grpSpPr>
                <a:xfrm>
                  <a:off x="2913075" y="1464704"/>
                  <a:ext cx="260882" cy="35927"/>
                  <a:chOff x="5295454" y="1164646"/>
                  <a:chExt cx="313579" cy="43185"/>
                </a:xfrm>
              </p:grpSpPr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88E17845-E264-47E5-3511-747B6FB66D5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565848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8A65730C-2EA4-BFF4-9687-6EA2E20545A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454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C596A94E-1CD1-449C-29DF-C2A906F61325}"/>
                    </a:ext>
                  </a:extLst>
                </p:cNvPr>
                <p:cNvSpPr/>
                <p:nvPr/>
              </p:nvSpPr>
              <p:spPr>
                <a:xfrm>
                  <a:off x="3189456" y="1845562"/>
                  <a:ext cx="272067" cy="319613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E4EB580C-8C72-17E3-3888-6E7A0BAD0353}"/>
                    </a:ext>
                  </a:extLst>
                </p:cNvPr>
                <p:cNvSpPr/>
                <p:nvPr/>
              </p:nvSpPr>
              <p:spPr>
                <a:xfrm>
                  <a:off x="2780034" y="1858770"/>
                  <a:ext cx="192824" cy="309047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6F01C767-FF71-DE6A-5CEE-C399ED99AF8A}"/>
                    </a:ext>
                  </a:extLst>
                </p:cNvPr>
                <p:cNvSpPr/>
                <p:nvPr/>
              </p:nvSpPr>
              <p:spPr>
                <a:xfrm>
                  <a:off x="2600417" y="1919523"/>
                  <a:ext cx="243012" cy="248294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FA7F9C1-1A0F-FB48-D1CC-1A2A067BFDC7}"/>
                  </a:ext>
                </a:extLst>
              </p:cNvPr>
              <p:cNvSpPr/>
              <p:nvPr/>
            </p:nvSpPr>
            <p:spPr bwMode="auto">
              <a:xfrm>
                <a:off x="1298283" y="1362746"/>
                <a:ext cx="1270365" cy="521012"/>
              </a:xfrm>
              <a:custGeom>
                <a:avLst/>
                <a:gdLst>
                  <a:gd name="connsiteX0" fmla="*/ 1907044 w 2109554"/>
                  <a:gd name="connsiteY0" fmla="*/ 100012 h 865187"/>
                  <a:gd name="connsiteX1" fmla="*/ 1789536 w 2109554"/>
                  <a:gd name="connsiteY1" fmla="*/ 432581 h 865187"/>
                  <a:gd name="connsiteX2" fmla="*/ 1907044 w 2109554"/>
                  <a:gd name="connsiteY2" fmla="*/ 765150 h 865187"/>
                  <a:gd name="connsiteX3" fmla="*/ 2024553 w 2109554"/>
                  <a:gd name="connsiteY3" fmla="*/ 432581 h 865187"/>
                  <a:gd name="connsiteX4" fmla="*/ 1907044 w 2109554"/>
                  <a:gd name="connsiteY4" fmla="*/ 100012 h 865187"/>
                  <a:gd name="connsiteX5" fmla="*/ 1426031 w 2109554"/>
                  <a:gd name="connsiteY5" fmla="*/ 100012 h 865187"/>
                  <a:gd name="connsiteX6" fmla="*/ 1308523 w 2109554"/>
                  <a:gd name="connsiteY6" fmla="*/ 432581 h 865187"/>
                  <a:gd name="connsiteX7" fmla="*/ 1426031 w 2109554"/>
                  <a:gd name="connsiteY7" fmla="*/ 765150 h 865187"/>
                  <a:gd name="connsiteX8" fmla="*/ 1543540 w 2109554"/>
                  <a:gd name="connsiteY8" fmla="*/ 432581 h 865187"/>
                  <a:gd name="connsiteX9" fmla="*/ 1426031 w 2109554"/>
                  <a:gd name="connsiteY9" fmla="*/ 100012 h 865187"/>
                  <a:gd name="connsiteX10" fmla="*/ 959306 w 2109554"/>
                  <a:gd name="connsiteY10" fmla="*/ 100012 h 865187"/>
                  <a:gd name="connsiteX11" fmla="*/ 841798 w 2109554"/>
                  <a:gd name="connsiteY11" fmla="*/ 432581 h 865187"/>
                  <a:gd name="connsiteX12" fmla="*/ 959306 w 2109554"/>
                  <a:gd name="connsiteY12" fmla="*/ 765150 h 865187"/>
                  <a:gd name="connsiteX13" fmla="*/ 1076815 w 2109554"/>
                  <a:gd name="connsiteY13" fmla="*/ 432581 h 865187"/>
                  <a:gd name="connsiteX14" fmla="*/ 959306 w 2109554"/>
                  <a:gd name="connsiteY14" fmla="*/ 100012 h 865187"/>
                  <a:gd name="connsiteX15" fmla="*/ 497343 w 2109554"/>
                  <a:gd name="connsiteY15" fmla="*/ 100012 h 865187"/>
                  <a:gd name="connsiteX16" fmla="*/ 379835 w 2109554"/>
                  <a:gd name="connsiteY16" fmla="*/ 432581 h 865187"/>
                  <a:gd name="connsiteX17" fmla="*/ 497343 w 2109554"/>
                  <a:gd name="connsiteY17" fmla="*/ 765150 h 865187"/>
                  <a:gd name="connsiteX18" fmla="*/ 614852 w 2109554"/>
                  <a:gd name="connsiteY18" fmla="*/ 432581 h 865187"/>
                  <a:gd name="connsiteX19" fmla="*/ 497343 w 2109554"/>
                  <a:gd name="connsiteY19" fmla="*/ 100012 h 865187"/>
                  <a:gd name="connsiteX20" fmla="*/ 106908 w 2109554"/>
                  <a:gd name="connsiteY20" fmla="*/ 1480 h 865187"/>
                  <a:gd name="connsiteX21" fmla="*/ 218839 w 2109554"/>
                  <a:gd name="connsiteY21" fmla="*/ 1480 h 865187"/>
                  <a:gd name="connsiteX22" fmla="*/ 218839 w 2109554"/>
                  <a:gd name="connsiteY22" fmla="*/ 865187 h 865187"/>
                  <a:gd name="connsiteX23" fmla="*/ 106908 w 2109554"/>
                  <a:gd name="connsiteY23" fmla="*/ 865187 h 865187"/>
                  <a:gd name="connsiteX24" fmla="*/ 106908 w 2109554"/>
                  <a:gd name="connsiteY24" fmla="*/ 157659 h 865187"/>
                  <a:gd name="connsiteX25" fmla="*/ 0 w 2109554"/>
                  <a:gd name="connsiteY25" fmla="*/ 280085 h 865187"/>
                  <a:gd name="connsiteX26" fmla="*/ 0 w 2109554"/>
                  <a:gd name="connsiteY26" fmla="*/ 132082 h 865187"/>
                  <a:gd name="connsiteX27" fmla="*/ 1907053 w 2109554"/>
                  <a:gd name="connsiteY27" fmla="*/ 0 h 865187"/>
                  <a:gd name="connsiteX28" fmla="*/ 2109554 w 2109554"/>
                  <a:gd name="connsiteY28" fmla="*/ 432577 h 865187"/>
                  <a:gd name="connsiteX29" fmla="*/ 1907053 w 2109554"/>
                  <a:gd name="connsiteY29" fmla="*/ 865153 h 865187"/>
                  <a:gd name="connsiteX30" fmla="*/ 1704552 w 2109554"/>
                  <a:gd name="connsiteY30" fmla="*/ 432577 h 865187"/>
                  <a:gd name="connsiteX31" fmla="*/ 1907053 w 2109554"/>
                  <a:gd name="connsiteY31" fmla="*/ 0 h 865187"/>
                  <a:gd name="connsiteX32" fmla="*/ 1426040 w 2109554"/>
                  <a:gd name="connsiteY32" fmla="*/ 0 h 865187"/>
                  <a:gd name="connsiteX33" fmla="*/ 1628541 w 2109554"/>
                  <a:gd name="connsiteY33" fmla="*/ 432577 h 865187"/>
                  <a:gd name="connsiteX34" fmla="*/ 1426040 w 2109554"/>
                  <a:gd name="connsiteY34" fmla="*/ 865153 h 865187"/>
                  <a:gd name="connsiteX35" fmla="*/ 1223539 w 2109554"/>
                  <a:gd name="connsiteY35" fmla="*/ 432577 h 865187"/>
                  <a:gd name="connsiteX36" fmla="*/ 1426040 w 2109554"/>
                  <a:gd name="connsiteY36" fmla="*/ 0 h 865187"/>
                  <a:gd name="connsiteX37" fmla="*/ 959315 w 2109554"/>
                  <a:gd name="connsiteY37" fmla="*/ 0 h 865187"/>
                  <a:gd name="connsiteX38" fmla="*/ 1161816 w 2109554"/>
                  <a:gd name="connsiteY38" fmla="*/ 432577 h 865187"/>
                  <a:gd name="connsiteX39" fmla="*/ 959315 w 2109554"/>
                  <a:gd name="connsiteY39" fmla="*/ 865153 h 865187"/>
                  <a:gd name="connsiteX40" fmla="*/ 756814 w 2109554"/>
                  <a:gd name="connsiteY40" fmla="*/ 432577 h 865187"/>
                  <a:gd name="connsiteX41" fmla="*/ 959315 w 2109554"/>
                  <a:gd name="connsiteY41" fmla="*/ 0 h 865187"/>
                  <a:gd name="connsiteX42" fmla="*/ 497352 w 2109554"/>
                  <a:gd name="connsiteY42" fmla="*/ 0 h 865187"/>
                  <a:gd name="connsiteX43" fmla="*/ 699853 w 2109554"/>
                  <a:gd name="connsiteY43" fmla="*/ 432577 h 865187"/>
                  <a:gd name="connsiteX44" fmla="*/ 497352 w 2109554"/>
                  <a:gd name="connsiteY44" fmla="*/ 865153 h 865187"/>
                  <a:gd name="connsiteX45" fmla="*/ 294851 w 2109554"/>
                  <a:gd name="connsiteY45" fmla="*/ 432577 h 865187"/>
                  <a:gd name="connsiteX46" fmla="*/ 497352 w 2109554"/>
                  <a:gd name="connsiteY46" fmla="*/ 0 h 865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109554" h="865187">
                    <a:moveTo>
                      <a:pt x="1907044" y="100012"/>
                    </a:moveTo>
                    <a:cubicBezTo>
                      <a:pt x="1832286" y="100012"/>
                      <a:pt x="1788303" y="197418"/>
                      <a:pt x="1789536" y="432581"/>
                    </a:cubicBezTo>
                    <a:cubicBezTo>
                      <a:pt x="1790768" y="667744"/>
                      <a:pt x="1834751" y="767057"/>
                      <a:pt x="1907044" y="765150"/>
                    </a:cubicBezTo>
                    <a:cubicBezTo>
                      <a:pt x="1979337" y="763243"/>
                      <a:pt x="2024553" y="669651"/>
                      <a:pt x="2024553" y="432581"/>
                    </a:cubicBezTo>
                    <a:cubicBezTo>
                      <a:pt x="2024553" y="195511"/>
                      <a:pt x="1981803" y="100012"/>
                      <a:pt x="1907044" y="100012"/>
                    </a:cubicBezTo>
                    <a:close/>
                    <a:moveTo>
                      <a:pt x="1426031" y="100012"/>
                    </a:moveTo>
                    <a:cubicBezTo>
                      <a:pt x="1351273" y="100012"/>
                      <a:pt x="1307290" y="197418"/>
                      <a:pt x="1308523" y="432581"/>
                    </a:cubicBezTo>
                    <a:cubicBezTo>
                      <a:pt x="1309755" y="667744"/>
                      <a:pt x="1353738" y="767057"/>
                      <a:pt x="1426031" y="765150"/>
                    </a:cubicBezTo>
                    <a:cubicBezTo>
                      <a:pt x="1498324" y="763243"/>
                      <a:pt x="1543540" y="669651"/>
                      <a:pt x="1543540" y="432581"/>
                    </a:cubicBezTo>
                    <a:cubicBezTo>
                      <a:pt x="1543540" y="195511"/>
                      <a:pt x="1500790" y="100012"/>
                      <a:pt x="1426031" y="100012"/>
                    </a:cubicBezTo>
                    <a:close/>
                    <a:moveTo>
                      <a:pt x="959306" y="100012"/>
                    </a:moveTo>
                    <a:cubicBezTo>
                      <a:pt x="884548" y="100012"/>
                      <a:pt x="840565" y="197418"/>
                      <a:pt x="841798" y="432581"/>
                    </a:cubicBezTo>
                    <a:cubicBezTo>
                      <a:pt x="843030" y="667744"/>
                      <a:pt x="887013" y="767057"/>
                      <a:pt x="959306" y="765150"/>
                    </a:cubicBezTo>
                    <a:cubicBezTo>
                      <a:pt x="1031599" y="763243"/>
                      <a:pt x="1076815" y="669651"/>
                      <a:pt x="1076815" y="432581"/>
                    </a:cubicBezTo>
                    <a:cubicBezTo>
                      <a:pt x="1076815" y="195511"/>
                      <a:pt x="1034065" y="100012"/>
                      <a:pt x="959306" y="100012"/>
                    </a:cubicBezTo>
                    <a:close/>
                    <a:moveTo>
                      <a:pt x="497343" y="100012"/>
                    </a:moveTo>
                    <a:cubicBezTo>
                      <a:pt x="422585" y="100012"/>
                      <a:pt x="378602" y="197418"/>
                      <a:pt x="379835" y="432581"/>
                    </a:cubicBezTo>
                    <a:cubicBezTo>
                      <a:pt x="381067" y="667744"/>
                      <a:pt x="425050" y="767057"/>
                      <a:pt x="497343" y="765150"/>
                    </a:cubicBezTo>
                    <a:cubicBezTo>
                      <a:pt x="569636" y="763243"/>
                      <a:pt x="614852" y="669651"/>
                      <a:pt x="614852" y="432581"/>
                    </a:cubicBezTo>
                    <a:cubicBezTo>
                      <a:pt x="614852" y="195511"/>
                      <a:pt x="572102" y="100012"/>
                      <a:pt x="497343" y="100012"/>
                    </a:cubicBezTo>
                    <a:close/>
                    <a:moveTo>
                      <a:pt x="106908" y="1480"/>
                    </a:moveTo>
                    <a:lnTo>
                      <a:pt x="218839" y="1480"/>
                    </a:lnTo>
                    <a:lnTo>
                      <a:pt x="218839" y="865187"/>
                    </a:lnTo>
                    <a:lnTo>
                      <a:pt x="106908" y="865187"/>
                    </a:lnTo>
                    <a:lnTo>
                      <a:pt x="106908" y="157659"/>
                    </a:lnTo>
                    <a:lnTo>
                      <a:pt x="0" y="280085"/>
                    </a:lnTo>
                    <a:lnTo>
                      <a:pt x="0" y="132082"/>
                    </a:lnTo>
                    <a:close/>
                    <a:moveTo>
                      <a:pt x="1907053" y="0"/>
                    </a:moveTo>
                    <a:cubicBezTo>
                      <a:pt x="2035883" y="0"/>
                      <a:pt x="2109554" y="124217"/>
                      <a:pt x="2109554" y="432577"/>
                    </a:cubicBezTo>
                    <a:cubicBezTo>
                      <a:pt x="2109554" y="740936"/>
                      <a:pt x="2031635" y="862673"/>
                      <a:pt x="1907053" y="865153"/>
                    </a:cubicBezTo>
                    <a:cubicBezTo>
                      <a:pt x="1782472" y="867633"/>
                      <a:pt x="1706676" y="738456"/>
                      <a:pt x="1704552" y="432577"/>
                    </a:cubicBezTo>
                    <a:cubicBezTo>
                      <a:pt x="1702428" y="126697"/>
                      <a:pt x="1778223" y="0"/>
                      <a:pt x="1907053" y="0"/>
                    </a:cubicBezTo>
                    <a:close/>
                    <a:moveTo>
                      <a:pt x="1426040" y="0"/>
                    </a:moveTo>
                    <a:cubicBezTo>
                      <a:pt x="1554870" y="0"/>
                      <a:pt x="1628541" y="124217"/>
                      <a:pt x="1628541" y="432577"/>
                    </a:cubicBezTo>
                    <a:cubicBezTo>
                      <a:pt x="1628541" y="740936"/>
                      <a:pt x="1550622" y="862673"/>
                      <a:pt x="1426040" y="865153"/>
                    </a:cubicBezTo>
                    <a:cubicBezTo>
                      <a:pt x="1301459" y="867633"/>
                      <a:pt x="1225663" y="738456"/>
                      <a:pt x="1223539" y="432577"/>
                    </a:cubicBezTo>
                    <a:cubicBezTo>
                      <a:pt x="1221415" y="126697"/>
                      <a:pt x="1297210" y="0"/>
                      <a:pt x="1426040" y="0"/>
                    </a:cubicBezTo>
                    <a:close/>
                    <a:moveTo>
                      <a:pt x="959315" y="0"/>
                    </a:moveTo>
                    <a:cubicBezTo>
                      <a:pt x="1088145" y="0"/>
                      <a:pt x="1161816" y="124217"/>
                      <a:pt x="1161816" y="432577"/>
                    </a:cubicBezTo>
                    <a:cubicBezTo>
                      <a:pt x="1161816" y="740936"/>
                      <a:pt x="1083897" y="862673"/>
                      <a:pt x="959315" y="865153"/>
                    </a:cubicBezTo>
                    <a:cubicBezTo>
                      <a:pt x="834734" y="867633"/>
                      <a:pt x="758938" y="738456"/>
                      <a:pt x="756814" y="432577"/>
                    </a:cubicBezTo>
                    <a:cubicBezTo>
                      <a:pt x="754690" y="126697"/>
                      <a:pt x="830485" y="0"/>
                      <a:pt x="959315" y="0"/>
                    </a:cubicBezTo>
                    <a:close/>
                    <a:moveTo>
                      <a:pt x="497352" y="0"/>
                    </a:moveTo>
                    <a:cubicBezTo>
                      <a:pt x="626182" y="0"/>
                      <a:pt x="699853" y="124217"/>
                      <a:pt x="699853" y="432577"/>
                    </a:cubicBezTo>
                    <a:cubicBezTo>
                      <a:pt x="699853" y="740936"/>
                      <a:pt x="621934" y="862673"/>
                      <a:pt x="497352" y="865153"/>
                    </a:cubicBezTo>
                    <a:cubicBezTo>
                      <a:pt x="372770" y="867633"/>
                      <a:pt x="296975" y="738456"/>
                      <a:pt x="294851" y="432577"/>
                    </a:cubicBezTo>
                    <a:cubicBezTo>
                      <a:pt x="292727" y="126697"/>
                      <a:pt x="368522" y="0"/>
                      <a:pt x="49735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D3C3183-3AFF-01F7-4E40-5983D11EA3B3}"/>
              </a:ext>
            </a:extLst>
          </p:cNvPr>
          <p:cNvSpPr txBox="1"/>
          <p:nvPr/>
        </p:nvSpPr>
        <p:spPr>
          <a:xfrm rot="20700000">
            <a:off x="4570885" y="1175026"/>
            <a:ext cx="1190832" cy="45657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無理ッス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136574" y="6811265"/>
            <a:ext cx="6590798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8000" b="1" spc="5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一万円札は</a:t>
            </a:r>
            <a:endParaRPr lang="en-US" altLang="ja-JP" dirty="0"/>
          </a:p>
          <a:p>
            <a:r>
              <a:rPr lang="ja-JP" altLang="en-US" dirty="0"/>
              <a:t>使えません</a:t>
            </a:r>
            <a:endParaRPr lang="en-US" altLang="ja-JP" dirty="0"/>
          </a:p>
        </p:txBody>
      </p:sp>
      <p:sp>
        <p:nvSpPr>
          <p:cNvPr id="68" name="乗算記号 67"/>
          <p:cNvSpPr/>
          <p:nvPr/>
        </p:nvSpPr>
        <p:spPr>
          <a:xfrm>
            <a:off x="1904316" y="3386982"/>
            <a:ext cx="2689271" cy="2689271"/>
          </a:xfrm>
          <a:prstGeom prst="mathMultiply">
            <a:avLst>
              <a:gd name="adj1" fmla="val 21825"/>
            </a:avLst>
          </a:prstGeom>
          <a:solidFill>
            <a:srgbClr val="FF0066">
              <a:alpha val="50196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36574" y="661958"/>
            <a:ext cx="6590798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6600" b="1" spc="5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千円札が</a:t>
            </a:r>
            <a:endParaRPr lang="en-US" altLang="ja-JP" dirty="0"/>
          </a:p>
          <a:p>
            <a:r>
              <a:rPr lang="ja-JP" altLang="en-US" dirty="0"/>
              <a:t>不足している為</a:t>
            </a:r>
            <a:endParaRPr lang="en-US" altLang="ja-JP" dirty="0"/>
          </a:p>
        </p:txBody>
      </p: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2DEF5E8E-58B6-5D3F-B2D0-F58535D51365}"/>
              </a:ext>
            </a:extLst>
          </p:cNvPr>
          <p:cNvGrpSpPr/>
          <p:nvPr/>
        </p:nvGrpSpPr>
        <p:grpSpPr>
          <a:xfrm>
            <a:off x="330094" y="3094735"/>
            <a:ext cx="6197812" cy="3192674"/>
            <a:chOff x="1016397" y="1268046"/>
            <a:chExt cx="7792985" cy="4014394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A873AA27-C8BC-C714-BC51-B91CBA67033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16397" y="1485252"/>
              <a:ext cx="7792985" cy="3660897"/>
              <a:chOff x="869916" y="472169"/>
              <a:chExt cx="4003050" cy="1880506"/>
            </a:xfrm>
          </p:grpSpPr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A92C1B4B-9EE2-29A1-73E9-6DCBB04F7514}"/>
                  </a:ext>
                </a:extLst>
              </p:cNvPr>
              <p:cNvSpPr/>
              <p:nvPr/>
            </p:nvSpPr>
            <p:spPr>
              <a:xfrm>
                <a:off x="869916" y="472169"/>
                <a:ext cx="4003050" cy="1880506"/>
              </a:xfrm>
              <a:prstGeom prst="rect">
                <a:avLst/>
              </a:prstGeom>
              <a:solidFill>
                <a:srgbClr val="FAE3C1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91B7396B-1A86-457B-6F4F-46237150C4DF}"/>
                  </a:ext>
                </a:extLst>
              </p:cNvPr>
              <p:cNvSpPr/>
              <p:nvPr/>
            </p:nvSpPr>
            <p:spPr>
              <a:xfrm>
                <a:off x="1025491" y="637642"/>
                <a:ext cx="3677478" cy="1553341"/>
              </a:xfrm>
              <a:prstGeom prst="roundRect">
                <a:avLst>
                  <a:gd name="adj" fmla="val 10126"/>
                </a:avLst>
              </a:prstGeom>
              <a:gradFill flip="none" rotWithShape="1">
                <a:gsLst>
                  <a:gs pos="100000">
                    <a:srgbClr val="ED7D31">
                      <a:lumMod val="40000"/>
                      <a:lumOff val="60000"/>
                    </a:srgbClr>
                  </a:gs>
                  <a:gs pos="0">
                    <a:srgbClr val="ED7D31">
                      <a:lumMod val="40000"/>
                      <a:lumOff val="60000"/>
                    </a:srgbClr>
                  </a:gs>
                  <a:gs pos="30000">
                    <a:srgbClr val="FAE3C1"/>
                  </a:gs>
                  <a:gs pos="50000">
                    <a:srgbClr val="70AD47">
                      <a:lumMod val="60000"/>
                      <a:lumOff val="40000"/>
                    </a:srgbClr>
                  </a:gs>
                  <a:gs pos="70000">
                    <a:srgbClr val="FAE3C1"/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10E93A3A-FD42-C9DA-DDBF-BC8903D94E2B}"/>
                  </a:ext>
                </a:extLst>
              </p:cNvPr>
              <p:cNvSpPr/>
              <p:nvPr/>
            </p:nvSpPr>
            <p:spPr>
              <a:xfrm rot="10800000">
                <a:off x="2015862" y="2192873"/>
                <a:ext cx="577210" cy="59082"/>
              </a:xfrm>
              <a:prstGeom prst="trapezoid">
                <a:avLst>
                  <a:gd name="adj" fmla="val 87306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台形 169">
                <a:extLst>
                  <a:ext uri="{FF2B5EF4-FFF2-40B4-BE49-F238E27FC236}">
                    <a16:creationId xmlns:a16="http://schemas.microsoft.com/office/drawing/2014/main" id="{44D228B9-5B24-4FC0-4DFA-728CC8A5C316}"/>
                  </a:ext>
                </a:extLst>
              </p:cNvPr>
              <p:cNvSpPr/>
              <p:nvPr/>
            </p:nvSpPr>
            <p:spPr>
              <a:xfrm rot="10800000">
                <a:off x="3194579" y="2192873"/>
                <a:ext cx="1525858" cy="59082"/>
              </a:xfrm>
              <a:prstGeom prst="trapezoid">
                <a:avLst>
                  <a:gd name="adj" fmla="val 87306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96D0DC67-3272-81C2-424D-CB3EF56E922F}"/>
                  </a:ext>
                </a:extLst>
              </p:cNvPr>
              <p:cNvSpPr/>
              <p:nvPr/>
            </p:nvSpPr>
            <p:spPr>
              <a:xfrm>
                <a:off x="4505323" y="1100138"/>
                <a:ext cx="245270" cy="646158"/>
              </a:xfrm>
              <a:custGeom>
                <a:avLst/>
                <a:gdLst>
                  <a:gd name="connsiteX0" fmla="*/ 158354 w 245270"/>
                  <a:gd name="connsiteY0" fmla="*/ 0 h 646158"/>
                  <a:gd name="connsiteX1" fmla="*/ 245270 w 245270"/>
                  <a:gd name="connsiteY1" fmla="*/ 323079 h 646158"/>
                  <a:gd name="connsiteX2" fmla="*/ 158354 w 245270"/>
                  <a:gd name="connsiteY2" fmla="*/ 646158 h 646158"/>
                  <a:gd name="connsiteX3" fmla="*/ 96896 w 245270"/>
                  <a:gd name="connsiteY3" fmla="*/ 551531 h 646158"/>
                  <a:gd name="connsiteX4" fmla="*/ 93546 w 245270"/>
                  <a:gd name="connsiteY4" fmla="*/ 533064 h 646158"/>
                  <a:gd name="connsiteX5" fmla="*/ 86916 w 245270"/>
                  <a:gd name="connsiteY5" fmla="*/ 534871 h 646158"/>
                  <a:gd name="connsiteX6" fmla="*/ 0 w 245270"/>
                  <a:gd name="connsiteY6" fmla="*/ 417545 h 646158"/>
                  <a:gd name="connsiteX7" fmla="*/ 25458 w 245270"/>
                  <a:gd name="connsiteY7" fmla="*/ 334583 h 646158"/>
                  <a:gd name="connsiteX8" fmla="*/ 38959 w 245270"/>
                  <a:gd name="connsiteY8" fmla="*/ 322295 h 646158"/>
                  <a:gd name="connsiteX9" fmla="*/ 25458 w 245270"/>
                  <a:gd name="connsiteY9" fmla="*/ 310007 h 646158"/>
                  <a:gd name="connsiteX10" fmla="*/ 0 w 245270"/>
                  <a:gd name="connsiteY10" fmla="*/ 227045 h 646158"/>
                  <a:gd name="connsiteX11" fmla="*/ 86916 w 245270"/>
                  <a:gd name="connsiteY11" fmla="*/ 109719 h 646158"/>
                  <a:gd name="connsiteX12" fmla="*/ 93817 w 245270"/>
                  <a:gd name="connsiteY12" fmla="*/ 111600 h 646158"/>
                  <a:gd name="connsiteX13" fmla="*/ 96896 w 245270"/>
                  <a:gd name="connsiteY13" fmla="*/ 94627 h 646158"/>
                  <a:gd name="connsiteX14" fmla="*/ 158354 w 245270"/>
                  <a:gd name="connsiteY14" fmla="*/ 0 h 646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5270" h="646158">
                    <a:moveTo>
                      <a:pt x="158354" y="0"/>
                    </a:moveTo>
                    <a:cubicBezTo>
                      <a:pt x="206356" y="0"/>
                      <a:pt x="245270" y="144647"/>
                      <a:pt x="245270" y="323079"/>
                    </a:cubicBezTo>
                    <a:cubicBezTo>
                      <a:pt x="245270" y="501511"/>
                      <a:pt x="206356" y="646158"/>
                      <a:pt x="158354" y="646158"/>
                    </a:cubicBezTo>
                    <a:cubicBezTo>
                      <a:pt x="134353" y="646158"/>
                      <a:pt x="112624" y="609996"/>
                      <a:pt x="96896" y="551531"/>
                    </a:cubicBezTo>
                    <a:lnTo>
                      <a:pt x="93546" y="533064"/>
                    </a:lnTo>
                    <a:lnTo>
                      <a:pt x="86916" y="534871"/>
                    </a:lnTo>
                    <a:cubicBezTo>
                      <a:pt x="38914" y="534871"/>
                      <a:pt x="0" y="482342"/>
                      <a:pt x="0" y="417545"/>
                    </a:cubicBezTo>
                    <a:cubicBezTo>
                      <a:pt x="0" y="385147"/>
                      <a:pt x="9729" y="355815"/>
                      <a:pt x="25458" y="334583"/>
                    </a:cubicBezTo>
                    <a:lnTo>
                      <a:pt x="38959" y="322295"/>
                    </a:lnTo>
                    <a:lnTo>
                      <a:pt x="25458" y="310007"/>
                    </a:lnTo>
                    <a:cubicBezTo>
                      <a:pt x="9729" y="288775"/>
                      <a:pt x="0" y="259444"/>
                      <a:pt x="0" y="227045"/>
                    </a:cubicBezTo>
                    <a:cubicBezTo>
                      <a:pt x="0" y="162248"/>
                      <a:pt x="38914" y="109719"/>
                      <a:pt x="86916" y="109719"/>
                    </a:cubicBezTo>
                    <a:lnTo>
                      <a:pt x="93817" y="111600"/>
                    </a:lnTo>
                    <a:lnTo>
                      <a:pt x="96896" y="94627"/>
                    </a:lnTo>
                    <a:cubicBezTo>
                      <a:pt x="112624" y="36162"/>
                      <a:pt x="134353" y="0"/>
                      <a:pt x="158354" y="0"/>
                    </a:cubicBez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26CED101-B7F8-26B9-6DB6-B71C52F42FEC}"/>
                  </a:ext>
                </a:extLst>
              </p:cNvPr>
              <p:cNvGrpSpPr/>
              <p:nvPr/>
            </p:nvGrpSpPr>
            <p:grpSpPr>
              <a:xfrm>
                <a:off x="4183113" y="1977517"/>
                <a:ext cx="594006" cy="274438"/>
                <a:chOff x="2501723" y="1916903"/>
                <a:chExt cx="725202" cy="335052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D5E38469-B365-6AE1-8B41-29D86B2D1CA7}"/>
                    </a:ext>
                  </a:extLst>
                </p:cNvPr>
                <p:cNvSpPr/>
                <p:nvPr/>
              </p:nvSpPr>
              <p:spPr>
                <a:xfrm>
                  <a:off x="2501723" y="1916903"/>
                  <a:ext cx="725202" cy="335052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2A452189-F3BE-F53A-C449-46417597F746}"/>
                    </a:ext>
                  </a:extLst>
                </p:cNvPr>
                <p:cNvSpPr/>
                <p:nvPr/>
              </p:nvSpPr>
              <p:spPr>
                <a:xfrm>
                  <a:off x="2524124" y="1950244"/>
                  <a:ext cx="688181" cy="268370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0FDF0CCB-6B56-4763-0DD0-46344F180135}"/>
                  </a:ext>
                </a:extLst>
              </p:cNvPr>
              <p:cNvSpPr/>
              <p:nvPr/>
            </p:nvSpPr>
            <p:spPr>
              <a:xfrm>
                <a:off x="3531599" y="599331"/>
                <a:ext cx="823707" cy="63598"/>
              </a:xfrm>
              <a:prstGeom prst="rect">
                <a:avLst/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EFB9C2C3-3331-A943-57F0-40BEDF61A569}"/>
                  </a:ext>
                </a:extLst>
              </p:cNvPr>
              <p:cNvSpPr/>
              <p:nvPr/>
            </p:nvSpPr>
            <p:spPr>
              <a:xfrm>
                <a:off x="1538288" y="628650"/>
                <a:ext cx="830262" cy="95641"/>
              </a:xfrm>
              <a:prstGeom prst="roundRect">
                <a:avLst>
                  <a:gd name="adj" fmla="val 50000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1B63F242-8CB3-29B4-7DDB-8514C2207E44}"/>
                  </a:ext>
                </a:extLst>
              </p:cNvPr>
              <p:cNvGrpSpPr/>
              <p:nvPr/>
            </p:nvGrpSpPr>
            <p:grpSpPr>
              <a:xfrm>
                <a:off x="2577725" y="808250"/>
                <a:ext cx="975100" cy="1034419"/>
                <a:chOff x="2577725" y="808250"/>
                <a:chExt cx="975100" cy="1034419"/>
              </a:xfrm>
            </p:grpSpPr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E0AF4595-0637-1C85-2FB0-25C47962F45C}"/>
                    </a:ext>
                  </a:extLst>
                </p:cNvPr>
                <p:cNvSpPr/>
                <p:nvPr/>
              </p:nvSpPr>
              <p:spPr>
                <a:xfrm>
                  <a:off x="2593072" y="819150"/>
                  <a:ext cx="945466" cy="1010414"/>
                </a:xfrm>
                <a:prstGeom prst="ellipse">
                  <a:avLst/>
                </a:prstGeom>
                <a:solidFill>
                  <a:srgbClr val="FAE3C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円: 塗りつぶしなし 273">
                  <a:extLst>
                    <a:ext uri="{FF2B5EF4-FFF2-40B4-BE49-F238E27FC236}">
                      <a16:creationId xmlns:a16="http://schemas.microsoft.com/office/drawing/2014/main" id="{6EEA4C79-03D4-7FF5-D26A-DDEF96EBC922}"/>
                    </a:ext>
                  </a:extLst>
                </p:cNvPr>
                <p:cNvSpPr/>
                <p:nvPr/>
              </p:nvSpPr>
              <p:spPr>
                <a:xfrm>
                  <a:off x="2577725" y="808250"/>
                  <a:ext cx="975100" cy="1034419"/>
                </a:xfrm>
                <a:prstGeom prst="donut">
                  <a:avLst>
                    <a:gd name="adj" fmla="val 3418"/>
                  </a:avLst>
                </a:prstGeom>
                <a:solidFill>
                  <a:srgbClr val="97876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49B6D221-6CA5-3AE4-F1DE-9F59653AFBCC}"/>
                  </a:ext>
                </a:extLst>
              </p:cNvPr>
              <p:cNvSpPr/>
              <p:nvPr/>
            </p:nvSpPr>
            <p:spPr>
              <a:xfrm>
                <a:off x="1239873" y="567224"/>
                <a:ext cx="257175" cy="550118"/>
              </a:xfrm>
              <a:prstGeom prst="roundRect">
                <a:avLst>
                  <a:gd name="adj" fmla="val 50000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AD00B076-7FAB-B902-8889-FF7AE0B8019A}"/>
                  </a:ext>
                </a:extLst>
              </p:cNvPr>
              <p:cNvSpPr/>
              <p:nvPr/>
            </p:nvSpPr>
            <p:spPr>
              <a:xfrm>
                <a:off x="1239873" y="1141899"/>
                <a:ext cx="257175" cy="550118"/>
              </a:xfrm>
              <a:prstGeom prst="roundRect">
                <a:avLst>
                  <a:gd name="adj" fmla="val 50000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328B0C40-692B-E0D2-55D2-D59CED65D2A4}"/>
                  </a:ext>
                </a:extLst>
              </p:cNvPr>
              <p:cNvSpPr/>
              <p:nvPr/>
            </p:nvSpPr>
            <p:spPr>
              <a:xfrm>
                <a:off x="1239873" y="1716574"/>
                <a:ext cx="257175" cy="550118"/>
              </a:xfrm>
              <a:prstGeom prst="roundRect">
                <a:avLst>
                  <a:gd name="adj" fmla="val 50000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テキスト ボックス 178">
                <a:extLst>
                  <a:ext uri="{FF2B5EF4-FFF2-40B4-BE49-F238E27FC236}">
                    <a16:creationId xmlns:a16="http://schemas.microsoft.com/office/drawing/2014/main" id="{BEC5A239-FEE1-825E-B68B-9C9FD1AB2B63}"/>
                  </a:ext>
                </a:extLst>
              </p:cNvPr>
              <p:cNvSpPr txBox="1"/>
              <p:nvPr/>
            </p:nvSpPr>
            <p:spPr>
              <a:xfrm>
                <a:off x="1571669" y="1125225"/>
                <a:ext cx="963987" cy="3945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 w="6350">
                      <a:solidFill>
                        <a:prstClr val="black"/>
                      </a:solidFill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10000</a:t>
                </a:r>
                <a:endParaRPr kumimoji="0" lang="ja-JP" altLang="en-US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F2D1C25A-0A70-B4CF-2C50-E441FF0D80DB}"/>
                  </a:ext>
                </a:extLst>
              </p:cNvPr>
              <p:cNvSpPr/>
              <p:nvPr/>
            </p:nvSpPr>
            <p:spPr>
              <a:xfrm>
                <a:off x="2078920" y="1746296"/>
                <a:ext cx="361862" cy="361860"/>
              </a:xfrm>
              <a:custGeom>
                <a:avLst/>
                <a:gdLst>
                  <a:gd name="connsiteX0" fmla="*/ 213718 w 361862"/>
                  <a:gd name="connsiteY0" fmla="*/ 214335 h 361860"/>
                  <a:gd name="connsiteX1" fmla="*/ 213718 w 361862"/>
                  <a:gd name="connsiteY1" fmla="*/ 297270 h 361860"/>
                  <a:gd name="connsiteX2" fmla="*/ 289636 w 361862"/>
                  <a:gd name="connsiteY2" fmla="*/ 297270 h 361860"/>
                  <a:gd name="connsiteX3" fmla="*/ 294197 w 361862"/>
                  <a:gd name="connsiteY3" fmla="*/ 294195 h 361860"/>
                  <a:gd name="connsiteX4" fmla="*/ 296653 w 361862"/>
                  <a:gd name="connsiteY4" fmla="*/ 290552 h 361860"/>
                  <a:gd name="connsiteX5" fmla="*/ 296653 w 361862"/>
                  <a:gd name="connsiteY5" fmla="*/ 214335 h 361860"/>
                  <a:gd name="connsiteX6" fmla="*/ 68582 w 361862"/>
                  <a:gd name="connsiteY6" fmla="*/ 214335 h 361860"/>
                  <a:gd name="connsiteX7" fmla="*/ 68582 w 361862"/>
                  <a:gd name="connsiteY7" fmla="*/ 294813 h 361860"/>
                  <a:gd name="connsiteX8" fmla="*/ 72226 w 361862"/>
                  <a:gd name="connsiteY8" fmla="*/ 297270 h 361860"/>
                  <a:gd name="connsiteX9" fmla="*/ 151517 w 361862"/>
                  <a:gd name="connsiteY9" fmla="*/ 297270 h 361860"/>
                  <a:gd name="connsiteX10" fmla="*/ 151517 w 361862"/>
                  <a:gd name="connsiteY10" fmla="*/ 214335 h 361860"/>
                  <a:gd name="connsiteX11" fmla="*/ 213718 w 361862"/>
                  <a:gd name="connsiteY11" fmla="*/ 64591 h 361860"/>
                  <a:gd name="connsiteX12" fmla="*/ 213718 w 361862"/>
                  <a:gd name="connsiteY12" fmla="*/ 147526 h 361860"/>
                  <a:gd name="connsiteX13" fmla="*/ 296653 w 361862"/>
                  <a:gd name="connsiteY13" fmla="*/ 147526 h 361860"/>
                  <a:gd name="connsiteX14" fmla="*/ 296653 w 361862"/>
                  <a:gd name="connsiteY14" fmla="*/ 71308 h 361860"/>
                  <a:gd name="connsiteX15" fmla="*/ 294197 w 361862"/>
                  <a:gd name="connsiteY15" fmla="*/ 67665 h 361860"/>
                  <a:gd name="connsiteX16" fmla="*/ 289638 w 361862"/>
                  <a:gd name="connsiteY16" fmla="*/ 64591 h 361860"/>
                  <a:gd name="connsiteX17" fmla="*/ 72224 w 361862"/>
                  <a:gd name="connsiteY17" fmla="*/ 64591 h 361860"/>
                  <a:gd name="connsiteX18" fmla="*/ 68582 w 361862"/>
                  <a:gd name="connsiteY18" fmla="*/ 67047 h 361860"/>
                  <a:gd name="connsiteX19" fmla="*/ 68582 w 361862"/>
                  <a:gd name="connsiteY19" fmla="*/ 147526 h 361860"/>
                  <a:gd name="connsiteX20" fmla="*/ 151517 w 361862"/>
                  <a:gd name="connsiteY20" fmla="*/ 147526 h 361860"/>
                  <a:gd name="connsiteX21" fmla="*/ 151517 w 361862"/>
                  <a:gd name="connsiteY21" fmla="*/ 64591 h 361860"/>
                  <a:gd name="connsiteX22" fmla="*/ 180931 w 361862"/>
                  <a:gd name="connsiteY22" fmla="*/ 20749 h 361860"/>
                  <a:gd name="connsiteX23" fmla="*/ 118581 w 361862"/>
                  <a:gd name="connsiteY23" fmla="*/ 33337 h 361860"/>
                  <a:gd name="connsiteX24" fmla="*/ 101838 w 361862"/>
                  <a:gd name="connsiteY24" fmla="*/ 44625 h 361860"/>
                  <a:gd name="connsiteX25" fmla="*/ 171483 w 361862"/>
                  <a:gd name="connsiteY25" fmla="*/ 44625 h 361860"/>
                  <a:gd name="connsiteX26" fmla="*/ 171483 w 361862"/>
                  <a:gd name="connsiteY26" fmla="*/ 167492 h 361860"/>
                  <a:gd name="connsiteX27" fmla="*/ 48616 w 361862"/>
                  <a:gd name="connsiteY27" fmla="*/ 167492 h 361860"/>
                  <a:gd name="connsiteX28" fmla="*/ 48616 w 361862"/>
                  <a:gd name="connsiteY28" fmla="*/ 95918 h 361860"/>
                  <a:gd name="connsiteX29" fmla="*/ 33337 w 361862"/>
                  <a:gd name="connsiteY29" fmla="*/ 118580 h 361860"/>
                  <a:gd name="connsiteX30" fmla="*/ 20749 w 361862"/>
                  <a:gd name="connsiteY30" fmla="*/ 180930 h 361860"/>
                  <a:gd name="connsiteX31" fmla="*/ 33337 w 361862"/>
                  <a:gd name="connsiteY31" fmla="*/ 243280 h 361860"/>
                  <a:gd name="connsiteX32" fmla="*/ 48616 w 361862"/>
                  <a:gd name="connsiteY32" fmla="*/ 265942 h 361860"/>
                  <a:gd name="connsiteX33" fmla="*/ 48616 w 361862"/>
                  <a:gd name="connsiteY33" fmla="*/ 194368 h 361860"/>
                  <a:gd name="connsiteX34" fmla="*/ 171483 w 361862"/>
                  <a:gd name="connsiteY34" fmla="*/ 194368 h 361860"/>
                  <a:gd name="connsiteX35" fmla="*/ 171483 w 361862"/>
                  <a:gd name="connsiteY35" fmla="*/ 317235 h 361860"/>
                  <a:gd name="connsiteX36" fmla="*/ 101838 w 361862"/>
                  <a:gd name="connsiteY36" fmla="*/ 317235 h 361860"/>
                  <a:gd name="connsiteX37" fmla="*/ 118581 w 361862"/>
                  <a:gd name="connsiteY37" fmla="*/ 328523 h 361860"/>
                  <a:gd name="connsiteX38" fmla="*/ 180931 w 361862"/>
                  <a:gd name="connsiteY38" fmla="*/ 341111 h 361860"/>
                  <a:gd name="connsiteX39" fmla="*/ 243281 w 361862"/>
                  <a:gd name="connsiteY39" fmla="*/ 328523 h 361860"/>
                  <a:gd name="connsiteX40" fmla="*/ 260024 w 361862"/>
                  <a:gd name="connsiteY40" fmla="*/ 317235 h 361860"/>
                  <a:gd name="connsiteX41" fmla="*/ 193752 w 361862"/>
                  <a:gd name="connsiteY41" fmla="*/ 317235 h 361860"/>
                  <a:gd name="connsiteX42" fmla="*/ 193752 w 361862"/>
                  <a:gd name="connsiteY42" fmla="*/ 194368 h 361860"/>
                  <a:gd name="connsiteX43" fmla="*/ 316618 w 361862"/>
                  <a:gd name="connsiteY43" fmla="*/ 194368 h 361860"/>
                  <a:gd name="connsiteX44" fmla="*/ 316618 w 361862"/>
                  <a:gd name="connsiteY44" fmla="*/ 260940 h 361860"/>
                  <a:gd name="connsiteX45" fmla="*/ 328525 w 361862"/>
                  <a:gd name="connsiteY45" fmla="*/ 243280 h 361860"/>
                  <a:gd name="connsiteX46" fmla="*/ 341113 w 361862"/>
                  <a:gd name="connsiteY46" fmla="*/ 180930 h 361860"/>
                  <a:gd name="connsiteX47" fmla="*/ 328525 w 361862"/>
                  <a:gd name="connsiteY47" fmla="*/ 118580 h 361860"/>
                  <a:gd name="connsiteX48" fmla="*/ 316618 w 361862"/>
                  <a:gd name="connsiteY48" fmla="*/ 100920 h 361860"/>
                  <a:gd name="connsiteX49" fmla="*/ 316618 w 361862"/>
                  <a:gd name="connsiteY49" fmla="*/ 167492 h 361860"/>
                  <a:gd name="connsiteX50" fmla="*/ 193752 w 361862"/>
                  <a:gd name="connsiteY50" fmla="*/ 167492 h 361860"/>
                  <a:gd name="connsiteX51" fmla="*/ 193752 w 361862"/>
                  <a:gd name="connsiteY51" fmla="*/ 44625 h 361860"/>
                  <a:gd name="connsiteX52" fmla="*/ 260024 w 361862"/>
                  <a:gd name="connsiteY52" fmla="*/ 44625 h 361860"/>
                  <a:gd name="connsiteX53" fmla="*/ 243281 w 361862"/>
                  <a:gd name="connsiteY53" fmla="*/ 33337 h 361860"/>
                  <a:gd name="connsiteX54" fmla="*/ 180931 w 361862"/>
                  <a:gd name="connsiteY54" fmla="*/ 20749 h 361860"/>
                  <a:gd name="connsiteX55" fmla="*/ 180931 w 361862"/>
                  <a:gd name="connsiteY55" fmla="*/ 0 h 361860"/>
                  <a:gd name="connsiteX56" fmla="*/ 361862 w 361862"/>
                  <a:gd name="connsiteY56" fmla="*/ 180930 h 361860"/>
                  <a:gd name="connsiteX57" fmla="*/ 180931 w 361862"/>
                  <a:gd name="connsiteY57" fmla="*/ 361860 h 361860"/>
                  <a:gd name="connsiteX58" fmla="*/ 0 w 361862"/>
                  <a:gd name="connsiteY58" fmla="*/ 180930 h 361860"/>
                  <a:gd name="connsiteX59" fmla="*/ 180931 w 361862"/>
                  <a:gd name="connsiteY59" fmla="*/ 0 h 36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61862" h="361860">
                    <a:moveTo>
                      <a:pt x="213718" y="214335"/>
                    </a:moveTo>
                    <a:lnTo>
                      <a:pt x="213718" y="297270"/>
                    </a:lnTo>
                    <a:lnTo>
                      <a:pt x="289636" y="297270"/>
                    </a:lnTo>
                    <a:lnTo>
                      <a:pt x="294197" y="294195"/>
                    </a:lnTo>
                    <a:lnTo>
                      <a:pt x="296653" y="290552"/>
                    </a:lnTo>
                    <a:lnTo>
                      <a:pt x="296653" y="214335"/>
                    </a:lnTo>
                    <a:close/>
                    <a:moveTo>
                      <a:pt x="68582" y="214335"/>
                    </a:moveTo>
                    <a:lnTo>
                      <a:pt x="68582" y="294813"/>
                    </a:lnTo>
                    <a:lnTo>
                      <a:pt x="72226" y="297270"/>
                    </a:lnTo>
                    <a:lnTo>
                      <a:pt x="151517" y="297270"/>
                    </a:lnTo>
                    <a:lnTo>
                      <a:pt x="151517" y="214335"/>
                    </a:lnTo>
                    <a:close/>
                    <a:moveTo>
                      <a:pt x="213718" y="64591"/>
                    </a:moveTo>
                    <a:lnTo>
                      <a:pt x="213718" y="147526"/>
                    </a:lnTo>
                    <a:lnTo>
                      <a:pt x="296653" y="147526"/>
                    </a:lnTo>
                    <a:lnTo>
                      <a:pt x="296653" y="71308"/>
                    </a:lnTo>
                    <a:lnTo>
                      <a:pt x="294197" y="67665"/>
                    </a:lnTo>
                    <a:lnTo>
                      <a:pt x="289638" y="64591"/>
                    </a:lnTo>
                    <a:close/>
                    <a:moveTo>
                      <a:pt x="72224" y="64591"/>
                    </a:moveTo>
                    <a:lnTo>
                      <a:pt x="68582" y="67047"/>
                    </a:lnTo>
                    <a:lnTo>
                      <a:pt x="68582" y="147526"/>
                    </a:lnTo>
                    <a:lnTo>
                      <a:pt x="151517" y="147526"/>
                    </a:lnTo>
                    <a:lnTo>
                      <a:pt x="151517" y="64591"/>
                    </a:lnTo>
                    <a:close/>
                    <a:moveTo>
                      <a:pt x="180931" y="20749"/>
                    </a:moveTo>
                    <a:cubicBezTo>
                      <a:pt x="158815" y="20749"/>
                      <a:pt x="137745" y="25231"/>
                      <a:pt x="118581" y="33337"/>
                    </a:cubicBezTo>
                    <a:lnTo>
                      <a:pt x="101838" y="44625"/>
                    </a:lnTo>
                    <a:lnTo>
                      <a:pt x="171483" y="44625"/>
                    </a:lnTo>
                    <a:lnTo>
                      <a:pt x="171483" y="167492"/>
                    </a:lnTo>
                    <a:lnTo>
                      <a:pt x="48616" y="167492"/>
                    </a:lnTo>
                    <a:lnTo>
                      <a:pt x="48616" y="95918"/>
                    </a:lnTo>
                    <a:lnTo>
                      <a:pt x="33337" y="118580"/>
                    </a:lnTo>
                    <a:cubicBezTo>
                      <a:pt x="25231" y="137744"/>
                      <a:pt x="20749" y="158814"/>
                      <a:pt x="20749" y="180930"/>
                    </a:cubicBezTo>
                    <a:cubicBezTo>
                      <a:pt x="20749" y="203047"/>
                      <a:pt x="25231" y="224116"/>
                      <a:pt x="33337" y="243280"/>
                    </a:cubicBezTo>
                    <a:lnTo>
                      <a:pt x="48616" y="265942"/>
                    </a:lnTo>
                    <a:lnTo>
                      <a:pt x="48616" y="194368"/>
                    </a:lnTo>
                    <a:lnTo>
                      <a:pt x="171483" y="194368"/>
                    </a:lnTo>
                    <a:lnTo>
                      <a:pt x="171483" y="317235"/>
                    </a:lnTo>
                    <a:lnTo>
                      <a:pt x="101838" y="317235"/>
                    </a:lnTo>
                    <a:lnTo>
                      <a:pt x="118581" y="328523"/>
                    </a:lnTo>
                    <a:cubicBezTo>
                      <a:pt x="137745" y="336629"/>
                      <a:pt x="158815" y="341111"/>
                      <a:pt x="180931" y="341111"/>
                    </a:cubicBezTo>
                    <a:cubicBezTo>
                      <a:pt x="203048" y="341111"/>
                      <a:pt x="224117" y="336629"/>
                      <a:pt x="243281" y="328523"/>
                    </a:cubicBezTo>
                    <a:lnTo>
                      <a:pt x="260024" y="317235"/>
                    </a:lnTo>
                    <a:lnTo>
                      <a:pt x="193752" y="317235"/>
                    </a:lnTo>
                    <a:lnTo>
                      <a:pt x="193752" y="194368"/>
                    </a:lnTo>
                    <a:lnTo>
                      <a:pt x="316618" y="194368"/>
                    </a:lnTo>
                    <a:lnTo>
                      <a:pt x="316618" y="260940"/>
                    </a:lnTo>
                    <a:lnTo>
                      <a:pt x="328525" y="243280"/>
                    </a:lnTo>
                    <a:cubicBezTo>
                      <a:pt x="336631" y="224116"/>
                      <a:pt x="341113" y="203047"/>
                      <a:pt x="341113" y="180930"/>
                    </a:cubicBezTo>
                    <a:cubicBezTo>
                      <a:pt x="341113" y="158814"/>
                      <a:pt x="336631" y="137744"/>
                      <a:pt x="328525" y="118580"/>
                    </a:cubicBezTo>
                    <a:lnTo>
                      <a:pt x="316618" y="100920"/>
                    </a:lnTo>
                    <a:lnTo>
                      <a:pt x="316618" y="167492"/>
                    </a:lnTo>
                    <a:lnTo>
                      <a:pt x="193752" y="167492"/>
                    </a:lnTo>
                    <a:lnTo>
                      <a:pt x="193752" y="44625"/>
                    </a:lnTo>
                    <a:lnTo>
                      <a:pt x="260024" y="44625"/>
                    </a:lnTo>
                    <a:lnTo>
                      <a:pt x="243281" y="33337"/>
                    </a:lnTo>
                    <a:cubicBezTo>
                      <a:pt x="224117" y="25231"/>
                      <a:pt x="203048" y="20749"/>
                      <a:pt x="180931" y="20749"/>
                    </a:cubicBezTo>
                    <a:close/>
                    <a:moveTo>
                      <a:pt x="180931" y="0"/>
                    </a:moveTo>
                    <a:cubicBezTo>
                      <a:pt x="280856" y="0"/>
                      <a:pt x="361862" y="81005"/>
                      <a:pt x="361862" y="180930"/>
                    </a:cubicBezTo>
                    <a:cubicBezTo>
                      <a:pt x="361862" y="280855"/>
                      <a:pt x="280856" y="361860"/>
                      <a:pt x="180931" y="361860"/>
                    </a:cubicBezTo>
                    <a:cubicBezTo>
                      <a:pt x="81006" y="361860"/>
                      <a:pt x="0" y="280855"/>
                      <a:pt x="0" y="180930"/>
                    </a:cubicBezTo>
                    <a:cubicBezTo>
                      <a:pt x="0" y="81005"/>
                      <a:pt x="81006" y="0"/>
                      <a:pt x="1809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テキスト ボックス 180">
                <a:extLst>
                  <a:ext uri="{FF2B5EF4-FFF2-40B4-BE49-F238E27FC236}">
                    <a16:creationId xmlns:a16="http://schemas.microsoft.com/office/drawing/2014/main" id="{4FA872F2-CAE4-F940-876B-B6D2C5C7D3B7}"/>
                  </a:ext>
                </a:extLst>
              </p:cNvPr>
              <p:cNvSpPr txBox="1"/>
              <p:nvPr/>
            </p:nvSpPr>
            <p:spPr>
              <a:xfrm>
                <a:off x="1589050" y="560875"/>
                <a:ext cx="731875" cy="2074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壱 万 円</a:t>
                </a:r>
              </a:p>
            </p:txBody>
          </p:sp>
          <p:sp>
            <p:nvSpPr>
              <p:cNvPr id="182" name="テキスト ボックス 181">
                <a:extLst>
                  <a:ext uri="{FF2B5EF4-FFF2-40B4-BE49-F238E27FC236}">
                    <a16:creationId xmlns:a16="http://schemas.microsoft.com/office/drawing/2014/main" id="{E5B0A3B5-B98A-B115-70D6-F0754380676D}"/>
                  </a:ext>
                </a:extLst>
              </p:cNvPr>
              <p:cNvSpPr txBox="1"/>
              <p:nvPr/>
            </p:nvSpPr>
            <p:spPr>
              <a:xfrm>
                <a:off x="1617626" y="822324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3" name="テキスト ボックス 182">
                <a:extLst>
                  <a:ext uri="{FF2B5EF4-FFF2-40B4-BE49-F238E27FC236}">
                    <a16:creationId xmlns:a16="http://schemas.microsoft.com/office/drawing/2014/main" id="{ADA1A056-C563-FD46-98B1-781D1E381F27}"/>
                  </a:ext>
                </a:extLst>
              </p:cNvPr>
              <p:cNvSpPr txBox="1"/>
              <p:nvPr/>
            </p:nvSpPr>
            <p:spPr>
              <a:xfrm>
                <a:off x="3392451" y="2073274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" name="テキスト ボックス 183">
                <a:extLst>
                  <a:ext uri="{FF2B5EF4-FFF2-40B4-BE49-F238E27FC236}">
                    <a16:creationId xmlns:a16="http://schemas.microsoft.com/office/drawing/2014/main" id="{8C0F52A7-79F7-9258-1C18-D0B190892143}"/>
                  </a:ext>
                </a:extLst>
              </p:cNvPr>
              <p:cNvSpPr txBox="1"/>
              <p:nvPr/>
            </p:nvSpPr>
            <p:spPr>
              <a:xfrm>
                <a:off x="4257675" y="2033588"/>
                <a:ext cx="445294" cy="1714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solidFill>
                        <a:prstClr val="black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10000</a:t>
                </a:r>
                <a:endParaRPr kumimoji="0" lang="ja-JP" altLang="en-US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8440F39C-C482-749E-6CD7-D5E656F01AD2}"/>
                  </a:ext>
                </a:extLst>
              </p:cNvPr>
              <p:cNvGrpSpPr/>
              <p:nvPr/>
            </p:nvGrpSpPr>
            <p:grpSpPr>
              <a:xfrm>
                <a:off x="3252787" y="724291"/>
                <a:ext cx="1282701" cy="1285484"/>
                <a:chOff x="4919662" y="724291"/>
                <a:chExt cx="1282701" cy="1285484"/>
              </a:xfrm>
            </p:grpSpPr>
            <p:sp>
              <p:nvSpPr>
                <p:cNvPr id="246" name="台形 245">
                  <a:extLst>
                    <a:ext uri="{FF2B5EF4-FFF2-40B4-BE49-F238E27FC236}">
                      <a16:creationId xmlns:a16="http://schemas.microsoft.com/office/drawing/2014/main" id="{F7BAF8CC-B045-212C-ED8E-04C1991F654E}"/>
                    </a:ext>
                  </a:extLst>
                </p:cNvPr>
                <p:cNvSpPr/>
                <p:nvPr/>
              </p:nvSpPr>
              <p:spPr>
                <a:xfrm>
                  <a:off x="5277251" y="1489315"/>
                  <a:ext cx="448444" cy="332985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" name="台形 246">
                  <a:extLst>
                    <a:ext uri="{FF2B5EF4-FFF2-40B4-BE49-F238E27FC236}">
                      <a16:creationId xmlns:a16="http://schemas.microsoft.com/office/drawing/2014/main" id="{FEBC9B0B-816D-1B45-B623-A54D6B1D7FE5}"/>
                    </a:ext>
                  </a:extLst>
                </p:cNvPr>
                <p:cNvSpPr/>
                <p:nvPr/>
              </p:nvSpPr>
              <p:spPr>
                <a:xfrm flipV="1">
                  <a:off x="5277251" y="1822300"/>
                  <a:ext cx="448444" cy="184300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92AFE1E9-A165-8F77-B080-3B7C0D471235}"/>
                    </a:ext>
                  </a:extLst>
                </p:cNvPr>
                <p:cNvSpPr/>
                <p:nvPr/>
              </p:nvSpPr>
              <p:spPr>
                <a:xfrm rot="5400000" flipH="1">
                  <a:off x="5392226" y="1774016"/>
                  <a:ext cx="147073" cy="26354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278D0708-6DC8-1E3C-A3FB-E368B96FCC31}"/>
                    </a:ext>
                  </a:extLst>
                </p:cNvPr>
                <p:cNvSpPr/>
                <p:nvPr/>
              </p:nvSpPr>
              <p:spPr>
                <a:xfrm>
                  <a:off x="5462587" y="1590675"/>
                  <a:ext cx="29527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A2FEFB47-93A4-7924-F8B8-31B078724CFD}"/>
                    </a:ext>
                  </a:extLst>
                </p:cNvPr>
                <p:cNvSpPr/>
                <p:nvPr/>
              </p:nvSpPr>
              <p:spPr>
                <a:xfrm flipH="1">
                  <a:off x="5259438" y="1590675"/>
                  <a:ext cx="20524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34CA2D9C-3F8C-7617-A220-E0B7424D5118}"/>
                    </a:ext>
                  </a:extLst>
                </p:cNvPr>
                <p:cNvSpPr/>
                <p:nvPr/>
              </p:nvSpPr>
              <p:spPr>
                <a:xfrm>
                  <a:off x="5118457" y="724291"/>
                  <a:ext cx="778661" cy="689215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2C363DF3-F939-A6D7-7BC8-130657ADFBDF}"/>
                    </a:ext>
                  </a:extLst>
                </p:cNvPr>
                <p:cNvSpPr/>
                <p:nvPr/>
              </p:nvSpPr>
              <p:spPr>
                <a:xfrm>
                  <a:off x="5164931" y="1174750"/>
                  <a:ext cx="120650" cy="212726"/>
                </a:xfrm>
                <a:prstGeom prst="roundRect">
                  <a:avLst>
                    <a:gd name="adj" fmla="val 49238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BDE4098E-1A7A-414B-A0EF-D70C2C213772}"/>
                    </a:ext>
                  </a:extLst>
                </p:cNvPr>
                <p:cNvSpPr/>
                <p:nvPr/>
              </p:nvSpPr>
              <p:spPr>
                <a:xfrm>
                  <a:off x="5203031" y="800100"/>
                  <a:ext cx="676275" cy="854075"/>
                </a:xfrm>
                <a:custGeom>
                  <a:avLst/>
                  <a:gdLst>
                    <a:gd name="connsiteX0" fmla="*/ 290775 w 676275"/>
                    <a:gd name="connsiteY0" fmla="*/ 0 h 854075"/>
                    <a:gd name="connsiteX1" fmla="*/ 299775 w 676275"/>
                    <a:gd name="connsiteY1" fmla="*/ 0 h 854075"/>
                    <a:gd name="connsiteX2" fmla="*/ 590550 w 676275"/>
                    <a:gd name="connsiteY2" fmla="*/ 290775 h 854075"/>
                    <a:gd name="connsiteX3" fmla="*/ 590550 w 676275"/>
                    <a:gd name="connsiteY3" fmla="*/ 380234 h 854075"/>
                    <a:gd name="connsiteX4" fmla="*/ 591908 w 676275"/>
                    <a:gd name="connsiteY4" fmla="*/ 379318 h 854075"/>
                    <a:gd name="connsiteX5" fmla="*/ 615031 w 676275"/>
                    <a:gd name="connsiteY5" fmla="*/ 374650 h 854075"/>
                    <a:gd name="connsiteX6" fmla="*/ 616869 w 676275"/>
                    <a:gd name="connsiteY6" fmla="*/ 374650 h 854075"/>
                    <a:gd name="connsiteX7" fmla="*/ 676275 w 676275"/>
                    <a:gd name="connsiteY7" fmla="*/ 434056 h 854075"/>
                    <a:gd name="connsiteX8" fmla="*/ 676275 w 676275"/>
                    <a:gd name="connsiteY8" fmla="*/ 527970 h 854075"/>
                    <a:gd name="connsiteX9" fmla="*/ 616869 w 676275"/>
                    <a:gd name="connsiteY9" fmla="*/ 587376 h 854075"/>
                    <a:gd name="connsiteX10" fmla="*/ 615031 w 676275"/>
                    <a:gd name="connsiteY10" fmla="*/ 587376 h 854075"/>
                    <a:gd name="connsiteX11" fmla="*/ 591908 w 676275"/>
                    <a:gd name="connsiteY11" fmla="*/ 582708 h 854075"/>
                    <a:gd name="connsiteX12" fmla="*/ 588805 w 676275"/>
                    <a:gd name="connsiteY12" fmla="*/ 580615 h 854075"/>
                    <a:gd name="connsiteX13" fmla="*/ 584643 w 676275"/>
                    <a:gd name="connsiteY13" fmla="*/ 621901 h 854075"/>
                    <a:gd name="connsiteX14" fmla="*/ 299775 w 676275"/>
                    <a:gd name="connsiteY14" fmla="*/ 854075 h 854075"/>
                    <a:gd name="connsiteX15" fmla="*/ 290775 w 676275"/>
                    <a:gd name="connsiteY15" fmla="*/ 854075 h 854075"/>
                    <a:gd name="connsiteX16" fmla="*/ 0 w 676275"/>
                    <a:gd name="connsiteY16" fmla="*/ 563300 h 854075"/>
                    <a:gd name="connsiteX17" fmla="*/ 0 w 676275"/>
                    <a:gd name="connsiteY17" fmla="*/ 290775 h 854075"/>
                    <a:gd name="connsiteX18" fmla="*/ 290775 w 676275"/>
                    <a:gd name="connsiteY18" fmla="*/ 0 h 854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6275" h="854075">
                      <a:moveTo>
                        <a:pt x="290775" y="0"/>
                      </a:moveTo>
                      <a:lnTo>
                        <a:pt x="299775" y="0"/>
                      </a:lnTo>
                      <a:cubicBezTo>
                        <a:pt x="460366" y="0"/>
                        <a:pt x="590550" y="130184"/>
                        <a:pt x="590550" y="290775"/>
                      </a:cubicBezTo>
                      <a:lnTo>
                        <a:pt x="590550" y="380234"/>
                      </a:lnTo>
                      <a:lnTo>
                        <a:pt x="591908" y="379318"/>
                      </a:lnTo>
                      <a:cubicBezTo>
                        <a:pt x="599015" y="376312"/>
                        <a:pt x="606829" y="374650"/>
                        <a:pt x="615031" y="374650"/>
                      </a:cubicBezTo>
                      <a:lnTo>
                        <a:pt x="616869" y="374650"/>
                      </a:lnTo>
                      <a:cubicBezTo>
                        <a:pt x="649678" y="374650"/>
                        <a:pt x="676275" y="401247"/>
                        <a:pt x="676275" y="434056"/>
                      </a:cubicBezTo>
                      <a:lnTo>
                        <a:pt x="676275" y="527970"/>
                      </a:lnTo>
                      <a:cubicBezTo>
                        <a:pt x="676275" y="560779"/>
                        <a:pt x="649678" y="587376"/>
                        <a:pt x="616869" y="587376"/>
                      </a:cubicBezTo>
                      <a:lnTo>
                        <a:pt x="615031" y="587376"/>
                      </a:lnTo>
                      <a:cubicBezTo>
                        <a:pt x="606829" y="587376"/>
                        <a:pt x="599015" y="585714"/>
                        <a:pt x="591908" y="582708"/>
                      </a:cubicBezTo>
                      <a:lnTo>
                        <a:pt x="588805" y="580615"/>
                      </a:lnTo>
                      <a:lnTo>
                        <a:pt x="584643" y="621901"/>
                      </a:lnTo>
                      <a:cubicBezTo>
                        <a:pt x="557529" y="754403"/>
                        <a:pt x="440292" y="854075"/>
                        <a:pt x="299775" y="854075"/>
                      </a:cubicBezTo>
                      <a:lnTo>
                        <a:pt x="290775" y="854075"/>
                      </a:lnTo>
                      <a:cubicBezTo>
                        <a:pt x="130184" y="854075"/>
                        <a:pt x="0" y="723891"/>
                        <a:pt x="0" y="563300"/>
                      </a:cubicBezTo>
                      <a:lnTo>
                        <a:pt x="0" y="290775"/>
                      </a:lnTo>
                      <a:cubicBezTo>
                        <a:pt x="0" y="130184"/>
                        <a:pt x="130184" y="0"/>
                        <a:pt x="2907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54" name="グループ化 253">
                  <a:extLst>
                    <a:ext uri="{FF2B5EF4-FFF2-40B4-BE49-F238E27FC236}">
                      <a16:creationId xmlns:a16="http://schemas.microsoft.com/office/drawing/2014/main" id="{D8063E00-C5D3-473C-269D-3CFFE8B3855D}"/>
                    </a:ext>
                  </a:extLst>
                </p:cNvPr>
                <p:cNvGrpSpPr/>
                <p:nvPr/>
              </p:nvGrpSpPr>
              <p:grpSpPr>
                <a:xfrm>
                  <a:off x="5237339" y="1145498"/>
                  <a:ext cx="429809" cy="77485"/>
                  <a:chOff x="5237339" y="1145498"/>
                  <a:chExt cx="429809" cy="77485"/>
                </a:xfrm>
              </p:grpSpPr>
              <p:grpSp>
                <p:nvGrpSpPr>
                  <p:cNvPr id="265" name="グループ化 264">
                    <a:extLst>
                      <a:ext uri="{FF2B5EF4-FFF2-40B4-BE49-F238E27FC236}">
                        <a16:creationId xmlns:a16="http://schemas.microsoft.com/office/drawing/2014/main" id="{15DC2D5D-5E04-B396-708A-B3E1B61AFF0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5508803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270" name="楕円 269">
                      <a:extLst>
                        <a:ext uri="{FF2B5EF4-FFF2-40B4-BE49-F238E27FC236}">
                          <a16:creationId xmlns:a16="http://schemas.microsoft.com/office/drawing/2014/main" id="{3ED020CD-E991-C1AC-0E0F-80A91525DF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1" name="楕円 270">
                      <a:extLst>
                        <a:ext uri="{FF2B5EF4-FFF2-40B4-BE49-F238E27FC236}">
                          <a16:creationId xmlns:a16="http://schemas.microsoft.com/office/drawing/2014/main" id="{C9A5D8A0-DCCC-0D6A-DD2D-6436C61B67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2" name="フリーフォーム: 図形 271">
                      <a:extLst>
                        <a:ext uri="{FF2B5EF4-FFF2-40B4-BE49-F238E27FC236}">
                          <a16:creationId xmlns:a16="http://schemas.microsoft.com/office/drawing/2014/main" id="{2FB3B838-D746-7A7E-B1FA-74F5D20E7F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6" name="グループ化 265">
                    <a:extLst>
                      <a:ext uri="{FF2B5EF4-FFF2-40B4-BE49-F238E27FC236}">
                        <a16:creationId xmlns:a16="http://schemas.microsoft.com/office/drawing/2014/main" id="{846FDCD7-1E6D-836F-8A57-C4ECC6FB131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5237339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267" name="楕円 266">
                      <a:extLst>
                        <a:ext uri="{FF2B5EF4-FFF2-40B4-BE49-F238E27FC236}">
                          <a16:creationId xmlns:a16="http://schemas.microsoft.com/office/drawing/2014/main" id="{F8636EE7-9B5E-4624-9532-A658C23201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8" name="楕円 267">
                      <a:extLst>
                        <a:ext uri="{FF2B5EF4-FFF2-40B4-BE49-F238E27FC236}">
                          <a16:creationId xmlns:a16="http://schemas.microsoft.com/office/drawing/2014/main" id="{81804785-1365-519D-DABD-142DDFB2CD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9" name="フリーフォーム: 図形 268">
                      <a:extLst>
                        <a:ext uri="{FF2B5EF4-FFF2-40B4-BE49-F238E27FC236}">
                          <a16:creationId xmlns:a16="http://schemas.microsoft.com/office/drawing/2014/main" id="{B04CB414-C59E-286A-0250-80FB3A4C12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D5DA74B1-4ACC-CB0E-1F7D-6E6D631D32AA}"/>
                    </a:ext>
                  </a:extLst>
                </p:cNvPr>
                <p:cNvSpPr/>
                <p:nvPr/>
              </p:nvSpPr>
              <p:spPr>
                <a:xfrm>
                  <a:off x="5507788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E6E84D40-3872-65F7-C9E4-FE58495F0BB9}"/>
                    </a:ext>
                  </a:extLst>
                </p:cNvPr>
                <p:cNvSpPr/>
                <p:nvPr/>
              </p:nvSpPr>
              <p:spPr>
                <a:xfrm>
                  <a:off x="5248232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月 256">
                  <a:extLst>
                    <a:ext uri="{FF2B5EF4-FFF2-40B4-BE49-F238E27FC236}">
                      <a16:creationId xmlns:a16="http://schemas.microsoft.com/office/drawing/2014/main" id="{21E8C91F-09EF-93B9-178F-4027B294F5EF}"/>
                    </a:ext>
                  </a:extLst>
                </p:cNvPr>
                <p:cNvSpPr/>
                <p:nvPr/>
              </p:nvSpPr>
              <p:spPr>
                <a:xfrm rot="1229390">
                  <a:off x="5297560" y="1326877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月 257">
                  <a:extLst>
                    <a:ext uri="{FF2B5EF4-FFF2-40B4-BE49-F238E27FC236}">
                      <a16:creationId xmlns:a16="http://schemas.microsoft.com/office/drawing/2014/main" id="{DD95E2BD-35DB-82A5-C659-EE863A4AB68C}"/>
                    </a:ext>
                  </a:extLst>
                </p:cNvPr>
                <p:cNvSpPr/>
                <p:nvPr/>
              </p:nvSpPr>
              <p:spPr>
                <a:xfrm rot="20370610" flipH="1">
                  <a:off x="5569022" y="1326878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月 258">
                  <a:extLst>
                    <a:ext uri="{FF2B5EF4-FFF2-40B4-BE49-F238E27FC236}">
                      <a16:creationId xmlns:a16="http://schemas.microsoft.com/office/drawing/2014/main" id="{EB78610D-2AFB-973D-1326-E82C017B8966}"/>
                    </a:ext>
                  </a:extLst>
                </p:cNvPr>
                <p:cNvSpPr/>
                <p:nvPr/>
              </p:nvSpPr>
              <p:spPr>
                <a:xfrm rot="16200000" flipH="1">
                  <a:off x="5439088" y="1368107"/>
                  <a:ext cx="34127" cy="189088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9FDDD754-C677-7FD7-32D4-0BE8AA625937}"/>
                    </a:ext>
                  </a:extLst>
                </p:cNvPr>
                <p:cNvSpPr/>
                <p:nvPr/>
              </p:nvSpPr>
              <p:spPr>
                <a:xfrm>
                  <a:off x="5359800" y="1186323"/>
                  <a:ext cx="181368" cy="185475"/>
                </a:xfrm>
                <a:custGeom>
                  <a:avLst/>
                  <a:gdLst>
                    <a:gd name="connsiteX0" fmla="*/ 90684 w 181368"/>
                    <a:gd name="connsiteY0" fmla="*/ 0 h 230988"/>
                    <a:gd name="connsiteX1" fmla="*/ 136197 w 181368"/>
                    <a:gd name="connsiteY1" fmla="*/ 45513 h 230988"/>
                    <a:gd name="connsiteX2" fmla="*/ 136197 w 181368"/>
                    <a:gd name="connsiteY2" fmla="*/ 126584 h 230988"/>
                    <a:gd name="connsiteX3" fmla="*/ 167013 w 181368"/>
                    <a:gd name="connsiteY3" fmla="*/ 139349 h 230988"/>
                    <a:gd name="connsiteX4" fmla="*/ 181368 w 181368"/>
                    <a:gd name="connsiteY4" fmla="*/ 174004 h 230988"/>
                    <a:gd name="connsiteX5" fmla="*/ 132358 w 181368"/>
                    <a:gd name="connsiteY5" fmla="*/ 223014 h 230988"/>
                    <a:gd name="connsiteX6" fmla="*/ 109934 w 181368"/>
                    <a:gd name="connsiteY6" fmla="*/ 223014 h 230988"/>
                    <a:gd name="connsiteX7" fmla="*/ 90683 w 181368"/>
                    <a:gd name="connsiteY7" fmla="*/ 230988 h 230988"/>
                    <a:gd name="connsiteX8" fmla="*/ 90684 w 181368"/>
                    <a:gd name="connsiteY8" fmla="*/ 230987 h 230988"/>
                    <a:gd name="connsiteX9" fmla="*/ 71436 w 181368"/>
                    <a:gd name="connsiteY9" fmla="*/ 223014 h 230988"/>
                    <a:gd name="connsiteX10" fmla="*/ 49010 w 181368"/>
                    <a:gd name="connsiteY10" fmla="*/ 223014 h 230988"/>
                    <a:gd name="connsiteX11" fmla="*/ 0 w 181368"/>
                    <a:gd name="connsiteY11" fmla="*/ 174004 h 230988"/>
                    <a:gd name="connsiteX12" fmla="*/ 14355 w 181368"/>
                    <a:gd name="connsiteY12" fmla="*/ 139349 h 230988"/>
                    <a:gd name="connsiteX13" fmla="*/ 45171 w 181368"/>
                    <a:gd name="connsiteY13" fmla="*/ 126584 h 230988"/>
                    <a:gd name="connsiteX14" fmla="*/ 45171 w 181368"/>
                    <a:gd name="connsiteY14" fmla="*/ 45513 h 230988"/>
                    <a:gd name="connsiteX15" fmla="*/ 90684 w 181368"/>
                    <a:gd name="connsiteY15" fmla="*/ 0 h 230988"/>
                    <a:gd name="connsiteX0" fmla="*/ 107353 w 181368"/>
                    <a:gd name="connsiteY0" fmla="*/ 0 h 366719"/>
                    <a:gd name="connsiteX1" fmla="*/ 136197 w 181368"/>
                    <a:gd name="connsiteY1" fmla="*/ 181244 h 366719"/>
                    <a:gd name="connsiteX2" fmla="*/ 136197 w 181368"/>
                    <a:gd name="connsiteY2" fmla="*/ 262315 h 366719"/>
                    <a:gd name="connsiteX3" fmla="*/ 167013 w 181368"/>
                    <a:gd name="connsiteY3" fmla="*/ 275080 h 366719"/>
                    <a:gd name="connsiteX4" fmla="*/ 181368 w 181368"/>
                    <a:gd name="connsiteY4" fmla="*/ 309735 h 366719"/>
                    <a:gd name="connsiteX5" fmla="*/ 132358 w 181368"/>
                    <a:gd name="connsiteY5" fmla="*/ 358745 h 366719"/>
                    <a:gd name="connsiteX6" fmla="*/ 109934 w 181368"/>
                    <a:gd name="connsiteY6" fmla="*/ 358745 h 366719"/>
                    <a:gd name="connsiteX7" fmla="*/ 90683 w 181368"/>
                    <a:gd name="connsiteY7" fmla="*/ 366719 h 366719"/>
                    <a:gd name="connsiteX8" fmla="*/ 90684 w 181368"/>
                    <a:gd name="connsiteY8" fmla="*/ 366718 h 366719"/>
                    <a:gd name="connsiteX9" fmla="*/ 71436 w 181368"/>
                    <a:gd name="connsiteY9" fmla="*/ 358745 h 366719"/>
                    <a:gd name="connsiteX10" fmla="*/ 49010 w 181368"/>
                    <a:gd name="connsiteY10" fmla="*/ 358745 h 366719"/>
                    <a:gd name="connsiteX11" fmla="*/ 0 w 181368"/>
                    <a:gd name="connsiteY11" fmla="*/ 309735 h 366719"/>
                    <a:gd name="connsiteX12" fmla="*/ 14355 w 181368"/>
                    <a:gd name="connsiteY12" fmla="*/ 275080 h 366719"/>
                    <a:gd name="connsiteX13" fmla="*/ 45171 w 181368"/>
                    <a:gd name="connsiteY13" fmla="*/ 262315 h 366719"/>
                    <a:gd name="connsiteX14" fmla="*/ 45171 w 181368"/>
                    <a:gd name="connsiteY14" fmla="*/ 181244 h 366719"/>
                    <a:gd name="connsiteX15" fmla="*/ 107353 w 181368"/>
                    <a:gd name="connsiteY15" fmla="*/ 0 h 366719"/>
                    <a:gd name="connsiteX0" fmla="*/ 107353 w 198793"/>
                    <a:gd name="connsiteY0" fmla="*/ 0 h 366719"/>
                    <a:gd name="connsiteX1" fmla="*/ 136197 w 198793"/>
                    <a:gd name="connsiteY1" fmla="*/ 181244 h 366719"/>
                    <a:gd name="connsiteX2" fmla="*/ 136197 w 198793"/>
                    <a:gd name="connsiteY2" fmla="*/ 262315 h 366719"/>
                    <a:gd name="connsiteX3" fmla="*/ 167013 w 198793"/>
                    <a:gd name="connsiteY3" fmla="*/ 275080 h 366719"/>
                    <a:gd name="connsiteX4" fmla="*/ 181368 w 198793"/>
                    <a:gd name="connsiteY4" fmla="*/ 309735 h 366719"/>
                    <a:gd name="connsiteX5" fmla="*/ 132358 w 198793"/>
                    <a:gd name="connsiteY5" fmla="*/ 358745 h 366719"/>
                    <a:gd name="connsiteX6" fmla="*/ 109934 w 198793"/>
                    <a:gd name="connsiteY6" fmla="*/ 358745 h 366719"/>
                    <a:gd name="connsiteX7" fmla="*/ 90683 w 198793"/>
                    <a:gd name="connsiteY7" fmla="*/ 366719 h 366719"/>
                    <a:gd name="connsiteX8" fmla="*/ 90684 w 198793"/>
                    <a:gd name="connsiteY8" fmla="*/ 366718 h 366719"/>
                    <a:gd name="connsiteX9" fmla="*/ 71436 w 198793"/>
                    <a:gd name="connsiteY9" fmla="*/ 358745 h 366719"/>
                    <a:gd name="connsiteX10" fmla="*/ 49010 w 198793"/>
                    <a:gd name="connsiteY10" fmla="*/ 358745 h 366719"/>
                    <a:gd name="connsiteX11" fmla="*/ 0 w 198793"/>
                    <a:gd name="connsiteY11" fmla="*/ 309735 h 366719"/>
                    <a:gd name="connsiteX12" fmla="*/ 14355 w 198793"/>
                    <a:gd name="connsiteY12" fmla="*/ 275080 h 366719"/>
                    <a:gd name="connsiteX13" fmla="*/ 45171 w 198793"/>
                    <a:gd name="connsiteY13" fmla="*/ 262315 h 366719"/>
                    <a:gd name="connsiteX14" fmla="*/ 45171 w 198793"/>
                    <a:gd name="connsiteY14" fmla="*/ 181244 h 366719"/>
                    <a:gd name="connsiteX15" fmla="*/ 198793 w 198793"/>
                    <a:gd name="connsiteY15" fmla="*/ 91440 h 366719"/>
                    <a:gd name="connsiteX0" fmla="*/ 136197 w 198793"/>
                    <a:gd name="connsiteY0" fmla="*/ 118245 h 303720"/>
                    <a:gd name="connsiteX1" fmla="*/ 136197 w 198793"/>
                    <a:gd name="connsiteY1" fmla="*/ 199316 h 303720"/>
                    <a:gd name="connsiteX2" fmla="*/ 167013 w 198793"/>
                    <a:gd name="connsiteY2" fmla="*/ 212081 h 303720"/>
                    <a:gd name="connsiteX3" fmla="*/ 181368 w 198793"/>
                    <a:gd name="connsiteY3" fmla="*/ 246736 h 303720"/>
                    <a:gd name="connsiteX4" fmla="*/ 132358 w 198793"/>
                    <a:gd name="connsiteY4" fmla="*/ 295746 h 303720"/>
                    <a:gd name="connsiteX5" fmla="*/ 109934 w 198793"/>
                    <a:gd name="connsiteY5" fmla="*/ 295746 h 303720"/>
                    <a:gd name="connsiteX6" fmla="*/ 90683 w 198793"/>
                    <a:gd name="connsiteY6" fmla="*/ 303720 h 303720"/>
                    <a:gd name="connsiteX7" fmla="*/ 90684 w 198793"/>
                    <a:gd name="connsiteY7" fmla="*/ 303719 h 303720"/>
                    <a:gd name="connsiteX8" fmla="*/ 71436 w 198793"/>
                    <a:gd name="connsiteY8" fmla="*/ 295746 h 303720"/>
                    <a:gd name="connsiteX9" fmla="*/ 49010 w 198793"/>
                    <a:gd name="connsiteY9" fmla="*/ 295746 h 303720"/>
                    <a:gd name="connsiteX10" fmla="*/ 0 w 198793"/>
                    <a:gd name="connsiteY10" fmla="*/ 246736 h 303720"/>
                    <a:gd name="connsiteX11" fmla="*/ 14355 w 198793"/>
                    <a:gd name="connsiteY11" fmla="*/ 212081 h 303720"/>
                    <a:gd name="connsiteX12" fmla="*/ 45171 w 198793"/>
                    <a:gd name="connsiteY12" fmla="*/ 199316 h 303720"/>
                    <a:gd name="connsiteX13" fmla="*/ 45171 w 198793"/>
                    <a:gd name="connsiteY13" fmla="*/ 118245 h 303720"/>
                    <a:gd name="connsiteX14" fmla="*/ 198793 w 198793"/>
                    <a:gd name="connsiteY14" fmla="*/ 28441 h 303720"/>
                    <a:gd name="connsiteX0" fmla="*/ 136197 w 181368"/>
                    <a:gd name="connsiteY0" fmla="*/ 0 h 185475"/>
                    <a:gd name="connsiteX1" fmla="*/ 136197 w 181368"/>
                    <a:gd name="connsiteY1" fmla="*/ 81071 h 185475"/>
                    <a:gd name="connsiteX2" fmla="*/ 167013 w 181368"/>
                    <a:gd name="connsiteY2" fmla="*/ 93836 h 185475"/>
                    <a:gd name="connsiteX3" fmla="*/ 181368 w 181368"/>
                    <a:gd name="connsiteY3" fmla="*/ 128491 h 185475"/>
                    <a:gd name="connsiteX4" fmla="*/ 132358 w 181368"/>
                    <a:gd name="connsiteY4" fmla="*/ 177501 h 185475"/>
                    <a:gd name="connsiteX5" fmla="*/ 109934 w 181368"/>
                    <a:gd name="connsiteY5" fmla="*/ 177501 h 185475"/>
                    <a:gd name="connsiteX6" fmla="*/ 90683 w 181368"/>
                    <a:gd name="connsiteY6" fmla="*/ 185475 h 185475"/>
                    <a:gd name="connsiteX7" fmla="*/ 90684 w 181368"/>
                    <a:gd name="connsiteY7" fmla="*/ 185474 h 185475"/>
                    <a:gd name="connsiteX8" fmla="*/ 71436 w 181368"/>
                    <a:gd name="connsiteY8" fmla="*/ 177501 h 185475"/>
                    <a:gd name="connsiteX9" fmla="*/ 49010 w 181368"/>
                    <a:gd name="connsiteY9" fmla="*/ 177501 h 185475"/>
                    <a:gd name="connsiteX10" fmla="*/ 0 w 181368"/>
                    <a:gd name="connsiteY10" fmla="*/ 128491 h 185475"/>
                    <a:gd name="connsiteX11" fmla="*/ 14355 w 181368"/>
                    <a:gd name="connsiteY11" fmla="*/ 93836 h 185475"/>
                    <a:gd name="connsiteX12" fmla="*/ 45171 w 181368"/>
                    <a:gd name="connsiteY12" fmla="*/ 81071 h 185475"/>
                    <a:gd name="connsiteX13" fmla="*/ 45171 w 181368"/>
                    <a:gd name="connsiteY13" fmla="*/ 0 h 18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1368" h="185475">
                      <a:moveTo>
                        <a:pt x="136197" y="0"/>
                      </a:moveTo>
                      <a:lnTo>
                        <a:pt x="136197" y="81071"/>
                      </a:lnTo>
                      <a:lnTo>
                        <a:pt x="167013" y="93836"/>
                      </a:lnTo>
                      <a:cubicBezTo>
                        <a:pt x="175883" y="102705"/>
                        <a:pt x="181368" y="114958"/>
                        <a:pt x="181368" y="128491"/>
                      </a:cubicBezTo>
                      <a:cubicBezTo>
                        <a:pt x="181368" y="155558"/>
                        <a:pt x="159425" y="177501"/>
                        <a:pt x="132358" y="177501"/>
                      </a:cubicBezTo>
                      <a:lnTo>
                        <a:pt x="109934" y="177501"/>
                      </a:lnTo>
                      <a:lnTo>
                        <a:pt x="90683" y="185475"/>
                      </a:lnTo>
                      <a:lnTo>
                        <a:pt x="90684" y="185474"/>
                      </a:lnTo>
                      <a:lnTo>
                        <a:pt x="71436" y="177501"/>
                      </a:lnTo>
                      <a:lnTo>
                        <a:pt x="49010" y="177501"/>
                      </a:lnTo>
                      <a:cubicBezTo>
                        <a:pt x="21943" y="177501"/>
                        <a:pt x="0" y="155558"/>
                        <a:pt x="0" y="128491"/>
                      </a:cubicBezTo>
                      <a:cubicBezTo>
                        <a:pt x="0" y="114958"/>
                        <a:pt x="5486" y="102705"/>
                        <a:pt x="14355" y="93836"/>
                      </a:cubicBezTo>
                      <a:lnTo>
                        <a:pt x="45171" y="81071"/>
                      </a:lnTo>
                      <a:lnTo>
                        <a:pt x="45171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E003695D-749A-A339-138D-594C918F5159}"/>
                    </a:ext>
                  </a:extLst>
                </p:cNvPr>
                <p:cNvSpPr/>
                <p:nvPr/>
              </p:nvSpPr>
              <p:spPr>
                <a:xfrm>
                  <a:off x="5627687" y="1622425"/>
                  <a:ext cx="327025" cy="384175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52469955-0A12-EFB9-A352-2CA635808A2C}"/>
                    </a:ext>
                  </a:extLst>
                </p:cNvPr>
                <p:cNvSpPr/>
                <p:nvPr/>
              </p:nvSpPr>
              <p:spPr>
                <a:xfrm>
                  <a:off x="5135562" y="1638300"/>
                  <a:ext cx="231775" cy="371475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D8D52337-B24D-0C64-E1D9-37107E89F564}"/>
                    </a:ext>
                  </a:extLst>
                </p:cNvPr>
                <p:cNvSpPr/>
                <p:nvPr/>
              </p:nvSpPr>
              <p:spPr>
                <a:xfrm>
                  <a:off x="4919662" y="1711325"/>
                  <a:ext cx="292100" cy="298450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AD847C2B-93B9-5C7A-E82B-DBE0439569CD}"/>
                    </a:ext>
                  </a:extLst>
                </p:cNvPr>
                <p:cNvSpPr/>
                <p:nvPr/>
              </p:nvSpPr>
              <p:spPr>
                <a:xfrm flipH="1">
                  <a:off x="5907086" y="1749425"/>
                  <a:ext cx="295277" cy="260350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  <a:gd name="connsiteX0" fmla="*/ 238125 w 274397"/>
                    <a:gd name="connsiteY0" fmla="*/ 294854 h 294854"/>
                    <a:gd name="connsiteX1" fmla="*/ 0 w 274397"/>
                    <a:gd name="connsiteY1" fmla="*/ 294854 h 294854"/>
                    <a:gd name="connsiteX2" fmla="*/ 107950 w 274397"/>
                    <a:gd name="connsiteY2" fmla="*/ 94829 h 294854"/>
                    <a:gd name="connsiteX3" fmla="*/ 274397 w 274397"/>
                    <a:gd name="connsiteY3" fmla="*/ 0 h 294854"/>
                    <a:gd name="connsiteX4" fmla="*/ 238125 w 274397"/>
                    <a:gd name="connsiteY4" fmla="*/ 294854 h 294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97" h="294854">
                      <a:moveTo>
                        <a:pt x="238125" y="294854"/>
                      </a:moveTo>
                      <a:lnTo>
                        <a:pt x="0" y="294854"/>
                      </a:lnTo>
                      <a:lnTo>
                        <a:pt x="107950" y="94829"/>
                      </a:lnTo>
                      <a:lnTo>
                        <a:pt x="274397" y="0"/>
                      </a:lnTo>
                      <a:lnTo>
                        <a:pt x="238125" y="294854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79363CD6-8435-C224-BB57-CA65607A7134}"/>
                  </a:ext>
                </a:extLst>
              </p:cNvPr>
              <p:cNvSpPr/>
              <p:nvPr/>
            </p:nvSpPr>
            <p:spPr>
              <a:xfrm>
                <a:off x="969169" y="596105"/>
                <a:ext cx="178702" cy="559940"/>
              </a:xfrm>
              <a:custGeom>
                <a:avLst/>
                <a:gdLst>
                  <a:gd name="connsiteX0" fmla="*/ 28576 w 178702"/>
                  <a:gd name="connsiteY0" fmla="*/ 0 h 559940"/>
                  <a:gd name="connsiteX1" fmla="*/ 150126 w 178702"/>
                  <a:gd name="connsiteY1" fmla="*/ 0 h 559940"/>
                  <a:gd name="connsiteX2" fmla="*/ 178702 w 178702"/>
                  <a:gd name="connsiteY2" fmla="*/ 28576 h 559940"/>
                  <a:gd name="connsiteX3" fmla="*/ 178702 w 178702"/>
                  <a:gd name="connsiteY3" fmla="*/ 142875 h 559940"/>
                  <a:gd name="connsiteX4" fmla="*/ 150126 w 178702"/>
                  <a:gd name="connsiteY4" fmla="*/ 171451 h 559940"/>
                  <a:gd name="connsiteX5" fmla="*/ 140638 w 178702"/>
                  <a:gd name="connsiteY5" fmla="*/ 171451 h 559940"/>
                  <a:gd name="connsiteX6" fmla="*/ 117150 w 178702"/>
                  <a:gd name="connsiteY6" fmla="*/ 194939 h 559940"/>
                  <a:gd name="connsiteX7" fmla="*/ 147484 w 178702"/>
                  <a:gd name="connsiteY7" fmla="*/ 225272 h 559940"/>
                  <a:gd name="connsiteX8" fmla="*/ 147484 w 178702"/>
                  <a:gd name="connsiteY8" fmla="*/ 247950 h 559940"/>
                  <a:gd name="connsiteX9" fmla="*/ 113580 w 178702"/>
                  <a:gd name="connsiteY9" fmla="*/ 281854 h 559940"/>
                  <a:gd name="connsiteX10" fmla="*/ 147484 w 178702"/>
                  <a:gd name="connsiteY10" fmla="*/ 315758 h 559940"/>
                  <a:gd name="connsiteX11" fmla="*/ 147484 w 178702"/>
                  <a:gd name="connsiteY11" fmla="*/ 338436 h 559940"/>
                  <a:gd name="connsiteX12" fmla="*/ 117150 w 178702"/>
                  <a:gd name="connsiteY12" fmla="*/ 368770 h 559940"/>
                  <a:gd name="connsiteX13" fmla="*/ 147484 w 178702"/>
                  <a:gd name="connsiteY13" fmla="*/ 399103 h 559940"/>
                  <a:gd name="connsiteX14" fmla="*/ 147484 w 178702"/>
                  <a:gd name="connsiteY14" fmla="*/ 421781 h 559940"/>
                  <a:gd name="connsiteX15" fmla="*/ 114769 w 178702"/>
                  <a:gd name="connsiteY15" fmla="*/ 454496 h 559940"/>
                  <a:gd name="connsiteX16" fmla="*/ 147484 w 178702"/>
                  <a:gd name="connsiteY16" fmla="*/ 487210 h 559940"/>
                  <a:gd name="connsiteX17" fmla="*/ 147484 w 178702"/>
                  <a:gd name="connsiteY17" fmla="*/ 509888 h 559940"/>
                  <a:gd name="connsiteX18" fmla="*/ 102128 w 178702"/>
                  <a:gd name="connsiteY18" fmla="*/ 555244 h 559940"/>
                  <a:gd name="connsiteX19" fmla="*/ 79450 w 178702"/>
                  <a:gd name="connsiteY19" fmla="*/ 555244 h 559940"/>
                  <a:gd name="connsiteX20" fmla="*/ 31218 w 178702"/>
                  <a:gd name="connsiteY20" fmla="*/ 507012 h 559940"/>
                  <a:gd name="connsiteX21" fmla="*/ 31218 w 178702"/>
                  <a:gd name="connsiteY21" fmla="*/ 484334 h 559940"/>
                  <a:gd name="connsiteX22" fmla="*/ 63933 w 178702"/>
                  <a:gd name="connsiteY22" fmla="*/ 451619 h 559940"/>
                  <a:gd name="connsiteX23" fmla="*/ 31218 w 178702"/>
                  <a:gd name="connsiteY23" fmla="*/ 418905 h 559940"/>
                  <a:gd name="connsiteX24" fmla="*/ 31218 w 178702"/>
                  <a:gd name="connsiteY24" fmla="*/ 396227 h 559940"/>
                  <a:gd name="connsiteX25" fmla="*/ 61552 w 178702"/>
                  <a:gd name="connsiteY25" fmla="*/ 365893 h 559940"/>
                  <a:gd name="connsiteX26" fmla="*/ 31218 w 178702"/>
                  <a:gd name="connsiteY26" fmla="*/ 335560 h 559940"/>
                  <a:gd name="connsiteX27" fmla="*/ 31218 w 178702"/>
                  <a:gd name="connsiteY27" fmla="*/ 312882 h 559940"/>
                  <a:gd name="connsiteX28" fmla="*/ 65122 w 178702"/>
                  <a:gd name="connsiteY28" fmla="*/ 278978 h 559940"/>
                  <a:gd name="connsiteX29" fmla="*/ 31218 w 178702"/>
                  <a:gd name="connsiteY29" fmla="*/ 245074 h 559940"/>
                  <a:gd name="connsiteX30" fmla="*/ 31218 w 178702"/>
                  <a:gd name="connsiteY30" fmla="*/ 222396 h 559940"/>
                  <a:gd name="connsiteX31" fmla="*/ 61552 w 178702"/>
                  <a:gd name="connsiteY31" fmla="*/ 192062 h 559940"/>
                  <a:gd name="connsiteX32" fmla="*/ 40940 w 178702"/>
                  <a:gd name="connsiteY32" fmla="*/ 171451 h 559940"/>
                  <a:gd name="connsiteX33" fmla="*/ 28576 w 178702"/>
                  <a:gd name="connsiteY33" fmla="*/ 171451 h 559940"/>
                  <a:gd name="connsiteX34" fmla="*/ 0 w 178702"/>
                  <a:gd name="connsiteY34" fmla="*/ 142875 h 559940"/>
                  <a:gd name="connsiteX35" fmla="*/ 0 w 178702"/>
                  <a:gd name="connsiteY35" fmla="*/ 28576 h 559940"/>
                  <a:gd name="connsiteX36" fmla="*/ 28576 w 178702"/>
                  <a:gd name="connsiteY36" fmla="*/ 0 h 5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78702" h="559940">
                    <a:moveTo>
                      <a:pt x="28576" y="0"/>
                    </a:moveTo>
                    <a:lnTo>
                      <a:pt x="150126" y="0"/>
                    </a:lnTo>
                    <a:cubicBezTo>
                      <a:pt x="165908" y="0"/>
                      <a:pt x="178702" y="12794"/>
                      <a:pt x="178702" y="28576"/>
                    </a:cubicBezTo>
                    <a:lnTo>
                      <a:pt x="178702" y="142875"/>
                    </a:lnTo>
                    <a:cubicBezTo>
                      <a:pt x="178702" y="158657"/>
                      <a:pt x="165908" y="171451"/>
                      <a:pt x="150126" y="171451"/>
                    </a:cubicBezTo>
                    <a:lnTo>
                      <a:pt x="140638" y="171451"/>
                    </a:lnTo>
                    <a:lnTo>
                      <a:pt x="117150" y="194939"/>
                    </a:lnTo>
                    <a:lnTo>
                      <a:pt x="147484" y="225272"/>
                    </a:lnTo>
                    <a:cubicBezTo>
                      <a:pt x="153746" y="231534"/>
                      <a:pt x="153746" y="241688"/>
                      <a:pt x="147484" y="247950"/>
                    </a:cubicBezTo>
                    <a:lnTo>
                      <a:pt x="113580" y="281854"/>
                    </a:lnTo>
                    <a:lnTo>
                      <a:pt x="147484" y="315758"/>
                    </a:lnTo>
                    <a:cubicBezTo>
                      <a:pt x="153746" y="322020"/>
                      <a:pt x="153746" y="332174"/>
                      <a:pt x="147484" y="338436"/>
                    </a:cubicBezTo>
                    <a:lnTo>
                      <a:pt x="117150" y="368770"/>
                    </a:lnTo>
                    <a:lnTo>
                      <a:pt x="147484" y="399103"/>
                    </a:lnTo>
                    <a:cubicBezTo>
                      <a:pt x="153746" y="405365"/>
                      <a:pt x="153746" y="415519"/>
                      <a:pt x="147484" y="421781"/>
                    </a:cubicBezTo>
                    <a:lnTo>
                      <a:pt x="114769" y="454496"/>
                    </a:lnTo>
                    <a:lnTo>
                      <a:pt x="147484" y="487210"/>
                    </a:lnTo>
                    <a:cubicBezTo>
                      <a:pt x="153746" y="493472"/>
                      <a:pt x="153746" y="503626"/>
                      <a:pt x="147484" y="509888"/>
                    </a:cubicBezTo>
                    <a:lnTo>
                      <a:pt x="102128" y="555244"/>
                    </a:lnTo>
                    <a:cubicBezTo>
                      <a:pt x="95866" y="561506"/>
                      <a:pt x="85712" y="561506"/>
                      <a:pt x="79450" y="555244"/>
                    </a:cubicBezTo>
                    <a:lnTo>
                      <a:pt x="31218" y="507012"/>
                    </a:lnTo>
                    <a:cubicBezTo>
                      <a:pt x="24956" y="500750"/>
                      <a:pt x="24956" y="490596"/>
                      <a:pt x="31218" y="484334"/>
                    </a:cubicBezTo>
                    <a:lnTo>
                      <a:pt x="63933" y="451619"/>
                    </a:lnTo>
                    <a:lnTo>
                      <a:pt x="31218" y="418905"/>
                    </a:lnTo>
                    <a:cubicBezTo>
                      <a:pt x="24956" y="412643"/>
                      <a:pt x="24956" y="402489"/>
                      <a:pt x="31218" y="396227"/>
                    </a:cubicBezTo>
                    <a:lnTo>
                      <a:pt x="61552" y="365893"/>
                    </a:lnTo>
                    <a:lnTo>
                      <a:pt x="31218" y="335560"/>
                    </a:lnTo>
                    <a:cubicBezTo>
                      <a:pt x="24956" y="329298"/>
                      <a:pt x="24956" y="319144"/>
                      <a:pt x="31218" y="312882"/>
                    </a:cubicBezTo>
                    <a:lnTo>
                      <a:pt x="65122" y="278978"/>
                    </a:lnTo>
                    <a:lnTo>
                      <a:pt x="31218" y="245074"/>
                    </a:lnTo>
                    <a:cubicBezTo>
                      <a:pt x="24956" y="238812"/>
                      <a:pt x="24956" y="228658"/>
                      <a:pt x="31218" y="222396"/>
                    </a:cubicBezTo>
                    <a:lnTo>
                      <a:pt x="61552" y="192062"/>
                    </a:lnTo>
                    <a:lnTo>
                      <a:pt x="40940" y="171451"/>
                    </a:lnTo>
                    <a:lnTo>
                      <a:pt x="28576" y="171451"/>
                    </a:lnTo>
                    <a:cubicBezTo>
                      <a:pt x="12794" y="171451"/>
                      <a:pt x="0" y="158657"/>
                      <a:pt x="0" y="142875"/>
                    </a:cubicBezTo>
                    <a:lnTo>
                      <a:pt x="0" y="28576"/>
                    </a:lnTo>
                    <a:cubicBezTo>
                      <a:pt x="0" y="12794"/>
                      <a:pt x="12794" y="0"/>
                      <a:pt x="28576" y="0"/>
                    </a:cubicBezTo>
                    <a:close/>
                  </a:path>
                </a:pathLst>
              </a:custGeom>
              <a:solidFill>
                <a:srgbClr val="4B68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FC3581A3-8822-B793-8806-844FEEC5EC91}"/>
                  </a:ext>
                </a:extLst>
              </p:cNvPr>
              <p:cNvSpPr/>
              <p:nvPr/>
            </p:nvSpPr>
            <p:spPr>
              <a:xfrm rot="10800000">
                <a:off x="969169" y="1692017"/>
                <a:ext cx="178702" cy="559940"/>
              </a:xfrm>
              <a:custGeom>
                <a:avLst/>
                <a:gdLst>
                  <a:gd name="connsiteX0" fmla="*/ 28576 w 178702"/>
                  <a:gd name="connsiteY0" fmla="*/ 0 h 559940"/>
                  <a:gd name="connsiteX1" fmla="*/ 150126 w 178702"/>
                  <a:gd name="connsiteY1" fmla="*/ 0 h 559940"/>
                  <a:gd name="connsiteX2" fmla="*/ 178702 w 178702"/>
                  <a:gd name="connsiteY2" fmla="*/ 28576 h 559940"/>
                  <a:gd name="connsiteX3" fmla="*/ 178702 w 178702"/>
                  <a:gd name="connsiteY3" fmla="*/ 142875 h 559940"/>
                  <a:gd name="connsiteX4" fmla="*/ 150126 w 178702"/>
                  <a:gd name="connsiteY4" fmla="*/ 171451 h 559940"/>
                  <a:gd name="connsiteX5" fmla="*/ 140638 w 178702"/>
                  <a:gd name="connsiteY5" fmla="*/ 171451 h 559940"/>
                  <a:gd name="connsiteX6" fmla="*/ 117150 w 178702"/>
                  <a:gd name="connsiteY6" fmla="*/ 194939 h 559940"/>
                  <a:gd name="connsiteX7" fmla="*/ 147484 w 178702"/>
                  <a:gd name="connsiteY7" fmla="*/ 225272 h 559940"/>
                  <a:gd name="connsiteX8" fmla="*/ 147484 w 178702"/>
                  <a:gd name="connsiteY8" fmla="*/ 247950 h 559940"/>
                  <a:gd name="connsiteX9" fmla="*/ 113580 w 178702"/>
                  <a:gd name="connsiteY9" fmla="*/ 281854 h 559940"/>
                  <a:gd name="connsiteX10" fmla="*/ 147484 w 178702"/>
                  <a:gd name="connsiteY10" fmla="*/ 315758 h 559940"/>
                  <a:gd name="connsiteX11" fmla="*/ 147484 w 178702"/>
                  <a:gd name="connsiteY11" fmla="*/ 338436 h 559940"/>
                  <a:gd name="connsiteX12" fmla="*/ 117150 w 178702"/>
                  <a:gd name="connsiteY12" fmla="*/ 368770 h 559940"/>
                  <a:gd name="connsiteX13" fmla="*/ 147484 w 178702"/>
                  <a:gd name="connsiteY13" fmla="*/ 399103 h 559940"/>
                  <a:gd name="connsiteX14" fmla="*/ 147484 w 178702"/>
                  <a:gd name="connsiteY14" fmla="*/ 421781 h 559940"/>
                  <a:gd name="connsiteX15" fmla="*/ 114769 w 178702"/>
                  <a:gd name="connsiteY15" fmla="*/ 454496 h 559940"/>
                  <a:gd name="connsiteX16" fmla="*/ 147484 w 178702"/>
                  <a:gd name="connsiteY16" fmla="*/ 487210 h 559940"/>
                  <a:gd name="connsiteX17" fmla="*/ 147484 w 178702"/>
                  <a:gd name="connsiteY17" fmla="*/ 509888 h 559940"/>
                  <a:gd name="connsiteX18" fmla="*/ 102128 w 178702"/>
                  <a:gd name="connsiteY18" fmla="*/ 555244 h 559940"/>
                  <a:gd name="connsiteX19" fmla="*/ 79450 w 178702"/>
                  <a:gd name="connsiteY19" fmla="*/ 555244 h 559940"/>
                  <a:gd name="connsiteX20" fmla="*/ 31218 w 178702"/>
                  <a:gd name="connsiteY20" fmla="*/ 507012 h 559940"/>
                  <a:gd name="connsiteX21" fmla="*/ 31218 w 178702"/>
                  <a:gd name="connsiteY21" fmla="*/ 484334 h 559940"/>
                  <a:gd name="connsiteX22" fmla="*/ 63933 w 178702"/>
                  <a:gd name="connsiteY22" fmla="*/ 451619 h 559940"/>
                  <a:gd name="connsiteX23" fmla="*/ 31218 w 178702"/>
                  <a:gd name="connsiteY23" fmla="*/ 418905 h 559940"/>
                  <a:gd name="connsiteX24" fmla="*/ 31218 w 178702"/>
                  <a:gd name="connsiteY24" fmla="*/ 396227 h 559940"/>
                  <a:gd name="connsiteX25" fmla="*/ 61552 w 178702"/>
                  <a:gd name="connsiteY25" fmla="*/ 365893 h 559940"/>
                  <a:gd name="connsiteX26" fmla="*/ 31218 w 178702"/>
                  <a:gd name="connsiteY26" fmla="*/ 335560 h 559940"/>
                  <a:gd name="connsiteX27" fmla="*/ 31218 w 178702"/>
                  <a:gd name="connsiteY27" fmla="*/ 312882 h 559940"/>
                  <a:gd name="connsiteX28" fmla="*/ 65122 w 178702"/>
                  <a:gd name="connsiteY28" fmla="*/ 278978 h 559940"/>
                  <a:gd name="connsiteX29" fmla="*/ 31218 w 178702"/>
                  <a:gd name="connsiteY29" fmla="*/ 245074 h 559940"/>
                  <a:gd name="connsiteX30" fmla="*/ 31218 w 178702"/>
                  <a:gd name="connsiteY30" fmla="*/ 222396 h 559940"/>
                  <a:gd name="connsiteX31" fmla="*/ 61552 w 178702"/>
                  <a:gd name="connsiteY31" fmla="*/ 192062 h 559940"/>
                  <a:gd name="connsiteX32" fmla="*/ 40940 w 178702"/>
                  <a:gd name="connsiteY32" fmla="*/ 171451 h 559940"/>
                  <a:gd name="connsiteX33" fmla="*/ 28576 w 178702"/>
                  <a:gd name="connsiteY33" fmla="*/ 171451 h 559940"/>
                  <a:gd name="connsiteX34" fmla="*/ 0 w 178702"/>
                  <a:gd name="connsiteY34" fmla="*/ 142875 h 559940"/>
                  <a:gd name="connsiteX35" fmla="*/ 0 w 178702"/>
                  <a:gd name="connsiteY35" fmla="*/ 28576 h 559940"/>
                  <a:gd name="connsiteX36" fmla="*/ 28576 w 178702"/>
                  <a:gd name="connsiteY36" fmla="*/ 0 h 5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78702" h="559940">
                    <a:moveTo>
                      <a:pt x="28576" y="0"/>
                    </a:moveTo>
                    <a:lnTo>
                      <a:pt x="150126" y="0"/>
                    </a:lnTo>
                    <a:cubicBezTo>
                      <a:pt x="165908" y="0"/>
                      <a:pt x="178702" y="12794"/>
                      <a:pt x="178702" y="28576"/>
                    </a:cubicBezTo>
                    <a:lnTo>
                      <a:pt x="178702" y="142875"/>
                    </a:lnTo>
                    <a:cubicBezTo>
                      <a:pt x="178702" y="158657"/>
                      <a:pt x="165908" y="171451"/>
                      <a:pt x="150126" y="171451"/>
                    </a:cubicBezTo>
                    <a:lnTo>
                      <a:pt x="140638" y="171451"/>
                    </a:lnTo>
                    <a:lnTo>
                      <a:pt x="117150" y="194939"/>
                    </a:lnTo>
                    <a:lnTo>
                      <a:pt x="147484" y="225272"/>
                    </a:lnTo>
                    <a:cubicBezTo>
                      <a:pt x="153746" y="231534"/>
                      <a:pt x="153746" y="241688"/>
                      <a:pt x="147484" y="247950"/>
                    </a:cubicBezTo>
                    <a:lnTo>
                      <a:pt x="113580" y="281854"/>
                    </a:lnTo>
                    <a:lnTo>
                      <a:pt x="147484" y="315758"/>
                    </a:lnTo>
                    <a:cubicBezTo>
                      <a:pt x="153746" y="322020"/>
                      <a:pt x="153746" y="332174"/>
                      <a:pt x="147484" y="338436"/>
                    </a:cubicBezTo>
                    <a:lnTo>
                      <a:pt x="117150" y="368770"/>
                    </a:lnTo>
                    <a:lnTo>
                      <a:pt x="147484" y="399103"/>
                    </a:lnTo>
                    <a:cubicBezTo>
                      <a:pt x="153746" y="405365"/>
                      <a:pt x="153746" y="415519"/>
                      <a:pt x="147484" y="421781"/>
                    </a:cubicBezTo>
                    <a:lnTo>
                      <a:pt x="114769" y="454496"/>
                    </a:lnTo>
                    <a:lnTo>
                      <a:pt x="147484" y="487210"/>
                    </a:lnTo>
                    <a:cubicBezTo>
                      <a:pt x="153746" y="493472"/>
                      <a:pt x="153746" y="503626"/>
                      <a:pt x="147484" y="509888"/>
                    </a:cubicBezTo>
                    <a:lnTo>
                      <a:pt x="102128" y="555244"/>
                    </a:lnTo>
                    <a:cubicBezTo>
                      <a:pt x="95866" y="561506"/>
                      <a:pt x="85712" y="561506"/>
                      <a:pt x="79450" y="555244"/>
                    </a:cubicBezTo>
                    <a:lnTo>
                      <a:pt x="31218" y="507012"/>
                    </a:lnTo>
                    <a:cubicBezTo>
                      <a:pt x="24956" y="500750"/>
                      <a:pt x="24956" y="490596"/>
                      <a:pt x="31218" y="484334"/>
                    </a:cubicBezTo>
                    <a:lnTo>
                      <a:pt x="63933" y="451619"/>
                    </a:lnTo>
                    <a:lnTo>
                      <a:pt x="31218" y="418905"/>
                    </a:lnTo>
                    <a:cubicBezTo>
                      <a:pt x="24956" y="412643"/>
                      <a:pt x="24956" y="402489"/>
                      <a:pt x="31218" y="396227"/>
                    </a:cubicBezTo>
                    <a:lnTo>
                      <a:pt x="61552" y="365893"/>
                    </a:lnTo>
                    <a:lnTo>
                      <a:pt x="31218" y="335560"/>
                    </a:lnTo>
                    <a:cubicBezTo>
                      <a:pt x="24956" y="329298"/>
                      <a:pt x="24956" y="319144"/>
                      <a:pt x="31218" y="312882"/>
                    </a:cubicBezTo>
                    <a:lnTo>
                      <a:pt x="65122" y="278978"/>
                    </a:lnTo>
                    <a:lnTo>
                      <a:pt x="31218" y="245074"/>
                    </a:lnTo>
                    <a:cubicBezTo>
                      <a:pt x="24956" y="238812"/>
                      <a:pt x="24956" y="228658"/>
                      <a:pt x="31218" y="222396"/>
                    </a:cubicBezTo>
                    <a:lnTo>
                      <a:pt x="61552" y="192062"/>
                    </a:lnTo>
                    <a:lnTo>
                      <a:pt x="40940" y="171451"/>
                    </a:lnTo>
                    <a:lnTo>
                      <a:pt x="28576" y="171451"/>
                    </a:lnTo>
                    <a:cubicBezTo>
                      <a:pt x="12794" y="171451"/>
                      <a:pt x="0" y="158657"/>
                      <a:pt x="0" y="142875"/>
                    </a:cubicBezTo>
                    <a:lnTo>
                      <a:pt x="0" y="28576"/>
                    </a:lnTo>
                    <a:cubicBezTo>
                      <a:pt x="0" y="12794"/>
                      <a:pt x="12794" y="0"/>
                      <a:pt x="28576" y="0"/>
                    </a:cubicBezTo>
                    <a:close/>
                  </a:path>
                </a:pathLst>
              </a:custGeom>
              <a:solidFill>
                <a:srgbClr val="4B68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ひし形 187">
                <a:extLst>
                  <a:ext uri="{FF2B5EF4-FFF2-40B4-BE49-F238E27FC236}">
                    <a16:creationId xmlns:a16="http://schemas.microsoft.com/office/drawing/2014/main" id="{0E5798C1-62A2-0BED-0DFC-1A3E8A64D51D}"/>
                  </a:ext>
                </a:extLst>
              </p:cNvPr>
              <p:cNvSpPr/>
              <p:nvPr/>
            </p:nvSpPr>
            <p:spPr>
              <a:xfrm>
                <a:off x="988334" y="1204914"/>
                <a:ext cx="149904" cy="448114"/>
              </a:xfrm>
              <a:prstGeom prst="diamond">
                <a:avLst/>
              </a:prstGeom>
              <a:solidFill>
                <a:srgbClr val="4B68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BDF181BD-B22E-88D7-36EE-1996C463C495}"/>
                  </a:ext>
                </a:extLst>
              </p:cNvPr>
              <p:cNvSpPr/>
              <p:nvPr/>
            </p:nvSpPr>
            <p:spPr>
              <a:xfrm>
                <a:off x="4296576" y="724291"/>
                <a:ext cx="423862" cy="171449"/>
              </a:xfrm>
              <a:prstGeom prst="ellips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2DB73158-16E7-9752-2850-382FBD74A1BE}"/>
                  </a:ext>
                </a:extLst>
              </p:cNvPr>
              <p:cNvSpPr/>
              <p:nvPr/>
            </p:nvSpPr>
            <p:spPr>
              <a:xfrm>
                <a:off x="4202907" y="560874"/>
                <a:ext cx="590550" cy="238517"/>
              </a:xfrm>
              <a:custGeom>
                <a:avLst/>
                <a:gdLst>
                  <a:gd name="connsiteX0" fmla="*/ 205978 w 590550"/>
                  <a:gd name="connsiteY0" fmla="*/ 0 h 238517"/>
                  <a:gd name="connsiteX1" fmla="*/ 270805 w 590550"/>
                  <a:gd name="connsiteY1" fmla="*/ 14006 h 238517"/>
                  <a:gd name="connsiteX2" fmla="*/ 287660 w 590550"/>
                  <a:gd name="connsiteY2" fmla="*/ 35231 h 238517"/>
                  <a:gd name="connsiteX3" fmla="*/ 298128 w 590550"/>
                  <a:gd name="connsiteY3" fmla="*/ 35231 h 238517"/>
                  <a:gd name="connsiteX4" fmla="*/ 314982 w 590550"/>
                  <a:gd name="connsiteY4" fmla="*/ 14006 h 238517"/>
                  <a:gd name="connsiteX5" fmla="*/ 379809 w 590550"/>
                  <a:gd name="connsiteY5" fmla="*/ 0 h 238517"/>
                  <a:gd name="connsiteX6" fmla="*/ 444636 w 590550"/>
                  <a:gd name="connsiteY6" fmla="*/ 14006 h 238517"/>
                  <a:gd name="connsiteX7" fmla="*/ 461491 w 590550"/>
                  <a:gd name="connsiteY7" fmla="*/ 35231 h 238517"/>
                  <a:gd name="connsiteX8" fmla="*/ 531769 w 590550"/>
                  <a:gd name="connsiteY8" fmla="*/ 35231 h 238517"/>
                  <a:gd name="connsiteX9" fmla="*/ 573881 w 590550"/>
                  <a:gd name="connsiteY9" fmla="*/ 77343 h 238517"/>
                  <a:gd name="connsiteX10" fmla="*/ 565596 w 590550"/>
                  <a:gd name="connsiteY10" fmla="*/ 97345 h 238517"/>
                  <a:gd name="connsiteX11" fmla="*/ 567690 w 590550"/>
                  <a:gd name="connsiteY11" fmla="*/ 97345 h 238517"/>
                  <a:gd name="connsiteX12" fmla="*/ 590550 w 590550"/>
                  <a:gd name="connsiteY12" fmla="*/ 120205 h 238517"/>
                  <a:gd name="connsiteX13" fmla="*/ 567690 w 590550"/>
                  <a:gd name="connsiteY13" fmla="*/ 143065 h 238517"/>
                  <a:gd name="connsiteX14" fmla="*/ 563623 w 590550"/>
                  <a:gd name="connsiteY14" fmla="*/ 143065 h 238517"/>
                  <a:gd name="connsiteX15" fmla="*/ 573881 w 590550"/>
                  <a:gd name="connsiteY15" fmla="*/ 167830 h 238517"/>
                  <a:gd name="connsiteX16" fmla="*/ 531769 w 590550"/>
                  <a:gd name="connsiteY16" fmla="*/ 209942 h 238517"/>
                  <a:gd name="connsiteX17" fmla="*/ 456205 w 590550"/>
                  <a:gd name="connsiteY17" fmla="*/ 209942 h 238517"/>
                  <a:gd name="connsiteX18" fmla="*/ 444636 w 590550"/>
                  <a:gd name="connsiteY18" fmla="*/ 224511 h 238517"/>
                  <a:gd name="connsiteX19" fmla="*/ 379809 w 590550"/>
                  <a:gd name="connsiteY19" fmla="*/ 238517 h 238517"/>
                  <a:gd name="connsiteX20" fmla="*/ 314982 w 590550"/>
                  <a:gd name="connsiteY20" fmla="*/ 224511 h 238517"/>
                  <a:gd name="connsiteX21" fmla="*/ 303413 w 590550"/>
                  <a:gd name="connsiteY21" fmla="*/ 209942 h 238517"/>
                  <a:gd name="connsiteX22" fmla="*/ 282375 w 590550"/>
                  <a:gd name="connsiteY22" fmla="*/ 209942 h 238517"/>
                  <a:gd name="connsiteX23" fmla="*/ 270805 w 590550"/>
                  <a:gd name="connsiteY23" fmla="*/ 224511 h 238517"/>
                  <a:gd name="connsiteX24" fmla="*/ 205978 w 590550"/>
                  <a:gd name="connsiteY24" fmla="*/ 238517 h 238517"/>
                  <a:gd name="connsiteX25" fmla="*/ 141151 w 590550"/>
                  <a:gd name="connsiteY25" fmla="*/ 224511 h 238517"/>
                  <a:gd name="connsiteX26" fmla="*/ 129582 w 590550"/>
                  <a:gd name="connsiteY26" fmla="*/ 209942 h 238517"/>
                  <a:gd name="connsiteX27" fmla="*/ 58780 w 590550"/>
                  <a:gd name="connsiteY27" fmla="*/ 209942 h 238517"/>
                  <a:gd name="connsiteX28" fmla="*/ 16668 w 590550"/>
                  <a:gd name="connsiteY28" fmla="*/ 167830 h 238517"/>
                  <a:gd name="connsiteX29" fmla="*/ 26926 w 590550"/>
                  <a:gd name="connsiteY29" fmla="*/ 143065 h 238517"/>
                  <a:gd name="connsiteX30" fmla="*/ 22860 w 590550"/>
                  <a:gd name="connsiteY30" fmla="*/ 143065 h 238517"/>
                  <a:gd name="connsiteX31" fmla="*/ 0 w 590550"/>
                  <a:gd name="connsiteY31" fmla="*/ 120205 h 238517"/>
                  <a:gd name="connsiteX32" fmla="*/ 22860 w 590550"/>
                  <a:gd name="connsiteY32" fmla="*/ 97345 h 238517"/>
                  <a:gd name="connsiteX33" fmla="*/ 24953 w 590550"/>
                  <a:gd name="connsiteY33" fmla="*/ 97345 h 238517"/>
                  <a:gd name="connsiteX34" fmla="*/ 16668 w 590550"/>
                  <a:gd name="connsiteY34" fmla="*/ 77343 h 238517"/>
                  <a:gd name="connsiteX35" fmla="*/ 58780 w 590550"/>
                  <a:gd name="connsiteY35" fmla="*/ 35231 h 238517"/>
                  <a:gd name="connsiteX36" fmla="*/ 124297 w 590550"/>
                  <a:gd name="connsiteY36" fmla="*/ 35231 h 238517"/>
                  <a:gd name="connsiteX37" fmla="*/ 141151 w 590550"/>
                  <a:gd name="connsiteY37" fmla="*/ 14006 h 238517"/>
                  <a:gd name="connsiteX38" fmla="*/ 205978 w 590550"/>
                  <a:gd name="connsiteY38" fmla="*/ 0 h 238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0550" h="238517">
                    <a:moveTo>
                      <a:pt x="205978" y="0"/>
                    </a:moveTo>
                    <a:cubicBezTo>
                      <a:pt x="231294" y="0"/>
                      <a:pt x="254214" y="5353"/>
                      <a:pt x="270805" y="14006"/>
                    </a:cubicBezTo>
                    <a:lnTo>
                      <a:pt x="287660" y="35231"/>
                    </a:lnTo>
                    <a:lnTo>
                      <a:pt x="298128" y="35231"/>
                    </a:lnTo>
                    <a:lnTo>
                      <a:pt x="314982" y="14006"/>
                    </a:lnTo>
                    <a:cubicBezTo>
                      <a:pt x="331573" y="5353"/>
                      <a:pt x="354493" y="0"/>
                      <a:pt x="379809" y="0"/>
                    </a:cubicBezTo>
                    <a:cubicBezTo>
                      <a:pt x="405126" y="0"/>
                      <a:pt x="428045" y="5352"/>
                      <a:pt x="444636" y="14006"/>
                    </a:cubicBezTo>
                    <a:lnTo>
                      <a:pt x="461491" y="35231"/>
                    </a:lnTo>
                    <a:lnTo>
                      <a:pt x="531769" y="35231"/>
                    </a:lnTo>
                    <a:cubicBezTo>
                      <a:pt x="555027" y="35231"/>
                      <a:pt x="573881" y="54085"/>
                      <a:pt x="573881" y="77343"/>
                    </a:cubicBezTo>
                    <a:lnTo>
                      <a:pt x="565596" y="97345"/>
                    </a:lnTo>
                    <a:lnTo>
                      <a:pt x="567690" y="97345"/>
                    </a:lnTo>
                    <a:cubicBezTo>
                      <a:pt x="580315" y="97345"/>
                      <a:pt x="590550" y="107580"/>
                      <a:pt x="590550" y="120205"/>
                    </a:cubicBezTo>
                    <a:cubicBezTo>
                      <a:pt x="590550" y="132830"/>
                      <a:pt x="580315" y="143065"/>
                      <a:pt x="567690" y="143065"/>
                    </a:cubicBezTo>
                    <a:lnTo>
                      <a:pt x="563623" y="143065"/>
                    </a:lnTo>
                    <a:lnTo>
                      <a:pt x="573881" y="167830"/>
                    </a:lnTo>
                    <a:cubicBezTo>
                      <a:pt x="573881" y="191088"/>
                      <a:pt x="555027" y="209942"/>
                      <a:pt x="531769" y="209942"/>
                    </a:cubicBezTo>
                    <a:lnTo>
                      <a:pt x="456205" y="209942"/>
                    </a:lnTo>
                    <a:lnTo>
                      <a:pt x="444636" y="224511"/>
                    </a:lnTo>
                    <a:cubicBezTo>
                      <a:pt x="428045" y="233165"/>
                      <a:pt x="405126" y="238517"/>
                      <a:pt x="379809" y="238517"/>
                    </a:cubicBezTo>
                    <a:cubicBezTo>
                      <a:pt x="354493" y="238517"/>
                      <a:pt x="331573" y="233165"/>
                      <a:pt x="314982" y="224511"/>
                    </a:cubicBezTo>
                    <a:lnTo>
                      <a:pt x="303413" y="209942"/>
                    </a:lnTo>
                    <a:lnTo>
                      <a:pt x="282375" y="209942"/>
                    </a:lnTo>
                    <a:lnTo>
                      <a:pt x="270805" y="224511"/>
                    </a:lnTo>
                    <a:cubicBezTo>
                      <a:pt x="254214" y="233165"/>
                      <a:pt x="231294" y="238517"/>
                      <a:pt x="205978" y="238517"/>
                    </a:cubicBezTo>
                    <a:cubicBezTo>
                      <a:pt x="180662" y="238517"/>
                      <a:pt x="157742" y="233165"/>
                      <a:pt x="141151" y="224511"/>
                    </a:cubicBezTo>
                    <a:lnTo>
                      <a:pt x="129582" y="209942"/>
                    </a:lnTo>
                    <a:lnTo>
                      <a:pt x="58780" y="209942"/>
                    </a:lnTo>
                    <a:cubicBezTo>
                      <a:pt x="35522" y="209942"/>
                      <a:pt x="16668" y="191088"/>
                      <a:pt x="16668" y="167830"/>
                    </a:cubicBezTo>
                    <a:lnTo>
                      <a:pt x="26926" y="143065"/>
                    </a:lnTo>
                    <a:lnTo>
                      <a:pt x="22860" y="143065"/>
                    </a:lnTo>
                    <a:cubicBezTo>
                      <a:pt x="10235" y="143065"/>
                      <a:pt x="0" y="132830"/>
                      <a:pt x="0" y="120205"/>
                    </a:cubicBezTo>
                    <a:cubicBezTo>
                      <a:pt x="0" y="107580"/>
                      <a:pt x="10235" y="97345"/>
                      <a:pt x="22860" y="97345"/>
                    </a:cubicBezTo>
                    <a:lnTo>
                      <a:pt x="24953" y="97345"/>
                    </a:lnTo>
                    <a:lnTo>
                      <a:pt x="16668" y="77343"/>
                    </a:lnTo>
                    <a:cubicBezTo>
                      <a:pt x="16668" y="54085"/>
                      <a:pt x="35522" y="35231"/>
                      <a:pt x="58780" y="35231"/>
                    </a:cubicBezTo>
                    <a:lnTo>
                      <a:pt x="124297" y="35231"/>
                    </a:lnTo>
                    <a:lnTo>
                      <a:pt x="141151" y="14006"/>
                    </a:lnTo>
                    <a:cubicBezTo>
                      <a:pt x="157742" y="5352"/>
                      <a:pt x="180662" y="0"/>
                      <a:pt x="205978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1F168AD1-4F29-ACED-4A7F-AF1DFE40EAF8}"/>
                  </a:ext>
                </a:extLst>
              </p:cNvPr>
              <p:cNvSpPr/>
              <p:nvPr/>
            </p:nvSpPr>
            <p:spPr>
              <a:xfrm>
                <a:off x="4576762" y="804863"/>
                <a:ext cx="173831" cy="337036"/>
              </a:xfrm>
              <a:prstGeom prst="ellips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E61B2F3-2128-544C-4669-E1C69CB32DB1}"/>
                  </a:ext>
                </a:extLst>
              </p:cNvPr>
              <p:cNvSpPr/>
              <p:nvPr/>
            </p:nvSpPr>
            <p:spPr>
              <a:xfrm>
                <a:off x="2413000" y="567224"/>
                <a:ext cx="1130720" cy="201128"/>
              </a:xfrm>
              <a:custGeom>
                <a:avLst/>
                <a:gdLst>
                  <a:gd name="connsiteX0" fmla="*/ 72441 w 1130720"/>
                  <a:gd name="connsiteY0" fmla="*/ 0 h 201128"/>
                  <a:gd name="connsiteX1" fmla="*/ 123665 w 1130720"/>
                  <a:gd name="connsiteY1" fmla="*/ 29454 h 201128"/>
                  <a:gd name="connsiteX2" fmla="*/ 124953 w 1130720"/>
                  <a:gd name="connsiteY2" fmla="*/ 32107 h 201128"/>
                  <a:gd name="connsiteX3" fmla="*/ 1005767 w 1130720"/>
                  <a:gd name="connsiteY3" fmla="*/ 32107 h 201128"/>
                  <a:gd name="connsiteX4" fmla="*/ 1007056 w 1130720"/>
                  <a:gd name="connsiteY4" fmla="*/ 29454 h 201128"/>
                  <a:gd name="connsiteX5" fmla="*/ 1058279 w 1130720"/>
                  <a:gd name="connsiteY5" fmla="*/ 0 h 201128"/>
                  <a:gd name="connsiteX6" fmla="*/ 1130720 w 1130720"/>
                  <a:gd name="connsiteY6" fmla="*/ 100564 h 201128"/>
                  <a:gd name="connsiteX7" fmla="*/ 1058279 w 1130720"/>
                  <a:gd name="connsiteY7" fmla="*/ 201128 h 201128"/>
                  <a:gd name="connsiteX8" fmla="*/ 1030082 w 1130720"/>
                  <a:gd name="connsiteY8" fmla="*/ 193225 h 201128"/>
                  <a:gd name="connsiteX9" fmla="*/ 1011803 w 1130720"/>
                  <a:gd name="connsiteY9" fmla="*/ 176117 h 201128"/>
                  <a:gd name="connsiteX10" fmla="*/ 118917 w 1130720"/>
                  <a:gd name="connsiteY10" fmla="*/ 176117 h 201128"/>
                  <a:gd name="connsiteX11" fmla="*/ 100638 w 1130720"/>
                  <a:gd name="connsiteY11" fmla="*/ 193225 h 201128"/>
                  <a:gd name="connsiteX12" fmla="*/ 72441 w 1130720"/>
                  <a:gd name="connsiteY12" fmla="*/ 201128 h 201128"/>
                  <a:gd name="connsiteX13" fmla="*/ 0 w 1130720"/>
                  <a:gd name="connsiteY13" fmla="*/ 100564 h 201128"/>
                  <a:gd name="connsiteX14" fmla="*/ 72441 w 1130720"/>
                  <a:gd name="connsiteY14" fmla="*/ 0 h 201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720" h="201128">
                    <a:moveTo>
                      <a:pt x="72441" y="0"/>
                    </a:moveTo>
                    <a:cubicBezTo>
                      <a:pt x="92445" y="0"/>
                      <a:pt x="110555" y="11256"/>
                      <a:pt x="123665" y="29454"/>
                    </a:cubicBezTo>
                    <a:lnTo>
                      <a:pt x="124953" y="32107"/>
                    </a:lnTo>
                    <a:lnTo>
                      <a:pt x="1005767" y="32107"/>
                    </a:lnTo>
                    <a:lnTo>
                      <a:pt x="1007056" y="29454"/>
                    </a:lnTo>
                    <a:cubicBezTo>
                      <a:pt x="1020165" y="11256"/>
                      <a:pt x="1038275" y="0"/>
                      <a:pt x="1058279" y="0"/>
                    </a:cubicBezTo>
                    <a:cubicBezTo>
                      <a:pt x="1098287" y="0"/>
                      <a:pt x="1130720" y="45024"/>
                      <a:pt x="1130720" y="100564"/>
                    </a:cubicBezTo>
                    <a:cubicBezTo>
                      <a:pt x="1130720" y="156104"/>
                      <a:pt x="1098287" y="201128"/>
                      <a:pt x="1058279" y="201128"/>
                    </a:cubicBezTo>
                    <a:cubicBezTo>
                      <a:pt x="1048277" y="201128"/>
                      <a:pt x="1038749" y="198314"/>
                      <a:pt x="1030082" y="193225"/>
                    </a:cubicBezTo>
                    <a:lnTo>
                      <a:pt x="1011803" y="176117"/>
                    </a:lnTo>
                    <a:lnTo>
                      <a:pt x="118917" y="176117"/>
                    </a:lnTo>
                    <a:lnTo>
                      <a:pt x="100638" y="193225"/>
                    </a:lnTo>
                    <a:cubicBezTo>
                      <a:pt x="91972" y="198314"/>
                      <a:pt x="82443" y="201128"/>
                      <a:pt x="72441" y="201128"/>
                    </a:cubicBezTo>
                    <a:cubicBezTo>
                      <a:pt x="32433" y="201128"/>
                      <a:pt x="0" y="156104"/>
                      <a:pt x="0" y="100564"/>
                    </a:cubicBezTo>
                    <a:cubicBezTo>
                      <a:pt x="0" y="45024"/>
                      <a:pt x="32433" y="0"/>
                      <a:pt x="72441" y="0"/>
                    </a:cubicBezTo>
                    <a:close/>
                  </a:path>
                </a:pathLst>
              </a:cu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四角形: 角を丸くする 192">
                <a:extLst>
                  <a:ext uri="{FF2B5EF4-FFF2-40B4-BE49-F238E27FC236}">
                    <a16:creationId xmlns:a16="http://schemas.microsoft.com/office/drawing/2014/main" id="{B66297F2-CCE8-9F26-6ACA-DEEC57B8C28F}"/>
                  </a:ext>
                </a:extLst>
              </p:cNvPr>
              <p:cNvSpPr/>
              <p:nvPr/>
            </p:nvSpPr>
            <p:spPr>
              <a:xfrm>
                <a:off x="2535656" y="623888"/>
                <a:ext cx="896082" cy="956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D36E79C2-9F9A-048D-3B74-352070E07A0A}"/>
                  </a:ext>
                </a:extLst>
              </p:cNvPr>
              <p:cNvGrpSpPr/>
              <p:nvPr/>
            </p:nvGrpSpPr>
            <p:grpSpPr>
              <a:xfrm>
                <a:off x="2501723" y="1916903"/>
                <a:ext cx="725202" cy="335052"/>
                <a:chOff x="2501723" y="1916903"/>
                <a:chExt cx="725202" cy="335052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B26B4E06-F1CE-2A05-B75F-3463674B88B3}"/>
                    </a:ext>
                  </a:extLst>
                </p:cNvPr>
                <p:cNvSpPr/>
                <p:nvPr/>
              </p:nvSpPr>
              <p:spPr>
                <a:xfrm>
                  <a:off x="2501723" y="1916903"/>
                  <a:ext cx="725202" cy="335052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5D9A1EB1-CF30-99FB-FB43-ED53BE5CC092}"/>
                    </a:ext>
                  </a:extLst>
                </p:cNvPr>
                <p:cNvSpPr/>
                <p:nvPr/>
              </p:nvSpPr>
              <p:spPr>
                <a:xfrm>
                  <a:off x="2524124" y="1950244"/>
                  <a:ext cx="688181" cy="268370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3DEA4CBE-79F8-5A4F-B5A2-EE4027C9BBD1}"/>
                  </a:ext>
                </a:extLst>
              </p:cNvPr>
              <p:cNvSpPr/>
              <p:nvPr/>
            </p:nvSpPr>
            <p:spPr>
              <a:xfrm>
                <a:off x="4576762" y="1690688"/>
                <a:ext cx="173831" cy="337036"/>
              </a:xfrm>
              <a:prstGeom prst="ellips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BB146720-8BA2-4941-164D-D6EF1B9BB02B}"/>
                  </a:ext>
                </a:extLst>
              </p:cNvPr>
              <p:cNvSpPr/>
              <p:nvPr/>
            </p:nvSpPr>
            <p:spPr>
              <a:xfrm>
                <a:off x="1607176" y="1856092"/>
                <a:ext cx="367996" cy="367996"/>
              </a:xfrm>
              <a:prstGeom prst="ellipse">
                <a:avLst/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F144DB83-6907-C3D6-75BF-E4D17138A08D}"/>
                  </a:ext>
                </a:extLst>
              </p:cNvPr>
              <p:cNvGrpSpPr/>
              <p:nvPr/>
            </p:nvGrpSpPr>
            <p:grpSpPr>
              <a:xfrm>
                <a:off x="1574351" y="1793011"/>
                <a:ext cx="495693" cy="469332"/>
                <a:chOff x="1574351" y="1793011"/>
                <a:chExt cx="495693" cy="469332"/>
              </a:xfrm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C6E402DD-AE1D-C165-D225-A5B5B43A5618}"/>
                    </a:ext>
                  </a:extLst>
                </p:cNvPr>
                <p:cNvSpPr/>
                <p:nvPr/>
              </p:nvSpPr>
              <p:spPr>
                <a:xfrm rot="18000000">
                  <a:off x="1570992" y="1796370"/>
                  <a:ext cx="149641" cy="142923"/>
                </a:xfrm>
                <a:custGeom>
                  <a:avLst/>
                  <a:gdLst>
                    <a:gd name="connsiteX0" fmla="*/ 211694 w 235307"/>
                    <a:gd name="connsiteY0" fmla="*/ 74876 h 142923"/>
                    <a:gd name="connsiteX1" fmla="*/ 233966 w 235307"/>
                    <a:gd name="connsiteY1" fmla="*/ 80683 h 142923"/>
                    <a:gd name="connsiteX2" fmla="*/ 196949 w 235307"/>
                    <a:gd name="connsiteY2" fmla="*/ 128451 h 142923"/>
                    <a:gd name="connsiteX3" fmla="*/ 137073 w 235307"/>
                    <a:gd name="connsiteY3" fmla="*/ 136624 h 142923"/>
                    <a:gd name="connsiteX4" fmla="*/ 174089 w 235307"/>
                    <a:gd name="connsiteY4" fmla="*/ 88856 h 142923"/>
                    <a:gd name="connsiteX5" fmla="*/ 211694 w 235307"/>
                    <a:gd name="connsiteY5" fmla="*/ 74876 h 142923"/>
                    <a:gd name="connsiteX6" fmla="*/ 23613 w 235307"/>
                    <a:gd name="connsiteY6" fmla="*/ 74876 h 142923"/>
                    <a:gd name="connsiteX7" fmla="*/ 61218 w 235307"/>
                    <a:gd name="connsiteY7" fmla="*/ 88856 h 142923"/>
                    <a:gd name="connsiteX8" fmla="*/ 98234 w 235307"/>
                    <a:gd name="connsiteY8" fmla="*/ 136624 h 142923"/>
                    <a:gd name="connsiteX9" fmla="*/ 38358 w 235307"/>
                    <a:gd name="connsiteY9" fmla="*/ 128451 h 142923"/>
                    <a:gd name="connsiteX10" fmla="*/ 1341 w 235307"/>
                    <a:gd name="connsiteY10" fmla="*/ 80683 h 142923"/>
                    <a:gd name="connsiteX11" fmla="*/ 23613 w 235307"/>
                    <a:gd name="connsiteY11" fmla="*/ 74876 h 142923"/>
                    <a:gd name="connsiteX12" fmla="*/ 116464 w 235307"/>
                    <a:gd name="connsiteY12" fmla="*/ 0 h 142923"/>
                    <a:gd name="connsiteX13" fmla="*/ 139324 w 235307"/>
                    <a:gd name="connsiteY13" fmla="*/ 55941 h 142923"/>
                    <a:gd name="connsiteX14" fmla="*/ 116464 w 235307"/>
                    <a:gd name="connsiteY14" fmla="*/ 111882 h 142923"/>
                    <a:gd name="connsiteX15" fmla="*/ 93604 w 235307"/>
                    <a:gd name="connsiteY15" fmla="*/ 55941 h 142923"/>
                    <a:gd name="connsiteX16" fmla="*/ 116464 w 235307"/>
                    <a:gd name="connsiteY16" fmla="*/ 0 h 14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5307" h="142923">
                      <a:moveTo>
                        <a:pt x="211694" y="74876"/>
                      </a:moveTo>
                      <a:cubicBezTo>
                        <a:pt x="222529" y="73397"/>
                        <a:pt x="230809" y="75216"/>
                        <a:pt x="233966" y="80683"/>
                      </a:cubicBezTo>
                      <a:cubicBezTo>
                        <a:pt x="240278" y="91616"/>
                        <a:pt x="223705" y="113003"/>
                        <a:pt x="196949" y="128451"/>
                      </a:cubicBezTo>
                      <a:cubicBezTo>
                        <a:pt x="170194" y="143898"/>
                        <a:pt x="143386" y="147557"/>
                        <a:pt x="137073" y="136624"/>
                      </a:cubicBezTo>
                      <a:cubicBezTo>
                        <a:pt x="130761" y="125690"/>
                        <a:pt x="147334" y="104303"/>
                        <a:pt x="174089" y="88856"/>
                      </a:cubicBezTo>
                      <a:cubicBezTo>
                        <a:pt x="187467" y="81132"/>
                        <a:pt x="200858" y="76356"/>
                        <a:pt x="211694" y="74876"/>
                      </a:cubicBezTo>
                      <a:close/>
                      <a:moveTo>
                        <a:pt x="23613" y="74876"/>
                      </a:moveTo>
                      <a:cubicBezTo>
                        <a:pt x="34449" y="76356"/>
                        <a:pt x="47840" y="81132"/>
                        <a:pt x="61218" y="88856"/>
                      </a:cubicBezTo>
                      <a:cubicBezTo>
                        <a:pt x="87973" y="104303"/>
                        <a:pt x="104547" y="125690"/>
                        <a:pt x="98234" y="136624"/>
                      </a:cubicBezTo>
                      <a:cubicBezTo>
                        <a:pt x="91921" y="147557"/>
                        <a:pt x="65113" y="143898"/>
                        <a:pt x="38358" y="128451"/>
                      </a:cubicBezTo>
                      <a:cubicBezTo>
                        <a:pt x="11602" y="113003"/>
                        <a:pt x="-4971" y="91616"/>
                        <a:pt x="1341" y="80683"/>
                      </a:cubicBezTo>
                      <a:cubicBezTo>
                        <a:pt x="4498" y="75216"/>
                        <a:pt x="12778" y="73397"/>
                        <a:pt x="23613" y="74876"/>
                      </a:cubicBezTo>
                      <a:close/>
                      <a:moveTo>
                        <a:pt x="116464" y="0"/>
                      </a:moveTo>
                      <a:cubicBezTo>
                        <a:pt x="129089" y="0"/>
                        <a:pt x="139324" y="25046"/>
                        <a:pt x="139324" y="55941"/>
                      </a:cubicBezTo>
                      <a:cubicBezTo>
                        <a:pt x="139324" y="86836"/>
                        <a:pt x="129089" y="111882"/>
                        <a:pt x="116464" y="111882"/>
                      </a:cubicBezTo>
                      <a:cubicBezTo>
                        <a:pt x="103839" y="111882"/>
                        <a:pt x="93604" y="86836"/>
                        <a:pt x="93604" y="55941"/>
                      </a:cubicBezTo>
                      <a:cubicBezTo>
                        <a:pt x="93604" y="25046"/>
                        <a:pt x="103839" y="0"/>
                        <a:pt x="116464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DA6E25C8-F080-2C04-D5A4-A70D2A85D4E2}"/>
                    </a:ext>
                  </a:extLst>
                </p:cNvPr>
                <p:cNvGrpSpPr/>
                <p:nvPr/>
              </p:nvGrpSpPr>
              <p:grpSpPr>
                <a:xfrm>
                  <a:off x="1593737" y="1862100"/>
                  <a:ext cx="476307" cy="400243"/>
                  <a:chOff x="1593737" y="1862100"/>
                  <a:chExt cx="476307" cy="400243"/>
                </a:xfrm>
              </p:grpSpPr>
              <p:sp>
                <p:nvSpPr>
                  <p:cNvPr id="229" name="月 228">
                    <a:extLst>
                      <a:ext uri="{FF2B5EF4-FFF2-40B4-BE49-F238E27FC236}">
                        <a16:creationId xmlns:a16="http://schemas.microsoft.com/office/drawing/2014/main" id="{23E7CFAF-1134-8879-F45F-D2C91E264DB8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639851" y="2041387"/>
                    <a:ext cx="153852" cy="98187"/>
                  </a:xfrm>
                  <a:prstGeom prst="moon">
                    <a:avLst>
                      <a:gd name="adj" fmla="val 28615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0" name="月 229">
                    <a:extLst>
                      <a:ext uri="{FF2B5EF4-FFF2-40B4-BE49-F238E27FC236}">
                        <a16:creationId xmlns:a16="http://schemas.microsoft.com/office/drawing/2014/main" id="{B5BDA671-387E-E828-F2AB-00C1D89707AB}"/>
                      </a:ext>
                    </a:extLst>
                  </p:cNvPr>
                  <p:cNvSpPr/>
                  <p:nvPr/>
                </p:nvSpPr>
                <p:spPr>
                  <a:xfrm rot="8468279">
                    <a:off x="1747497" y="2154467"/>
                    <a:ext cx="179443" cy="73867"/>
                  </a:xfrm>
                  <a:prstGeom prst="moon">
                    <a:avLst>
                      <a:gd name="adj" fmla="val 28615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EEF017D8-C64C-75CE-E903-931F3070E7C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580213" y="1994304"/>
                    <a:ext cx="135874" cy="95377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  <a:gd name="connsiteX0" fmla="*/ 91656 w 184132"/>
                      <a:gd name="connsiteY0" fmla="*/ 0 h 182547"/>
                      <a:gd name="connsiteX1" fmla="*/ 113690 w 184132"/>
                      <a:gd name="connsiteY1" fmla="*/ 16200 h 182547"/>
                      <a:gd name="connsiteX2" fmla="*/ 121443 w 184132"/>
                      <a:gd name="connsiteY2" fmla="*/ 49420 h 182547"/>
                      <a:gd name="connsiteX3" fmla="*/ 156602 w 184132"/>
                      <a:gd name="connsiteY3" fmla="*/ 38762 h 182547"/>
                      <a:gd name="connsiteX4" fmla="*/ 181649 w 184132"/>
                      <a:gd name="connsiteY4" fmla="*/ 49744 h 182547"/>
                      <a:gd name="connsiteX5" fmla="*/ 149330 w 184132"/>
                      <a:gd name="connsiteY5" fmla="*/ 104385 h 182547"/>
                      <a:gd name="connsiteX6" fmla="*/ 142405 w 184132"/>
                      <a:gd name="connsiteY6" fmla="*/ 106484 h 182547"/>
                      <a:gd name="connsiteX7" fmla="*/ 151870 w 184132"/>
                      <a:gd name="connsiteY7" fmla="*/ 116585 h 182547"/>
                      <a:gd name="connsiteX8" fmla="*/ 152538 w 184132"/>
                      <a:gd name="connsiteY8" fmla="*/ 180065 h 182547"/>
                      <a:gd name="connsiteX9" fmla="*/ 97897 w 184132"/>
                      <a:gd name="connsiteY9" fmla="*/ 147746 h 182547"/>
                      <a:gd name="connsiteX10" fmla="*/ 92362 w 184132"/>
                      <a:gd name="connsiteY10" fmla="*/ 129486 h 182547"/>
                      <a:gd name="connsiteX11" fmla="*/ 32185 w 184132"/>
                      <a:gd name="connsiteY11" fmla="*/ 180066 h 182547"/>
                      <a:gd name="connsiteX12" fmla="*/ 32853 w 184132"/>
                      <a:gd name="connsiteY12" fmla="*/ 116586 h 182547"/>
                      <a:gd name="connsiteX13" fmla="*/ 42188 w 184132"/>
                      <a:gd name="connsiteY13" fmla="*/ 106624 h 182547"/>
                      <a:gd name="connsiteX14" fmla="*/ 34802 w 184132"/>
                      <a:gd name="connsiteY14" fmla="*/ 104385 h 182547"/>
                      <a:gd name="connsiteX15" fmla="*/ 2483 w 184132"/>
                      <a:gd name="connsiteY15" fmla="*/ 49744 h 182547"/>
                      <a:gd name="connsiteX16" fmla="*/ 27530 w 184132"/>
                      <a:gd name="connsiteY16" fmla="*/ 38762 h 182547"/>
                      <a:gd name="connsiteX17" fmla="*/ 61923 w 184132"/>
                      <a:gd name="connsiteY17" fmla="*/ 49188 h 182547"/>
                      <a:gd name="connsiteX18" fmla="*/ 69622 w 184132"/>
                      <a:gd name="connsiteY18" fmla="*/ 16200 h 182547"/>
                      <a:gd name="connsiteX19" fmla="*/ 91656 w 184132"/>
                      <a:gd name="connsiteY19" fmla="*/ 0 h 182547"/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32185 w 184132"/>
                      <a:gd name="connsiteY10" fmla="*/ 180066 h 182549"/>
                      <a:gd name="connsiteX11" fmla="*/ 32853 w 184132"/>
                      <a:gd name="connsiteY11" fmla="*/ 116586 h 182549"/>
                      <a:gd name="connsiteX12" fmla="*/ 42188 w 184132"/>
                      <a:gd name="connsiteY12" fmla="*/ 106624 h 182549"/>
                      <a:gd name="connsiteX13" fmla="*/ 34802 w 184132"/>
                      <a:gd name="connsiteY13" fmla="*/ 104385 h 182549"/>
                      <a:gd name="connsiteX14" fmla="*/ 2483 w 184132"/>
                      <a:gd name="connsiteY14" fmla="*/ 49744 h 182549"/>
                      <a:gd name="connsiteX15" fmla="*/ 27530 w 184132"/>
                      <a:gd name="connsiteY15" fmla="*/ 38762 h 182549"/>
                      <a:gd name="connsiteX16" fmla="*/ 61923 w 184132"/>
                      <a:gd name="connsiteY16" fmla="*/ 49188 h 182549"/>
                      <a:gd name="connsiteX17" fmla="*/ 69622 w 184132"/>
                      <a:gd name="connsiteY17" fmla="*/ 16200 h 182549"/>
                      <a:gd name="connsiteX18" fmla="*/ 91656 w 184132"/>
                      <a:gd name="connsiteY18" fmla="*/ 0 h 182549"/>
                      <a:gd name="connsiteX0" fmla="*/ 91656 w 184132"/>
                      <a:gd name="connsiteY0" fmla="*/ 0 h 187999"/>
                      <a:gd name="connsiteX1" fmla="*/ 113690 w 184132"/>
                      <a:gd name="connsiteY1" fmla="*/ 16200 h 187999"/>
                      <a:gd name="connsiteX2" fmla="*/ 121443 w 184132"/>
                      <a:gd name="connsiteY2" fmla="*/ 49420 h 187999"/>
                      <a:gd name="connsiteX3" fmla="*/ 156602 w 184132"/>
                      <a:gd name="connsiteY3" fmla="*/ 38762 h 187999"/>
                      <a:gd name="connsiteX4" fmla="*/ 181649 w 184132"/>
                      <a:gd name="connsiteY4" fmla="*/ 49744 h 187999"/>
                      <a:gd name="connsiteX5" fmla="*/ 149330 w 184132"/>
                      <a:gd name="connsiteY5" fmla="*/ 104385 h 187999"/>
                      <a:gd name="connsiteX6" fmla="*/ 142405 w 184132"/>
                      <a:gd name="connsiteY6" fmla="*/ 106484 h 187999"/>
                      <a:gd name="connsiteX7" fmla="*/ 151870 w 184132"/>
                      <a:gd name="connsiteY7" fmla="*/ 116585 h 187999"/>
                      <a:gd name="connsiteX8" fmla="*/ 152538 w 184132"/>
                      <a:gd name="connsiteY8" fmla="*/ 180065 h 187999"/>
                      <a:gd name="connsiteX9" fmla="*/ 32185 w 184132"/>
                      <a:gd name="connsiteY9" fmla="*/ 180066 h 187999"/>
                      <a:gd name="connsiteX10" fmla="*/ 32853 w 184132"/>
                      <a:gd name="connsiteY10" fmla="*/ 116586 h 187999"/>
                      <a:gd name="connsiteX11" fmla="*/ 42188 w 184132"/>
                      <a:gd name="connsiteY11" fmla="*/ 106624 h 187999"/>
                      <a:gd name="connsiteX12" fmla="*/ 34802 w 184132"/>
                      <a:gd name="connsiteY12" fmla="*/ 104385 h 187999"/>
                      <a:gd name="connsiteX13" fmla="*/ 2483 w 184132"/>
                      <a:gd name="connsiteY13" fmla="*/ 49744 h 187999"/>
                      <a:gd name="connsiteX14" fmla="*/ 27530 w 184132"/>
                      <a:gd name="connsiteY14" fmla="*/ 38762 h 187999"/>
                      <a:gd name="connsiteX15" fmla="*/ 61923 w 184132"/>
                      <a:gd name="connsiteY15" fmla="*/ 49188 h 187999"/>
                      <a:gd name="connsiteX16" fmla="*/ 69622 w 184132"/>
                      <a:gd name="connsiteY16" fmla="*/ 16200 h 187999"/>
                      <a:gd name="connsiteX17" fmla="*/ 91656 w 184132"/>
                      <a:gd name="connsiteY17" fmla="*/ 0 h 187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84132" h="18799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72485" y="169485"/>
                          <a:pt x="152538" y="180065"/>
                        </a:cubicBezTo>
                        <a:cubicBezTo>
                          <a:pt x="132591" y="190645"/>
                          <a:pt x="52133" y="190646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2" name="楕円 231">
                    <a:extLst>
                      <a:ext uri="{FF2B5EF4-FFF2-40B4-BE49-F238E27FC236}">
                        <a16:creationId xmlns:a16="http://schemas.microsoft.com/office/drawing/2014/main" id="{BB0001D3-C4BF-2A5A-17F1-31734B3550E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593737" y="2137351"/>
                    <a:ext cx="103708" cy="53444"/>
                  </a:xfrm>
                  <a:prstGeom prst="ellipse">
                    <a:avLst/>
                  </a:pr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3" name="楕円 232">
                    <a:extLst>
                      <a:ext uri="{FF2B5EF4-FFF2-40B4-BE49-F238E27FC236}">
                        <a16:creationId xmlns:a16="http://schemas.microsoft.com/office/drawing/2014/main" id="{F36ED705-5235-C997-6033-1A8946D2BF0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693257" y="2195691"/>
                    <a:ext cx="103708" cy="53444"/>
                  </a:xfrm>
                  <a:prstGeom prst="ellipse">
                    <a:avLst/>
                  </a:pr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4" name="楕円 233">
                    <a:extLst>
                      <a:ext uri="{FF2B5EF4-FFF2-40B4-BE49-F238E27FC236}">
                        <a16:creationId xmlns:a16="http://schemas.microsoft.com/office/drawing/2014/main" id="{E322A7E8-B2E1-0C31-B634-D3E1342F3F7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785199" y="2216624"/>
                    <a:ext cx="88718" cy="45719"/>
                  </a:xfrm>
                  <a:prstGeom prst="ellipse">
                    <a:avLst/>
                  </a:pr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35" name="グループ化 234">
                    <a:extLst>
                      <a:ext uri="{FF2B5EF4-FFF2-40B4-BE49-F238E27FC236}">
                        <a16:creationId xmlns:a16="http://schemas.microsoft.com/office/drawing/2014/main" id="{E2237FA4-FCD6-FBC2-FF16-64B9CE8E2160}"/>
                      </a:ext>
                    </a:extLst>
                  </p:cNvPr>
                  <p:cNvGrpSpPr/>
                  <p:nvPr/>
                </p:nvGrpSpPr>
                <p:grpSpPr>
                  <a:xfrm>
                    <a:off x="1885912" y="2016881"/>
                    <a:ext cx="184132" cy="182549"/>
                    <a:chOff x="1702843" y="1857375"/>
                    <a:chExt cx="184132" cy="182549"/>
                  </a:xfrm>
                </p:grpSpPr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DD75D4C8-4D82-3110-2C62-B47804B318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843" y="1857375"/>
                      <a:ext cx="184132" cy="182549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 w="6350" cap="flat" cmpd="sng" algn="ctr">
                      <a:solidFill>
                        <a:srgbClr val="97876F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F7B22359-3051-6AB1-4249-ECC9C913F4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8162" y="1918684"/>
                      <a:ext cx="53494" cy="53034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97876F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36" name="グループ化 235">
                    <a:extLst>
                      <a:ext uri="{FF2B5EF4-FFF2-40B4-BE49-F238E27FC236}">
                        <a16:creationId xmlns:a16="http://schemas.microsoft.com/office/drawing/2014/main" id="{B29A3649-522A-6C89-F76B-BD737EA2A6CC}"/>
                      </a:ext>
                    </a:extLst>
                  </p:cNvPr>
                  <p:cNvGrpSpPr/>
                  <p:nvPr/>
                </p:nvGrpSpPr>
                <p:grpSpPr>
                  <a:xfrm>
                    <a:off x="1750181" y="1978781"/>
                    <a:ext cx="184132" cy="182549"/>
                    <a:chOff x="1702843" y="1857375"/>
                    <a:chExt cx="184132" cy="182549"/>
                  </a:xfrm>
                </p:grpSpPr>
                <p:sp>
                  <p:nvSpPr>
                    <p:cNvPr id="240" name="フリーフォーム: 図形 239">
                      <a:extLst>
                        <a:ext uri="{FF2B5EF4-FFF2-40B4-BE49-F238E27FC236}">
                          <a16:creationId xmlns:a16="http://schemas.microsoft.com/office/drawing/2014/main" id="{25D4B325-7F74-E7C9-973C-CD70045AF3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843" y="1857375"/>
                      <a:ext cx="184132" cy="182549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 w="6350" cap="flat" cmpd="sng" algn="ctr">
                      <a:solidFill>
                        <a:srgbClr val="97876F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1" name="フリーフォーム: 図形 240">
                      <a:extLst>
                        <a:ext uri="{FF2B5EF4-FFF2-40B4-BE49-F238E27FC236}">
                          <a16:creationId xmlns:a16="http://schemas.microsoft.com/office/drawing/2014/main" id="{9A24F403-81C3-D461-AB5E-052B8A54AF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8162" y="1918684"/>
                      <a:ext cx="53494" cy="53034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97876F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37" name="グループ化 236">
                    <a:extLst>
                      <a:ext uri="{FF2B5EF4-FFF2-40B4-BE49-F238E27FC236}">
                        <a16:creationId xmlns:a16="http://schemas.microsoft.com/office/drawing/2014/main" id="{F0D8F5A3-C593-8DC6-FA87-12E89D88ABCF}"/>
                      </a:ext>
                    </a:extLst>
                  </p:cNvPr>
                  <p:cNvGrpSpPr/>
                  <p:nvPr/>
                </p:nvGrpSpPr>
                <p:grpSpPr>
                  <a:xfrm>
                    <a:off x="1700175" y="1862100"/>
                    <a:ext cx="184132" cy="182549"/>
                    <a:chOff x="1702843" y="1857375"/>
                    <a:chExt cx="184132" cy="182549"/>
                  </a:xfrm>
                </p:grpSpPr>
                <p:sp>
                  <p:nvSpPr>
                    <p:cNvPr id="238" name="フリーフォーム: 図形 237">
                      <a:extLst>
                        <a:ext uri="{FF2B5EF4-FFF2-40B4-BE49-F238E27FC236}">
                          <a16:creationId xmlns:a16="http://schemas.microsoft.com/office/drawing/2014/main" id="{871B59F4-D282-1E8E-764B-7E2A7B61E6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843" y="1857375"/>
                      <a:ext cx="184132" cy="182549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 w="6350" cap="flat" cmpd="sng" algn="ctr">
                      <a:solidFill>
                        <a:srgbClr val="97876F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9" name="フリーフォーム: 図形 238">
                      <a:extLst>
                        <a:ext uri="{FF2B5EF4-FFF2-40B4-BE49-F238E27FC236}">
                          <a16:creationId xmlns:a16="http://schemas.microsoft.com/office/drawing/2014/main" id="{195F06EC-DA8E-87F6-C599-76811E05CA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8162" y="1918684"/>
                      <a:ext cx="53494" cy="53034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97876F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98" name="テキスト ボックス 197">
                <a:extLst>
                  <a:ext uri="{FF2B5EF4-FFF2-40B4-BE49-F238E27FC236}">
                    <a16:creationId xmlns:a16="http://schemas.microsoft.com/office/drawing/2014/main" id="{91B0A61A-AFE1-ADFD-5276-977D4B78BFCE}"/>
                  </a:ext>
                </a:extLst>
              </p:cNvPr>
              <p:cNvSpPr txBox="1"/>
              <p:nvPr/>
            </p:nvSpPr>
            <p:spPr>
              <a:xfrm>
                <a:off x="2605051" y="632618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 券</a:t>
                </a:r>
              </a:p>
            </p:txBody>
          </p:sp>
          <p:sp>
            <p:nvSpPr>
              <p:cNvPr id="199" name="テキスト ボックス 198">
                <a:extLst>
                  <a:ext uri="{FF2B5EF4-FFF2-40B4-BE49-F238E27FC236}">
                    <a16:creationId xmlns:a16="http://schemas.microsoft.com/office/drawing/2014/main" id="{229AD219-93AD-3F3C-9849-597EFB430609}"/>
                  </a:ext>
                </a:extLst>
              </p:cNvPr>
              <p:cNvSpPr txBox="1"/>
              <p:nvPr/>
            </p:nvSpPr>
            <p:spPr>
              <a:xfrm>
                <a:off x="1857338" y="1558867"/>
                <a:ext cx="498512" cy="667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</a:t>
                </a: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E88372D1-1287-0A0B-F66E-FAA9846C46AD}"/>
                  </a:ext>
                </a:extLst>
              </p:cNvPr>
              <p:cNvGrpSpPr/>
              <p:nvPr/>
            </p:nvGrpSpPr>
            <p:grpSpPr>
              <a:xfrm>
                <a:off x="1255746" y="704331"/>
                <a:ext cx="215535" cy="356120"/>
                <a:chOff x="5113337" y="724291"/>
                <a:chExt cx="783781" cy="1295009"/>
              </a:xfrm>
            </p:grpSpPr>
            <p:sp>
              <p:nvSpPr>
                <p:cNvPr id="202" name="台形 201">
                  <a:extLst>
                    <a:ext uri="{FF2B5EF4-FFF2-40B4-BE49-F238E27FC236}">
                      <a16:creationId xmlns:a16="http://schemas.microsoft.com/office/drawing/2014/main" id="{D84A9FE0-B34D-0D8E-D085-CCD68B33C947}"/>
                    </a:ext>
                  </a:extLst>
                </p:cNvPr>
                <p:cNvSpPr/>
                <p:nvPr/>
              </p:nvSpPr>
              <p:spPr>
                <a:xfrm>
                  <a:off x="5277251" y="1489315"/>
                  <a:ext cx="448444" cy="332985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" name="台形 202">
                  <a:extLst>
                    <a:ext uri="{FF2B5EF4-FFF2-40B4-BE49-F238E27FC236}">
                      <a16:creationId xmlns:a16="http://schemas.microsoft.com/office/drawing/2014/main" id="{F4B14094-E5DF-7E86-0773-412C9E85DF53}"/>
                    </a:ext>
                  </a:extLst>
                </p:cNvPr>
                <p:cNvSpPr/>
                <p:nvPr/>
              </p:nvSpPr>
              <p:spPr>
                <a:xfrm flipV="1">
                  <a:off x="5277251" y="1822300"/>
                  <a:ext cx="448444" cy="184300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9B0C3E7A-ABC8-A20B-3459-80E741AF1A6B}"/>
                    </a:ext>
                  </a:extLst>
                </p:cNvPr>
                <p:cNvSpPr/>
                <p:nvPr/>
              </p:nvSpPr>
              <p:spPr>
                <a:xfrm rot="5400000" flipH="1">
                  <a:off x="5392226" y="1774016"/>
                  <a:ext cx="147073" cy="26354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E89CDBBE-2024-A3F2-2E33-5E1FB9C7B7CD}"/>
                    </a:ext>
                  </a:extLst>
                </p:cNvPr>
                <p:cNvSpPr/>
                <p:nvPr/>
              </p:nvSpPr>
              <p:spPr>
                <a:xfrm>
                  <a:off x="5462587" y="1590675"/>
                  <a:ext cx="29527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8C915C58-B7DD-4E9A-C4C4-B515F24CD0AE}"/>
                    </a:ext>
                  </a:extLst>
                </p:cNvPr>
                <p:cNvSpPr/>
                <p:nvPr/>
              </p:nvSpPr>
              <p:spPr>
                <a:xfrm flipH="1">
                  <a:off x="5259438" y="1590675"/>
                  <a:ext cx="20524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9B9E7B5-58C9-4133-6D14-0AAECF044781}"/>
                    </a:ext>
                  </a:extLst>
                </p:cNvPr>
                <p:cNvSpPr/>
                <p:nvPr/>
              </p:nvSpPr>
              <p:spPr>
                <a:xfrm>
                  <a:off x="5118457" y="724291"/>
                  <a:ext cx="778661" cy="689215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B540CE44-6E53-64F3-C3E0-6547DD57687D}"/>
                    </a:ext>
                  </a:extLst>
                </p:cNvPr>
                <p:cNvSpPr/>
                <p:nvPr/>
              </p:nvSpPr>
              <p:spPr>
                <a:xfrm>
                  <a:off x="5164931" y="1174750"/>
                  <a:ext cx="120650" cy="212726"/>
                </a:xfrm>
                <a:prstGeom prst="roundRect">
                  <a:avLst>
                    <a:gd name="adj" fmla="val 49238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907D894-396A-CA4D-B002-17011772ECC0}"/>
                    </a:ext>
                  </a:extLst>
                </p:cNvPr>
                <p:cNvSpPr/>
                <p:nvPr/>
              </p:nvSpPr>
              <p:spPr>
                <a:xfrm>
                  <a:off x="5203031" y="800100"/>
                  <a:ext cx="676275" cy="854075"/>
                </a:xfrm>
                <a:custGeom>
                  <a:avLst/>
                  <a:gdLst>
                    <a:gd name="connsiteX0" fmla="*/ 290775 w 676275"/>
                    <a:gd name="connsiteY0" fmla="*/ 0 h 854075"/>
                    <a:gd name="connsiteX1" fmla="*/ 299775 w 676275"/>
                    <a:gd name="connsiteY1" fmla="*/ 0 h 854075"/>
                    <a:gd name="connsiteX2" fmla="*/ 590550 w 676275"/>
                    <a:gd name="connsiteY2" fmla="*/ 290775 h 854075"/>
                    <a:gd name="connsiteX3" fmla="*/ 590550 w 676275"/>
                    <a:gd name="connsiteY3" fmla="*/ 380234 h 854075"/>
                    <a:gd name="connsiteX4" fmla="*/ 591908 w 676275"/>
                    <a:gd name="connsiteY4" fmla="*/ 379318 h 854075"/>
                    <a:gd name="connsiteX5" fmla="*/ 615031 w 676275"/>
                    <a:gd name="connsiteY5" fmla="*/ 374650 h 854075"/>
                    <a:gd name="connsiteX6" fmla="*/ 616869 w 676275"/>
                    <a:gd name="connsiteY6" fmla="*/ 374650 h 854075"/>
                    <a:gd name="connsiteX7" fmla="*/ 676275 w 676275"/>
                    <a:gd name="connsiteY7" fmla="*/ 434056 h 854075"/>
                    <a:gd name="connsiteX8" fmla="*/ 676275 w 676275"/>
                    <a:gd name="connsiteY8" fmla="*/ 527970 h 854075"/>
                    <a:gd name="connsiteX9" fmla="*/ 616869 w 676275"/>
                    <a:gd name="connsiteY9" fmla="*/ 587376 h 854075"/>
                    <a:gd name="connsiteX10" fmla="*/ 615031 w 676275"/>
                    <a:gd name="connsiteY10" fmla="*/ 587376 h 854075"/>
                    <a:gd name="connsiteX11" fmla="*/ 591908 w 676275"/>
                    <a:gd name="connsiteY11" fmla="*/ 582708 h 854075"/>
                    <a:gd name="connsiteX12" fmla="*/ 588805 w 676275"/>
                    <a:gd name="connsiteY12" fmla="*/ 580615 h 854075"/>
                    <a:gd name="connsiteX13" fmla="*/ 584643 w 676275"/>
                    <a:gd name="connsiteY13" fmla="*/ 621901 h 854075"/>
                    <a:gd name="connsiteX14" fmla="*/ 299775 w 676275"/>
                    <a:gd name="connsiteY14" fmla="*/ 854075 h 854075"/>
                    <a:gd name="connsiteX15" fmla="*/ 290775 w 676275"/>
                    <a:gd name="connsiteY15" fmla="*/ 854075 h 854075"/>
                    <a:gd name="connsiteX16" fmla="*/ 0 w 676275"/>
                    <a:gd name="connsiteY16" fmla="*/ 563300 h 854075"/>
                    <a:gd name="connsiteX17" fmla="*/ 0 w 676275"/>
                    <a:gd name="connsiteY17" fmla="*/ 290775 h 854075"/>
                    <a:gd name="connsiteX18" fmla="*/ 290775 w 676275"/>
                    <a:gd name="connsiteY18" fmla="*/ 0 h 854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6275" h="854075">
                      <a:moveTo>
                        <a:pt x="290775" y="0"/>
                      </a:moveTo>
                      <a:lnTo>
                        <a:pt x="299775" y="0"/>
                      </a:lnTo>
                      <a:cubicBezTo>
                        <a:pt x="460366" y="0"/>
                        <a:pt x="590550" y="130184"/>
                        <a:pt x="590550" y="290775"/>
                      </a:cubicBezTo>
                      <a:lnTo>
                        <a:pt x="590550" y="380234"/>
                      </a:lnTo>
                      <a:lnTo>
                        <a:pt x="591908" y="379318"/>
                      </a:lnTo>
                      <a:cubicBezTo>
                        <a:pt x="599015" y="376312"/>
                        <a:pt x="606829" y="374650"/>
                        <a:pt x="615031" y="374650"/>
                      </a:cubicBezTo>
                      <a:lnTo>
                        <a:pt x="616869" y="374650"/>
                      </a:lnTo>
                      <a:cubicBezTo>
                        <a:pt x="649678" y="374650"/>
                        <a:pt x="676275" y="401247"/>
                        <a:pt x="676275" y="434056"/>
                      </a:cubicBezTo>
                      <a:lnTo>
                        <a:pt x="676275" y="527970"/>
                      </a:lnTo>
                      <a:cubicBezTo>
                        <a:pt x="676275" y="560779"/>
                        <a:pt x="649678" y="587376"/>
                        <a:pt x="616869" y="587376"/>
                      </a:cubicBezTo>
                      <a:lnTo>
                        <a:pt x="615031" y="587376"/>
                      </a:lnTo>
                      <a:cubicBezTo>
                        <a:pt x="606829" y="587376"/>
                        <a:pt x="599015" y="585714"/>
                        <a:pt x="591908" y="582708"/>
                      </a:cubicBezTo>
                      <a:lnTo>
                        <a:pt x="588805" y="580615"/>
                      </a:lnTo>
                      <a:lnTo>
                        <a:pt x="584643" y="621901"/>
                      </a:lnTo>
                      <a:cubicBezTo>
                        <a:pt x="557529" y="754403"/>
                        <a:pt x="440292" y="854075"/>
                        <a:pt x="299775" y="854075"/>
                      </a:cubicBezTo>
                      <a:lnTo>
                        <a:pt x="290775" y="854075"/>
                      </a:lnTo>
                      <a:cubicBezTo>
                        <a:pt x="130184" y="854075"/>
                        <a:pt x="0" y="723891"/>
                        <a:pt x="0" y="563300"/>
                      </a:cubicBezTo>
                      <a:lnTo>
                        <a:pt x="0" y="290775"/>
                      </a:lnTo>
                      <a:cubicBezTo>
                        <a:pt x="0" y="130184"/>
                        <a:pt x="130184" y="0"/>
                        <a:pt x="2907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D779C395-5FFA-A32D-E0E3-7EF8809E6B2C}"/>
                    </a:ext>
                  </a:extLst>
                </p:cNvPr>
                <p:cNvGrpSpPr/>
                <p:nvPr/>
              </p:nvGrpSpPr>
              <p:grpSpPr>
                <a:xfrm>
                  <a:off x="5237339" y="1145498"/>
                  <a:ext cx="429809" cy="77485"/>
                  <a:chOff x="5237339" y="1145498"/>
                  <a:chExt cx="429809" cy="77485"/>
                </a:xfrm>
              </p:grpSpPr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E9F9F69A-AFCC-1585-AE9E-79CE260C6595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5508803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224" name="楕円 223">
                      <a:extLst>
                        <a:ext uri="{FF2B5EF4-FFF2-40B4-BE49-F238E27FC236}">
                          <a16:creationId xmlns:a16="http://schemas.microsoft.com/office/drawing/2014/main" id="{1A7A8C47-420B-2F21-C132-60A8F6AEE1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5" name="楕円 224">
                      <a:extLst>
                        <a:ext uri="{FF2B5EF4-FFF2-40B4-BE49-F238E27FC236}">
                          <a16:creationId xmlns:a16="http://schemas.microsoft.com/office/drawing/2014/main" id="{140D2949-6F36-517B-EBD8-0D4BB5C52A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6" name="フリーフォーム: 図形 225">
                      <a:extLst>
                        <a:ext uri="{FF2B5EF4-FFF2-40B4-BE49-F238E27FC236}">
                          <a16:creationId xmlns:a16="http://schemas.microsoft.com/office/drawing/2014/main" id="{E9828E55-F414-08D0-CEA9-2F66A4B77D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4E6FCA0-99B9-290D-BA32-0873C66AB22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5237339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221" name="楕円 220">
                      <a:extLst>
                        <a:ext uri="{FF2B5EF4-FFF2-40B4-BE49-F238E27FC236}">
                          <a16:creationId xmlns:a16="http://schemas.microsoft.com/office/drawing/2014/main" id="{1D537833-2933-1432-F2E8-D07AAC4A0E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2" name="楕円 221">
                      <a:extLst>
                        <a:ext uri="{FF2B5EF4-FFF2-40B4-BE49-F238E27FC236}">
                          <a16:creationId xmlns:a16="http://schemas.microsoft.com/office/drawing/2014/main" id="{661C952D-A38B-7CA6-FC2B-63B3339113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3" name="フリーフォーム: 図形 222">
                      <a:extLst>
                        <a:ext uri="{FF2B5EF4-FFF2-40B4-BE49-F238E27FC236}">
                          <a16:creationId xmlns:a16="http://schemas.microsoft.com/office/drawing/2014/main" id="{401C6A81-CEEE-FED3-BBAC-DAD5EBE100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55095B32-E58A-6BFC-C1A0-B897E47869D2}"/>
                    </a:ext>
                  </a:extLst>
                </p:cNvPr>
                <p:cNvSpPr/>
                <p:nvPr/>
              </p:nvSpPr>
              <p:spPr>
                <a:xfrm>
                  <a:off x="5507788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DE4D2566-3FC2-CA34-F22E-44D089B78D87}"/>
                    </a:ext>
                  </a:extLst>
                </p:cNvPr>
                <p:cNvSpPr/>
                <p:nvPr/>
              </p:nvSpPr>
              <p:spPr>
                <a:xfrm>
                  <a:off x="5248232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" name="月 212">
                  <a:extLst>
                    <a:ext uri="{FF2B5EF4-FFF2-40B4-BE49-F238E27FC236}">
                      <a16:creationId xmlns:a16="http://schemas.microsoft.com/office/drawing/2014/main" id="{953229EA-C2B0-34C6-17A7-9D8EFAD5BC13}"/>
                    </a:ext>
                  </a:extLst>
                </p:cNvPr>
                <p:cNvSpPr/>
                <p:nvPr/>
              </p:nvSpPr>
              <p:spPr>
                <a:xfrm rot="1229390">
                  <a:off x="5297560" y="1326877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" name="月 213">
                  <a:extLst>
                    <a:ext uri="{FF2B5EF4-FFF2-40B4-BE49-F238E27FC236}">
                      <a16:creationId xmlns:a16="http://schemas.microsoft.com/office/drawing/2014/main" id="{A7122FAB-49B5-9C73-1557-FDBE42F8C632}"/>
                    </a:ext>
                  </a:extLst>
                </p:cNvPr>
                <p:cNvSpPr/>
                <p:nvPr/>
              </p:nvSpPr>
              <p:spPr>
                <a:xfrm rot="20370610" flipH="1">
                  <a:off x="5569022" y="1326878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" name="月 214">
                  <a:extLst>
                    <a:ext uri="{FF2B5EF4-FFF2-40B4-BE49-F238E27FC236}">
                      <a16:creationId xmlns:a16="http://schemas.microsoft.com/office/drawing/2014/main" id="{2FFFC179-3DD9-36E6-6C4B-4A8D9E14EF9C}"/>
                    </a:ext>
                  </a:extLst>
                </p:cNvPr>
                <p:cNvSpPr/>
                <p:nvPr/>
              </p:nvSpPr>
              <p:spPr>
                <a:xfrm rot="16200000" flipH="1">
                  <a:off x="5439088" y="1368107"/>
                  <a:ext cx="34127" cy="189088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BB7E9631-6C4C-B97A-6A96-9E3980F9295E}"/>
                    </a:ext>
                  </a:extLst>
                </p:cNvPr>
                <p:cNvSpPr/>
                <p:nvPr/>
              </p:nvSpPr>
              <p:spPr>
                <a:xfrm>
                  <a:off x="5627687" y="1622425"/>
                  <a:ext cx="257175" cy="384175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57175 w 327025"/>
                    <a:gd name="connsiteY2" fmla="*/ 101600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  <a:gd name="connsiteX0" fmla="*/ 0 w 257175"/>
                    <a:gd name="connsiteY0" fmla="*/ 384175 h 384175"/>
                    <a:gd name="connsiteX1" fmla="*/ 257175 w 257175"/>
                    <a:gd name="connsiteY1" fmla="*/ 381000 h 384175"/>
                    <a:gd name="connsiteX2" fmla="*/ 257175 w 257175"/>
                    <a:gd name="connsiteY2" fmla="*/ 101600 h 384175"/>
                    <a:gd name="connsiteX3" fmla="*/ 123825 w 257175"/>
                    <a:gd name="connsiteY3" fmla="*/ 0 h 384175"/>
                    <a:gd name="connsiteX4" fmla="*/ 0 w 25717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175" h="384175">
                      <a:moveTo>
                        <a:pt x="0" y="384175"/>
                      </a:moveTo>
                      <a:lnTo>
                        <a:pt x="257175" y="381000"/>
                      </a:lnTo>
                      <a:lnTo>
                        <a:pt x="257175" y="101600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59D7C55B-FF3E-957E-DF88-61B4ED0C56E6}"/>
                    </a:ext>
                  </a:extLst>
                </p:cNvPr>
                <p:cNvSpPr/>
                <p:nvPr/>
              </p:nvSpPr>
              <p:spPr>
                <a:xfrm>
                  <a:off x="5135562" y="1638300"/>
                  <a:ext cx="231775" cy="371475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76901A91-D266-91B9-DC93-0E9F3DD0A6A6}"/>
                    </a:ext>
                  </a:extLst>
                </p:cNvPr>
                <p:cNvSpPr/>
                <p:nvPr/>
              </p:nvSpPr>
              <p:spPr>
                <a:xfrm>
                  <a:off x="5113337" y="1711325"/>
                  <a:ext cx="149225" cy="307975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  <a:gd name="connsiteX0" fmla="*/ 342900 w 342900"/>
                    <a:gd name="connsiteY0" fmla="*/ 301625 h 301625"/>
                    <a:gd name="connsiteX1" fmla="*/ 0 w 342900"/>
                    <a:gd name="connsiteY1" fmla="*/ 298450 h 301625"/>
                    <a:gd name="connsiteX2" fmla="*/ 107950 w 342900"/>
                    <a:gd name="connsiteY2" fmla="*/ 98425 h 301625"/>
                    <a:gd name="connsiteX3" fmla="*/ 292100 w 342900"/>
                    <a:gd name="connsiteY3" fmla="*/ 0 h 301625"/>
                    <a:gd name="connsiteX4" fmla="*/ 342900 w 342900"/>
                    <a:gd name="connsiteY4" fmla="*/ 301625 h 301625"/>
                    <a:gd name="connsiteX0" fmla="*/ 342900 w 342900"/>
                    <a:gd name="connsiteY0" fmla="*/ 301625 h 301625"/>
                    <a:gd name="connsiteX1" fmla="*/ 0 w 342900"/>
                    <a:gd name="connsiteY1" fmla="*/ 298450 h 301625"/>
                    <a:gd name="connsiteX2" fmla="*/ 200025 w 342900"/>
                    <a:gd name="connsiteY2" fmla="*/ 44450 h 301625"/>
                    <a:gd name="connsiteX3" fmla="*/ 292100 w 342900"/>
                    <a:gd name="connsiteY3" fmla="*/ 0 h 301625"/>
                    <a:gd name="connsiteX4" fmla="*/ 342900 w 342900"/>
                    <a:gd name="connsiteY4" fmla="*/ 301625 h 301625"/>
                    <a:gd name="connsiteX0" fmla="*/ 149225 w 149225"/>
                    <a:gd name="connsiteY0" fmla="*/ 301625 h 307975"/>
                    <a:gd name="connsiteX1" fmla="*/ 0 w 149225"/>
                    <a:gd name="connsiteY1" fmla="*/ 307975 h 307975"/>
                    <a:gd name="connsiteX2" fmla="*/ 6350 w 149225"/>
                    <a:gd name="connsiteY2" fmla="*/ 44450 h 307975"/>
                    <a:gd name="connsiteX3" fmla="*/ 98425 w 149225"/>
                    <a:gd name="connsiteY3" fmla="*/ 0 h 307975"/>
                    <a:gd name="connsiteX4" fmla="*/ 149225 w 149225"/>
                    <a:gd name="connsiteY4" fmla="*/ 301625 h 30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225" h="307975">
                      <a:moveTo>
                        <a:pt x="149225" y="301625"/>
                      </a:moveTo>
                      <a:lnTo>
                        <a:pt x="0" y="307975"/>
                      </a:lnTo>
                      <a:lnTo>
                        <a:pt x="6350" y="44450"/>
                      </a:lnTo>
                      <a:lnTo>
                        <a:pt x="98425" y="0"/>
                      </a:lnTo>
                      <a:lnTo>
                        <a:pt x="149225" y="30162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5EEADB79-88F9-53F1-F914-FBBE4A190C8E}"/>
                  </a:ext>
                </a:extLst>
              </p:cNvPr>
              <p:cNvSpPr/>
              <p:nvPr/>
            </p:nvSpPr>
            <p:spPr>
              <a:xfrm>
                <a:off x="1597024" y="793750"/>
                <a:ext cx="1158876" cy="1003301"/>
              </a:xfrm>
              <a:custGeom>
                <a:avLst/>
                <a:gdLst>
                  <a:gd name="connsiteX0" fmla="*/ 947738 w 1158876"/>
                  <a:gd name="connsiteY0" fmla="*/ 949325 h 1003301"/>
                  <a:gd name="connsiteX1" fmla="*/ 974726 w 1158876"/>
                  <a:gd name="connsiteY1" fmla="*/ 976313 h 1003301"/>
                  <a:gd name="connsiteX2" fmla="*/ 947738 w 1158876"/>
                  <a:gd name="connsiteY2" fmla="*/ 1003301 h 1003301"/>
                  <a:gd name="connsiteX3" fmla="*/ 920750 w 1158876"/>
                  <a:gd name="connsiteY3" fmla="*/ 976313 h 1003301"/>
                  <a:gd name="connsiteX4" fmla="*/ 947738 w 1158876"/>
                  <a:gd name="connsiteY4" fmla="*/ 949325 h 1003301"/>
                  <a:gd name="connsiteX5" fmla="*/ 223838 w 1158876"/>
                  <a:gd name="connsiteY5" fmla="*/ 923925 h 1003301"/>
                  <a:gd name="connsiteX6" fmla="*/ 250826 w 1158876"/>
                  <a:gd name="connsiteY6" fmla="*/ 950913 h 1003301"/>
                  <a:gd name="connsiteX7" fmla="*/ 223838 w 1158876"/>
                  <a:gd name="connsiteY7" fmla="*/ 977901 h 1003301"/>
                  <a:gd name="connsiteX8" fmla="*/ 196850 w 1158876"/>
                  <a:gd name="connsiteY8" fmla="*/ 950913 h 1003301"/>
                  <a:gd name="connsiteX9" fmla="*/ 223838 w 1158876"/>
                  <a:gd name="connsiteY9" fmla="*/ 923925 h 1003301"/>
                  <a:gd name="connsiteX10" fmla="*/ 55563 w 1158876"/>
                  <a:gd name="connsiteY10" fmla="*/ 889000 h 1003301"/>
                  <a:gd name="connsiteX11" fmla="*/ 82551 w 1158876"/>
                  <a:gd name="connsiteY11" fmla="*/ 915988 h 1003301"/>
                  <a:gd name="connsiteX12" fmla="*/ 55563 w 1158876"/>
                  <a:gd name="connsiteY12" fmla="*/ 942976 h 1003301"/>
                  <a:gd name="connsiteX13" fmla="*/ 28575 w 1158876"/>
                  <a:gd name="connsiteY13" fmla="*/ 915988 h 1003301"/>
                  <a:gd name="connsiteX14" fmla="*/ 55563 w 1158876"/>
                  <a:gd name="connsiteY14" fmla="*/ 889000 h 1003301"/>
                  <a:gd name="connsiteX15" fmla="*/ 909638 w 1158876"/>
                  <a:gd name="connsiteY15" fmla="*/ 882650 h 1003301"/>
                  <a:gd name="connsiteX16" fmla="*/ 936626 w 1158876"/>
                  <a:gd name="connsiteY16" fmla="*/ 909638 h 1003301"/>
                  <a:gd name="connsiteX17" fmla="*/ 909638 w 1158876"/>
                  <a:gd name="connsiteY17" fmla="*/ 936626 h 1003301"/>
                  <a:gd name="connsiteX18" fmla="*/ 882650 w 1158876"/>
                  <a:gd name="connsiteY18" fmla="*/ 909638 h 1003301"/>
                  <a:gd name="connsiteX19" fmla="*/ 909638 w 1158876"/>
                  <a:gd name="connsiteY19" fmla="*/ 882650 h 1003301"/>
                  <a:gd name="connsiteX20" fmla="*/ 169863 w 1158876"/>
                  <a:gd name="connsiteY20" fmla="*/ 869950 h 1003301"/>
                  <a:gd name="connsiteX21" fmla="*/ 196851 w 1158876"/>
                  <a:gd name="connsiteY21" fmla="*/ 896938 h 1003301"/>
                  <a:gd name="connsiteX22" fmla="*/ 169863 w 1158876"/>
                  <a:gd name="connsiteY22" fmla="*/ 923926 h 1003301"/>
                  <a:gd name="connsiteX23" fmla="*/ 142875 w 1158876"/>
                  <a:gd name="connsiteY23" fmla="*/ 896938 h 1003301"/>
                  <a:gd name="connsiteX24" fmla="*/ 169863 w 1158876"/>
                  <a:gd name="connsiteY24" fmla="*/ 869950 h 1003301"/>
                  <a:gd name="connsiteX25" fmla="*/ 830263 w 1158876"/>
                  <a:gd name="connsiteY25" fmla="*/ 857250 h 1003301"/>
                  <a:gd name="connsiteX26" fmla="*/ 857251 w 1158876"/>
                  <a:gd name="connsiteY26" fmla="*/ 884238 h 1003301"/>
                  <a:gd name="connsiteX27" fmla="*/ 830263 w 1158876"/>
                  <a:gd name="connsiteY27" fmla="*/ 911226 h 1003301"/>
                  <a:gd name="connsiteX28" fmla="*/ 803275 w 1158876"/>
                  <a:gd name="connsiteY28" fmla="*/ 884238 h 1003301"/>
                  <a:gd name="connsiteX29" fmla="*/ 830263 w 1158876"/>
                  <a:gd name="connsiteY29" fmla="*/ 857250 h 1003301"/>
                  <a:gd name="connsiteX30" fmla="*/ 125413 w 1158876"/>
                  <a:gd name="connsiteY30" fmla="*/ 809625 h 1003301"/>
                  <a:gd name="connsiteX31" fmla="*/ 152401 w 1158876"/>
                  <a:gd name="connsiteY31" fmla="*/ 836613 h 1003301"/>
                  <a:gd name="connsiteX32" fmla="*/ 125413 w 1158876"/>
                  <a:gd name="connsiteY32" fmla="*/ 863601 h 1003301"/>
                  <a:gd name="connsiteX33" fmla="*/ 98425 w 1158876"/>
                  <a:gd name="connsiteY33" fmla="*/ 836613 h 1003301"/>
                  <a:gd name="connsiteX34" fmla="*/ 125413 w 1158876"/>
                  <a:gd name="connsiteY34" fmla="*/ 809625 h 1003301"/>
                  <a:gd name="connsiteX35" fmla="*/ 906463 w 1158876"/>
                  <a:gd name="connsiteY35" fmla="*/ 796925 h 1003301"/>
                  <a:gd name="connsiteX36" fmla="*/ 933451 w 1158876"/>
                  <a:gd name="connsiteY36" fmla="*/ 823913 h 1003301"/>
                  <a:gd name="connsiteX37" fmla="*/ 906463 w 1158876"/>
                  <a:gd name="connsiteY37" fmla="*/ 850901 h 1003301"/>
                  <a:gd name="connsiteX38" fmla="*/ 879475 w 1158876"/>
                  <a:gd name="connsiteY38" fmla="*/ 823913 h 1003301"/>
                  <a:gd name="connsiteX39" fmla="*/ 906463 w 1158876"/>
                  <a:gd name="connsiteY39" fmla="*/ 796925 h 1003301"/>
                  <a:gd name="connsiteX40" fmla="*/ 185738 w 1158876"/>
                  <a:gd name="connsiteY40" fmla="*/ 771525 h 1003301"/>
                  <a:gd name="connsiteX41" fmla="*/ 212726 w 1158876"/>
                  <a:gd name="connsiteY41" fmla="*/ 798513 h 1003301"/>
                  <a:gd name="connsiteX42" fmla="*/ 185738 w 1158876"/>
                  <a:gd name="connsiteY42" fmla="*/ 825501 h 1003301"/>
                  <a:gd name="connsiteX43" fmla="*/ 158750 w 1158876"/>
                  <a:gd name="connsiteY43" fmla="*/ 798513 h 1003301"/>
                  <a:gd name="connsiteX44" fmla="*/ 185738 w 1158876"/>
                  <a:gd name="connsiteY44" fmla="*/ 771525 h 1003301"/>
                  <a:gd name="connsiteX45" fmla="*/ 26988 w 1158876"/>
                  <a:gd name="connsiteY45" fmla="*/ 752475 h 1003301"/>
                  <a:gd name="connsiteX46" fmla="*/ 53976 w 1158876"/>
                  <a:gd name="connsiteY46" fmla="*/ 779463 h 1003301"/>
                  <a:gd name="connsiteX47" fmla="*/ 26988 w 1158876"/>
                  <a:gd name="connsiteY47" fmla="*/ 806451 h 1003301"/>
                  <a:gd name="connsiteX48" fmla="*/ 0 w 1158876"/>
                  <a:gd name="connsiteY48" fmla="*/ 779463 h 1003301"/>
                  <a:gd name="connsiteX49" fmla="*/ 26988 w 1158876"/>
                  <a:gd name="connsiteY49" fmla="*/ 752475 h 1003301"/>
                  <a:gd name="connsiteX50" fmla="*/ 100013 w 1158876"/>
                  <a:gd name="connsiteY50" fmla="*/ 746125 h 1003301"/>
                  <a:gd name="connsiteX51" fmla="*/ 127001 w 1158876"/>
                  <a:gd name="connsiteY51" fmla="*/ 773113 h 1003301"/>
                  <a:gd name="connsiteX52" fmla="*/ 100013 w 1158876"/>
                  <a:gd name="connsiteY52" fmla="*/ 800101 h 1003301"/>
                  <a:gd name="connsiteX53" fmla="*/ 73025 w 1158876"/>
                  <a:gd name="connsiteY53" fmla="*/ 773113 h 1003301"/>
                  <a:gd name="connsiteX54" fmla="*/ 100013 w 1158876"/>
                  <a:gd name="connsiteY54" fmla="*/ 746125 h 1003301"/>
                  <a:gd name="connsiteX55" fmla="*/ 928688 w 1158876"/>
                  <a:gd name="connsiteY55" fmla="*/ 727075 h 1003301"/>
                  <a:gd name="connsiteX56" fmla="*/ 955676 w 1158876"/>
                  <a:gd name="connsiteY56" fmla="*/ 754063 h 1003301"/>
                  <a:gd name="connsiteX57" fmla="*/ 928688 w 1158876"/>
                  <a:gd name="connsiteY57" fmla="*/ 781051 h 1003301"/>
                  <a:gd name="connsiteX58" fmla="*/ 901700 w 1158876"/>
                  <a:gd name="connsiteY58" fmla="*/ 754063 h 1003301"/>
                  <a:gd name="connsiteX59" fmla="*/ 928688 w 1158876"/>
                  <a:gd name="connsiteY59" fmla="*/ 727075 h 1003301"/>
                  <a:gd name="connsiteX60" fmla="*/ 954088 w 1158876"/>
                  <a:gd name="connsiteY60" fmla="*/ 165100 h 1003301"/>
                  <a:gd name="connsiteX61" fmla="*/ 981076 w 1158876"/>
                  <a:gd name="connsiteY61" fmla="*/ 192088 h 1003301"/>
                  <a:gd name="connsiteX62" fmla="*/ 954088 w 1158876"/>
                  <a:gd name="connsiteY62" fmla="*/ 219076 h 1003301"/>
                  <a:gd name="connsiteX63" fmla="*/ 927100 w 1158876"/>
                  <a:gd name="connsiteY63" fmla="*/ 192088 h 1003301"/>
                  <a:gd name="connsiteX64" fmla="*/ 954088 w 1158876"/>
                  <a:gd name="connsiteY64" fmla="*/ 165100 h 1003301"/>
                  <a:gd name="connsiteX65" fmla="*/ 862013 w 1158876"/>
                  <a:gd name="connsiteY65" fmla="*/ 88900 h 1003301"/>
                  <a:gd name="connsiteX66" fmla="*/ 889001 w 1158876"/>
                  <a:gd name="connsiteY66" fmla="*/ 115888 h 1003301"/>
                  <a:gd name="connsiteX67" fmla="*/ 862013 w 1158876"/>
                  <a:gd name="connsiteY67" fmla="*/ 142876 h 1003301"/>
                  <a:gd name="connsiteX68" fmla="*/ 835025 w 1158876"/>
                  <a:gd name="connsiteY68" fmla="*/ 115888 h 1003301"/>
                  <a:gd name="connsiteX69" fmla="*/ 862013 w 1158876"/>
                  <a:gd name="connsiteY69" fmla="*/ 88900 h 1003301"/>
                  <a:gd name="connsiteX70" fmla="*/ 1042988 w 1158876"/>
                  <a:gd name="connsiteY70" fmla="*/ 76200 h 1003301"/>
                  <a:gd name="connsiteX71" fmla="*/ 1069976 w 1158876"/>
                  <a:gd name="connsiteY71" fmla="*/ 103188 h 1003301"/>
                  <a:gd name="connsiteX72" fmla="*/ 1042988 w 1158876"/>
                  <a:gd name="connsiteY72" fmla="*/ 130176 h 1003301"/>
                  <a:gd name="connsiteX73" fmla="*/ 1016000 w 1158876"/>
                  <a:gd name="connsiteY73" fmla="*/ 103188 h 1003301"/>
                  <a:gd name="connsiteX74" fmla="*/ 1042988 w 1158876"/>
                  <a:gd name="connsiteY74" fmla="*/ 76200 h 1003301"/>
                  <a:gd name="connsiteX75" fmla="*/ 973138 w 1158876"/>
                  <a:gd name="connsiteY75" fmla="*/ 63500 h 1003301"/>
                  <a:gd name="connsiteX76" fmla="*/ 1000126 w 1158876"/>
                  <a:gd name="connsiteY76" fmla="*/ 90488 h 1003301"/>
                  <a:gd name="connsiteX77" fmla="*/ 973138 w 1158876"/>
                  <a:gd name="connsiteY77" fmla="*/ 117476 h 1003301"/>
                  <a:gd name="connsiteX78" fmla="*/ 946150 w 1158876"/>
                  <a:gd name="connsiteY78" fmla="*/ 90488 h 1003301"/>
                  <a:gd name="connsiteX79" fmla="*/ 973138 w 1158876"/>
                  <a:gd name="connsiteY79" fmla="*/ 63500 h 1003301"/>
                  <a:gd name="connsiteX80" fmla="*/ 1131888 w 1158876"/>
                  <a:gd name="connsiteY80" fmla="*/ 19050 h 1003301"/>
                  <a:gd name="connsiteX81" fmla="*/ 1158876 w 1158876"/>
                  <a:gd name="connsiteY81" fmla="*/ 46038 h 1003301"/>
                  <a:gd name="connsiteX82" fmla="*/ 1131888 w 1158876"/>
                  <a:gd name="connsiteY82" fmla="*/ 73026 h 1003301"/>
                  <a:gd name="connsiteX83" fmla="*/ 1104900 w 1158876"/>
                  <a:gd name="connsiteY83" fmla="*/ 46038 h 1003301"/>
                  <a:gd name="connsiteX84" fmla="*/ 1131888 w 1158876"/>
                  <a:gd name="connsiteY84" fmla="*/ 19050 h 1003301"/>
                  <a:gd name="connsiteX85" fmla="*/ 976313 w 1158876"/>
                  <a:gd name="connsiteY85" fmla="*/ 0 h 1003301"/>
                  <a:gd name="connsiteX86" fmla="*/ 1003301 w 1158876"/>
                  <a:gd name="connsiteY86" fmla="*/ 26988 h 1003301"/>
                  <a:gd name="connsiteX87" fmla="*/ 976313 w 1158876"/>
                  <a:gd name="connsiteY87" fmla="*/ 53976 h 1003301"/>
                  <a:gd name="connsiteX88" fmla="*/ 949325 w 1158876"/>
                  <a:gd name="connsiteY88" fmla="*/ 26988 h 1003301"/>
                  <a:gd name="connsiteX89" fmla="*/ 976313 w 1158876"/>
                  <a:gd name="connsiteY89" fmla="*/ 0 h 100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158876" h="1003301">
                    <a:moveTo>
                      <a:pt x="947738" y="949325"/>
                    </a:moveTo>
                    <a:cubicBezTo>
                      <a:pt x="962643" y="949325"/>
                      <a:pt x="974726" y="961408"/>
                      <a:pt x="974726" y="976313"/>
                    </a:cubicBezTo>
                    <a:cubicBezTo>
                      <a:pt x="974726" y="991218"/>
                      <a:pt x="962643" y="1003301"/>
                      <a:pt x="947738" y="1003301"/>
                    </a:cubicBezTo>
                    <a:cubicBezTo>
                      <a:pt x="932833" y="1003301"/>
                      <a:pt x="920750" y="991218"/>
                      <a:pt x="920750" y="976313"/>
                    </a:cubicBezTo>
                    <a:cubicBezTo>
                      <a:pt x="920750" y="961408"/>
                      <a:pt x="932833" y="949325"/>
                      <a:pt x="947738" y="949325"/>
                    </a:cubicBezTo>
                    <a:close/>
                    <a:moveTo>
                      <a:pt x="223838" y="923925"/>
                    </a:moveTo>
                    <a:cubicBezTo>
                      <a:pt x="238743" y="923925"/>
                      <a:pt x="250826" y="936008"/>
                      <a:pt x="250826" y="950913"/>
                    </a:cubicBezTo>
                    <a:cubicBezTo>
                      <a:pt x="250826" y="965818"/>
                      <a:pt x="238743" y="977901"/>
                      <a:pt x="223838" y="977901"/>
                    </a:cubicBezTo>
                    <a:cubicBezTo>
                      <a:pt x="208933" y="977901"/>
                      <a:pt x="196850" y="965818"/>
                      <a:pt x="196850" y="950913"/>
                    </a:cubicBezTo>
                    <a:cubicBezTo>
                      <a:pt x="196850" y="936008"/>
                      <a:pt x="208933" y="923925"/>
                      <a:pt x="223838" y="923925"/>
                    </a:cubicBezTo>
                    <a:close/>
                    <a:moveTo>
                      <a:pt x="55563" y="889000"/>
                    </a:moveTo>
                    <a:cubicBezTo>
                      <a:pt x="70468" y="889000"/>
                      <a:pt x="82551" y="901083"/>
                      <a:pt x="82551" y="915988"/>
                    </a:cubicBezTo>
                    <a:cubicBezTo>
                      <a:pt x="82551" y="930893"/>
                      <a:pt x="70468" y="942976"/>
                      <a:pt x="55563" y="942976"/>
                    </a:cubicBezTo>
                    <a:cubicBezTo>
                      <a:pt x="40658" y="942976"/>
                      <a:pt x="28575" y="930893"/>
                      <a:pt x="28575" y="915988"/>
                    </a:cubicBezTo>
                    <a:cubicBezTo>
                      <a:pt x="28575" y="901083"/>
                      <a:pt x="40658" y="889000"/>
                      <a:pt x="55563" y="889000"/>
                    </a:cubicBezTo>
                    <a:close/>
                    <a:moveTo>
                      <a:pt x="909638" y="882650"/>
                    </a:moveTo>
                    <a:cubicBezTo>
                      <a:pt x="924543" y="882650"/>
                      <a:pt x="936626" y="894733"/>
                      <a:pt x="936626" y="909638"/>
                    </a:cubicBezTo>
                    <a:cubicBezTo>
                      <a:pt x="936626" y="924543"/>
                      <a:pt x="924543" y="936626"/>
                      <a:pt x="909638" y="936626"/>
                    </a:cubicBezTo>
                    <a:cubicBezTo>
                      <a:pt x="894733" y="936626"/>
                      <a:pt x="882650" y="924543"/>
                      <a:pt x="882650" y="909638"/>
                    </a:cubicBezTo>
                    <a:cubicBezTo>
                      <a:pt x="882650" y="894733"/>
                      <a:pt x="894733" y="882650"/>
                      <a:pt x="909638" y="882650"/>
                    </a:cubicBezTo>
                    <a:close/>
                    <a:moveTo>
                      <a:pt x="169863" y="869950"/>
                    </a:moveTo>
                    <a:cubicBezTo>
                      <a:pt x="184768" y="869950"/>
                      <a:pt x="196851" y="882033"/>
                      <a:pt x="196851" y="896938"/>
                    </a:cubicBezTo>
                    <a:cubicBezTo>
                      <a:pt x="196851" y="911843"/>
                      <a:pt x="184768" y="923926"/>
                      <a:pt x="169863" y="923926"/>
                    </a:cubicBezTo>
                    <a:cubicBezTo>
                      <a:pt x="154958" y="923926"/>
                      <a:pt x="142875" y="911843"/>
                      <a:pt x="142875" y="896938"/>
                    </a:cubicBezTo>
                    <a:cubicBezTo>
                      <a:pt x="142875" y="882033"/>
                      <a:pt x="154958" y="869950"/>
                      <a:pt x="169863" y="869950"/>
                    </a:cubicBezTo>
                    <a:close/>
                    <a:moveTo>
                      <a:pt x="830263" y="857250"/>
                    </a:moveTo>
                    <a:cubicBezTo>
                      <a:pt x="845168" y="857250"/>
                      <a:pt x="857251" y="869333"/>
                      <a:pt x="857251" y="884238"/>
                    </a:cubicBezTo>
                    <a:cubicBezTo>
                      <a:pt x="857251" y="899143"/>
                      <a:pt x="845168" y="911226"/>
                      <a:pt x="830263" y="911226"/>
                    </a:cubicBezTo>
                    <a:cubicBezTo>
                      <a:pt x="815358" y="911226"/>
                      <a:pt x="803275" y="899143"/>
                      <a:pt x="803275" y="884238"/>
                    </a:cubicBezTo>
                    <a:cubicBezTo>
                      <a:pt x="803275" y="869333"/>
                      <a:pt x="815358" y="857250"/>
                      <a:pt x="830263" y="857250"/>
                    </a:cubicBezTo>
                    <a:close/>
                    <a:moveTo>
                      <a:pt x="125413" y="809625"/>
                    </a:moveTo>
                    <a:cubicBezTo>
                      <a:pt x="140318" y="809625"/>
                      <a:pt x="152401" y="821708"/>
                      <a:pt x="152401" y="836613"/>
                    </a:cubicBezTo>
                    <a:cubicBezTo>
                      <a:pt x="152401" y="851518"/>
                      <a:pt x="140318" y="863601"/>
                      <a:pt x="125413" y="863601"/>
                    </a:cubicBezTo>
                    <a:cubicBezTo>
                      <a:pt x="110508" y="863601"/>
                      <a:pt x="98425" y="851518"/>
                      <a:pt x="98425" y="836613"/>
                    </a:cubicBezTo>
                    <a:cubicBezTo>
                      <a:pt x="98425" y="821708"/>
                      <a:pt x="110508" y="809625"/>
                      <a:pt x="125413" y="809625"/>
                    </a:cubicBezTo>
                    <a:close/>
                    <a:moveTo>
                      <a:pt x="906463" y="796925"/>
                    </a:moveTo>
                    <a:cubicBezTo>
                      <a:pt x="921368" y="796925"/>
                      <a:pt x="933451" y="809008"/>
                      <a:pt x="933451" y="823913"/>
                    </a:cubicBezTo>
                    <a:cubicBezTo>
                      <a:pt x="933451" y="838818"/>
                      <a:pt x="921368" y="850901"/>
                      <a:pt x="906463" y="850901"/>
                    </a:cubicBezTo>
                    <a:cubicBezTo>
                      <a:pt x="891558" y="850901"/>
                      <a:pt x="879475" y="838818"/>
                      <a:pt x="879475" y="823913"/>
                    </a:cubicBezTo>
                    <a:cubicBezTo>
                      <a:pt x="879475" y="809008"/>
                      <a:pt x="891558" y="796925"/>
                      <a:pt x="906463" y="796925"/>
                    </a:cubicBezTo>
                    <a:close/>
                    <a:moveTo>
                      <a:pt x="185738" y="771525"/>
                    </a:moveTo>
                    <a:cubicBezTo>
                      <a:pt x="200643" y="771525"/>
                      <a:pt x="212726" y="783608"/>
                      <a:pt x="212726" y="798513"/>
                    </a:cubicBezTo>
                    <a:cubicBezTo>
                      <a:pt x="212726" y="813418"/>
                      <a:pt x="200643" y="825501"/>
                      <a:pt x="185738" y="825501"/>
                    </a:cubicBezTo>
                    <a:cubicBezTo>
                      <a:pt x="170833" y="825501"/>
                      <a:pt x="158750" y="813418"/>
                      <a:pt x="158750" y="798513"/>
                    </a:cubicBezTo>
                    <a:cubicBezTo>
                      <a:pt x="158750" y="783608"/>
                      <a:pt x="170833" y="771525"/>
                      <a:pt x="185738" y="771525"/>
                    </a:cubicBezTo>
                    <a:close/>
                    <a:moveTo>
                      <a:pt x="26988" y="752475"/>
                    </a:moveTo>
                    <a:cubicBezTo>
                      <a:pt x="41893" y="752475"/>
                      <a:pt x="53976" y="764558"/>
                      <a:pt x="53976" y="779463"/>
                    </a:cubicBezTo>
                    <a:cubicBezTo>
                      <a:pt x="53976" y="794368"/>
                      <a:pt x="41893" y="806451"/>
                      <a:pt x="26988" y="806451"/>
                    </a:cubicBezTo>
                    <a:cubicBezTo>
                      <a:pt x="12083" y="806451"/>
                      <a:pt x="0" y="794368"/>
                      <a:pt x="0" y="779463"/>
                    </a:cubicBezTo>
                    <a:cubicBezTo>
                      <a:pt x="0" y="764558"/>
                      <a:pt x="12083" y="752475"/>
                      <a:pt x="26988" y="752475"/>
                    </a:cubicBezTo>
                    <a:close/>
                    <a:moveTo>
                      <a:pt x="100013" y="746125"/>
                    </a:moveTo>
                    <a:cubicBezTo>
                      <a:pt x="114918" y="746125"/>
                      <a:pt x="127001" y="758208"/>
                      <a:pt x="127001" y="773113"/>
                    </a:cubicBezTo>
                    <a:cubicBezTo>
                      <a:pt x="127001" y="788018"/>
                      <a:pt x="114918" y="800101"/>
                      <a:pt x="100013" y="800101"/>
                    </a:cubicBezTo>
                    <a:cubicBezTo>
                      <a:pt x="85108" y="800101"/>
                      <a:pt x="73025" y="788018"/>
                      <a:pt x="73025" y="773113"/>
                    </a:cubicBezTo>
                    <a:cubicBezTo>
                      <a:pt x="73025" y="758208"/>
                      <a:pt x="85108" y="746125"/>
                      <a:pt x="100013" y="746125"/>
                    </a:cubicBezTo>
                    <a:close/>
                    <a:moveTo>
                      <a:pt x="928688" y="727075"/>
                    </a:moveTo>
                    <a:cubicBezTo>
                      <a:pt x="943593" y="727075"/>
                      <a:pt x="955676" y="739158"/>
                      <a:pt x="955676" y="754063"/>
                    </a:cubicBezTo>
                    <a:cubicBezTo>
                      <a:pt x="955676" y="768968"/>
                      <a:pt x="943593" y="781051"/>
                      <a:pt x="928688" y="781051"/>
                    </a:cubicBezTo>
                    <a:cubicBezTo>
                      <a:pt x="913783" y="781051"/>
                      <a:pt x="901700" y="768968"/>
                      <a:pt x="901700" y="754063"/>
                    </a:cubicBezTo>
                    <a:cubicBezTo>
                      <a:pt x="901700" y="739158"/>
                      <a:pt x="913783" y="727075"/>
                      <a:pt x="928688" y="727075"/>
                    </a:cubicBezTo>
                    <a:close/>
                    <a:moveTo>
                      <a:pt x="954088" y="165100"/>
                    </a:moveTo>
                    <a:cubicBezTo>
                      <a:pt x="968993" y="165100"/>
                      <a:pt x="981076" y="177183"/>
                      <a:pt x="981076" y="192088"/>
                    </a:cubicBezTo>
                    <a:cubicBezTo>
                      <a:pt x="981076" y="206993"/>
                      <a:pt x="968993" y="219076"/>
                      <a:pt x="954088" y="219076"/>
                    </a:cubicBezTo>
                    <a:cubicBezTo>
                      <a:pt x="939183" y="219076"/>
                      <a:pt x="927100" y="206993"/>
                      <a:pt x="927100" y="192088"/>
                    </a:cubicBezTo>
                    <a:cubicBezTo>
                      <a:pt x="927100" y="177183"/>
                      <a:pt x="939183" y="165100"/>
                      <a:pt x="954088" y="165100"/>
                    </a:cubicBezTo>
                    <a:close/>
                    <a:moveTo>
                      <a:pt x="862013" y="88900"/>
                    </a:moveTo>
                    <a:cubicBezTo>
                      <a:pt x="876918" y="88900"/>
                      <a:pt x="889001" y="100983"/>
                      <a:pt x="889001" y="115888"/>
                    </a:cubicBezTo>
                    <a:cubicBezTo>
                      <a:pt x="889001" y="130793"/>
                      <a:pt x="876918" y="142876"/>
                      <a:pt x="862013" y="142876"/>
                    </a:cubicBezTo>
                    <a:cubicBezTo>
                      <a:pt x="847108" y="142876"/>
                      <a:pt x="835025" y="130793"/>
                      <a:pt x="835025" y="115888"/>
                    </a:cubicBezTo>
                    <a:cubicBezTo>
                      <a:pt x="835025" y="100983"/>
                      <a:pt x="847108" y="88900"/>
                      <a:pt x="862013" y="88900"/>
                    </a:cubicBezTo>
                    <a:close/>
                    <a:moveTo>
                      <a:pt x="1042988" y="76200"/>
                    </a:moveTo>
                    <a:cubicBezTo>
                      <a:pt x="1057893" y="76200"/>
                      <a:pt x="1069976" y="88283"/>
                      <a:pt x="1069976" y="103188"/>
                    </a:cubicBezTo>
                    <a:cubicBezTo>
                      <a:pt x="1069976" y="118093"/>
                      <a:pt x="1057893" y="130176"/>
                      <a:pt x="1042988" y="130176"/>
                    </a:cubicBezTo>
                    <a:cubicBezTo>
                      <a:pt x="1028083" y="130176"/>
                      <a:pt x="1016000" y="118093"/>
                      <a:pt x="1016000" y="103188"/>
                    </a:cubicBezTo>
                    <a:cubicBezTo>
                      <a:pt x="1016000" y="88283"/>
                      <a:pt x="1028083" y="76200"/>
                      <a:pt x="1042988" y="76200"/>
                    </a:cubicBezTo>
                    <a:close/>
                    <a:moveTo>
                      <a:pt x="973138" y="63500"/>
                    </a:moveTo>
                    <a:cubicBezTo>
                      <a:pt x="988043" y="63500"/>
                      <a:pt x="1000126" y="75583"/>
                      <a:pt x="1000126" y="90488"/>
                    </a:cubicBezTo>
                    <a:cubicBezTo>
                      <a:pt x="1000126" y="105393"/>
                      <a:pt x="988043" y="117476"/>
                      <a:pt x="973138" y="117476"/>
                    </a:cubicBezTo>
                    <a:cubicBezTo>
                      <a:pt x="958233" y="117476"/>
                      <a:pt x="946150" y="105393"/>
                      <a:pt x="946150" y="90488"/>
                    </a:cubicBezTo>
                    <a:cubicBezTo>
                      <a:pt x="946150" y="75583"/>
                      <a:pt x="958233" y="63500"/>
                      <a:pt x="973138" y="63500"/>
                    </a:cubicBezTo>
                    <a:close/>
                    <a:moveTo>
                      <a:pt x="1131888" y="19050"/>
                    </a:moveTo>
                    <a:cubicBezTo>
                      <a:pt x="1146793" y="19050"/>
                      <a:pt x="1158876" y="31133"/>
                      <a:pt x="1158876" y="46038"/>
                    </a:cubicBezTo>
                    <a:cubicBezTo>
                      <a:pt x="1158876" y="60943"/>
                      <a:pt x="1146793" y="73026"/>
                      <a:pt x="1131888" y="73026"/>
                    </a:cubicBezTo>
                    <a:cubicBezTo>
                      <a:pt x="1116983" y="73026"/>
                      <a:pt x="1104900" y="60943"/>
                      <a:pt x="1104900" y="46038"/>
                    </a:cubicBezTo>
                    <a:cubicBezTo>
                      <a:pt x="1104900" y="31133"/>
                      <a:pt x="1116983" y="19050"/>
                      <a:pt x="1131888" y="19050"/>
                    </a:cubicBezTo>
                    <a:close/>
                    <a:moveTo>
                      <a:pt x="976313" y="0"/>
                    </a:moveTo>
                    <a:cubicBezTo>
                      <a:pt x="991218" y="0"/>
                      <a:pt x="1003301" y="12083"/>
                      <a:pt x="1003301" y="26988"/>
                    </a:cubicBezTo>
                    <a:cubicBezTo>
                      <a:pt x="1003301" y="41893"/>
                      <a:pt x="991218" y="53976"/>
                      <a:pt x="976313" y="53976"/>
                    </a:cubicBezTo>
                    <a:cubicBezTo>
                      <a:pt x="961408" y="53976"/>
                      <a:pt x="949325" y="41893"/>
                      <a:pt x="949325" y="26988"/>
                    </a:cubicBezTo>
                    <a:cubicBezTo>
                      <a:pt x="949325" y="12083"/>
                      <a:pt x="961408" y="0"/>
                      <a:pt x="976313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6" name="乗算記号 165">
              <a:extLst>
                <a:ext uri="{FF2B5EF4-FFF2-40B4-BE49-F238E27FC236}">
                  <a16:creationId xmlns:a16="http://schemas.microsoft.com/office/drawing/2014/main" id="{5FCDF03E-A8C0-83EC-5008-11AEF1D9438E}"/>
                </a:ext>
              </a:extLst>
            </p:cNvPr>
            <p:cNvSpPr/>
            <p:nvPr/>
          </p:nvSpPr>
          <p:spPr>
            <a:xfrm>
              <a:off x="2905691" y="1268046"/>
              <a:ext cx="4014398" cy="4014394"/>
            </a:xfrm>
            <a:prstGeom prst="mathMultiply">
              <a:avLst>
                <a:gd name="adj1" fmla="val 12030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4649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8FBCB9-C7A9-CF23-8672-0C253ED95E3E}"/>
              </a:ext>
            </a:extLst>
          </p:cNvPr>
          <p:cNvSpPr txBox="1"/>
          <p:nvPr/>
        </p:nvSpPr>
        <p:spPr>
          <a:xfrm>
            <a:off x="869594" y="889649"/>
            <a:ext cx="5080443" cy="44172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千円札が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不足している為、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お支払いに一万円札は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使えません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A4 210 x 297 mm</PresentationFormat>
  <Paragraphs>29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poph43_一万円札は使えません（２）</dc:title>
  <dc:subject>poph43_一万円札は使えません（２）</dc:subject>
  <dc:creator>でじけろお</dc:creator>
  <cp:lastModifiedBy/>
  <cp:revision>1</cp:revision>
  <dcterms:created xsi:type="dcterms:W3CDTF">2014-01-24T06:40:26Z</dcterms:created>
  <dcterms:modified xsi:type="dcterms:W3CDTF">2025-02-19T05:07:35Z</dcterms:modified>
  <cp:version>1</cp:version>
</cp:coreProperties>
</file>