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3" r:id="rId3"/>
    <p:sldId id="325" r:id="rId4"/>
    <p:sldId id="265" r:id="rId5"/>
    <p:sldId id="281" r:id="rId6"/>
    <p:sldId id="31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5" d="100"/>
          <a:sy n="85" d="100"/>
        </p:scale>
        <p:origin x="276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082570" y="1027289"/>
            <a:ext cx="7740860" cy="480342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五千円札、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一万円札は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使えません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EFA4011-E337-E8A3-CDBD-445778313CCA}"/>
              </a:ext>
            </a:extLst>
          </p:cNvPr>
          <p:cNvSpPr txBox="1"/>
          <p:nvPr/>
        </p:nvSpPr>
        <p:spPr>
          <a:xfrm>
            <a:off x="658091" y="575733"/>
            <a:ext cx="8589818" cy="570653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五千円札、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一万円札は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使えません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571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D393EF-60F4-0216-36D0-D8D429138C64}"/>
              </a:ext>
            </a:extLst>
          </p:cNvPr>
          <p:cNvSpPr txBox="1"/>
          <p:nvPr/>
        </p:nvSpPr>
        <p:spPr>
          <a:xfrm>
            <a:off x="689266" y="5499230"/>
            <a:ext cx="8724898" cy="95327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千円札が不足している為、お支払いに一万円札は使えません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申し訳ありませんが、ご協力お願いします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989BE3E-CDC0-C42C-3207-045EA0414894}"/>
              </a:ext>
            </a:extLst>
          </p:cNvPr>
          <p:cNvSpPr/>
          <p:nvPr/>
        </p:nvSpPr>
        <p:spPr>
          <a:xfrm>
            <a:off x="542510" y="495505"/>
            <a:ext cx="8871654" cy="4598680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91866FB-DA4B-3182-4C03-14FC3BDF5AB9}"/>
              </a:ext>
            </a:extLst>
          </p:cNvPr>
          <p:cNvSpPr txBox="1"/>
          <p:nvPr/>
        </p:nvSpPr>
        <p:spPr>
          <a:xfrm>
            <a:off x="1051932" y="891822"/>
            <a:ext cx="7802136" cy="380743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五千円札、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一万円札は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使えません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07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29E158A-AAAE-1F80-4B4C-3FDF77E8E69D}"/>
              </a:ext>
            </a:extLst>
          </p:cNvPr>
          <p:cNvSpPr/>
          <p:nvPr/>
        </p:nvSpPr>
        <p:spPr>
          <a:xfrm>
            <a:off x="106667" y="101377"/>
            <a:ext cx="3334166" cy="66423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9910DCA6-9F20-6DD2-469B-4EBFA2C252DA}"/>
              </a:ext>
            </a:extLst>
          </p:cNvPr>
          <p:cNvSpPr txBox="1"/>
          <p:nvPr/>
        </p:nvSpPr>
        <p:spPr>
          <a:xfrm>
            <a:off x="3793747" y="629587"/>
            <a:ext cx="5475115" cy="570099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五千円札、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一万円札は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使えません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F12F70E8-C224-3C1D-3123-DCF24903830B}"/>
              </a:ext>
            </a:extLst>
          </p:cNvPr>
          <p:cNvSpPr txBox="1"/>
          <p:nvPr/>
        </p:nvSpPr>
        <p:spPr>
          <a:xfrm rot="20700000">
            <a:off x="1049148" y="774982"/>
            <a:ext cx="1190832" cy="45657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無理ッス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780B2D5D-33D0-ED7A-FA02-612ABCEB4043}"/>
              </a:ext>
            </a:extLst>
          </p:cNvPr>
          <p:cNvGrpSpPr/>
          <p:nvPr/>
        </p:nvGrpSpPr>
        <p:grpSpPr>
          <a:xfrm>
            <a:off x="429434" y="1417333"/>
            <a:ext cx="2803034" cy="4748883"/>
            <a:chOff x="6933531" y="317640"/>
            <a:chExt cx="1971010" cy="3339273"/>
          </a:xfrm>
        </p:grpSpPr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4B0D6313-BAE0-1ECE-4E48-87F8B7F31B40}"/>
                </a:ext>
              </a:extLst>
            </p:cNvPr>
            <p:cNvGrpSpPr/>
            <p:nvPr/>
          </p:nvGrpSpPr>
          <p:grpSpPr>
            <a:xfrm>
              <a:off x="7300200" y="317640"/>
              <a:ext cx="1241301" cy="2509561"/>
              <a:chOff x="7343872" y="1033708"/>
              <a:chExt cx="1241301" cy="2509561"/>
            </a:xfrm>
          </p:grpSpPr>
          <p:sp>
            <p:nvSpPr>
              <p:cNvPr id="182" name="片側の 2 つの角を丸めた四角形 144">
                <a:extLst>
                  <a:ext uri="{FF2B5EF4-FFF2-40B4-BE49-F238E27FC236}">
                    <a16:creationId xmlns:a16="http://schemas.microsoft.com/office/drawing/2014/main" id="{7AD8E589-0A80-4233-4434-F179AED5F15E}"/>
                  </a:ext>
                </a:extLst>
              </p:cNvPr>
              <p:cNvSpPr/>
              <p:nvPr/>
            </p:nvSpPr>
            <p:spPr>
              <a:xfrm>
                <a:off x="7436983" y="2443956"/>
                <a:ext cx="1009724" cy="1099313"/>
              </a:xfrm>
              <a:prstGeom prst="round2SameRect">
                <a:avLst>
                  <a:gd name="adj1" fmla="val 30697"/>
                  <a:gd name="adj2" fmla="val 0"/>
                </a:avLst>
              </a:prstGeom>
              <a:pattFill prst="ltVert">
                <a:fgClr>
                  <a:sysClr val="window" lastClr="FFFFFF"/>
                </a:fgClr>
                <a:bgClr>
                  <a:srgbClr val="FFC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" name="台形 182">
                <a:extLst>
                  <a:ext uri="{FF2B5EF4-FFF2-40B4-BE49-F238E27FC236}">
                    <a16:creationId xmlns:a16="http://schemas.microsoft.com/office/drawing/2014/main" id="{486CE5F6-C656-78BA-F13D-89757D9F4C2D}"/>
                  </a:ext>
                </a:extLst>
              </p:cNvPr>
              <p:cNvSpPr/>
              <p:nvPr/>
            </p:nvSpPr>
            <p:spPr>
              <a:xfrm>
                <a:off x="7623602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台形 183">
                <a:extLst>
                  <a:ext uri="{FF2B5EF4-FFF2-40B4-BE49-F238E27FC236}">
                    <a16:creationId xmlns:a16="http://schemas.microsoft.com/office/drawing/2014/main" id="{91BAFDBF-9443-453E-A8FA-9E617EFD7A4A}"/>
                  </a:ext>
                </a:extLst>
              </p:cNvPr>
              <p:cNvSpPr/>
              <p:nvPr/>
            </p:nvSpPr>
            <p:spPr>
              <a:xfrm>
                <a:off x="8158170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549244A6-7C06-2D3C-6AFA-F2630AFB3719}"/>
                  </a:ext>
                </a:extLst>
              </p:cNvPr>
              <p:cNvSpPr/>
              <p:nvPr/>
            </p:nvSpPr>
            <p:spPr>
              <a:xfrm>
                <a:off x="7502538" y="2781272"/>
                <a:ext cx="896109" cy="761997"/>
              </a:xfrm>
              <a:prstGeom prst="trapezoid">
                <a:avLst>
                  <a:gd name="adj" fmla="val 15364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515811B7-0502-B073-E132-AADDD0BC15B0}"/>
                  </a:ext>
                </a:extLst>
              </p:cNvPr>
              <p:cNvSpPr/>
              <p:nvPr/>
            </p:nvSpPr>
            <p:spPr>
              <a:xfrm>
                <a:off x="7918634" y="2647784"/>
                <a:ext cx="63808" cy="66106"/>
              </a:xfrm>
              <a:prstGeom prst="ellipse">
                <a:avLst/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5DDE6051-D2A9-1DD0-A34B-AB983ED2C4EC}"/>
                  </a:ext>
                </a:extLst>
              </p:cNvPr>
              <p:cNvSpPr/>
              <p:nvPr/>
            </p:nvSpPr>
            <p:spPr>
              <a:xfrm>
                <a:off x="7731662" y="2198798"/>
                <a:ext cx="440430" cy="32138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139089 w 525992"/>
                  <a:gd name="connsiteY7" fmla="*/ 216193 h 351598"/>
                  <a:gd name="connsiteX8" fmla="*/ 160641 w 525992"/>
                  <a:gd name="connsiteY8" fmla="*/ 0 h 351598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25992 w 525992"/>
                  <a:gd name="connsiteY3" fmla="*/ 254756 h 351598"/>
                  <a:gd name="connsiteX4" fmla="*/ 262996 w 525992"/>
                  <a:gd name="connsiteY4" fmla="*/ 351598 h 351598"/>
                  <a:gd name="connsiteX5" fmla="*/ 0 w 525992"/>
                  <a:gd name="connsiteY5" fmla="*/ 254756 h 351598"/>
                  <a:gd name="connsiteX6" fmla="*/ 139089 w 525992"/>
                  <a:gd name="connsiteY6" fmla="*/ 216193 h 351598"/>
                  <a:gd name="connsiteX7" fmla="*/ 160641 w 525992"/>
                  <a:gd name="connsiteY7" fmla="*/ 0 h 351598"/>
                  <a:gd name="connsiteX0" fmla="*/ 160641 w 525992"/>
                  <a:gd name="connsiteY0" fmla="*/ 0 h 348158"/>
                  <a:gd name="connsiteX1" fmla="*/ 362085 w 525992"/>
                  <a:gd name="connsiteY1" fmla="*/ 0 h 348158"/>
                  <a:gd name="connsiteX2" fmla="*/ 380961 w 525992"/>
                  <a:gd name="connsiteY2" fmla="*/ 220956 h 348158"/>
                  <a:gd name="connsiteX3" fmla="*/ 525992 w 525992"/>
                  <a:gd name="connsiteY3" fmla="*/ 254756 h 348158"/>
                  <a:gd name="connsiteX4" fmla="*/ 262996 w 525992"/>
                  <a:gd name="connsiteY4" fmla="*/ 348158 h 348158"/>
                  <a:gd name="connsiteX5" fmla="*/ 0 w 525992"/>
                  <a:gd name="connsiteY5" fmla="*/ 254756 h 348158"/>
                  <a:gd name="connsiteX6" fmla="*/ 139089 w 525992"/>
                  <a:gd name="connsiteY6" fmla="*/ 216193 h 348158"/>
                  <a:gd name="connsiteX7" fmla="*/ 160641 w 525992"/>
                  <a:gd name="connsiteY7" fmla="*/ 0 h 348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5992" h="34815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25992" y="254756"/>
                    </a:lnTo>
                    <a:cubicBezTo>
                      <a:pt x="525992" y="324353"/>
                      <a:pt x="408245" y="348158"/>
                      <a:pt x="262996" y="348158"/>
                    </a:cubicBezTo>
                    <a:cubicBezTo>
                      <a:pt x="117747" y="348158"/>
                      <a:pt x="0" y="324353"/>
                      <a:pt x="0" y="254756"/>
                    </a:cubicBez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928667F5-E17F-AB5C-A155-54F6DEAA059E}"/>
                  </a:ext>
                </a:extLst>
              </p:cNvPr>
              <p:cNvSpPr/>
              <p:nvPr/>
            </p:nvSpPr>
            <p:spPr>
              <a:xfrm>
                <a:off x="7632638" y="2391960"/>
                <a:ext cx="635752" cy="217848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  <a:gd name="connsiteX0" fmla="*/ 203505 w 650560"/>
                  <a:gd name="connsiteY0" fmla="*/ 1063 h 227586"/>
                  <a:gd name="connsiteX1" fmla="*/ 232766 w 650560"/>
                  <a:gd name="connsiteY1" fmla="*/ 15528 h 227586"/>
                  <a:gd name="connsiteX2" fmla="*/ 325227 w 650560"/>
                  <a:gd name="connsiteY2" fmla="*/ 118706 h 227586"/>
                  <a:gd name="connsiteX3" fmla="*/ 417687 w 650560"/>
                  <a:gd name="connsiteY3" fmla="*/ 15529 h 227586"/>
                  <a:gd name="connsiteX4" fmla="*/ 446949 w 650560"/>
                  <a:gd name="connsiteY4" fmla="*/ 1064 h 227586"/>
                  <a:gd name="connsiteX5" fmla="*/ 483517 w 650560"/>
                  <a:gd name="connsiteY5" fmla="*/ 4166 h 227586"/>
                  <a:gd name="connsiteX6" fmla="*/ 650453 w 650560"/>
                  <a:gd name="connsiteY6" fmla="*/ 66260 h 227586"/>
                  <a:gd name="connsiteX7" fmla="*/ 505882 w 650560"/>
                  <a:gd name="connsiteY7" fmla="*/ 227586 h 227586"/>
                  <a:gd name="connsiteX8" fmla="*/ 325226 w 650560"/>
                  <a:gd name="connsiteY8" fmla="*/ 142065 h 227586"/>
                  <a:gd name="connsiteX9" fmla="*/ 144571 w 650560"/>
                  <a:gd name="connsiteY9" fmla="*/ 227585 h 227586"/>
                  <a:gd name="connsiteX10" fmla="*/ 0 w 650560"/>
                  <a:gd name="connsiteY10" fmla="*/ 66259 h 227586"/>
                  <a:gd name="connsiteX11" fmla="*/ 166936 w 650560"/>
                  <a:gd name="connsiteY11" fmla="*/ 4165 h 227586"/>
                  <a:gd name="connsiteX12" fmla="*/ 203505 w 650560"/>
                  <a:gd name="connsiteY12" fmla="*/ 1063 h 227586"/>
                  <a:gd name="connsiteX0" fmla="*/ 203505 w 650453"/>
                  <a:gd name="connsiteY0" fmla="*/ 1063 h 227586"/>
                  <a:gd name="connsiteX1" fmla="*/ 232766 w 650453"/>
                  <a:gd name="connsiteY1" fmla="*/ 15528 h 227586"/>
                  <a:gd name="connsiteX2" fmla="*/ 325227 w 650453"/>
                  <a:gd name="connsiteY2" fmla="*/ 118706 h 227586"/>
                  <a:gd name="connsiteX3" fmla="*/ 417687 w 650453"/>
                  <a:gd name="connsiteY3" fmla="*/ 15529 h 227586"/>
                  <a:gd name="connsiteX4" fmla="*/ 446949 w 650453"/>
                  <a:gd name="connsiteY4" fmla="*/ 1064 h 227586"/>
                  <a:gd name="connsiteX5" fmla="*/ 483517 w 650453"/>
                  <a:gd name="connsiteY5" fmla="*/ 4166 h 227586"/>
                  <a:gd name="connsiteX6" fmla="*/ 650453 w 650453"/>
                  <a:gd name="connsiteY6" fmla="*/ 66260 h 227586"/>
                  <a:gd name="connsiteX7" fmla="*/ 505882 w 650453"/>
                  <a:gd name="connsiteY7" fmla="*/ 227586 h 227586"/>
                  <a:gd name="connsiteX8" fmla="*/ 325226 w 650453"/>
                  <a:gd name="connsiteY8" fmla="*/ 142065 h 227586"/>
                  <a:gd name="connsiteX9" fmla="*/ 144571 w 650453"/>
                  <a:gd name="connsiteY9" fmla="*/ 227585 h 227586"/>
                  <a:gd name="connsiteX10" fmla="*/ 0 w 650453"/>
                  <a:gd name="connsiteY10" fmla="*/ 66259 h 227586"/>
                  <a:gd name="connsiteX11" fmla="*/ 166936 w 650453"/>
                  <a:gd name="connsiteY11" fmla="*/ 4165 h 227586"/>
                  <a:gd name="connsiteX12" fmla="*/ 203505 w 650453"/>
                  <a:gd name="connsiteY12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17687 w 650453"/>
                  <a:gd name="connsiteY2" fmla="*/ 15529 h 227586"/>
                  <a:gd name="connsiteX3" fmla="*/ 446949 w 650453"/>
                  <a:gd name="connsiteY3" fmla="*/ 1064 h 227586"/>
                  <a:gd name="connsiteX4" fmla="*/ 483517 w 650453"/>
                  <a:gd name="connsiteY4" fmla="*/ 4166 h 227586"/>
                  <a:gd name="connsiteX5" fmla="*/ 650453 w 650453"/>
                  <a:gd name="connsiteY5" fmla="*/ 66260 h 227586"/>
                  <a:gd name="connsiteX6" fmla="*/ 505882 w 650453"/>
                  <a:gd name="connsiteY6" fmla="*/ 227586 h 227586"/>
                  <a:gd name="connsiteX7" fmla="*/ 325226 w 650453"/>
                  <a:gd name="connsiteY7" fmla="*/ 142065 h 227586"/>
                  <a:gd name="connsiteX8" fmla="*/ 144571 w 650453"/>
                  <a:gd name="connsiteY8" fmla="*/ 227585 h 227586"/>
                  <a:gd name="connsiteX9" fmla="*/ 0 w 650453"/>
                  <a:gd name="connsiteY9" fmla="*/ 66259 h 227586"/>
                  <a:gd name="connsiteX10" fmla="*/ 166936 w 650453"/>
                  <a:gd name="connsiteY10" fmla="*/ 4165 h 227586"/>
                  <a:gd name="connsiteX11" fmla="*/ 203505 w 650453"/>
                  <a:gd name="connsiteY11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453" h="227586">
                    <a:moveTo>
                      <a:pt x="203505" y="1063"/>
                    </a:moveTo>
                    <a:lnTo>
                      <a:pt x="325227" y="118706"/>
                    </a:lnTo>
                    <a:lnTo>
                      <a:pt x="446949" y="1064"/>
                    </a:lnTo>
                    <a:cubicBezTo>
                      <a:pt x="458863" y="-993"/>
                      <a:pt x="471993" y="-121"/>
                      <a:pt x="483517" y="4166"/>
                    </a:cubicBezTo>
                    <a:lnTo>
                      <a:pt x="650453" y="66260"/>
                    </a:lnTo>
                    <a:lnTo>
                      <a:pt x="505882" y="227586"/>
                    </a:lnTo>
                    <a:lnTo>
                      <a:pt x="325226" y="142065"/>
                    </a:lnTo>
                    <a:lnTo>
                      <a:pt x="144571" y="227585"/>
                    </a:lnTo>
                    <a:lnTo>
                      <a:pt x="0" y="66259"/>
                    </a:lnTo>
                    <a:lnTo>
                      <a:pt x="166936" y="4165"/>
                    </a:lnTo>
                    <a:cubicBezTo>
                      <a:pt x="178460" y="-122"/>
                      <a:pt x="191592" y="-994"/>
                      <a:pt x="203505" y="106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8662B3B0-F852-3E8A-B189-4A4D7DE7C6F9}"/>
                  </a:ext>
                </a:extLst>
              </p:cNvPr>
              <p:cNvGrpSpPr/>
              <p:nvPr/>
            </p:nvGrpSpPr>
            <p:grpSpPr>
              <a:xfrm>
                <a:off x="7343872" y="1320889"/>
                <a:ext cx="1241301" cy="683029"/>
                <a:chOff x="4376033" y="1381139"/>
                <a:chExt cx="1193236" cy="656581"/>
              </a:xfrm>
              <a:solidFill>
                <a:srgbClr val="339933"/>
              </a:solidFill>
            </p:grpSpPr>
            <p:sp>
              <p:nvSpPr>
                <p:cNvPr id="222" name="四角形: 角を丸くする 221">
                  <a:extLst>
                    <a:ext uri="{FF2B5EF4-FFF2-40B4-BE49-F238E27FC236}">
                      <a16:creationId xmlns:a16="http://schemas.microsoft.com/office/drawing/2014/main" id="{9B39F0F4-8911-67F4-3E5D-D997B004DD64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3" name="四角形: 角を丸くする 222">
                  <a:extLst>
                    <a:ext uri="{FF2B5EF4-FFF2-40B4-BE49-F238E27FC236}">
                      <a16:creationId xmlns:a16="http://schemas.microsoft.com/office/drawing/2014/main" id="{A9FC5244-7EE6-C7B4-B1FF-D9ED19559FF1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2C50C02B-4110-82D1-7E38-21D1FD78FBA8}"/>
                  </a:ext>
                </a:extLst>
              </p:cNvPr>
              <p:cNvGrpSpPr/>
              <p:nvPr/>
            </p:nvGrpSpPr>
            <p:grpSpPr>
              <a:xfrm rot="16200000" flipH="1">
                <a:off x="7473249" y="2114140"/>
                <a:ext cx="308040" cy="308040"/>
                <a:chOff x="6070600" y="2196792"/>
                <a:chExt cx="296112" cy="296112"/>
              </a:xfrm>
              <a:solidFill>
                <a:srgbClr val="339933"/>
              </a:solidFill>
            </p:grpSpPr>
            <p:sp>
              <p:nvSpPr>
                <p:cNvPr id="220" name="涙形 219">
                  <a:extLst>
                    <a:ext uri="{FF2B5EF4-FFF2-40B4-BE49-F238E27FC236}">
                      <a16:creationId xmlns:a16="http://schemas.microsoft.com/office/drawing/2014/main" id="{AF847ACF-98B4-0545-C946-5B43C0B0FB55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1" name="涙形 220">
                  <a:extLst>
                    <a:ext uri="{FF2B5EF4-FFF2-40B4-BE49-F238E27FC236}">
                      <a16:creationId xmlns:a16="http://schemas.microsoft.com/office/drawing/2014/main" id="{476BBE78-0836-B219-BBA5-90D6491D9B19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70AD47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A3E5C5C5-5387-56C1-C86E-8A050216EAA9}"/>
                  </a:ext>
                </a:extLst>
              </p:cNvPr>
              <p:cNvGrpSpPr/>
              <p:nvPr/>
            </p:nvGrpSpPr>
            <p:grpSpPr>
              <a:xfrm rot="5400000">
                <a:off x="8147453" y="2114140"/>
                <a:ext cx="308040" cy="308040"/>
                <a:chOff x="6070600" y="2196792"/>
                <a:chExt cx="296112" cy="296112"/>
              </a:xfrm>
              <a:solidFill>
                <a:srgbClr val="339933"/>
              </a:solidFill>
            </p:grpSpPr>
            <p:sp>
              <p:nvSpPr>
                <p:cNvPr id="218" name="涙形 217">
                  <a:extLst>
                    <a:ext uri="{FF2B5EF4-FFF2-40B4-BE49-F238E27FC236}">
                      <a16:creationId xmlns:a16="http://schemas.microsoft.com/office/drawing/2014/main" id="{DA502047-8E22-05DD-B3AC-E3461F3406F8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涙形 218">
                  <a:extLst>
                    <a:ext uri="{FF2B5EF4-FFF2-40B4-BE49-F238E27FC236}">
                      <a16:creationId xmlns:a16="http://schemas.microsoft.com/office/drawing/2014/main" id="{4180DFC7-AB6F-FAE2-A803-8F948D2D91FF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70AD47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5E0B730F-238B-DB4A-4287-8C46AF782683}"/>
                  </a:ext>
                </a:extLst>
              </p:cNvPr>
              <p:cNvGrpSpPr/>
              <p:nvPr/>
            </p:nvGrpSpPr>
            <p:grpSpPr>
              <a:xfrm>
                <a:off x="7366290" y="1141319"/>
                <a:ext cx="1187152" cy="1184800"/>
                <a:chOff x="7407998" y="1141319"/>
                <a:chExt cx="1103736" cy="1184800"/>
              </a:xfrm>
            </p:grpSpPr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697BD68E-F5D8-41E3-7F79-9C8E72EACBD1}"/>
                    </a:ext>
                  </a:extLst>
                </p:cNvPr>
                <p:cNvGrpSpPr/>
                <p:nvPr/>
              </p:nvGrpSpPr>
              <p:grpSpPr>
                <a:xfrm>
                  <a:off x="7407998" y="1282181"/>
                  <a:ext cx="1103736" cy="1043938"/>
                  <a:chOff x="8313749" y="677530"/>
                  <a:chExt cx="1277659" cy="1208437"/>
                </a:xfrm>
              </p:grpSpPr>
              <p:grpSp>
                <p:nvGrpSpPr>
                  <p:cNvPr id="198" name="グループ化 197">
                    <a:extLst>
                      <a:ext uri="{FF2B5EF4-FFF2-40B4-BE49-F238E27FC236}">
                        <a16:creationId xmlns:a16="http://schemas.microsoft.com/office/drawing/2014/main" id="{087FDBA9-4938-6CD4-D765-8300ACF6E62A}"/>
                      </a:ext>
                    </a:extLst>
                  </p:cNvPr>
                  <p:cNvGrpSpPr/>
                  <p:nvPr/>
                </p:nvGrpSpPr>
                <p:grpSpPr>
                  <a:xfrm>
                    <a:off x="8313749" y="677530"/>
                    <a:ext cx="1277659" cy="1208437"/>
                    <a:chOff x="2791854" y="2017484"/>
                    <a:chExt cx="1150921" cy="1088564"/>
                  </a:xfrm>
                  <a:solidFill>
                    <a:srgbClr val="FFCC99"/>
                  </a:solidFill>
                </p:grpSpPr>
                <p:grpSp>
                  <p:nvGrpSpPr>
                    <p:cNvPr id="211" name="グループ化 210">
                      <a:extLst>
                        <a:ext uri="{FF2B5EF4-FFF2-40B4-BE49-F238E27FC236}">
                          <a16:creationId xmlns:a16="http://schemas.microsoft.com/office/drawing/2014/main" id="{A563F05B-CC53-DB98-932D-6406ADA3A90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4" y="2429975"/>
                      <a:ext cx="222006" cy="333008"/>
                      <a:chOff x="2686003" y="2805610"/>
                      <a:chExt cx="157843" cy="236764"/>
                    </a:xfrm>
                    <a:grpFill/>
                  </p:grpSpPr>
                  <p:sp>
                    <p:nvSpPr>
                      <p:cNvPr id="216" name="円/楕円 536">
                        <a:extLst>
                          <a:ext uri="{FF2B5EF4-FFF2-40B4-BE49-F238E27FC236}">
                            <a16:creationId xmlns:a16="http://schemas.microsoft.com/office/drawing/2014/main" id="{6164D44A-705E-7300-F3B2-DF200896BF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6003" y="280561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17" name="円/楕円 537">
                        <a:extLst>
                          <a:ext uri="{FF2B5EF4-FFF2-40B4-BE49-F238E27FC236}">
                            <a16:creationId xmlns:a16="http://schemas.microsoft.com/office/drawing/2014/main" id="{E11FDEA7-13AB-7896-5220-6B39417FEC9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14578" y="284688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2" name="グループ化 211">
                      <a:extLst>
                        <a:ext uri="{FF2B5EF4-FFF2-40B4-BE49-F238E27FC236}">
                          <a16:creationId xmlns:a16="http://schemas.microsoft.com/office/drawing/2014/main" id="{53D78701-0893-ADAF-A266-3BF3AC03F4BE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9" y="2429975"/>
                      <a:ext cx="222006" cy="333008"/>
                      <a:chOff x="2686003" y="2805610"/>
                      <a:chExt cx="157843" cy="236764"/>
                    </a:xfrm>
                    <a:grpFill/>
                  </p:grpSpPr>
                  <p:sp>
                    <p:nvSpPr>
                      <p:cNvPr id="214" name="円/楕円 534">
                        <a:extLst>
                          <a:ext uri="{FF2B5EF4-FFF2-40B4-BE49-F238E27FC236}">
                            <a16:creationId xmlns:a16="http://schemas.microsoft.com/office/drawing/2014/main" id="{AC345B6E-F48A-E798-248C-7D17C0CCA21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6003" y="280561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15" name="円/楕円 535">
                        <a:extLst>
                          <a:ext uri="{FF2B5EF4-FFF2-40B4-BE49-F238E27FC236}">
                            <a16:creationId xmlns:a16="http://schemas.microsoft.com/office/drawing/2014/main" id="{450276A6-19B0-9821-4C2B-86C4FB15BF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14578" y="2846886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13" name="円/楕円 533">
                      <a:extLst>
                        <a:ext uri="{FF2B5EF4-FFF2-40B4-BE49-F238E27FC236}">
                          <a16:creationId xmlns:a16="http://schemas.microsoft.com/office/drawing/2014/main" id="{F1370EBE-AC70-65FA-A536-1DB6963FA8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8" y="2017484"/>
                      <a:ext cx="928914" cy="1088564"/>
                    </a:xfrm>
                    <a:custGeom>
                      <a:avLst/>
                      <a:gdLst>
                        <a:gd name="connsiteX0" fmla="*/ 0 w 1031205"/>
                        <a:gd name="connsiteY0" fmla="*/ 604211 h 1208421"/>
                        <a:gd name="connsiteX1" fmla="*/ 515603 w 1031205"/>
                        <a:gd name="connsiteY1" fmla="*/ 0 h 1208421"/>
                        <a:gd name="connsiteX2" fmla="*/ 1031206 w 1031205"/>
                        <a:gd name="connsiteY2" fmla="*/ 604211 h 1208421"/>
                        <a:gd name="connsiteX3" fmla="*/ 515603 w 1031205"/>
                        <a:gd name="connsiteY3" fmla="*/ 1208422 h 1208421"/>
                        <a:gd name="connsiteX4" fmla="*/ 0 w 1031205"/>
                        <a:gd name="connsiteY4" fmla="*/ 604211 h 1208421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82"/>
                        <a:gd name="connsiteX1" fmla="*/ 515603 w 1031206"/>
                        <a:gd name="connsiteY1" fmla="*/ 0 h 1208482"/>
                        <a:gd name="connsiteX2" fmla="*/ 1031206 w 1031206"/>
                        <a:gd name="connsiteY2" fmla="*/ 604211 h 1208482"/>
                        <a:gd name="connsiteX3" fmla="*/ 515603 w 1031206"/>
                        <a:gd name="connsiteY3" fmla="*/ 1208422 h 1208482"/>
                        <a:gd name="connsiteX4" fmla="*/ 0 w 1031206"/>
                        <a:gd name="connsiteY4" fmla="*/ 604211 h 1208482"/>
                        <a:gd name="connsiteX0" fmla="*/ 0 w 1031206"/>
                        <a:gd name="connsiteY0" fmla="*/ 604211 h 1208437"/>
                        <a:gd name="connsiteX1" fmla="*/ 515603 w 1031206"/>
                        <a:gd name="connsiteY1" fmla="*/ 0 h 1208437"/>
                        <a:gd name="connsiteX2" fmla="*/ 1031206 w 1031206"/>
                        <a:gd name="connsiteY2" fmla="*/ 604211 h 1208437"/>
                        <a:gd name="connsiteX3" fmla="*/ 515603 w 1031206"/>
                        <a:gd name="connsiteY3" fmla="*/ 1208422 h 1208437"/>
                        <a:gd name="connsiteX4" fmla="*/ 0 w 1031206"/>
                        <a:gd name="connsiteY4" fmla="*/ 604211 h 12084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31206" h="1208437">
                          <a:moveTo>
                            <a:pt x="0" y="604211"/>
                          </a:moveTo>
                          <a:cubicBezTo>
                            <a:pt x="0" y="270514"/>
                            <a:pt x="230843" y="0"/>
                            <a:pt x="515603" y="0"/>
                          </a:cubicBezTo>
                          <a:cubicBezTo>
                            <a:pt x="800363" y="0"/>
                            <a:pt x="1031206" y="270514"/>
                            <a:pt x="1031206" y="604211"/>
                          </a:cubicBezTo>
                          <a:cubicBezTo>
                            <a:pt x="1031206" y="937908"/>
                            <a:pt x="869419" y="1210803"/>
                            <a:pt x="515603" y="1208422"/>
                          </a:cubicBezTo>
                          <a:cubicBezTo>
                            <a:pt x="161787" y="1206041"/>
                            <a:pt x="0" y="937908"/>
                            <a:pt x="0" y="604211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9" name="四角形: 角を丸くする 198">
                    <a:extLst>
                      <a:ext uri="{FF2B5EF4-FFF2-40B4-BE49-F238E27FC236}">
                        <a16:creationId xmlns:a16="http://schemas.microsoft.com/office/drawing/2014/main" id="{DF2D15A6-E9C5-B1FF-F0B1-59C74CDC355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529543" y="1016617"/>
                    <a:ext cx="287644" cy="741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" name="四角形: 角を丸くする 199">
                    <a:extLst>
                      <a:ext uri="{FF2B5EF4-FFF2-40B4-BE49-F238E27FC236}">
                        <a16:creationId xmlns:a16="http://schemas.microsoft.com/office/drawing/2014/main" id="{4C044E8B-53FD-D8CB-E600-4F25978DE94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9081993" y="1016617"/>
                    <a:ext cx="287644" cy="741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01" name="グループ化 200">
                    <a:extLst>
                      <a:ext uri="{FF2B5EF4-FFF2-40B4-BE49-F238E27FC236}">
                        <a16:creationId xmlns:a16="http://schemas.microsoft.com/office/drawing/2014/main" id="{BE45FD87-8FEE-9FC4-1247-88F216DE5F9D}"/>
                      </a:ext>
                    </a:extLst>
                  </p:cNvPr>
                  <p:cNvGrpSpPr/>
                  <p:nvPr/>
                </p:nvGrpSpPr>
                <p:grpSpPr>
                  <a:xfrm>
                    <a:off x="8569574" y="1144157"/>
                    <a:ext cx="188100" cy="241515"/>
                    <a:chOff x="8589369" y="1164308"/>
                    <a:chExt cx="188100" cy="241515"/>
                  </a:xfrm>
                </p:grpSpPr>
                <p:sp>
                  <p:nvSpPr>
                    <p:cNvPr id="208" name="フリーフォーム: 図形 207">
                      <a:extLst>
                        <a:ext uri="{FF2B5EF4-FFF2-40B4-BE49-F238E27FC236}">
                          <a16:creationId xmlns:a16="http://schemas.microsoft.com/office/drawing/2014/main" id="{1DD0F763-F19F-698C-C76B-E972C48E0B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9369" y="1164308"/>
                      <a:ext cx="188100" cy="135648"/>
                    </a:xfrm>
                    <a:custGeom>
                      <a:avLst/>
                      <a:gdLst>
                        <a:gd name="connsiteX0" fmla="*/ 94050 w 188100"/>
                        <a:gd name="connsiteY0" fmla="*/ 0 h 135648"/>
                        <a:gd name="connsiteX1" fmla="*/ 188100 w 188100"/>
                        <a:gd name="connsiteY1" fmla="*/ 94050 h 135648"/>
                        <a:gd name="connsiteX2" fmla="*/ 188099 w 188100"/>
                        <a:gd name="connsiteY2" fmla="*/ 135644 h 135648"/>
                        <a:gd name="connsiteX3" fmla="*/ 182736 w 188100"/>
                        <a:gd name="connsiteY3" fmla="*/ 109080 h 135648"/>
                        <a:gd name="connsiteX4" fmla="*/ 94050 w 188100"/>
                        <a:gd name="connsiteY4" fmla="*/ 50295 h 135648"/>
                        <a:gd name="connsiteX5" fmla="*/ 5364 w 188100"/>
                        <a:gd name="connsiteY5" fmla="*/ 109080 h 135648"/>
                        <a:gd name="connsiteX6" fmla="*/ 0 w 188100"/>
                        <a:gd name="connsiteY6" fmla="*/ 135648 h 135648"/>
                        <a:gd name="connsiteX7" fmla="*/ 0 w 188100"/>
                        <a:gd name="connsiteY7" fmla="*/ 94050 h 135648"/>
                        <a:gd name="connsiteX8" fmla="*/ 94050 w 188100"/>
                        <a:gd name="connsiteY8" fmla="*/ 0 h 1356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8100" h="135648">
                          <a:moveTo>
                            <a:pt x="94050" y="0"/>
                          </a:moveTo>
                          <a:cubicBezTo>
                            <a:pt x="145992" y="0"/>
                            <a:pt x="188100" y="42108"/>
                            <a:pt x="188100" y="94050"/>
                          </a:cubicBezTo>
                          <a:lnTo>
                            <a:pt x="188099" y="135644"/>
                          </a:lnTo>
                          <a:lnTo>
                            <a:pt x="182736" y="109080"/>
                          </a:lnTo>
                          <a:cubicBezTo>
                            <a:pt x="168125" y="74535"/>
                            <a:pt x="133918" y="50295"/>
                            <a:pt x="94050" y="50295"/>
                          </a:cubicBezTo>
                          <a:cubicBezTo>
                            <a:pt x="54182" y="50295"/>
                            <a:pt x="19976" y="74535"/>
                            <a:pt x="5364" y="109080"/>
                          </a:cubicBezTo>
                          <a:lnTo>
                            <a:pt x="0" y="135648"/>
                          </a:lnTo>
                          <a:lnTo>
                            <a:pt x="0" y="94050"/>
                          </a:lnTo>
                          <a:cubicBezTo>
                            <a:pt x="0" y="42108"/>
                            <a:pt x="42108" y="0"/>
                            <a:pt x="94050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9" name="四角形: 角を丸くする 208">
                      <a:extLst>
                        <a:ext uri="{FF2B5EF4-FFF2-40B4-BE49-F238E27FC236}">
                          <a16:creationId xmlns:a16="http://schemas.microsoft.com/office/drawing/2014/main" id="{FA28B148-9112-0B41-5C6E-CF87D06992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9370" y="1198230"/>
                      <a:ext cx="188099" cy="20759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0" name="四角形: 角を丸くする 209">
                      <a:extLst>
                        <a:ext uri="{FF2B5EF4-FFF2-40B4-BE49-F238E27FC236}">
                          <a16:creationId xmlns:a16="http://schemas.microsoft.com/office/drawing/2014/main" id="{FF823949-C380-296B-CD08-D4E8ABD863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20509" y="1220944"/>
                      <a:ext cx="125822" cy="14727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2" name="グループ化 201">
                    <a:extLst>
                      <a:ext uri="{FF2B5EF4-FFF2-40B4-BE49-F238E27FC236}">
                        <a16:creationId xmlns:a16="http://schemas.microsoft.com/office/drawing/2014/main" id="{E282A5EB-9F9A-CDD3-DBC8-1ED7C06618D4}"/>
                      </a:ext>
                    </a:extLst>
                  </p:cNvPr>
                  <p:cNvGrpSpPr/>
                  <p:nvPr/>
                </p:nvGrpSpPr>
                <p:grpSpPr>
                  <a:xfrm>
                    <a:off x="9138693" y="1144157"/>
                    <a:ext cx="188100" cy="241515"/>
                    <a:chOff x="8589369" y="1164308"/>
                    <a:chExt cx="188100" cy="241515"/>
                  </a:xfrm>
                </p:grpSpPr>
                <p:sp>
                  <p:nvSpPr>
                    <p:cNvPr id="205" name="フリーフォーム: 図形 204">
                      <a:extLst>
                        <a:ext uri="{FF2B5EF4-FFF2-40B4-BE49-F238E27FC236}">
                          <a16:creationId xmlns:a16="http://schemas.microsoft.com/office/drawing/2014/main" id="{2E17583F-42F4-B91B-0B6F-B2BEE7A614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9369" y="1164308"/>
                      <a:ext cx="188100" cy="135648"/>
                    </a:xfrm>
                    <a:custGeom>
                      <a:avLst/>
                      <a:gdLst>
                        <a:gd name="connsiteX0" fmla="*/ 94050 w 188100"/>
                        <a:gd name="connsiteY0" fmla="*/ 0 h 135648"/>
                        <a:gd name="connsiteX1" fmla="*/ 188100 w 188100"/>
                        <a:gd name="connsiteY1" fmla="*/ 94050 h 135648"/>
                        <a:gd name="connsiteX2" fmla="*/ 188099 w 188100"/>
                        <a:gd name="connsiteY2" fmla="*/ 135644 h 135648"/>
                        <a:gd name="connsiteX3" fmla="*/ 182736 w 188100"/>
                        <a:gd name="connsiteY3" fmla="*/ 109080 h 135648"/>
                        <a:gd name="connsiteX4" fmla="*/ 94050 w 188100"/>
                        <a:gd name="connsiteY4" fmla="*/ 50295 h 135648"/>
                        <a:gd name="connsiteX5" fmla="*/ 5364 w 188100"/>
                        <a:gd name="connsiteY5" fmla="*/ 109080 h 135648"/>
                        <a:gd name="connsiteX6" fmla="*/ 0 w 188100"/>
                        <a:gd name="connsiteY6" fmla="*/ 135648 h 135648"/>
                        <a:gd name="connsiteX7" fmla="*/ 0 w 188100"/>
                        <a:gd name="connsiteY7" fmla="*/ 94050 h 135648"/>
                        <a:gd name="connsiteX8" fmla="*/ 94050 w 188100"/>
                        <a:gd name="connsiteY8" fmla="*/ 0 h 1356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8100" h="135648">
                          <a:moveTo>
                            <a:pt x="94050" y="0"/>
                          </a:moveTo>
                          <a:cubicBezTo>
                            <a:pt x="145992" y="0"/>
                            <a:pt x="188100" y="42108"/>
                            <a:pt x="188100" y="94050"/>
                          </a:cubicBezTo>
                          <a:lnTo>
                            <a:pt x="188099" y="135644"/>
                          </a:lnTo>
                          <a:lnTo>
                            <a:pt x="182736" y="109080"/>
                          </a:lnTo>
                          <a:cubicBezTo>
                            <a:pt x="168125" y="74535"/>
                            <a:pt x="133918" y="50295"/>
                            <a:pt x="94050" y="50295"/>
                          </a:cubicBezTo>
                          <a:cubicBezTo>
                            <a:pt x="54182" y="50295"/>
                            <a:pt x="19976" y="74535"/>
                            <a:pt x="5364" y="109080"/>
                          </a:cubicBezTo>
                          <a:lnTo>
                            <a:pt x="0" y="135648"/>
                          </a:lnTo>
                          <a:lnTo>
                            <a:pt x="0" y="94050"/>
                          </a:lnTo>
                          <a:cubicBezTo>
                            <a:pt x="0" y="42108"/>
                            <a:pt x="42108" y="0"/>
                            <a:pt x="94050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6" name="四角形: 角を丸くする 205">
                      <a:extLst>
                        <a:ext uri="{FF2B5EF4-FFF2-40B4-BE49-F238E27FC236}">
                          <a16:creationId xmlns:a16="http://schemas.microsoft.com/office/drawing/2014/main" id="{5346117C-B97E-2D83-B2E8-0CEBCF3D37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9370" y="1198230"/>
                      <a:ext cx="188099" cy="20759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7" name="四角形: 角を丸くする 206">
                      <a:extLst>
                        <a:ext uri="{FF2B5EF4-FFF2-40B4-BE49-F238E27FC236}">
                          <a16:creationId xmlns:a16="http://schemas.microsoft.com/office/drawing/2014/main" id="{89C6FEDE-479C-13FC-FC43-5A0B5E52C9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20509" y="1220944"/>
                      <a:ext cx="125822" cy="14727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03" name="円/楕円 638">
                    <a:extLst>
                      <a:ext uri="{FF2B5EF4-FFF2-40B4-BE49-F238E27FC236}">
                        <a16:creationId xmlns:a16="http://schemas.microsoft.com/office/drawing/2014/main" id="{0F8350A0-AADE-C69A-F399-136A99D3937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758725" y="1654969"/>
                    <a:ext cx="370988" cy="50256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4" name="円/楕円 638">
                    <a:extLst>
                      <a:ext uri="{FF2B5EF4-FFF2-40B4-BE49-F238E27FC236}">
                        <a16:creationId xmlns:a16="http://schemas.microsoft.com/office/drawing/2014/main" id="{BCF2642C-12E6-5041-9657-01AD903652CD}"/>
                      </a:ext>
                    </a:extLst>
                  </p:cNvPr>
                  <p:cNvSpPr/>
                  <p:nvPr/>
                </p:nvSpPr>
                <p:spPr>
                  <a:xfrm>
                    <a:off x="8872448" y="1545012"/>
                    <a:ext cx="160269" cy="41622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2 w 195960"/>
                      <a:gd name="connsiteY0" fmla="*/ 6193 h 54598"/>
                      <a:gd name="connsiteX1" fmla="*/ 100361 w 195960"/>
                      <a:gd name="connsiteY1" fmla="*/ 651 h 54598"/>
                      <a:gd name="connsiteX2" fmla="*/ 195958 w 195960"/>
                      <a:gd name="connsiteY2" fmla="*/ 6193 h 54598"/>
                      <a:gd name="connsiteX3" fmla="*/ 97980 w 195960"/>
                      <a:gd name="connsiteY3" fmla="*/ 54598 h 54598"/>
                      <a:gd name="connsiteX4" fmla="*/ 2 w 195960"/>
                      <a:gd name="connsiteY4" fmla="*/ 6193 h 54598"/>
                      <a:gd name="connsiteX0" fmla="*/ 4 w 195965"/>
                      <a:gd name="connsiteY0" fmla="*/ 1300 h 49705"/>
                      <a:gd name="connsiteX1" fmla="*/ 94541 w 195965"/>
                      <a:gd name="connsiteY1" fmla="*/ 12819 h 49705"/>
                      <a:gd name="connsiteX2" fmla="*/ 195960 w 195965"/>
                      <a:gd name="connsiteY2" fmla="*/ 1300 h 49705"/>
                      <a:gd name="connsiteX3" fmla="*/ 97982 w 195965"/>
                      <a:gd name="connsiteY3" fmla="*/ 49705 h 49705"/>
                      <a:gd name="connsiteX4" fmla="*/ 4 w 195965"/>
                      <a:gd name="connsiteY4" fmla="*/ 1300 h 49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65" h="49705">
                        <a:moveTo>
                          <a:pt x="4" y="1300"/>
                        </a:moveTo>
                        <a:cubicBezTo>
                          <a:pt x="-570" y="-4848"/>
                          <a:pt x="40429" y="12819"/>
                          <a:pt x="94541" y="12819"/>
                        </a:cubicBezTo>
                        <a:cubicBezTo>
                          <a:pt x="148653" y="12819"/>
                          <a:pt x="195386" y="-4848"/>
                          <a:pt x="195960" y="1300"/>
                        </a:cubicBezTo>
                        <a:cubicBezTo>
                          <a:pt x="196534" y="7448"/>
                          <a:pt x="152094" y="49705"/>
                          <a:pt x="97982" y="49705"/>
                        </a:cubicBezTo>
                        <a:cubicBezTo>
                          <a:pt x="43870" y="49705"/>
                          <a:pt x="578" y="7448"/>
                          <a:pt x="4" y="130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693BFE47-CF66-C983-7444-FA0962AAEA6C}"/>
                    </a:ext>
                  </a:extLst>
                </p:cNvPr>
                <p:cNvSpPr/>
                <p:nvPr/>
              </p:nvSpPr>
              <p:spPr>
                <a:xfrm>
                  <a:off x="7463815" y="1141319"/>
                  <a:ext cx="988890" cy="603120"/>
                </a:xfrm>
                <a:custGeom>
                  <a:avLst/>
                  <a:gdLst>
                    <a:gd name="connsiteX0" fmla="*/ 571338 w 1016390"/>
                    <a:gd name="connsiteY0" fmla="*/ 397 h 603120"/>
                    <a:gd name="connsiteX1" fmla="*/ 882202 w 1016390"/>
                    <a:gd name="connsiteY1" fmla="*/ 134189 h 603120"/>
                    <a:gd name="connsiteX2" fmla="*/ 949507 w 1016390"/>
                    <a:gd name="connsiteY2" fmla="*/ 603119 h 603120"/>
                    <a:gd name="connsiteX3" fmla="*/ 565372 w 1016390"/>
                    <a:gd name="connsiteY3" fmla="*/ 181331 h 603120"/>
                    <a:gd name="connsiteX4" fmla="*/ 508196 w 1016390"/>
                    <a:gd name="connsiteY4" fmla="*/ 138310 h 603120"/>
                    <a:gd name="connsiteX5" fmla="*/ 451020 w 1016390"/>
                    <a:gd name="connsiteY5" fmla="*/ 181332 h 603120"/>
                    <a:gd name="connsiteX6" fmla="*/ 66884 w 1016390"/>
                    <a:gd name="connsiteY6" fmla="*/ 603120 h 603120"/>
                    <a:gd name="connsiteX7" fmla="*/ 134189 w 1016390"/>
                    <a:gd name="connsiteY7" fmla="*/ 134190 h 603120"/>
                    <a:gd name="connsiteX8" fmla="*/ 445054 w 1016390"/>
                    <a:gd name="connsiteY8" fmla="*/ 398 h 603120"/>
                    <a:gd name="connsiteX9" fmla="*/ 504083 w 1016390"/>
                    <a:gd name="connsiteY9" fmla="*/ 13275 h 603120"/>
                    <a:gd name="connsiteX10" fmla="*/ 512507 w 1016390"/>
                    <a:gd name="connsiteY10" fmla="*/ 9788 h 603120"/>
                    <a:gd name="connsiteX11" fmla="*/ 571338 w 1016390"/>
                    <a:gd name="connsiteY11" fmla="*/ 397 h 603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6390" h="603120">
                      <a:moveTo>
                        <a:pt x="571338" y="397"/>
                      </a:moveTo>
                      <a:cubicBezTo>
                        <a:pt x="672937" y="-4836"/>
                        <a:pt x="789654" y="41640"/>
                        <a:pt x="882202" y="134189"/>
                      </a:cubicBezTo>
                      <a:cubicBezTo>
                        <a:pt x="1030279" y="282266"/>
                        <a:pt x="1060412" y="492214"/>
                        <a:pt x="949507" y="603119"/>
                      </a:cubicBezTo>
                      <a:cubicBezTo>
                        <a:pt x="842645" y="446053"/>
                        <a:pt x="712243" y="303101"/>
                        <a:pt x="565372" y="181331"/>
                      </a:cubicBezTo>
                      <a:lnTo>
                        <a:pt x="508196" y="138310"/>
                      </a:lnTo>
                      <a:lnTo>
                        <a:pt x="451020" y="181332"/>
                      </a:lnTo>
                      <a:cubicBezTo>
                        <a:pt x="304148" y="303102"/>
                        <a:pt x="173746" y="446054"/>
                        <a:pt x="66884" y="603120"/>
                      </a:cubicBezTo>
                      <a:cubicBezTo>
                        <a:pt x="-44022" y="492215"/>
                        <a:pt x="-13888" y="282267"/>
                        <a:pt x="134189" y="134190"/>
                      </a:cubicBezTo>
                      <a:cubicBezTo>
                        <a:pt x="226737" y="41641"/>
                        <a:pt x="343454" y="-4835"/>
                        <a:pt x="445054" y="398"/>
                      </a:cubicBezTo>
                      <a:lnTo>
                        <a:pt x="504083" y="13275"/>
                      </a:lnTo>
                      <a:lnTo>
                        <a:pt x="512507" y="9788"/>
                      </a:lnTo>
                      <a:cubicBezTo>
                        <a:pt x="531303" y="4559"/>
                        <a:pt x="551018" y="1444"/>
                        <a:pt x="571338" y="39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3" name="月 192">
                <a:extLst>
                  <a:ext uri="{FF2B5EF4-FFF2-40B4-BE49-F238E27FC236}">
                    <a16:creationId xmlns:a16="http://schemas.microsoft.com/office/drawing/2014/main" id="{8780C6F9-9FB0-72DF-FEB3-73270965EC8C}"/>
                  </a:ext>
                </a:extLst>
              </p:cNvPr>
              <p:cNvSpPr/>
              <p:nvPr/>
            </p:nvSpPr>
            <p:spPr>
              <a:xfrm rot="2700000">
                <a:off x="7846017" y="1171192"/>
                <a:ext cx="78791" cy="374502"/>
              </a:xfrm>
              <a:prstGeom prst="moon">
                <a:avLst>
                  <a:gd name="adj" fmla="val 38624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" name="月 193">
                <a:extLst>
                  <a:ext uri="{FF2B5EF4-FFF2-40B4-BE49-F238E27FC236}">
                    <a16:creationId xmlns:a16="http://schemas.microsoft.com/office/drawing/2014/main" id="{CFE4EF1F-FE02-BE34-E9DC-38AAD0359ADE}"/>
                  </a:ext>
                </a:extLst>
              </p:cNvPr>
              <p:cNvSpPr/>
              <p:nvPr/>
            </p:nvSpPr>
            <p:spPr>
              <a:xfrm rot="1800000">
                <a:off x="7883449" y="1171191"/>
                <a:ext cx="78791" cy="374502"/>
              </a:xfrm>
              <a:prstGeom prst="moon">
                <a:avLst>
                  <a:gd name="adj" fmla="val 38624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CECECC9D-5CA4-2838-594C-CB373A04D5A1}"/>
                  </a:ext>
                </a:extLst>
              </p:cNvPr>
              <p:cNvSpPr/>
              <p:nvPr/>
            </p:nvSpPr>
            <p:spPr>
              <a:xfrm>
                <a:off x="7409770" y="1033708"/>
                <a:ext cx="1088912" cy="635890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0DC59140-E24A-84BB-F41C-1F502915D274}"/>
                </a:ext>
              </a:extLst>
            </p:cNvPr>
            <p:cNvSpPr/>
            <p:nvPr/>
          </p:nvSpPr>
          <p:spPr>
            <a:xfrm rot="20700000">
              <a:off x="6933531" y="1542577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655F0A27-C7A5-8548-2633-BD55739DEEA6}"/>
                </a:ext>
              </a:extLst>
            </p:cNvPr>
            <p:cNvSpPr/>
            <p:nvPr/>
          </p:nvSpPr>
          <p:spPr>
            <a:xfrm rot="900000" flipH="1">
              <a:off x="8086352" y="1542577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29775F06-FFB5-B2FF-409B-7BB91EE9E6B3}"/>
                </a:ext>
              </a:extLst>
            </p:cNvPr>
            <p:cNvGrpSpPr/>
            <p:nvPr/>
          </p:nvGrpSpPr>
          <p:grpSpPr>
            <a:xfrm>
              <a:off x="6946558" y="2499344"/>
              <a:ext cx="1871552" cy="1157569"/>
              <a:chOff x="6872174" y="2496658"/>
              <a:chExt cx="2681401" cy="1658467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7FBC8EA2-0A0B-CF81-E725-4D69035C5D25}"/>
                  </a:ext>
                </a:extLst>
              </p:cNvPr>
              <p:cNvGrpSpPr/>
              <p:nvPr/>
            </p:nvGrpSpPr>
            <p:grpSpPr>
              <a:xfrm>
                <a:off x="6872174" y="2496658"/>
                <a:ext cx="2033998" cy="955508"/>
                <a:chOff x="617995" y="888611"/>
                <a:chExt cx="3330325" cy="1564481"/>
              </a:xfrm>
            </p:grpSpPr>
            <p:sp>
              <p:nvSpPr>
                <p:cNvPr id="163" name="正方形/長方形 162">
                  <a:extLst>
                    <a:ext uri="{FF2B5EF4-FFF2-40B4-BE49-F238E27FC236}">
                      <a16:creationId xmlns:a16="http://schemas.microsoft.com/office/drawing/2014/main" id="{F4876ED4-70FC-0159-0BE1-714140EBCA14}"/>
                    </a:ext>
                  </a:extLst>
                </p:cNvPr>
                <p:cNvSpPr/>
                <p:nvPr/>
              </p:nvSpPr>
              <p:spPr>
                <a:xfrm>
                  <a:off x="617995" y="888611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4" name="四角形: 角を丸くする 163">
                  <a:extLst>
                    <a:ext uri="{FF2B5EF4-FFF2-40B4-BE49-F238E27FC236}">
                      <a16:creationId xmlns:a16="http://schemas.microsoft.com/office/drawing/2014/main" id="{F4189E4D-472E-0BB3-15C7-D203547DBBF4}"/>
                    </a:ext>
                  </a:extLst>
                </p:cNvPr>
                <p:cNvSpPr/>
                <p:nvPr/>
              </p:nvSpPr>
              <p:spPr>
                <a:xfrm>
                  <a:off x="753424" y="1024703"/>
                  <a:ext cx="3059466" cy="1292297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CD5A8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C037A1B9-8C42-259F-D2C8-9C2141CA6EF1}"/>
                    </a:ext>
                  </a:extLst>
                </p:cNvPr>
                <p:cNvSpPr/>
                <p:nvPr/>
              </p:nvSpPr>
              <p:spPr bwMode="auto">
                <a:xfrm>
                  <a:off x="823901" y="967325"/>
                  <a:ext cx="800461" cy="256430"/>
                </a:xfrm>
                <a:custGeom>
                  <a:avLst/>
                  <a:gdLst>
                    <a:gd name="connsiteX0" fmla="*/ 44998 w 647177"/>
                    <a:gd name="connsiteY0" fmla="*/ 113523 h 207325"/>
                    <a:gd name="connsiteX1" fmla="*/ 44998 w 647177"/>
                    <a:gd name="connsiteY1" fmla="*/ 122909 h 207325"/>
                    <a:gd name="connsiteX2" fmla="*/ 67082 w 647177"/>
                    <a:gd name="connsiteY2" fmla="*/ 122909 h 207325"/>
                    <a:gd name="connsiteX3" fmla="*/ 67082 w 647177"/>
                    <a:gd name="connsiteY3" fmla="*/ 135816 h 207325"/>
                    <a:gd name="connsiteX4" fmla="*/ 163447 w 647177"/>
                    <a:gd name="connsiteY4" fmla="*/ 128231 h 207325"/>
                    <a:gd name="connsiteX5" fmla="*/ 157797 w 647177"/>
                    <a:gd name="connsiteY5" fmla="*/ 128231 h 207325"/>
                    <a:gd name="connsiteX6" fmla="*/ 157797 w 647177"/>
                    <a:gd name="connsiteY6" fmla="*/ 113523 h 207325"/>
                    <a:gd name="connsiteX7" fmla="*/ 230 w 647177"/>
                    <a:gd name="connsiteY7" fmla="*/ 87023 h 207325"/>
                    <a:gd name="connsiteX8" fmla="*/ 44998 w 647177"/>
                    <a:gd name="connsiteY8" fmla="*/ 87023 h 207325"/>
                    <a:gd name="connsiteX9" fmla="*/ 44998 w 647177"/>
                    <a:gd name="connsiteY9" fmla="*/ 87023 h 207325"/>
                    <a:gd name="connsiteX10" fmla="*/ 157797 w 647177"/>
                    <a:gd name="connsiteY10" fmla="*/ 87023 h 207325"/>
                    <a:gd name="connsiteX11" fmla="*/ 157797 w 647177"/>
                    <a:gd name="connsiteY11" fmla="*/ 87023 h 207325"/>
                    <a:gd name="connsiteX12" fmla="*/ 202565 w 647177"/>
                    <a:gd name="connsiteY12" fmla="*/ 87023 h 207325"/>
                    <a:gd name="connsiteX13" fmla="*/ 202565 w 647177"/>
                    <a:gd name="connsiteY13" fmla="*/ 128231 h 207325"/>
                    <a:gd name="connsiteX14" fmla="*/ 180950 w 647177"/>
                    <a:gd name="connsiteY14" fmla="*/ 128231 h 207325"/>
                    <a:gd name="connsiteX15" fmla="*/ 182922 w 647177"/>
                    <a:gd name="connsiteY15" fmla="*/ 153280 h 207325"/>
                    <a:gd name="connsiteX16" fmla="*/ 67082 w 647177"/>
                    <a:gd name="connsiteY16" fmla="*/ 162398 h 207325"/>
                    <a:gd name="connsiteX17" fmla="*/ 67082 w 647177"/>
                    <a:gd name="connsiteY17" fmla="*/ 180825 h 207325"/>
                    <a:gd name="connsiteX18" fmla="*/ 142048 w 647177"/>
                    <a:gd name="connsiteY18" fmla="*/ 180825 h 207325"/>
                    <a:gd name="connsiteX19" fmla="*/ 142048 w 647177"/>
                    <a:gd name="connsiteY19" fmla="*/ 165729 h 207325"/>
                    <a:gd name="connsiteX20" fmla="*/ 186815 w 647177"/>
                    <a:gd name="connsiteY20" fmla="*/ 165729 h 207325"/>
                    <a:gd name="connsiteX21" fmla="*/ 186815 w 647177"/>
                    <a:gd name="connsiteY21" fmla="*/ 206937 h 207325"/>
                    <a:gd name="connsiteX22" fmla="*/ 182110 w 647177"/>
                    <a:gd name="connsiteY22" fmla="*/ 206937 h 207325"/>
                    <a:gd name="connsiteX23" fmla="*/ 182110 w 647177"/>
                    <a:gd name="connsiteY23" fmla="*/ 207325 h 207325"/>
                    <a:gd name="connsiteX24" fmla="*/ 67082 w 647177"/>
                    <a:gd name="connsiteY24" fmla="*/ 207325 h 207325"/>
                    <a:gd name="connsiteX25" fmla="*/ 34017 w 647177"/>
                    <a:gd name="connsiteY25" fmla="*/ 207325 h 207325"/>
                    <a:gd name="connsiteX26" fmla="*/ 22314 w 647177"/>
                    <a:gd name="connsiteY26" fmla="*/ 207325 h 207325"/>
                    <a:gd name="connsiteX27" fmla="*/ 22314 w 647177"/>
                    <a:gd name="connsiteY27" fmla="*/ 128231 h 207325"/>
                    <a:gd name="connsiteX28" fmla="*/ 230 w 647177"/>
                    <a:gd name="connsiteY28" fmla="*/ 128231 h 207325"/>
                    <a:gd name="connsiteX29" fmla="*/ 568505 w 647177"/>
                    <a:gd name="connsiteY29" fmla="*/ 50810 h 207325"/>
                    <a:gd name="connsiteX30" fmla="*/ 568505 w 647177"/>
                    <a:gd name="connsiteY30" fmla="*/ 90433 h 207325"/>
                    <a:gd name="connsiteX31" fmla="*/ 602410 w 647177"/>
                    <a:gd name="connsiteY31" fmla="*/ 90433 h 207325"/>
                    <a:gd name="connsiteX32" fmla="*/ 602410 w 647177"/>
                    <a:gd name="connsiteY32" fmla="*/ 50810 h 207325"/>
                    <a:gd name="connsiteX33" fmla="*/ 489611 w 647177"/>
                    <a:gd name="connsiteY33" fmla="*/ 50810 h 207325"/>
                    <a:gd name="connsiteX34" fmla="*/ 489611 w 647177"/>
                    <a:gd name="connsiteY34" fmla="*/ 90433 h 207325"/>
                    <a:gd name="connsiteX35" fmla="*/ 523737 w 647177"/>
                    <a:gd name="connsiteY35" fmla="*/ 90433 h 207325"/>
                    <a:gd name="connsiteX36" fmla="*/ 523737 w 647177"/>
                    <a:gd name="connsiteY36" fmla="*/ 50810 h 207325"/>
                    <a:gd name="connsiteX37" fmla="*/ 79124 w 647177"/>
                    <a:gd name="connsiteY37" fmla="*/ 1250 h 207325"/>
                    <a:gd name="connsiteX38" fmla="*/ 123892 w 647177"/>
                    <a:gd name="connsiteY38" fmla="*/ 1250 h 207325"/>
                    <a:gd name="connsiteX39" fmla="*/ 123892 w 647177"/>
                    <a:gd name="connsiteY39" fmla="*/ 13673 h 207325"/>
                    <a:gd name="connsiteX40" fmla="*/ 202565 w 647177"/>
                    <a:gd name="connsiteY40" fmla="*/ 13673 h 207325"/>
                    <a:gd name="connsiteX41" fmla="*/ 202565 w 647177"/>
                    <a:gd name="connsiteY41" fmla="*/ 40172 h 207325"/>
                    <a:gd name="connsiteX42" fmla="*/ 123892 w 647177"/>
                    <a:gd name="connsiteY42" fmla="*/ 40172 h 207325"/>
                    <a:gd name="connsiteX43" fmla="*/ 123892 w 647177"/>
                    <a:gd name="connsiteY43" fmla="*/ 50939 h 207325"/>
                    <a:gd name="connsiteX44" fmla="*/ 182110 w 647177"/>
                    <a:gd name="connsiteY44" fmla="*/ 50939 h 207325"/>
                    <a:gd name="connsiteX45" fmla="*/ 182110 w 647177"/>
                    <a:gd name="connsiteY45" fmla="*/ 77439 h 207325"/>
                    <a:gd name="connsiteX46" fmla="*/ 20454 w 647177"/>
                    <a:gd name="connsiteY46" fmla="*/ 77439 h 207325"/>
                    <a:gd name="connsiteX47" fmla="*/ 20454 w 647177"/>
                    <a:gd name="connsiteY47" fmla="*/ 50939 h 207325"/>
                    <a:gd name="connsiteX48" fmla="*/ 79124 w 647177"/>
                    <a:gd name="connsiteY48" fmla="*/ 50939 h 207325"/>
                    <a:gd name="connsiteX49" fmla="*/ 79124 w 647177"/>
                    <a:gd name="connsiteY49" fmla="*/ 40172 h 207325"/>
                    <a:gd name="connsiteX50" fmla="*/ 0 w 647177"/>
                    <a:gd name="connsiteY50" fmla="*/ 40172 h 207325"/>
                    <a:gd name="connsiteX51" fmla="*/ 0 w 647177"/>
                    <a:gd name="connsiteY51" fmla="*/ 13673 h 207325"/>
                    <a:gd name="connsiteX52" fmla="*/ 79124 w 647177"/>
                    <a:gd name="connsiteY52" fmla="*/ 13673 h 207325"/>
                    <a:gd name="connsiteX53" fmla="*/ 444612 w 647177"/>
                    <a:gd name="connsiteY53" fmla="*/ 0 h 207325"/>
                    <a:gd name="connsiteX54" fmla="*/ 444843 w 647177"/>
                    <a:gd name="connsiteY54" fmla="*/ 0 h 207325"/>
                    <a:gd name="connsiteX55" fmla="*/ 489611 w 647177"/>
                    <a:gd name="connsiteY55" fmla="*/ 0 h 207325"/>
                    <a:gd name="connsiteX56" fmla="*/ 523737 w 647177"/>
                    <a:gd name="connsiteY56" fmla="*/ 0 h 207325"/>
                    <a:gd name="connsiteX57" fmla="*/ 568505 w 647177"/>
                    <a:gd name="connsiteY57" fmla="*/ 0 h 207325"/>
                    <a:gd name="connsiteX58" fmla="*/ 602410 w 647177"/>
                    <a:gd name="connsiteY58" fmla="*/ 0 h 207325"/>
                    <a:gd name="connsiteX59" fmla="*/ 647177 w 647177"/>
                    <a:gd name="connsiteY59" fmla="*/ 0 h 207325"/>
                    <a:gd name="connsiteX60" fmla="*/ 647177 w 647177"/>
                    <a:gd name="connsiteY60" fmla="*/ 50810 h 207325"/>
                    <a:gd name="connsiteX61" fmla="*/ 647177 w 647177"/>
                    <a:gd name="connsiteY61" fmla="*/ 90433 h 207325"/>
                    <a:gd name="connsiteX62" fmla="*/ 647177 w 647177"/>
                    <a:gd name="connsiteY62" fmla="*/ 141243 h 207325"/>
                    <a:gd name="connsiteX63" fmla="*/ 647177 w 647177"/>
                    <a:gd name="connsiteY63" fmla="*/ 207325 h 207325"/>
                    <a:gd name="connsiteX64" fmla="*/ 602410 w 647177"/>
                    <a:gd name="connsiteY64" fmla="*/ 207325 h 207325"/>
                    <a:gd name="connsiteX65" fmla="*/ 602410 w 647177"/>
                    <a:gd name="connsiteY65" fmla="*/ 141243 h 207325"/>
                    <a:gd name="connsiteX66" fmla="*/ 489611 w 647177"/>
                    <a:gd name="connsiteY66" fmla="*/ 141243 h 207325"/>
                    <a:gd name="connsiteX67" fmla="*/ 489611 w 647177"/>
                    <a:gd name="connsiteY67" fmla="*/ 207325 h 207325"/>
                    <a:gd name="connsiteX68" fmla="*/ 444843 w 647177"/>
                    <a:gd name="connsiteY68" fmla="*/ 207325 h 207325"/>
                    <a:gd name="connsiteX69" fmla="*/ 444843 w 647177"/>
                    <a:gd name="connsiteY69" fmla="*/ 141243 h 207325"/>
                    <a:gd name="connsiteX70" fmla="*/ 444612 w 647177"/>
                    <a:gd name="connsiteY70" fmla="*/ 141243 h 207325"/>
                    <a:gd name="connsiteX71" fmla="*/ 444612 w 647177"/>
                    <a:gd name="connsiteY71" fmla="*/ 90433 h 207325"/>
                    <a:gd name="connsiteX72" fmla="*/ 444843 w 647177"/>
                    <a:gd name="connsiteY72" fmla="*/ 90433 h 207325"/>
                    <a:gd name="connsiteX73" fmla="*/ 444843 w 647177"/>
                    <a:gd name="connsiteY73" fmla="*/ 50810 h 207325"/>
                    <a:gd name="connsiteX74" fmla="*/ 444612 w 647177"/>
                    <a:gd name="connsiteY74" fmla="*/ 50810 h 207325"/>
                    <a:gd name="connsiteX75" fmla="*/ 227917 w 647177"/>
                    <a:gd name="connsiteY75" fmla="*/ 0 h 207325"/>
                    <a:gd name="connsiteX76" fmla="*/ 408637 w 647177"/>
                    <a:gd name="connsiteY76" fmla="*/ 0 h 207325"/>
                    <a:gd name="connsiteX77" fmla="*/ 408637 w 647177"/>
                    <a:gd name="connsiteY77" fmla="*/ 50810 h 207325"/>
                    <a:gd name="connsiteX78" fmla="*/ 319253 w 647177"/>
                    <a:gd name="connsiteY78" fmla="*/ 50810 h 207325"/>
                    <a:gd name="connsiteX79" fmla="*/ 319253 w 647177"/>
                    <a:gd name="connsiteY79" fmla="*/ 72490 h 207325"/>
                    <a:gd name="connsiteX80" fmla="*/ 364109 w 647177"/>
                    <a:gd name="connsiteY80" fmla="*/ 72490 h 207325"/>
                    <a:gd name="connsiteX81" fmla="*/ 364109 w 647177"/>
                    <a:gd name="connsiteY81" fmla="*/ 71772 h 207325"/>
                    <a:gd name="connsiteX82" fmla="*/ 408877 w 647177"/>
                    <a:gd name="connsiteY82" fmla="*/ 71772 h 207325"/>
                    <a:gd name="connsiteX83" fmla="*/ 408877 w 647177"/>
                    <a:gd name="connsiteY83" fmla="*/ 207324 h 207325"/>
                    <a:gd name="connsiteX84" fmla="*/ 405638 w 647177"/>
                    <a:gd name="connsiteY84" fmla="*/ 207324 h 207325"/>
                    <a:gd name="connsiteX85" fmla="*/ 364109 w 647177"/>
                    <a:gd name="connsiteY85" fmla="*/ 207324 h 207325"/>
                    <a:gd name="connsiteX86" fmla="*/ 337884 w 647177"/>
                    <a:gd name="connsiteY86" fmla="*/ 207324 h 207325"/>
                    <a:gd name="connsiteX87" fmla="*/ 337884 w 647177"/>
                    <a:gd name="connsiteY87" fmla="*/ 163786 h 207325"/>
                    <a:gd name="connsiteX88" fmla="*/ 364109 w 647177"/>
                    <a:gd name="connsiteY88" fmla="*/ 163786 h 207325"/>
                    <a:gd name="connsiteX89" fmla="*/ 364109 w 647177"/>
                    <a:gd name="connsiteY89" fmla="*/ 123300 h 207325"/>
                    <a:gd name="connsiteX90" fmla="*/ 319253 w 647177"/>
                    <a:gd name="connsiteY90" fmla="*/ 123300 h 207325"/>
                    <a:gd name="connsiteX91" fmla="*/ 314013 w 647177"/>
                    <a:gd name="connsiteY91" fmla="*/ 123300 h 207325"/>
                    <a:gd name="connsiteX92" fmla="*/ 307984 w 647177"/>
                    <a:gd name="connsiteY92" fmla="*/ 149080 h 207325"/>
                    <a:gd name="connsiteX93" fmla="*/ 226557 w 647177"/>
                    <a:gd name="connsiteY93" fmla="*/ 207015 h 207325"/>
                    <a:gd name="connsiteX94" fmla="*/ 222614 w 647177"/>
                    <a:gd name="connsiteY94" fmla="*/ 157650 h 207325"/>
                    <a:gd name="connsiteX95" fmla="*/ 262627 w 647177"/>
                    <a:gd name="connsiteY95" fmla="*/ 129181 h 207325"/>
                    <a:gd name="connsiteX96" fmla="*/ 265276 w 647177"/>
                    <a:gd name="connsiteY96" fmla="*/ 117857 h 207325"/>
                    <a:gd name="connsiteX97" fmla="*/ 265276 w 647177"/>
                    <a:gd name="connsiteY97" fmla="*/ 50810 h 207325"/>
                    <a:gd name="connsiteX98" fmla="*/ 227917 w 647177"/>
                    <a:gd name="connsiteY98" fmla="*/ 50810 h 20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647177" h="207325">
                      <a:moveTo>
                        <a:pt x="44998" y="113523"/>
                      </a:moveTo>
                      <a:lnTo>
                        <a:pt x="44998" y="122909"/>
                      </a:lnTo>
                      <a:lnTo>
                        <a:pt x="67082" y="122909"/>
                      </a:lnTo>
                      <a:lnTo>
                        <a:pt x="67082" y="135816"/>
                      </a:lnTo>
                      <a:lnTo>
                        <a:pt x="163447" y="128231"/>
                      </a:lnTo>
                      <a:lnTo>
                        <a:pt x="157797" y="128231"/>
                      </a:lnTo>
                      <a:lnTo>
                        <a:pt x="157797" y="113523"/>
                      </a:lnTo>
                      <a:close/>
                      <a:moveTo>
                        <a:pt x="230" y="87023"/>
                      </a:moveTo>
                      <a:lnTo>
                        <a:pt x="44998" y="87023"/>
                      </a:lnTo>
                      <a:lnTo>
                        <a:pt x="44998" y="87023"/>
                      </a:lnTo>
                      <a:lnTo>
                        <a:pt x="157797" y="87023"/>
                      </a:lnTo>
                      <a:lnTo>
                        <a:pt x="157797" y="87023"/>
                      </a:lnTo>
                      <a:lnTo>
                        <a:pt x="202565" y="87023"/>
                      </a:lnTo>
                      <a:lnTo>
                        <a:pt x="202565" y="128231"/>
                      </a:lnTo>
                      <a:lnTo>
                        <a:pt x="180950" y="128231"/>
                      </a:lnTo>
                      <a:lnTo>
                        <a:pt x="182922" y="153280"/>
                      </a:lnTo>
                      <a:lnTo>
                        <a:pt x="67082" y="162398"/>
                      </a:lnTo>
                      <a:lnTo>
                        <a:pt x="67082" y="180825"/>
                      </a:lnTo>
                      <a:lnTo>
                        <a:pt x="142048" y="180825"/>
                      </a:lnTo>
                      <a:lnTo>
                        <a:pt x="142048" y="165729"/>
                      </a:lnTo>
                      <a:lnTo>
                        <a:pt x="186815" y="165729"/>
                      </a:lnTo>
                      <a:lnTo>
                        <a:pt x="186815" y="206937"/>
                      </a:lnTo>
                      <a:lnTo>
                        <a:pt x="182110" y="206937"/>
                      </a:lnTo>
                      <a:lnTo>
                        <a:pt x="182110" y="207325"/>
                      </a:lnTo>
                      <a:lnTo>
                        <a:pt x="67082" y="207325"/>
                      </a:lnTo>
                      <a:lnTo>
                        <a:pt x="34017" y="207325"/>
                      </a:lnTo>
                      <a:lnTo>
                        <a:pt x="22314" y="207325"/>
                      </a:lnTo>
                      <a:lnTo>
                        <a:pt x="22314" y="128231"/>
                      </a:lnTo>
                      <a:lnTo>
                        <a:pt x="230" y="128231"/>
                      </a:lnTo>
                      <a:close/>
                      <a:moveTo>
                        <a:pt x="568505" y="50810"/>
                      </a:moveTo>
                      <a:lnTo>
                        <a:pt x="568505" y="90433"/>
                      </a:lnTo>
                      <a:lnTo>
                        <a:pt x="602410" y="90433"/>
                      </a:lnTo>
                      <a:lnTo>
                        <a:pt x="602410" y="50810"/>
                      </a:lnTo>
                      <a:close/>
                      <a:moveTo>
                        <a:pt x="489611" y="50810"/>
                      </a:moveTo>
                      <a:lnTo>
                        <a:pt x="489611" y="90433"/>
                      </a:lnTo>
                      <a:lnTo>
                        <a:pt x="523737" y="90433"/>
                      </a:lnTo>
                      <a:lnTo>
                        <a:pt x="523737" y="50810"/>
                      </a:lnTo>
                      <a:close/>
                      <a:moveTo>
                        <a:pt x="79124" y="1250"/>
                      </a:moveTo>
                      <a:lnTo>
                        <a:pt x="123892" y="1250"/>
                      </a:lnTo>
                      <a:lnTo>
                        <a:pt x="123892" y="13673"/>
                      </a:lnTo>
                      <a:lnTo>
                        <a:pt x="202565" y="13673"/>
                      </a:lnTo>
                      <a:lnTo>
                        <a:pt x="202565" y="40172"/>
                      </a:lnTo>
                      <a:lnTo>
                        <a:pt x="123892" y="40172"/>
                      </a:lnTo>
                      <a:lnTo>
                        <a:pt x="123892" y="50939"/>
                      </a:lnTo>
                      <a:lnTo>
                        <a:pt x="182110" y="50939"/>
                      </a:lnTo>
                      <a:lnTo>
                        <a:pt x="182110" y="77439"/>
                      </a:lnTo>
                      <a:lnTo>
                        <a:pt x="20454" y="77439"/>
                      </a:lnTo>
                      <a:lnTo>
                        <a:pt x="20454" y="50939"/>
                      </a:lnTo>
                      <a:lnTo>
                        <a:pt x="79124" y="50939"/>
                      </a:lnTo>
                      <a:lnTo>
                        <a:pt x="79124" y="40172"/>
                      </a:lnTo>
                      <a:lnTo>
                        <a:pt x="0" y="40172"/>
                      </a:lnTo>
                      <a:lnTo>
                        <a:pt x="0" y="13673"/>
                      </a:lnTo>
                      <a:lnTo>
                        <a:pt x="79124" y="13673"/>
                      </a:lnTo>
                      <a:close/>
                      <a:moveTo>
                        <a:pt x="444612" y="0"/>
                      </a:moveTo>
                      <a:lnTo>
                        <a:pt x="444843" y="0"/>
                      </a:lnTo>
                      <a:lnTo>
                        <a:pt x="489611" y="0"/>
                      </a:lnTo>
                      <a:lnTo>
                        <a:pt x="523737" y="0"/>
                      </a:lnTo>
                      <a:lnTo>
                        <a:pt x="568505" y="0"/>
                      </a:lnTo>
                      <a:lnTo>
                        <a:pt x="602410" y="0"/>
                      </a:lnTo>
                      <a:lnTo>
                        <a:pt x="647177" y="0"/>
                      </a:lnTo>
                      <a:lnTo>
                        <a:pt x="647177" y="50810"/>
                      </a:lnTo>
                      <a:lnTo>
                        <a:pt x="647177" y="90433"/>
                      </a:lnTo>
                      <a:lnTo>
                        <a:pt x="647177" y="141243"/>
                      </a:lnTo>
                      <a:lnTo>
                        <a:pt x="647177" y="207325"/>
                      </a:lnTo>
                      <a:lnTo>
                        <a:pt x="602410" y="207325"/>
                      </a:lnTo>
                      <a:lnTo>
                        <a:pt x="602410" y="141243"/>
                      </a:lnTo>
                      <a:lnTo>
                        <a:pt x="489611" y="141243"/>
                      </a:lnTo>
                      <a:lnTo>
                        <a:pt x="489611" y="207325"/>
                      </a:lnTo>
                      <a:lnTo>
                        <a:pt x="444843" y="207325"/>
                      </a:lnTo>
                      <a:lnTo>
                        <a:pt x="444843" y="141243"/>
                      </a:lnTo>
                      <a:lnTo>
                        <a:pt x="444612" y="141243"/>
                      </a:lnTo>
                      <a:lnTo>
                        <a:pt x="444612" y="90433"/>
                      </a:lnTo>
                      <a:lnTo>
                        <a:pt x="444843" y="90433"/>
                      </a:lnTo>
                      <a:lnTo>
                        <a:pt x="444843" y="50810"/>
                      </a:lnTo>
                      <a:lnTo>
                        <a:pt x="444612" y="50810"/>
                      </a:lnTo>
                      <a:close/>
                      <a:moveTo>
                        <a:pt x="227917" y="0"/>
                      </a:moveTo>
                      <a:lnTo>
                        <a:pt x="408637" y="0"/>
                      </a:lnTo>
                      <a:lnTo>
                        <a:pt x="408637" y="50810"/>
                      </a:lnTo>
                      <a:lnTo>
                        <a:pt x="319253" y="50810"/>
                      </a:lnTo>
                      <a:lnTo>
                        <a:pt x="319253" y="72490"/>
                      </a:lnTo>
                      <a:lnTo>
                        <a:pt x="364109" y="72490"/>
                      </a:lnTo>
                      <a:lnTo>
                        <a:pt x="364109" y="71772"/>
                      </a:lnTo>
                      <a:lnTo>
                        <a:pt x="408877" y="71772"/>
                      </a:lnTo>
                      <a:lnTo>
                        <a:pt x="408877" y="207324"/>
                      </a:lnTo>
                      <a:lnTo>
                        <a:pt x="405638" y="207324"/>
                      </a:lnTo>
                      <a:lnTo>
                        <a:pt x="364109" y="207324"/>
                      </a:lnTo>
                      <a:lnTo>
                        <a:pt x="337884" y="207324"/>
                      </a:lnTo>
                      <a:lnTo>
                        <a:pt x="337884" y="163786"/>
                      </a:lnTo>
                      <a:lnTo>
                        <a:pt x="364109" y="163786"/>
                      </a:lnTo>
                      <a:lnTo>
                        <a:pt x="364109" y="123300"/>
                      </a:lnTo>
                      <a:lnTo>
                        <a:pt x="319253" y="123300"/>
                      </a:lnTo>
                      <a:lnTo>
                        <a:pt x="314013" y="123300"/>
                      </a:lnTo>
                      <a:lnTo>
                        <a:pt x="307984" y="149080"/>
                      </a:lnTo>
                      <a:cubicBezTo>
                        <a:pt x="293940" y="181066"/>
                        <a:pt x="263209" y="204087"/>
                        <a:pt x="226557" y="207015"/>
                      </a:cubicBezTo>
                      <a:lnTo>
                        <a:pt x="222614" y="157650"/>
                      </a:lnTo>
                      <a:cubicBezTo>
                        <a:pt x="240624" y="156211"/>
                        <a:pt x="255726" y="144898"/>
                        <a:pt x="262627" y="129181"/>
                      </a:cubicBezTo>
                      <a:lnTo>
                        <a:pt x="265276" y="117857"/>
                      </a:lnTo>
                      <a:lnTo>
                        <a:pt x="265276" y="50810"/>
                      </a:lnTo>
                      <a:lnTo>
                        <a:pt x="227917" y="50810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928C4723-90F1-166F-5E41-80BBE522F05E}"/>
                    </a:ext>
                  </a:extLst>
                </p:cNvPr>
                <p:cNvSpPr/>
                <p:nvPr/>
              </p:nvSpPr>
              <p:spPr bwMode="auto">
                <a:xfrm>
                  <a:off x="2319178" y="1133525"/>
                  <a:ext cx="830473" cy="889792"/>
                </a:xfrm>
                <a:prstGeom prst="ellipse">
                  <a:avLst/>
                </a:pr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11D19BDD-D740-83F8-874E-7E4B6A9A75F2}"/>
                    </a:ext>
                  </a:extLst>
                </p:cNvPr>
                <p:cNvGrpSpPr/>
                <p:nvPr/>
              </p:nvGrpSpPr>
              <p:grpSpPr>
                <a:xfrm>
                  <a:off x="2743452" y="981551"/>
                  <a:ext cx="1092443" cy="1356764"/>
                  <a:chOff x="2600417" y="1098363"/>
                  <a:chExt cx="861106" cy="1069454"/>
                </a:xfrm>
              </p:grpSpPr>
              <p:sp>
                <p:nvSpPr>
                  <p:cNvPr id="169" name="台形 168">
                    <a:extLst>
                      <a:ext uri="{FF2B5EF4-FFF2-40B4-BE49-F238E27FC236}">
                        <a16:creationId xmlns:a16="http://schemas.microsoft.com/office/drawing/2014/main" id="{815E0E59-4C65-5CC1-7CBC-7E66FBD3A7FA}"/>
                      </a:ext>
                    </a:extLst>
                  </p:cNvPr>
                  <p:cNvSpPr/>
                  <p:nvPr/>
                </p:nvSpPr>
                <p:spPr>
                  <a:xfrm>
                    <a:off x="2897912" y="1734822"/>
                    <a:ext cx="373082" cy="277026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台形 169">
                    <a:extLst>
                      <a:ext uri="{FF2B5EF4-FFF2-40B4-BE49-F238E27FC236}">
                        <a16:creationId xmlns:a16="http://schemas.microsoft.com/office/drawing/2014/main" id="{4E18DD40-C937-5AE4-D41F-7D7EF1674052}"/>
                      </a:ext>
                    </a:extLst>
                  </p:cNvPr>
                  <p:cNvSpPr/>
                  <p:nvPr/>
                </p:nvSpPr>
                <p:spPr>
                  <a:xfrm flipV="1">
                    <a:off x="2897912" y="2011848"/>
                    <a:ext cx="373082" cy="153328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0FDB5628-60C4-21F3-2155-A8B570A3D8B5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993565" y="1971678"/>
                    <a:ext cx="122357" cy="219255"/>
                  </a:xfrm>
                  <a:custGeom>
                    <a:avLst/>
                    <a:gdLst>
                      <a:gd name="connsiteX0" fmla="*/ 147073 w 147073"/>
                      <a:gd name="connsiteY0" fmla="*/ 142907 h 263545"/>
                      <a:gd name="connsiteX1" fmla="*/ 147073 w 147073"/>
                      <a:gd name="connsiteY1" fmla="*/ 119424 h 263545"/>
                      <a:gd name="connsiteX2" fmla="*/ 109602 w 147073"/>
                      <a:gd name="connsiteY2" fmla="*/ 81953 h 263545"/>
                      <a:gd name="connsiteX3" fmla="*/ 94554 w 147073"/>
                      <a:gd name="connsiteY3" fmla="*/ 81953 h 263545"/>
                      <a:gd name="connsiteX4" fmla="*/ 115042 w 147073"/>
                      <a:gd name="connsiteY4" fmla="*/ 0 h 263545"/>
                      <a:gd name="connsiteX5" fmla="*/ 7348 w 147073"/>
                      <a:gd name="connsiteY5" fmla="*/ 0 h 263545"/>
                      <a:gd name="connsiteX6" fmla="*/ 28740 w 147073"/>
                      <a:gd name="connsiteY6" fmla="*/ 85570 h 263545"/>
                      <a:gd name="connsiteX7" fmla="*/ 10975 w 147073"/>
                      <a:gd name="connsiteY7" fmla="*/ 92928 h 263545"/>
                      <a:gd name="connsiteX8" fmla="*/ 0 w 147073"/>
                      <a:gd name="connsiteY8" fmla="*/ 119424 h 263545"/>
                      <a:gd name="connsiteX9" fmla="*/ 0 w 147073"/>
                      <a:gd name="connsiteY9" fmla="*/ 142907 h 263545"/>
                      <a:gd name="connsiteX10" fmla="*/ 10975 w 147073"/>
                      <a:gd name="connsiteY10" fmla="*/ 169404 h 263545"/>
                      <a:gd name="connsiteX11" fmla="*/ 29015 w 147073"/>
                      <a:gd name="connsiteY11" fmla="*/ 176876 h 263545"/>
                      <a:gd name="connsiteX12" fmla="*/ 7348 w 147073"/>
                      <a:gd name="connsiteY12" fmla="*/ 263545 h 263545"/>
                      <a:gd name="connsiteX13" fmla="*/ 115042 w 147073"/>
                      <a:gd name="connsiteY13" fmla="*/ 263545 h 263545"/>
                      <a:gd name="connsiteX14" fmla="*/ 94251 w 147073"/>
                      <a:gd name="connsiteY14" fmla="*/ 180379 h 263545"/>
                      <a:gd name="connsiteX15" fmla="*/ 109602 w 147073"/>
                      <a:gd name="connsiteY15" fmla="*/ 180379 h 263545"/>
                      <a:gd name="connsiteX16" fmla="*/ 147073 w 147073"/>
                      <a:gd name="connsiteY16" fmla="*/ 142907 h 263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47073" h="263545">
                        <a:moveTo>
                          <a:pt x="147073" y="142907"/>
                        </a:moveTo>
                        <a:lnTo>
                          <a:pt x="147073" y="119424"/>
                        </a:lnTo>
                        <a:cubicBezTo>
                          <a:pt x="147073" y="98729"/>
                          <a:pt x="130297" y="81953"/>
                          <a:pt x="109602" y="81953"/>
                        </a:cubicBezTo>
                        <a:lnTo>
                          <a:pt x="94554" y="81953"/>
                        </a:lnTo>
                        <a:lnTo>
                          <a:pt x="115042" y="0"/>
                        </a:lnTo>
                        <a:lnTo>
                          <a:pt x="7348" y="0"/>
                        </a:lnTo>
                        <a:lnTo>
                          <a:pt x="28740" y="85570"/>
                        </a:lnTo>
                        <a:lnTo>
                          <a:pt x="10975" y="92928"/>
                        </a:lnTo>
                        <a:cubicBezTo>
                          <a:pt x="4194" y="99709"/>
                          <a:pt x="0" y="109077"/>
                          <a:pt x="0" y="119424"/>
                        </a:cubicBezTo>
                        <a:lnTo>
                          <a:pt x="0" y="142907"/>
                        </a:lnTo>
                        <a:cubicBezTo>
                          <a:pt x="0" y="153255"/>
                          <a:pt x="4194" y="162623"/>
                          <a:pt x="10975" y="169404"/>
                        </a:cubicBezTo>
                        <a:lnTo>
                          <a:pt x="29015" y="176876"/>
                        </a:lnTo>
                        <a:lnTo>
                          <a:pt x="7348" y="263545"/>
                        </a:lnTo>
                        <a:lnTo>
                          <a:pt x="115042" y="263545"/>
                        </a:lnTo>
                        <a:lnTo>
                          <a:pt x="94251" y="180379"/>
                        </a:lnTo>
                        <a:lnTo>
                          <a:pt x="109602" y="180379"/>
                        </a:lnTo>
                        <a:cubicBezTo>
                          <a:pt x="130297" y="180379"/>
                          <a:pt x="147073" y="163603"/>
                          <a:pt x="147073" y="14290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38C10259-4DB0-D395-BBD2-5F6F97C3DEAF}"/>
                      </a:ext>
                    </a:extLst>
                  </p:cNvPr>
                  <p:cNvSpPr/>
                  <p:nvPr/>
                </p:nvSpPr>
                <p:spPr>
                  <a:xfrm>
                    <a:off x="3052102" y="1819148"/>
                    <a:ext cx="2456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FDA4D068-4524-CFF6-A959-017B96A5FC1D}"/>
                      </a:ext>
                    </a:extLst>
                  </p:cNvPr>
                  <p:cNvSpPr/>
                  <p:nvPr/>
                </p:nvSpPr>
                <p:spPr>
                  <a:xfrm flipH="1">
                    <a:off x="2883093" y="1819148"/>
                    <a:ext cx="1707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8DD3C733-35C5-7A9E-4316-013BE8D2180D}"/>
                      </a:ext>
                    </a:extLst>
                  </p:cNvPr>
                  <p:cNvSpPr/>
                  <p:nvPr/>
                </p:nvSpPr>
                <p:spPr>
                  <a:xfrm>
                    <a:off x="2765804" y="1098363"/>
                    <a:ext cx="647805" cy="573390"/>
                  </a:xfrm>
                  <a:custGeom>
                    <a:avLst/>
                    <a:gdLst>
                      <a:gd name="connsiteX0" fmla="*/ 389331 w 778661"/>
                      <a:gd name="connsiteY0" fmla="*/ 0 h 778661"/>
                      <a:gd name="connsiteX1" fmla="*/ 594631 w 778661"/>
                      <a:gd name="connsiteY1" fmla="*/ 85038 h 778661"/>
                      <a:gd name="connsiteX2" fmla="*/ 693623 w 778661"/>
                      <a:gd name="connsiteY2" fmla="*/ 184031 h 778661"/>
                      <a:gd name="connsiteX3" fmla="*/ 693623 w 778661"/>
                      <a:gd name="connsiteY3" fmla="*/ 594631 h 778661"/>
                      <a:gd name="connsiteX4" fmla="*/ 594631 w 778661"/>
                      <a:gd name="connsiteY4" fmla="*/ 693623 h 778661"/>
                      <a:gd name="connsiteX5" fmla="*/ 184030 w 778661"/>
                      <a:gd name="connsiteY5" fmla="*/ 693623 h 778661"/>
                      <a:gd name="connsiteX6" fmla="*/ 85038 w 778661"/>
                      <a:gd name="connsiteY6" fmla="*/ 594631 h 778661"/>
                      <a:gd name="connsiteX7" fmla="*/ 85038 w 778661"/>
                      <a:gd name="connsiteY7" fmla="*/ 184031 h 778661"/>
                      <a:gd name="connsiteX8" fmla="*/ 184030 w 778661"/>
                      <a:gd name="connsiteY8" fmla="*/ 85038 h 778661"/>
                      <a:gd name="connsiteX9" fmla="*/ 389331 w 778661"/>
                      <a:gd name="connsiteY9" fmla="*/ 0 h 778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78661" h="778661">
                        <a:moveTo>
                          <a:pt x="389331" y="0"/>
                        </a:moveTo>
                        <a:cubicBezTo>
                          <a:pt x="463635" y="0"/>
                          <a:pt x="537939" y="28346"/>
                          <a:pt x="594631" y="85038"/>
                        </a:cubicBezTo>
                        <a:lnTo>
                          <a:pt x="693623" y="184031"/>
                        </a:lnTo>
                        <a:cubicBezTo>
                          <a:pt x="807007" y="297414"/>
                          <a:pt x="807007" y="481247"/>
                          <a:pt x="693623" y="594631"/>
                        </a:cubicBezTo>
                        <a:lnTo>
                          <a:pt x="594631" y="693623"/>
                        </a:lnTo>
                        <a:cubicBezTo>
                          <a:pt x="481247" y="807007"/>
                          <a:pt x="297415" y="807007"/>
                          <a:pt x="184030" y="693623"/>
                        </a:cubicBezTo>
                        <a:lnTo>
                          <a:pt x="85038" y="594631"/>
                        </a:lnTo>
                        <a:cubicBezTo>
                          <a:pt x="-28346" y="481247"/>
                          <a:pt x="-28346" y="297414"/>
                          <a:pt x="85038" y="184031"/>
                        </a:cubicBezTo>
                        <a:lnTo>
                          <a:pt x="184030" y="85038"/>
                        </a:lnTo>
                        <a:cubicBezTo>
                          <a:pt x="240723" y="28346"/>
                          <a:pt x="315027" y="0"/>
                          <a:pt x="38933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A9EDE746-D697-6030-2D4D-31DA8CCDCDDC}"/>
                      </a:ext>
                    </a:extLst>
                  </p:cNvPr>
                  <p:cNvSpPr/>
                  <p:nvPr/>
                </p:nvSpPr>
                <p:spPr>
                  <a:xfrm>
                    <a:off x="2804467" y="1161432"/>
                    <a:ext cx="594322" cy="710545"/>
                  </a:xfrm>
                  <a:custGeom>
                    <a:avLst/>
                    <a:gdLst>
                      <a:gd name="connsiteX0" fmla="*/ 273607 w 594322"/>
                      <a:gd name="connsiteY0" fmla="*/ 0 h 710545"/>
                      <a:gd name="connsiteX1" fmla="*/ 281094 w 594322"/>
                      <a:gd name="connsiteY1" fmla="*/ 0 h 710545"/>
                      <a:gd name="connsiteX2" fmla="*/ 523003 w 594322"/>
                      <a:gd name="connsiteY2" fmla="*/ 241909 h 710545"/>
                      <a:gd name="connsiteX3" fmla="*/ 523003 w 594322"/>
                      <a:gd name="connsiteY3" fmla="*/ 316335 h 710545"/>
                      <a:gd name="connsiteX4" fmla="*/ 524133 w 594322"/>
                      <a:gd name="connsiteY4" fmla="*/ 315572 h 710545"/>
                      <a:gd name="connsiteX5" fmla="*/ 543370 w 594322"/>
                      <a:gd name="connsiteY5" fmla="*/ 311689 h 710545"/>
                      <a:gd name="connsiteX6" fmla="*/ 544899 w 594322"/>
                      <a:gd name="connsiteY6" fmla="*/ 311689 h 710545"/>
                      <a:gd name="connsiteX7" fmla="*/ 594322 w 594322"/>
                      <a:gd name="connsiteY7" fmla="*/ 361112 h 710545"/>
                      <a:gd name="connsiteX8" fmla="*/ 594322 w 594322"/>
                      <a:gd name="connsiteY8" fmla="*/ 439243 h 710545"/>
                      <a:gd name="connsiteX9" fmla="*/ 544899 w 594322"/>
                      <a:gd name="connsiteY9" fmla="*/ 488666 h 710545"/>
                      <a:gd name="connsiteX10" fmla="*/ 543370 w 594322"/>
                      <a:gd name="connsiteY10" fmla="*/ 488666 h 710545"/>
                      <a:gd name="connsiteX11" fmla="*/ 524133 w 594322"/>
                      <a:gd name="connsiteY11" fmla="*/ 484782 h 710545"/>
                      <a:gd name="connsiteX12" fmla="*/ 521552 w 594322"/>
                      <a:gd name="connsiteY12" fmla="*/ 483041 h 710545"/>
                      <a:gd name="connsiteX13" fmla="*/ 518089 w 594322"/>
                      <a:gd name="connsiteY13" fmla="*/ 517389 h 710545"/>
                      <a:gd name="connsiteX14" fmla="*/ 281094 w 594322"/>
                      <a:gd name="connsiteY14" fmla="*/ 710545 h 710545"/>
                      <a:gd name="connsiteX15" fmla="*/ 273607 w 594322"/>
                      <a:gd name="connsiteY15" fmla="*/ 710545 h 710545"/>
                      <a:gd name="connsiteX16" fmla="*/ 36612 w 594322"/>
                      <a:gd name="connsiteY16" fmla="*/ 517389 h 710545"/>
                      <a:gd name="connsiteX17" fmla="*/ 33032 w 594322"/>
                      <a:gd name="connsiteY17" fmla="*/ 481877 h 710545"/>
                      <a:gd name="connsiteX18" fmla="*/ 14475 w 594322"/>
                      <a:gd name="connsiteY18" fmla="*/ 474191 h 710545"/>
                      <a:gd name="connsiteX19" fmla="*/ 0 w 594322"/>
                      <a:gd name="connsiteY19" fmla="*/ 439244 h 710545"/>
                      <a:gd name="connsiteX20" fmla="*/ 0 w 594322"/>
                      <a:gd name="connsiteY20" fmla="*/ 361111 h 710545"/>
                      <a:gd name="connsiteX21" fmla="*/ 14475 w 594322"/>
                      <a:gd name="connsiteY21" fmla="*/ 326164 h 710545"/>
                      <a:gd name="connsiteX22" fmla="*/ 31697 w 594322"/>
                      <a:gd name="connsiteY22" fmla="*/ 319031 h 710545"/>
                      <a:gd name="connsiteX23" fmla="*/ 31697 w 594322"/>
                      <a:gd name="connsiteY23" fmla="*/ 241909 h 710545"/>
                      <a:gd name="connsiteX24" fmla="*/ 273607 w 594322"/>
                      <a:gd name="connsiteY24" fmla="*/ 0 h 710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94322" h="710545">
                        <a:moveTo>
                          <a:pt x="273607" y="0"/>
                        </a:moveTo>
                        <a:lnTo>
                          <a:pt x="281094" y="0"/>
                        </a:lnTo>
                        <a:cubicBezTo>
                          <a:pt x="414697" y="0"/>
                          <a:pt x="523003" y="108306"/>
                          <a:pt x="523003" y="241909"/>
                        </a:cubicBezTo>
                        <a:lnTo>
                          <a:pt x="523003" y="316335"/>
                        </a:lnTo>
                        <a:lnTo>
                          <a:pt x="524133" y="315572"/>
                        </a:lnTo>
                        <a:cubicBezTo>
                          <a:pt x="530046" y="313072"/>
                          <a:pt x="536547" y="311689"/>
                          <a:pt x="543370" y="311689"/>
                        </a:cubicBezTo>
                        <a:lnTo>
                          <a:pt x="544899" y="311689"/>
                        </a:lnTo>
                        <a:cubicBezTo>
                          <a:pt x="572195" y="311689"/>
                          <a:pt x="594322" y="333816"/>
                          <a:pt x="594322" y="361112"/>
                        </a:cubicBezTo>
                        <a:lnTo>
                          <a:pt x="594322" y="439243"/>
                        </a:lnTo>
                        <a:cubicBezTo>
                          <a:pt x="594322" y="466538"/>
                          <a:pt x="572195" y="488666"/>
                          <a:pt x="544899" y="488666"/>
                        </a:cubicBezTo>
                        <a:lnTo>
                          <a:pt x="543370" y="488666"/>
                        </a:lnTo>
                        <a:cubicBezTo>
                          <a:pt x="536547" y="488666"/>
                          <a:pt x="530046" y="487283"/>
                          <a:pt x="524133" y="484782"/>
                        </a:cubicBezTo>
                        <a:lnTo>
                          <a:pt x="521552" y="483041"/>
                        </a:lnTo>
                        <a:lnTo>
                          <a:pt x="518089" y="517389"/>
                        </a:lnTo>
                        <a:cubicBezTo>
                          <a:pt x="495532" y="627623"/>
                          <a:pt x="397997" y="710545"/>
                          <a:pt x="281094" y="710545"/>
                        </a:cubicBezTo>
                        <a:lnTo>
                          <a:pt x="273607" y="710545"/>
                        </a:lnTo>
                        <a:cubicBezTo>
                          <a:pt x="156704" y="710545"/>
                          <a:pt x="59169" y="627623"/>
                          <a:pt x="36612" y="517389"/>
                        </a:cubicBezTo>
                        <a:lnTo>
                          <a:pt x="33032" y="481877"/>
                        </a:lnTo>
                        <a:lnTo>
                          <a:pt x="14475" y="474191"/>
                        </a:lnTo>
                        <a:cubicBezTo>
                          <a:pt x="5532" y="465247"/>
                          <a:pt x="0" y="452892"/>
                          <a:pt x="0" y="439244"/>
                        </a:cubicBezTo>
                        <a:lnTo>
                          <a:pt x="0" y="361111"/>
                        </a:lnTo>
                        <a:cubicBezTo>
                          <a:pt x="0" y="347464"/>
                          <a:pt x="5532" y="335108"/>
                          <a:pt x="14475" y="326164"/>
                        </a:cubicBezTo>
                        <a:lnTo>
                          <a:pt x="31697" y="319031"/>
                        </a:lnTo>
                        <a:lnTo>
                          <a:pt x="31697" y="241909"/>
                        </a:lnTo>
                        <a:cubicBezTo>
                          <a:pt x="31697" y="108306"/>
                          <a:pt x="140003" y="0"/>
                          <a:pt x="27360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6" name="グループ化 175">
                    <a:extLst>
                      <a:ext uri="{FF2B5EF4-FFF2-40B4-BE49-F238E27FC236}">
                        <a16:creationId xmlns:a16="http://schemas.microsoft.com/office/drawing/2014/main" id="{D323FE4B-24A6-AA1E-9DD9-97333AE76CEB}"/>
                      </a:ext>
                    </a:extLst>
                  </p:cNvPr>
                  <p:cNvGrpSpPr/>
                  <p:nvPr/>
                </p:nvGrpSpPr>
                <p:grpSpPr>
                  <a:xfrm>
                    <a:off x="2913075" y="1464704"/>
                    <a:ext cx="260882" cy="35927"/>
                    <a:chOff x="5295454" y="1164646"/>
                    <a:chExt cx="313579" cy="43185"/>
                  </a:xfrm>
                </p:grpSpPr>
                <p:sp>
                  <p:nvSpPr>
                    <p:cNvPr id="180" name="楕円 179">
                      <a:extLst>
                        <a:ext uri="{FF2B5EF4-FFF2-40B4-BE49-F238E27FC236}">
                          <a16:creationId xmlns:a16="http://schemas.microsoft.com/office/drawing/2014/main" id="{1AE1E26E-B738-4F87-B77A-3BFB34F23B3A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5565848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1" name="楕円 180">
                      <a:extLst>
                        <a:ext uri="{FF2B5EF4-FFF2-40B4-BE49-F238E27FC236}">
                          <a16:creationId xmlns:a16="http://schemas.microsoft.com/office/drawing/2014/main" id="{62477580-DF93-0A9E-637E-1690E992867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5295454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2E83EBA8-263D-C11E-AFED-EEE70F1F4FF2}"/>
                      </a:ext>
                    </a:extLst>
                  </p:cNvPr>
                  <p:cNvSpPr/>
                  <p:nvPr/>
                </p:nvSpPr>
                <p:spPr>
                  <a:xfrm>
                    <a:off x="3189456" y="1845562"/>
                    <a:ext cx="272067" cy="319613"/>
                  </a:xfrm>
                  <a:custGeom>
                    <a:avLst/>
                    <a:gdLst>
                      <a:gd name="connsiteX0" fmla="*/ 0 w 327025"/>
                      <a:gd name="connsiteY0" fmla="*/ 384175 h 384175"/>
                      <a:gd name="connsiteX1" fmla="*/ 327025 w 327025"/>
                      <a:gd name="connsiteY1" fmla="*/ 384175 h 384175"/>
                      <a:gd name="connsiteX2" fmla="*/ 288925 w 327025"/>
                      <a:gd name="connsiteY2" fmla="*/ 117475 h 384175"/>
                      <a:gd name="connsiteX3" fmla="*/ 123825 w 327025"/>
                      <a:gd name="connsiteY3" fmla="*/ 0 h 384175"/>
                      <a:gd name="connsiteX4" fmla="*/ 0 w 327025"/>
                      <a:gd name="connsiteY4" fmla="*/ 384175 h 384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7025" h="384175">
                        <a:moveTo>
                          <a:pt x="0" y="384175"/>
                        </a:moveTo>
                        <a:lnTo>
                          <a:pt x="327025" y="384175"/>
                        </a:lnTo>
                        <a:lnTo>
                          <a:pt x="288925" y="117475"/>
                        </a:lnTo>
                        <a:lnTo>
                          <a:pt x="123825" y="0"/>
                        </a:lnTo>
                        <a:lnTo>
                          <a:pt x="0" y="3841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982ECCA6-E19F-DA06-75E3-CB96AEF7CBA8}"/>
                      </a:ext>
                    </a:extLst>
                  </p:cNvPr>
                  <p:cNvSpPr/>
                  <p:nvPr/>
                </p:nvSpPr>
                <p:spPr>
                  <a:xfrm>
                    <a:off x="2780034" y="1858770"/>
                    <a:ext cx="192824" cy="309047"/>
                  </a:xfrm>
                  <a:custGeom>
                    <a:avLst/>
                    <a:gdLst>
                      <a:gd name="connsiteX0" fmla="*/ 231775 w 231775"/>
                      <a:gd name="connsiteY0" fmla="*/ 371475 h 371475"/>
                      <a:gd name="connsiteX1" fmla="*/ 104775 w 231775"/>
                      <a:gd name="connsiteY1" fmla="*/ 371475 h 371475"/>
                      <a:gd name="connsiteX2" fmla="*/ 0 w 231775"/>
                      <a:gd name="connsiteY2" fmla="*/ 371475 h 371475"/>
                      <a:gd name="connsiteX3" fmla="*/ 79375 w 231775"/>
                      <a:gd name="connsiteY3" fmla="*/ 63500 h 371475"/>
                      <a:gd name="connsiteX4" fmla="*/ 123825 w 231775"/>
                      <a:gd name="connsiteY4" fmla="*/ 0 h 371475"/>
                      <a:gd name="connsiteX5" fmla="*/ 231775 w 231775"/>
                      <a:gd name="connsiteY5" fmla="*/ 371475 h 371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1775" h="371475">
                        <a:moveTo>
                          <a:pt x="231775" y="371475"/>
                        </a:moveTo>
                        <a:lnTo>
                          <a:pt x="104775" y="371475"/>
                        </a:lnTo>
                        <a:lnTo>
                          <a:pt x="0" y="371475"/>
                        </a:lnTo>
                        <a:lnTo>
                          <a:pt x="79375" y="63500"/>
                        </a:lnTo>
                        <a:lnTo>
                          <a:pt x="123825" y="0"/>
                        </a:lnTo>
                        <a:lnTo>
                          <a:pt x="231775" y="3714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213630BB-7BE8-7601-1F0B-424E964FDA03}"/>
                      </a:ext>
                    </a:extLst>
                  </p:cNvPr>
                  <p:cNvSpPr/>
                  <p:nvPr/>
                </p:nvSpPr>
                <p:spPr>
                  <a:xfrm>
                    <a:off x="2600417" y="1919523"/>
                    <a:ext cx="243012" cy="248294"/>
                  </a:xfrm>
                  <a:custGeom>
                    <a:avLst/>
                    <a:gdLst>
                      <a:gd name="connsiteX0" fmla="*/ 238125 w 292100"/>
                      <a:gd name="connsiteY0" fmla="*/ 298450 h 298450"/>
                      <a:gd name="connsiteX1" fmla="*/ 0 w 292100"/>
                      <a:gd name="connsiteY1" fmla="*/ 298450 h 298450"/>
                      <a:gd name="connsiteX2" fmla="*/ 107950 w 292100"/>
                      <a:gd name="connsiteY2" fmla="*/ 98425 h 298450"/>
                      <a:gd name="connsiteX3" fmla="*/ 292100 w 292100"/>
                      <a:gd name="connsiteY3" fmla="*/ 0 h 298450"/>
                      <a:gd name="connsiteX4" fmla="*/ 238125 w 292100"/>
                      <a:gd name="connsiteY4" fmla="*/ 298450 h 298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2100" h="298450">
                        <a:moveTo>
                          <a:pt x="238125" y="298450"/>
                        </a:moveTo>
                        <a:lnTo>
                          <a:pt x="0" y="298450"/>
                        </a:lnTo>
                        <a:lnTo>
                          <a:pt x="107950" y="98425"/>
                        </a:lnTo>
                        <a:lnTo>
                          <a:pt x="292100" y="0"/>
                        </a:lnTo>
                        <a:lnTo>
                          <a:pt x="238125" y="29845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BD00D224-253B-AE21-F7DA-B8B4900A9D7C}"/>
                    </a:ext>
                  </a:extLst>
                </p:cNvPr>
                <p:cNvSpPr/>
                <p:nvPr/>
              </p:nvSpPr>
              <p:spPr bwMode="auto">
                <a:xfrm>
                  <a:off x="1298283" y="1362746"/>
                  <a:ext cx="1270365" cy="521012"/>
                </a:xfrm>
                <a:custGeom>
                  <a:avLst/>
                  <a:gdLst>
                    <a:gd name="connsiteX0" fmla="*/ 1907044 w 2109554"/>
                    <a:gd name="connsiteY0" fmla="*/ 100012 h 865187"/>
                    <a:gd name="connsiteX1" fmla="*/ 1789536 w 2109554"/>
                    <a:gd name="connsiteY1" fmla="*/ 432581 h 865187"/>
                    <a:gd name="connsiteX2" fmla="*/ 1907044 w 2109554"/>
                    <a:gd name="connsiteY2" fmla="*/ 765150 h 865187"/>
                    <a:gd name="connsiteX3" fmla="*/ 2024553 w 2109554"/>
                    <a:gd name="connsiteY3" fmla="*/ 432581 h 865187"/>
                    <a:gd name="connsiteX4" fmla="*/ 1907044 w 2109554"/>
                    <a:gd name="connsiteY4" fmla="*/ 100012 h 865187"/>
                    <a:gd name="connsiteX5" fmla="*/ 1426031 w 2109554"/>
                    <a:gd name="connsiteY5" fmla="*/ 100012 h 865187"/>
                    <a:gd name="connsiteX6" fmla="*/ 1308523 w 2109554"/>
                    <a:gd name="connsiteY6" fmla="*/ 432581 h 865187"/>
                    <a:gd name="connsiteX7" fmla="*/ 1426031 w 2109554"/>
                    <a:gd name="connsiteY7" fmla="*/ 765150 h 865187"/>
                    <a:gd name="connsiteX8" fmla="*/ 1543540 w 2109554"/>
                    <a:gd name="connsiteY8" fmla="*/ 432581 h 865187"/>
                    <a:gd name="connsiteX9" fmla="*/ 1426031 w 2109554"/>
                    <a:gd name="connsiteY9" fmla="*/ 100012 h 865187"/>
                    <a:gd name="connsiteX10" fmla="*/ 959306 w 2109554"/>
                    <a:gd name="connsiteY10" fmla="*/ 100012 h 865187"/>
                    <a:gd name="connsiteX11" fmla="*/ 841798 w 2109554"/>
                    <a:gd name="connsiteY11" fmla="*/ 432581 h 865187"/>
                    <a:gd name="connsiteX12" fmla="*/ 959306 w 2109554"/>
                    <a:gd name="connsiteY12" fmla="*/ 765150 h 865187"/>
                    <a:gd name="connsiteX13" fmla="*/ 1076815 w 2109554"/>
                    <a:gd name="connsiteY13" fmla="*/ 432581 h 865187"/>
                    <a:gd name="connsiteX14" fmla="*/ 959306 w 2109554"/>
                    <a:gd name="connsiteY14" fmla="*/ 100012 h 865187"/>
                    <a:gd name="connsiteX15" fmla="*/ 497343 w 2109554"/>
                    <a:gd name="connsiteY15" fmla="*/ 100012 h 865187"/>
                    <a:gd name="connsiteX16" fmla="*/ 379835 w 2109554"/>
                    <a:gd name="connsiteY16" fmla="*/ 432581 h 865187"/>
                    <a:gd name="connsiteX17" fmla="*/ 497343 w 2109554"/>
                    <a:gd name="connsiteY17" fmla="*/ 765150 h 865187"/>
                    <a:gd name="connsiteX18" fmla="*/ 614852 w 2109554"/>
                    <a:gd name="connsiteY18" fmla="*/ 432581 h 865187"/>
                    <a:gd name="connsiteX19" fmla="*/ 497343 w 2109554"/>
                    <a:gd name="connsiteY19" fmla="*/ 100012 h 865187"/>
                    <a:gd name="connsiteX20" fmla="*/ 106908 w 2109554"/>
                    <a:gd name="connsiteY20" fmla="*/ 1480 h 865187"/>
                    <a:gd name="connsiteX21" fmla="*/ 218839 w 2109554"/>
                    <a:gd name="connsiteY21" fmla="*/ 1480 h 865187"/>
                    <a:gd name="connsiteX22" fmla="*/ 218839 w 2109554"/>
                    <a:gd name="connsiteY22" fmla="*/ 865187 h 865187"/>
                    <a:gd name="connsiteX23" fmla="*/ 106908 w 2109554"/>
                    <a:gd name="connsiteY23" fmla="*/ 865187 h 865187"/>
                    <a:gd name="connsiteX24" fmla="*/ 106908 w 2109554"/>
                    <a:gd name="connsiteY24" fmla="*/ 157659 h 865187"/>
                    <a:gd name="connsiteX25" fmla="*/ 0 w 2109554"/>
                    <a:gd name="connsiteY25" fmla="*/ 280085 h 865187"/>
                    <a:gd name="connsiteX26" fmla="*/ 0 w 2109554"/>
                    <a:gd name="connsiteY26" fmla="*/ 132082 h 865187"/>
                    <a:gd name="connsiteX27" fmla="*/ 1907053 w 2109554"/>
                    <a:gd name="connsiteY27" fmla="*/ 0 h 865187"/>
                    <a:gd name="connsiteX28" fmla="*/ 2109554 w 2109554"/>
                    <a:gd name="connsiteY28" fmla="*/ 432577 h 865187"/>
                    <a:gd name="connsiteX29" fmla="*/ 1907053 w 2109554"/>
                    <a:gd name="connsiteY29" fmla="*/ 865153 h 865187"/>
                    <a:gd name="connsiteX30" fmla="*/ 1704552 w 2109554"/>
                    <a:gd name="connsiteY30" fmla="*/ 432577 h 865187"/>
                    <a:gd name="connsiteX31" fmla="*/ 1907053 w 2109554"/>
                    <a:gd name="connsiteY31" fmla="*/ 0 h 865187"/>
                    <a:gd name="connsiteX32" fmla="*/ 1426040 w 2109554"/>
                    <a:gd name="connsiteY32" fmla="*/ 0 h 865187"/>
                    <a:gd name="connsiteX33" fmla="*/ 1628541 w 2109554"/>
                    <a:gd name="connsiteY33" fmla="*/ 432577 h 865187"/>
                    <a:gd name="connsiteX34" fmla="*/ 1426040 w 2109554"/>
                    <a:gd name="connsiteY34" fmla="*/ 865153 h 865187"/>
                    <a:gd name="connsiteX35" fmla="*/ 1223539 w 2109554"/>
                    <a:gd name="connsiteY35" fmla="*/ 432577 h 865187"/>
                    <a:gd name="connsiteX36" fmla="*/ 1426040 w 2109554"/>
                    <a:gd name="connsiteY36" fmla="*/ 0 h 865187"/>
                    <a:gd name="connsiteX37" fmla="*/ 959315 w 2109554"/>
                    <a:gd name="connsiteY37" fmla="*/ 0 h 865187"/>
                    <a:gd name="connsiteX38" fmla="*/ 1161816 w 2109554"/>
                    <a:gd name="connsiteY38" fmla="*/ 432577 h 865187"/>
                    <a:gd name="connsiteX39" fmla="*/ 959315 w 2109554"/>
                    <a:gd name="connsiteY39" fmla="*/ 865153 h 865187"/>
                    <a:gd name="connsiteX40" fmla="*/ 756814 w 2109554"/>
                    <a:gd name="connsiteY40" fmla="*/ 432577 h 865187"/>
                    <a:gd name="connsiteX41" fmla="*/ 959315 w 2109554"/>
                    <a:gd name="connsiteY41" fmla="*/ 0 h 865187"/>
                    <a:gd name="connsiteX42" fmla="*/ 497352 w 2109554"/>
                    <a:gd name="connsiteY42" fmla="*/ 0 h 865187"/>
                    <a:gd name="connsiteX43" fmla="*/ 699853 w 2109554"/>
                    <a:gd name="connsiteY43" fmla="*/ 432577 h 865187"/>
                    <a:gd name="connsiteX44" fmla="*/ 497352 w 2109554"/>
                    <a:gd name="connsiteY44" fmla="*/ 865153 h 865187"/>
                    <a:gd name="connsiteX45" fmla="*/ 294851 w 2109554"/>
                    <a:gd name="connsiteY45" fmla="*/ 432577 h 865187"/>
                    <a:gd name="connsiteX46" fmla="*/ 497352 w 2109554"/>
                    <a:gd name="connsiteY46" fmla="*/ 0 h 865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109554" h="865187">
                      <a:moveTo>
                        <a:pt x="1907044" y="100012"/>
                      </a:moveTo>
                      <a:cubicBezTo>
                        <a:pt x="1832286" y="100012"/>
                        <a:pt x="1788303" y="197418"/>
                        <a:pt x="1789536" y="432581"/>
                      </a:cubicBezTo>
                      <a:cubicBezTo>
                        <a:pt x="1790768" y="667744"/>
                        <a:pt x="1834751" y="767057"/>
                        <a:pt x="1907044" y="765150"/>
                      </a:cubicBezTo>
                      <a:cubicBezTo>
                        <a:pt x="1979337" y="763243"/>
                        <a:pt x="2024553" y="669651"/>
                        <a:pt x="2024553" y="432581"/>
                      </a:cubicBezTo>
                      <a:cubicBezTo>
                        <a:pt x="2024553" y="195511"/>
                        <a:pt x="1981803" y="100012"/>
                        <a:pt x="1907044" y="100012"/>
                      </a:cubicBezTo>
                      <a:close/>
                      <a:moveTo>
                        <a:pt x="1426031" y="100012"/>
                      </a:moveTo>
                      <a:cubicBezTo>
                        <a:pt x="1351273" y="100012"/>
                        <a:pt x="1307290" y="197418"/>
                        <a:pt x="1308523" y="432581"/>
                      </a:cubicBezTo>
                      <a:cubicBezTo>
                        <a:pt x="1309755" y="667744"/>
                        <a:pt x="1353738" y="767057"/>
                        <a:pt x="1426031" y="765150"/>
                      </a:cubicBezTo>
                      <a:cubicBezTo>
                        <a:pt x="1498324" y="763243"/>
                        <a:pt x="1543540" y="669651"/>
                        <a:pt x="1543540" y="432581"/>
                      </a:cubicBezTo>
                      <a:cubicBezTo>
                        <a:pt x="1543540" y="195511"/>
                        <a:pt x="1500790" y="100012"/>
                        <a:pt x="1426031" y="100012"/>
                      </a:cubicBezTo>
                      <a:close/>
                      <a:moveTo>
                        <a:pt x="959306" y="100012"/>
                      </a:moveTo>
                      <a:cubicBezTo>
                        <a:pt x="884548" y="100012"/>
                        <a:pt x="840565" y="197418"/>
                        <a:pt x="841798" y="432581"/>
                      </a:cubicBezTo>
                      <a:cubicBezTo>
                        <a:pt x="843030" y="667744"/>
                        <a:pt x="887013" y="767057"/>
                        <a:pt x="959306" y="765150"/>
                      </a:cubicBezTo>
                      <a:cubicBezTo>
                        <a:pt x="1031599" y="763243"/>
                        <a:pt x="1076815" y="669651"/>
                        <a:pt x="1076815" y="432581"/>
                      </a:cubicBezTo>
                      <a:cubicBezTo>
                        <a:pt x="1076815" y="195511"/>
                        <a:pt x="1034065" y="100012"/>
                        <a:pt x="959306" y="100012"/>
                      </a:cubicBezTo>
                      <a:close/>
                      <a:moveTo>
                        <a:pt x="497343" y="100012"/>
                      </a:moveTo>
                      <a:cubicBezTo>
                        <a:pt x="422585" y="100012"/>
                        <a:pt x="378602" y="197418"/>
                        <a:pt x="379835" y="432581"/>
                      </a:cubicBezTo>
                      <a:cubicBezTo>
                        <a:pt x="381067" y="667744"/>
                        <a:pt x="425050" y="767057"/>
                        <a:pt x="497343" y="765150"/>
                      </a:cubicBezTo>
                      <a:cubicBezTo>
                        <a:pt x="569636" y="763243"/>
                        <a:pt x="614852" y="669651"/>
                        <a:pt x="614852" y="432581"/>
                      </a:cubicBezTo>
                      <a:cubicBezTo>
                        <a:pt x="614852" y="195511"/>
                        <a:pt x="572102" y="100012"/>
                        <a:pt x="497343" y="100012"/>
                      </a:cubicBezTo>
                      <a:close/>
                      <a:moveTo>
                        <a:pt x="106908" y="1480"/>
                      </a:moveTo>
                      <a:lnTo>
                        <a:pt x="218839" y="1480"/>
                      </a:lnTo>
                      <a:lnTo>
                        <a:pt x="218839" y="865187"/>
                      </a:lnTo>
                      <a:lnTo>
                        <a:pt x="106908" y="865187"/>
                      </a:lnTo>
                      <a:lnTo>
                        <a:pt x="106908" y="157659"/>
                      </a:lnTo>
                      <a:lnTo>
                        <a:pt x="0" y="280085"/>
                      </a:lnTo>
                      <a:lnTo>
                        <a:pt x="0" y="132082"/>
                      </a:lnTo>
                      <a:close/>
                      <a:moveTo>
                        <a:pt x="1907053" y="0"/>
                      </a:moveTo>
                      <a:cubicBezTo>
                        <a:pt x="2035883" y="0"/>
                        <a:pt x="2109554" y="124217"/>
                        <a:pt x="2109554" y="432577"/>
                      </a:cubicBezTo>
                      <a:cubicBezTo>
                        <a:pt x="2109554" y="740936"/>
                        <a:pt x="2031635" y="862673"/>
                        <a:pt x="1907053" y="865153"/>
                      </a:cubicBezTo>
                      <a:cubicBezTo>
                        <a:pt x="1782472" y="867633"/>
                        <a:pt x="1706676" y="738456"/>
                        <a:pt x="1704552" y="432577"/>
                      </a:cubicBezTo>
                      <a:cubicBezTo>
                        <a:pt x="1702428" y="126697"/>
                        <a:pt x="1778223" y="0"/>
                        <a:pt x="1907053" y="0"/>
                      </a:cubicBezTo>
                      <a:close/>
                      <a:moveTo>
                        <a:pt x="1426040" y="0"/>
                      </a:moveTo>
                      <a:cubicBezTo>
                        <a:pt x="1554870" y="0"/>
                        <a:pt x="1628541" y="124217"/>
                        <a:pt x="1628541" y="432577"/>
                      </a:cubicBezTo>
                      <a:cubicBezTo>
                        <a:pt x="1628541" y="740936"/>
                        <a:pt x="1550622" y="862673"/>
                        <a:pt x="1426040" y="865153"/>
                      </a:cubicBezTo>
                      <a:cubicBezTo>
                        <a:pt x="1301459" y="867633"/>
                        <a:pt x="1225663" y="738456"/>
                        <a:pt x="1223539" y="432577"/>
                      </a:cubicBezTo>
                      <a:cubicBezTo>
                        <a:pt x="1221415" y="126697"/>
                        <a:pt x="1297210" y="0"/>
                        <a:pt x="1426040" y="0"/>
                      </a:cubicBezTo>
                      <a:close/>
                      <a:moveTo>
                        <a:pt x="959315" y="0"/>
                      </a:moveTo>
                      <a:cubicBezTo>
                        <a:pt x="1088145" y="0"/>
                        <a:pt x="1161816" y="124217"/>
                        <a:pt x="1161816" y="432577"/>
                      </a:cubicBezTo>
                      <a:cubicBezTo>
                        <a:pt x="1161816" y="740936"/>
                        <a:pt x="1083897" y="862673"/>
                        <a:pt x="959315" y="865153"/>
                      </a:cubicBezTo>
                      <a:cubicBezTo>
                        <a:pt x="834734" y="867633"/>
                        <a:pt x="758938" y="738456"/>
                        <a:pt x="756814" y="432577"/>
                      </a:cubicBezTo>
                      <a:cubicBezTo>
                        <a:pt x="754690" y="126697"/>
                        <a:pt x="830485" y="0"/>
                        <a:pt x="959315" y="0"/>
                      </a:cubicBezTo>
                      <a:close/>
                      <a:moveTo>
                        <a:pt x="497352" y="0"/>
                      </a:moveTo>
                      <a:cubicBezTo>
                        <a:pt x="626182" y="0"/>
                        <a:pt x="699853" y="124217"/>
                        <a:pt x="699853" y="432577"/>
                      </a:cubicBezTo>
                      <a:cubicBezTo>
                        <a:pt x="699853" y="740936"/>
                        <a:pt x="621934" y="862673"/>
                        <a:pt x="497352" y="865153"/>
                      </a:cubicBezTo>
                      <a:cubicBezTo>
                        <a:pt x="372770" y="867633"/>
                        <a:pt x="296975" y="738456"/>
                        <a:pt x="294851" y="432577"/>
                      </a:cubicBezTo>
                      <a:cubicBezTo>
                        <a:pt x="292727" y="126697"/>
                        <a:pt x="368522" y="0"/>
                        <a:pt x="497352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5B2FEA7A-024C-685A-493D-B134F9090517}"/>
                  </a:ext>
                </a:extLst>
              </p:cNvPr>
              <p:cNvGrpSpPr/>
              <p:nvPr/>
            </p:nvGrpSpPr>
            <p:grpSpPr>
              <a:xfrm>
                <a:off x="7513434" y="3196732"/>
                <a:ext cx="2040141" cy="958393"/>
                <a:chOff x="617995" y="2780752"/>
                <a:chExt cx="3330325" cy="1564481"/>
              </a:xfrm>
            </p:grpSpPr>
            <p:sp>
              <p:nvSpPr>
                <p:cNvPr id="150" name="正方形/長方形 149">
                  <a:extLst>
                    <a:ext uri="{FF2B5EF4-FFF2-40B4-BE49-F238E27FC236}">
                      <a16:creationId xmlns:a16="http://schemas.microsoft.com/office/drawing/2014/main" id="{231227AE-77B7-1343-B8E0-1158F01EC70F}"/>
                    </a:ext>
                  </a:extLst>
                </p:cNvPr>
                <p:cNvSpPr/>
                <p:nvPr/>
              </p:nvSpPr>
              <p:spPr>
                <a:xfrm>
                  <a:off x="617995" y="2780752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1" name="四角形: 角を丸くする 150">
                  <a:extLst>
                    <a:ext uri="{FF2B5EF4-FFF2-40B4-BE49-F238E27FC236}">
                      <a16:creationId xmlns:a16="http://schemas.microsoft.com/office/drawing/2014/main" id="{6C7E3A11-C277-F058-5039-A11C87414927}"/>
                    </a:ext>
                  </a:extLst>
                </p:cNvPr>
                <p:cNvSpPr/>
                <p:nvPr/>
              </p:nvSpPr>
              <p:spPr>
                <a:xfrm>
                  <a:off x="753424" y="2886720"/>
                  <a:ext cx="3059466" cy="1352544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6BAB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E5255697-917B-7348-8A17-56553F7D709B}"/>
                    </a:ext>
                  </a:extLst>
                </p:cNvPr>
                <p:cNvGrpSpPr/>
                <p:nvPr/>
              </p:nvGrpSpPr>
              <p:grpSpPr>
                <a:xfrm>
                  <a:off x="2933666" y="2843166"/>
                  <a:ext cx="900387" cy="1400926"/>
                  <a:chOff x="2713339" y="2843166"/>
                  <a:chExt cx="776581" cy="1208294"/>
                </a:xfrm>
              </p:grpSpPr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983533BC-B791-DC29-2836-D42DCE658DC3}"/>
                      </a:ext>
                    </a:extLst>
                  </p:cNvPr>
                  <p:cNvSpPr/>
                  <p:nvPr/>
                </p:nvSpPr>
                <p:spPr>
                  <a:xfrm>
                    <a:off x="2784657" y="2843166"/>
                    <a:ext cx="635925" cy="730855"/>
                  </a:xfrm>
                  <a:custGeom>
                    <a:avLst/>
                    <a:gdLst>
                      <a:gd name="connsiteX0" fmla="*/ 410895 w 764382"/>
                      <a:gd name="connsiteY0" fmla="*/ 584 h 878487"/>
                      <a:gd name="connsiteX1" fmla="*/ 476355 w 764382"/>
                      <a:gd name="connsiteY1" fmla="*/ 11237 h 878487"/>
                      <a:gd name="connsiteX2" fmla="*/ 716009 w 764382"/>
                      <a:gd name="connsiteY2" fmla="*/ 282481 h 878487"/>
                      <a:gd name="connsiteX3" fmla="*/ 716727 w 764382"/>
                      <a:gd name="connsiteY3" fmla="*/ 300778 h 878487"/>
                      <a:gd name="connsiteX4" fmla="*/ 734348 w 764382"/>
                      <a:gd name="connsiteY4" fmla="*/ 333242 h 878487"/>
                      <a:gd name="connsiteX5" fmla="*/ 764382 w 764382"/>
                      <a:gd name="connsiteY5" fmla="*/ 482008 h 878487"/>
                      <a:gd name="connsiteX6" fmla="*/ 764381 w 764382"/>
                      <a:gd name="connsiteY6" fmla="*/ 496296 h 878487"/>
                      <a:gd name="connsiteX7" fmla="*/ 382190 w 764382"/>
                      <a:gd name="connsiteY7" fmla="*/ 878487 h 878487"/>
                      <a:gd name="connsiteX8" fmla="*/ 382191 w 764382"/>
                      <a:gd name="connsiteY8" fmla="*/ 878486 h 878487"/>
                      <a:gd name="connsiteX9" fmla="*/ 0 w 764382"/>
                      <a:gd name="connsiteY9" fmla="*/ 496295 h 878487"/>
                      <a:gd name="connsiteX10" fmla="*/ 0 w 764382"/>
                      <a:gd name="connsiteY10" fmla="*/ 482008 h 878487"/>
                      <a:gd name="connsiteX11" fmla="*/ 65272 w 764382"/>
                      <a:gd name="connsiteY11" fmla="*/ 268322 h 878487"/>
                      <a:gd name="connsiteX12" fmla="*/ 70048 w 764382"/>
                      <a:gd name="connsiteY12" fmla="*/ 262533 h 878487"/>
                      <a:gd name="connsiteX13" fmla="*/ 75347 w 764382"/>
                      <a:gd name="connsiteY13" fmla="*/ 242759 h 878487"/>
                      <a:gd name="connsiteX14" fmla="*/ 410895 w 764382"/>
                      <a:gd name="connsiteY14" fmla="*/ 584 h 878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64382" h="878487">
                        <a:moveTo>
                          <a:pt x="410895" y="584"/>
                        </a:moveTo>
                        <a:cubicBezTo>
                          <a:pt x="432612" y="1887"/>
                          <a:pt x="454521" y="5387"/>
                          <a:pt x="476355" y="11237"/>
                        </a:cubicBezTo>
                        <a:cubicBezTo>
                          <a:pt x="607356" y="46339"/>
                          <a:pt x="698413" y="156104"/>
                          <a:pt x="716009" y="282481"/>
                        </a:cubicBezTo>
                        <a:lnTo>
                          <a:pt x="716727" y="300778"/>
                        </a:lnTo>
                        <a:lnTo>
                          <a:pt x="734348" y="333242"/>
                        </a:lnTo>
                        <a:cubicBezTo>
                          <a:pt x="753688" y="378967"/>
                          <a:pt x="764382" y="429239"/>
                          <a:pt x="764382" y="482008"/>
                        </a:cubicBezTo>
                        <a:cubicBezTo>
                          <a:pt x="764382" y="486771"/>
                          <a:pt x="764381" y="491533"/>
                          <a:pt x="764381" y="496296"/>
                        </a:cubicBezTo>
                        <a:cubicBezTo>
                          <a:pt x="764381" y="707374"/>
                          <a:pt x="593268" y="878487"/>
                          <a:pt x="382190" y="878487"/>
                        </a:cubicBezTo>
                        <a:lnTo>
                          <a:pt x="382191" y="878486"/>
                        </a:lnTo>
                        <a:cubicBezTo>
                          <a:pt x="171113" y="878486"/>
                          <a:pt x="0" y="707373"/>
                          <a:pt x="0" y="496295"/>
                        </a:cubicBezTo>
                        <a:lnTo>
                          <a:pt x="0" y="482008"/>
                        </a:lnTo>
                        <a:cubicBezTo>
                          <a:pt x="0" y="402854"/>
                          <a:pt x="24063" y="329320"/>
                          <a:pt x="65272" y="268322"/>
                        </a:cubicBezTo>
                        <a:lnTo>
                          <a:pt x="70048" y="262533"/>
                        </a:lnTo>
                        <a:lnTo>
                          <a:pt x="75347" y="242759"/>
                        </a:lnTo>
                        <a:cubicBezTo>
                          <a:pt x="116299" y="89924"/>
                          <a:pt x="258876" y="-8542"/>
                          <a:pt x="410895" y="584"/>
                        </a:cubicBez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1A1F0793-8BC0-8754-C42B-9437A43AB2A4}"/>
                      </a:ext>
                    </a:extLst>
                  </p:cNvPr>
                  <p:cNvSpPr/>
                  <p:nvPr/>
                </p:nvSpPr>
                <p:spPr>
                  <a:xfrm>
                    <a:off x="2816355" y="3096580"/>
                    <a:ext cx="535881" cy="954878"/>
                  </a:xfrm>
                  <a:custGeom>
                    <a:avLst/>
                    <a:gdLst>
                      <a:gd name="connsiteX0" fmla="*/ 240700 w 535881"/>
                      <a:gd name="connsiteY0" fmla="*/ 0 h 954878"/>
                      <a:gd name="connsiteX1" fmla="*/ 481400 w 535881"/>
                      <a:gd name="connsiteY1" fmla="*/ 240700 h 954878"/>
                      <a:gd name="connsiteX2" fmla="*/ 481400 w 535881"/>
                      <a:gd name="connsiteY2" fmla="*/ 292315 h 954878"/>
                      <a:gd name="connsiteX3" fmla="*/ 488830 w 535881"/>
                      <a:gd name="connsiteY3" fmla="*/ 289237 h 954878"/>
                      <a:gd name="connsiteX4" fmla="*/ 535881 w 535881"/>
                      <a:gd name="connsiteY4" fmla="*/ 336288 h 954878"/>
                      <a:gd name="connsiteX5" fmla="*/ 535880 w 535881"/>
                      <a:gd name="connsiteY5" fmla="*/ 388785 h 954878"/>
                      <a:gd name="connsiteX6" fmla="*/ 488829 w 535881"/>
                      <a:gd name="connsiteY6" fmla="*/ 435836 h 954878"/>
                      <a:gd name="connsiteX7" fmla="*/ 488830 w 535881"/>
                      <a:gd name="connsiteY7" fmla="*/ 435835 h 954878"/>
                      <a:gd name="connsiteX8" fmla="*/ 478918 w 535881"/>
                      <a:gd name="connsiteY8" fmla="*/ 431730 h 954878"/>
                      <a:gd name="connsiteX9" fmla="*/ 476510 w 535881"/>
                      <a:gd name="connsiteY9" fmla="*/ 455621 h 954878"/>
                      <a:gd name="connsiteX10" fmla="*/ 446553 w 535881"/>
                      <a:gd name="connsiteY10" fmla="*/ 531923 h 954878"/>
                      <a:gd name="connsiteX11" fmla="*/ 443303 w 535881"/>
                      <a:gd name="connsiteY11" fmla="*/ 535678 h 954878"/>
                      <a:gd name="connsiteX12" fmla="*/ 495268 w 535881"/>
                      <a:gd name="connsiteY12" fmla="*/ 954878 h 954878"/>
                      <a:gd name="connsiteX13" fmla="*/ 57415 w 535881"/>
                      <a:gd name="connsiteY13" fmla="*/ 954878 h 954878"/>
                      <a:gd name="connsiteX14" fmla="*/ 101618 w 535881"/>
                      <a:gd name="connsiteY14" fmla="*/ 598293 h 954878"/>
                      <a:gd name="connsiteX15" fmla="*/ 70500 w 535881"/>
                      <a:gd name="connsiteY15" fmla="*/ 577312 h 954878"/>
                      <a:gd name="connsiteX16" fmla="*/ 0 w 535881"/>
                      <a:gd name="connsiteY16" fmla="*/ 407111 h 954878"/>
                      <a:gd name="connsiteX17" fmla="*/ 0 w 535881"/>
                      <a:gd name="connsiteY17" fmla="*/ 240700 h 954878"/>
                      <a:gd name="connsiteX18" fmla="*/ 240700 w 535881"/>
                      <a:gd name="connsiteY18" fmla="*/ 0 h 9548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35881" h="954878">
                        <a:moveTo>
                          <a:pt x="240700" y="0"/>
                        </a:moveTo>
                        <a:cubicBezTo>
                          <a:pt x="373635" y="0"/>
                          <a:pt x="481400" y="107765"/>
                          <a:pt x="481400" y="240700"/>
                        </a:cubicBezTo>
                        <a:lnTo>
                          <a:pt x="481400" y="292315"/>
                        </a:lnTo>
                        <a:lnTo>
                          <a:pt x="488830" y="289237"/>
                        </a:lnTo>
                        <a:cubicBezTo>
                          <a:pt x="514816" y="289237"/>
                          <a:pt x="535881" y="310302"/>
                          <a:pt x="535881" y="336288"/>
                        </a:cubicBezTo>
                        <a:cubicBezTo>
                          <a:pt x="535881" y="353787"/>
                          <a:pt x="535880" y="371286"/>
                          <a:pt x="535880" y="388785"/>
                        </a:cubicBezTo>
                        <a:cubicBezTo>
                          <a:pt x="535880" y="414771"/>
                          <a:pt x="514815" y="435836"/>
                          <a:pt x="488829" y="435836"/>
                        </a:cubicBezTo>
                        <a:lnTo>
                          <a:pt x="488830" y="435835"/>
                        </a:lnTo>
                        <a:lnTo>
                          <a:pt x="478918" y="431730"/>
                        </a:lnTo>
                        <a:lnTo>
                          <a:pt x="476510" y="455621"/>
                        </a:lnTo>
                        <a:cubicBezTo>
                          <a:pt x="470899" y="483042"/>
                          <a:pt x="460625" y="508764"/>
                          <a:pt x="446553" y="531923"/>
                        </a:cubicBezTo>
                        <a:lnTo>
                          <a:pt x="443303" y="535678"/>
                        </a:lnTo>
                        <a:lnTo>
                          <a:pt x="495268" y="954878"/>
                        </a:lnTo>
                        <a:lnTo>
                          <a:pt x="57415" y="954878"/>
                        </a:lnTo>
                        <a:lnTo>
                          <a:pt x="101618" y="598293"/>
                        </a:lnTo>
                        <a:lnTo>
                          <a:pt x="70500" y="577312"/>
                        </a:lnTo>
                        <a:cubicBezTo>
                          <a:pt x="26941" y="533754"/>
                          <a:pt x="0" y="473579"/>
                          <a:pt x="0" y="407111"/>
                        </a:cubicBezTo>
                        <a:lnTo>
                          <a:pt x="0" y="240700"/>
                        </a:lnTo>
                        <a:cubicBezTo>
                          <a:pt x="0" y="107765"/>
                          <a:pt x="107765" y="0"/>
                          <a:pt x="240700" y="0"/>
                        </a:cubicBezTo>
                        <a:close/>
                      </a:path>
                    </a:pathLst>
                  </a:custGeom>
                  <a:solidFill>
                    <a:srgbClr val="ECD6BA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835BAC5D-5684-EFA6-462A-C7AD172E8704}"/>
                      </a:ext>
                    </a:extLst>
                  </p:cNvPr>
                  <p:cNvSpPr/>
                  <p:nvPr/>
                </p:nvSpPr>
                <p:spPr>
                  <a:xfrm>
                    <a:off x="2861920" y="3649303"/>
                    <a:ext cx="455647" cy="402157"/>
                  </a:xfrm>
                  <a:custGeom>
                    <a:avLst/>
                    <a:gdLst>
                      <a:gd name="connsiteX0" fmla="*/ 400176 w 455647"/>
                      <a:gd name="connsiteY0" fmla="*/ 0 h 402157"/>
                      <a:gd name="connsiteX1" fmla="*/ 455647 w 455647"/>
                      <a:gd name="connsiteY1" fmla="*/ 61112 h 402157"/>
                      <a:gd name="connsiteX2" fmla="*/ 443761 w 455647"/>
                      <a:gd name="connsiteY2" fmla="*/ 120252 h 402157"/>
                      <a:gd name="connsiteX3" fmla="*/ 279331 w 455647"/>
                      <a:gd name="connsiteY3" fmla="*/ 402157 h 402157"/>
                      <a:gd name="connsiteX4" fmla="*/ 126788 w 455647"/>
                      <a:gd name="connsiteY4" fmla="*/ 402157 h 402157"/>
                      <a:gd name="connsiteX5" fmla="*/ 129346 w 455647"/>
                      <a:gd name="connsiteY5" fmla="*/ 399436 h 402157"/>
                      <a:gd name="connsiteX6" fmla="*/ 0 w 455647"/>
                      <a:gd name="connsiteY6" fmla="*/ 402157 h 402157"/>
                      <a:gd name="connsiteX7" fmla="*/ 5943 w 455647"/>
                      <a:gd name="connsiteY7" fmla="*/ 124024 h 402157"/>
                      <a:gd name="connsiteX8" fmla="*/ 59433 w 455647"/>
                      <a:gd name="connsiteY8" fmla="*/ 55470 h 402157"/>
                      <a:gd name="connsiteX9" fmla="*/ 47546 w 455647"/>
                      <a:gd name="connsiteY9" fmla="*/ 127941 h 402157"/>
                      <a:gd name="connsiteX10" fmla="*/ 166538 w 455647"/>
                      <a:gd name="connsiteY10" fmla="*/ 359874 h 402157"/>
                      <a:gd name="connsiteX11" fmla="*/ 414044 w 455647"/>
                      <a:gd name="connsiteY11" fmla="*/ 96597 h 402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55647" h="402157">
                        <a:moveTo>
                          <a:pt x="400176" y="0"/>
                        </a:moveTo>
                        <a:lnTo>
                          <a:pt x="455647" y="61112"/>
                        </a:lnTo>
                        <a:lnTo>
                          <a:pt x="443761" y="120252"/>
                        </a:lnTo>
                        <a:cubicBezTo>
                          <a:pt x="388291" y="227363"/>
                          <a:pt x="334801" y="295046"/>
                          <a:pt x="279331" y="402157"/>
                        </a:cubicBezTo>
                        <a:lnTo>
                          <a:pt x="126788" y="402157"/>
                        </a:lnTo>
                        <a:lnTo>
                          <a:pt x="129346" y="399436"/>
                        </a:lnTo>
                        <a:lnTo>
                          <a:pt x="0" y="402157"/>
                        </a:lnTo>
                        <a:lnTo>
                          <a:pt x="5943" y="124024"/>
                        </a:lnTo>
                        <a:lnTo>
                          <a:pt x="59433" y="55470"/>
                        </a:lnTo>
                        <a:lnTo>
                          <a:pt x="47546" y="127941"/>
                        </a:lnTo>
                        <a:lnTo>
                          <a:pt x="166538" y="359874"/>
                        </a:lnTo>
                        <a:lnTo>
                          <a:pt x="414044" y="9659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1794036E-2338-4E45-38DB-E967B776CFF6}"/>
                      </a:ext>
                    </a:extLst>
                  </p:cNvPr>
                  <p:cNvSpPr/>
                  <p:nvPr/>
                </p:nvSpPr>
                <p:spPr>
                  <a:xfrm>
                    <a:off x="2713339" y="3768166"/>
                    <a:ext cx="255558" cy="283294"/>
                  </a:xfrm>
                  <a:custGeom>
                    <a:avLst/>
                    <a:gdLst>
                      <a:gd name="connsiteX0" fmla="*/ 307181 w 307181"/>
                      <a:gd name="connsiteY0" fmla="*/ 347662 h 347662"/>
                      <a:gd name="connsiteX1" fmla="*/ 16669 w 307181"/>
                      <a:gd name="connsiteY1" fmla="*/ 347662 h 347662"/>
                      <a:gd name="connsiteX2" fmla="*/ 0 w 307181"/>
                      <a:gd name="connsiteY2" fmla="*/ 80962 h 347662"/>
                      <a:gd name="connsiteX3" fmla="*/ 109537 w 307181"/>
                      <a:gd name="connsiteY3" fmla="*/ 69056 h 347662"/>
                      <a:gd name="connsiteX4" fmla="*/ 185737 w 307181"/>
                      <a:gd name="connsiteY4" fmla="*/ 0 h 347662"/>
                      <a:gd name="connsiteX5" fmla="*/ 307181 w 307181"/>
                      <a:gd name="connsiteY5" fmla="*/ 347662 h 34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7181" h="347662">
                        <a:moveTo>
                          <a:pt x="307181" y="347662"/>
                        </a:moveTo>
                        <a:lnTo>
                          <a:pt x="16669" y="347662"/>
                        </a:lnTo>
                        <a:lnTo>
                          <a:pt x="0" y="80962"/>
                        </a:lnTo>
                        <a:lnTo>
                          <a:pt x="109537" y="69056"/>
                        </a:lnTo>
                        <a:lnTo>
                          <a:pt x="185737" y="0"/>
                        </a:lnTo>
                        <a:lnTo>
                          <a:pt x="307181" y="347662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CF755F75-B54D-E4F3-4B52-85C9CDEAA71D}"/>
                      </a:ext>
                    </a:extLst>
                  </p:cNvPr>
                  <p:cNvSpPr/>
                  <p:nvPr/>
                </p:nvSpPr>
                <p:spPr>
                  <a:xfrm>
                    <a:off x="3131346" y="3704772"/>
                    <a:ext cx="358574" cy="346688"/>
                  </a:xfrm>
                  <a:custGeom>
                    <a:avLst/>
                    <a:gdLst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221456 w 431006"/>
                      <a:gd name="connsiteY6" fmla="*/ 421481 h 423863"/>
                      <a:gd name="connsiteX7" fmla="*/ 0 w 431006"/>
                      <a:gd name="connsiteY7" fmla="*/ 423863 h 423863"/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0 w 431006"/>
                      <a:gd name="connsiteY6" fmla="*/ 423863 h 423863"/>
                      <a:gd name="connsiteX0" fmla="*/ 0 w 431006"/>
                      <a:gd name="connsiteY0" fmla="*/ 416719 h 416719"/>
                      <a:gd name="connsiteX1" fmla="*/ 204787 w 431006"/>
                      <a:gd name="connsiteY1" fmla="*/ 90487 h 416719"/>
                      <a:gd name="connsiteX2" fmla="*/ 226218 w 431006"/>
                      <a:gd name="connsiteY2" fmla="*/ 0 h 416719"/>
                      <a:gd name="connsiteX3" fmla="*/ 285750 w 431006"/>
                      <a:gd name="connsiteY3" fmla="*/ 50006 h 416719"/>
                      <a:gd name="connsiteX4" fmla="*/ 431006 w 431006"/>
                      <a:gd name="connsiteY4" fmla="*/ 128587 h 416719"/>
                      <a:gd name="connsiteX5" fmla="*/ 371475 w 431006"/>
                      <a:gd name="connsiteY5" fmla="*/ 414337 h 416719"/>
                      <a:gd name="connsiteX6" fmla="*/ 0 w 431006"/>
                      <a:gd name="connsiteY6" fmla="*/ 416719 h 416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1006" h="416719">
                        <a:moveTo>
                          <a:pt x="0" y="416719"/>
                        </a:moveTo>
                        <a:lnTo>
                          <a:pt x="204787" y="90487"/>
                        </a:lnTo>
                        <a:lnTo>
                          <a:pt x="226218" y="0"/>
                        </a:lnTo>
                        <a:lnTo>
                          <a:pt x="285750" y="50006"/>
                        </a:lnTo>
                        <a:lnTo>
                          <a:pt x="431006" y="128587"/>
                        </a:lnTo>
                        <a:lnTo>
                          <a:pt x="371475" y="414337"/>
                        </a:lnTo>
                        <a:lnTo>
                          <a:pt x="0" y="416719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楕円 160">
                    <a:extLst>
                      <a:ext uri="{FF2B5EF4-FFF2-40B4-BE49-F238E27FC236}">
                        <a16:creationId xmlns:a16="http://schemas.microsoft.com/office/drawing/2014/main" id="{7B5AFDD9-55C4-5DCC-4651-64285C8AE04E}"/>
                      </a:ext>
                    </a:extLst>
                  </p:cNvPr>
                  <p:cNvSpPr/>
                  <p:nvPr/>
                </p:nvSpPr>
                <p:spPr>
                  <a:xfrm>
                    <a:off x="2909429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楕円 161">
                    <a:extLst>
                      <a:ext uri="{FF2B5EF4-FFF2-40B4-BE49-F238E27FC236}">
                        <a16:creationId xmlns:a16="http://schemas.microsoft.com/office/drawing/2014/main" id="{347E0944-B99C-F9B8-B004-D3F3C0CFDE4F}"/>
                      </a:ext>
                    </a:extLst>
                  </p:cNvPr>
                  <p:cNvSpPr/>
                  <p:nvPr/>
                </p:nvSpPr>
                <p:spPr>
                  <a:xfrm>
                    <a:off x="3113480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C06892FE-11D3-9A46-559F-31ECAF9AA7BF}"/>
                    </a:ext>
                  </a:extLst>
                </p:cNvPr>
                <p:cNvSpPr/>
                <p:nvPr/>
              </p:nvSpPr>
              <p:spPr bwMode="auto">
                <a:xfrm>
                  <a:off x="826103" y="2838771"/>
                  <a:ext cx="790685" cy="271657"/>
                </a:xfrm>
                <a:custGeom>
                  <a:avLst/>
                  <a:gdLst>
                    <a:gd name="connsiteX0" fmla="*/ 167885 w 1099455"/>
                    <a:gd name="connsiteY0" fmla="*/ 227564 h 377742"/>
                    <a:gd name="connsiteX1" fmla="*/ 152248 w 1099455"/>
                    <a:gd name="connsiteY1" fmla="*/ 290082 h 377742"/>
                    <a:gd name="connsiteX2" fmla="*/ 230776 w 1099455"/>
                    <a:gd name="connsiteY2" fmla="*/ 290082 h 377742"/>
                    <a:gd name="connsiteX3" fmla="*/ 230776 w 1099455"/>
                    <a:gd name="connsiteY3" fmla="*/ 227564 h 377742"/>
                    <a:gd name="connsiteX4" fmla="*/ 963724 w 1099455"/>
                    <a:gd name="connsiteY4" fmla="*/ 107235 h 377742"/>
                    <a:gd name="connsiteX5" fmla="*/ 963724 w 1099455"/>
                    <a:gd name="connsiteY5" fmla="*/ 175596 h 377742"/>
                    <a:gd name="connsiteX6" fmla="*/ 1022219 w 1099455"/>
                    <a:gd name="connsiteY6" fmla="*/ 175596 h 377742"/>
                    <a:gd name="connsiteX7" fmla="*/ 1022219 w 1099455"/>
                    <a:gd name="connsiteY7" fmla="*/ 107235 h 377742"/>
                    <a:gd name="connsiteX8" fmla="*/ 827611 w 1099455"/>
                    <a:gd name="connsiteY8" fmla="*/ 107235 h 377742"/>
                    <a:gd name="connsiteX9" fmla="*/ 827611 w 1099455"/>
                    <a:gd name="connsiteY9" fmla="*/ 175596 h 377742"/>
                    <a:gd name="connsiteX10" fmla="*/ 886488 w 1099455"/>
                    <a:gd name="connsiteY10" fmla="*/ 175596 h 377742"/>
                    <a:gd name="connsiteX11" fmla="*/ 886488 w 1099455"/>
                    <a:gd name="connsiteY11" fmla="*/ 107235 h 377742"/>
                    <a:gd name="connsiteX12" fmla="*/ 13858 w 1099455"/>
                    <a:gd name="connsiteY12" fmla="*/ 20052 h 377742"/>
                    <a:gd name="connsiteX13" fmla="*/ 335620 w 1099455"/>
                    <a:gd name="connsiteY13" fmla="*/ 20052 h 377742"/>
                    <a:gd name="connsiteX14" fmla="*/ 335620 w 1099455"/>
                    <a:gd name="connsiteY14" fmla="*/ 107712 h 377742"/>
                    <a:gd name="connsiteX15" fmla="*/ 197863 w 1099455"/>
                    <a:gd name="connsiteY15" fmla="*/ 107712 h 377742"/>
                    <a:gd name="connsiteX16" fmla="*/ 189811 w 1099455"/>
                    <a:gd name="connsiteY16" fmla="*/ 139904 h 377742"/>
                    <a:gd name="connsiteX17" fmla="*/ 230776 w 1099455"/>
                    <a:gd name="connsiteY17" fmla="*/ 139904 h 377742"/>
                    <a:gd name="connsiteX18" fmla="*/ 278765 w 1099455"/>
                    <a:gd name="connsiteY18" fmla="*/ 139904 h 377742"/>
                    <a:gd name="connsiteX19" fmla="*/ 308012 w 1099455"/>
                    <a:gd name="connsiteY19" fmla="*/ 139904 h 377742"/>
                    <a:gd name="connsiteX20" fmla="*/ 308012 w 1099455"/>
                    <a:gd name="connsiteY20" fmla="*/ 290082 h 377742"/>
                    <a:gd name="connsiteX21" fmla="*/ 349478 w 1099455"/>
                    <a:gd name="connsiteY21" fmla="*/ 290082 h 377742"/>
                    <a:gd name="connsiteX22" fmla="*/ 349478 w 1099455"/>
                    <a:gd name="connsiteY22" fmla="*/ 377742 h 377742"/>
                    <a:gd name="connsiteX23" fmla="*/ 308012 w 1099455"/>
                    <a:gd name="connsiteY23" fmla="*/ 377742 h 377742"/>
                    <a:gd name="connsiteX24" fmla="*/ 230776 w 1099455"/>
                    <a:gd name="connsiteY24" fmla="*/ 377742 h 377742"/>
                    <a:gd name="connsiteX25" fmla="*/ 0 w 1099455"/>
                    <a:gd name="connsiteY25" fmla="*/ 377742 h 377742"/>
                    <a:gd name="connsiteX26" fmla="*/ 0 w 1099455"/>
                    <a:gd name="connsiteY26" fmla="*/ 290082 h 377742"/>
                    <a:gd name="connsiteX27" fmla="*/ 72632 w 1099455"/>
                    <a:gd name="connsiteY27" fmla="*/ 290082 h 377742"/>
                    <a:gd name="connsiteX28" fmla="*/ 88270 w 1099455"/>
                    <a:gd name="connsiteY28" fmla="*/ 227564 h 377742"/>
                    <a:gd name="connsiteX29" fmla="*/ 43887 w 1099455"/>
                    <a:gd name="connsiteY29" fmla="*/ 227564 h 377742"/>
                    <a:gd name="connsiteX30" fmla="*/ 43887 w 1099455"/>
                    <a:gd name="connsiteY30" fmla="*/ 139904 h 377742"/>
                    <a:gd name="connsiteX31" fmla="*/ 110196 w 1099455"/>
                    <a:gd name="connsiteY31" fmla="*/ 139904 h 377742"/>
                    <a:gd name="connsiteX32" fmla="*/ 118248 w 1099455"/>
                    <a:gd name="connsiteY32" fmla="*/ 107712 h 377742"/>
                    <a:gd name="connsiteX33" fmla="*/ 13858 w 1099455"/>
                    <a:gd name="connsiteY33" fmla="*/ 107712 h 377742"/>
                    <a:gd name="connsiteX34" fmla="*/ 749977 w 1099455"/>
                    <a:gd name="connsiteY34" fmla="*/ 19575 h 377742"/>
                    <a:gd name="connsiteX35" fmla="*/ 750375 w 1099455"/>
                    <a:gd name="connsiteY35" fmla="*/ 19575 h 377742"/>
                    <a:gd name="connsiteX36" fmla="*/ 827611 w 1099455"/>
                    <a:gd name="connsiteY36" fmla="*/ 19575 h 377742"/>
                    <a:gd name="connsiteX37" fmla="*/ 886488 w 1099455"/>
                    <a:gd name="connsiteY37" fmla="*/ 19575 h 377742"/>
                    <a:gd name="connsiteX38" fmla="*/ 963724 w 1099455"/>
                    <a:gd name="connsiteY38" fmla="*/ 19575 h 377742"/>
                    <a:gd name="connsiteX39" fmla="*/ 1022219 w 1099455"/>
                    <a:gd name="connsiteY39" fmla="*/ 19575 h 377742"/>
                    <a:gd name="connsiteX40" fmla="*/ 1099455 w 1099455"/>
                    <a:gd name="connsiteY40" fmla="*/ 19575 h 377742"/>
                    <a:gd name="connsiteX41" fmla="*/ 1099455 w 1099455"/>
                    <a:gd name="connsiteY41" fmla="*/ 107235 h 377742"/>
                    <a:gd name="connsiteX42" fmla="*/ 1099455 w 1099455"/>
                    <a:gd name="connsiteY42" fmla="*/ 175596 h 377742"/>
                    <a:gd name="connsiteX43" fmla="*/ 1099455 w 1099455"/>
                    <a:gd name="connsiteY43" fmla="*/ 263256 h 377742"/>
                    <a:gd name="connsiteX44" fmla="*/ 1099455 w 1099455"/>
                    <a:gd name="connsiteY44" fmla="*/ 377265 h 377742"/>
                    <a:gd name="connsiteX45" fmla="*/ 1022219 w 1099455"/>
                    <a:gd name="connsiteY45" fmla="*/ 377265 h 377742"/>
                    <a:gd name="connsiteX46" fmla="*/ 1022219 w 1099455"/>
                    <a:gd name="connsiteY46" fmla="*/ 263256 h 377742"/>
                    <a:gd name="connsiteX47" fmla="*/ 827611 w 1099455"/>
                    <a:gd name="connsiteY47" fmla="*/ 263256 h 377742"/>
                    <a:gd name="connsiteX48" fmla="*/ 827611 w 1099455"/>
                    <a:gd name="connsiteY48" fmla="*/ 377265 h 377742"/>
                    <a:gd name="connsiteX49" fmla="*/ 750375 w 1099455"/>
                    <a:gd name="connsiteY49" fmla="*/ 377265 h 377742"/>
                    <a:gd name="connsiteX50" fmla="*/ 750375 w 1099455"/>
                    <a:gd name="connsiteY50" fmla="*/ 263256 h 377742"/>
                    <a:gd name="connsiteX51" fmla="*/ 749977 w 1099455"/>
                    <a:gd name="connsiteY51" fmla="*/ 263256 h 377742"/>
                    <a:gd name="connsiteX52" fmla="*/ 749977 w 1099455"/>
                    <a:gd name="connsiteY52" fmla="*/ 175596 h 377742"/>
                    <a:gd name="connsiteX53" fmla="*/ 750375 w 1099455"/>
                    <a:gd name="connsiteY53" fmla="*/ 175596 h 377742"/>
                    <a:gd name="connsiteX54" fmla="*/ 750375 w 1099455"/>
                    <a:gd name="connsiteY54" fmla="*/ 107235 h 377742"/>
                    <a:gd name="connsiteX55" fmla="*/ 749977 w 1099455"/>
                    <a:gd name="connsiteY55" fmla="*/ 107235 h 377742"/>
                    <a:gd name="connsiteX56" fmla="*/ 675519 w 1099455"/>
                    <a:gd name="connsiteY56" fmla="*/ 0 h 377742"/>
                    <a:gd name="connsiteX57" fmla="*/ 687897 w 1099455"/>
                    <a:gd name="connsiteY57" fmla="*/ 86782 h 377742"/>
                    <a:gd name="connsiteX58" fmla="*/ 578946 w 1099455"/>
                    <a:gd name="connsiteY58" fmla="*/ 102322 h 377742"/>
                    <a:gd name="connsiteX59" fmla="*/ 578946 w 1099455"/>
                    <a:gd name="connsiteY59" fmla="*/ 153415 h 377742"/>
                    <a:gd name="connsiteX60" fmla="*/ 697179 w 1099455"/>
                    <a:gd name="connsiteY60" fmla="*/ 153415 h 377742"/>
                    <a:gd name="connsiteX61" fmla="*/ 697179 w 1099455"/>
                    <a:gd name="connsiteY61" fmla="*/ 241075 h 377742"/>
                    <a:gd name="connsiteX62" fmla="*/ 578946 w 1099455"/>
                    <a:gd name="connsiteY62" fmla="*/ 241075 h 377742"/>
                    <a:gd name="connsiteX63" fmla="*/ 578946 w 1099455"/>
                    <a:gd name="connsiteY63" fmla="*/ 377263 h 377742"/>
                    <a:gd name="connsiteX64" fmla="*/ 501710 w 1099455"/>
                    <a:gd name="connsiteY64" fmla="*/ 377263 h 377742"/>
                    <a:gd name="connsiteX65" fmla="*/ 501710 w 1099455"/>
                    <a:gd name="connsiteY65" fmla="*/ 241075 h 377742"/>
                    <a:gd name="connsiteX66" fmla="*/ 381026 w 1099455"/>
                    <a:gd name="connsiteY66" fmla="*/ 241075 h 377742"/>
                    <a:gd name="connsiteX67" fmla="*/ 381026 w 1099455"/>
                    <a:gd name="connsiteY67" fmla="*/ 153415 h 377742"/>
                    <a:gd name="connsiteX68" fmla="*/ 501710 w 1099455"/>
                    <a:gd name="connsiteY68" fmla="*/ 153415 h 377742"/>
                    <a:gd name="connsiteX69" fmla="*/ 501710 w 1099455"/>
                    <a:gd name="connsiteY69" fmla="*/ 113338 h 377742"/>
                    <a:gd name="connsiteX70" fmla="*/ 407253 w 1099455"/>
                    <a:gd name="connsiteY70" fmla="*/ 126810 h 377742"/>
                    <a:gd name="connsiteX71" fmla="*/ 394875 w 1099455"/>
                    <a:gd name="connsiteY71" fmla="*/ 40028 h 377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099455" h="377742">
                      <a:moveTo>
                        <a:pt x="167885" y="227564"/>
                      </a:moveTo>
                      <a:lnTo>
                        <a:pt x="152248" y="290082"/>
                      </a:lnTo>
                      <a:lnTo>
                        <a:pt x="230776" y="290082"/>
                      </a:lnTo>
                      <a:lnTo>
                        <a:pt x="230776" y="227564"/>
                      </a:lnTo>
                      <a:close/>
                      <a:moveTo>
                        <a:pt x="963724" y="107235"/>
                      </a:moveTo>
                      <a:lnTo>
                        <a:pt x="963724" y="175596"/>
                      </a:lnTo>
                      <a:lnTo>
                        <a:pt x="1022219" y="175596"/>
                      </a:lnTo>
                      <a:lnTo>
                        <a:pt x="1022219" y="107235"/>
                      </a:lnTo>
                      <a:close/>
                      <a:moveTo>
                        <a:pt x="827611" y="107235"/>
                      </a:moveTo>
                      <a:lnTo>
                        <a:pt x="827611" y="175596"/>
                      </a:lnTo>
                      <a:lnTo>
                        <a:pt x="886488" y="175596"/>
                      </a:lnTo>
                      <a:lnTo>
                        <a:pt x="886488" y="107235"/>
                      </a:lnTo>
                      <a:close/>
                      <a:moveTo>
                        <a:pt x="13858" y="20052"/>
                      </a:moveTo>
                      <a:lnTo>
                        <a:pt x="335620" y="20052"/>
                      </a:lnTo>
                      <a:lnTo>
                        <a:pt x="335620" y="107712"/>
                      </a:lnTo>
                      <a:lnTo>
                        <a:pt x="197863" y="107712"/>
                      </a:lnTo>
                      <a:lnTo>
                        <a:pt x="189811" y="139904"/>
                      </a:lnTo>
                      <a:lnTo>
                        <a:pt x="230776" y="139904"/>
                      </a:lnTo>
                      <a:lnTo>
                        <a:pt x="278765" y="139904"/>
                      </a:lnTo>
                      <a:lnTo>
                        <a:pt x="308012" y="139904"/>
                      </a:lnTo>
                      <a:lnTo>
                        <a:pt x="308012" y="290082"/>
                      </a:lnTo>
                      <a:lnTo>
                        <a:pt x="349478" y="290082"/>
                      </a:lnTo>
                      <a:lnTo>
                        <a:pt x="349478" y="377742"/>
                      </a:lnTo>
                      <a:lnTo>
                        <a:pt x="308012" y="377742"/>
                      </a:lnTo>
                      <a:lnTo>
                        <a:pt x="230776" y="377742"/>
                      </a:lnTo>
                      <a:lnTo>
                        <a:pt x="0" y="377742"/>
                      </a:lnTo>
                      <a:lnTo>
                        <a:pt x="0" y="290082"/>
                      </a:lnTo>
                      <a:lnTo>
                        <a:pt x="72632" y="290082"/>
                      </a:lnTo>
                      <a:lnTo>
                        <a:pt x="88270" y="227564"/>
                      </a:lnTo>
                      <a:lnTo>
                        <a:pt x="43887" y="227564"/>
                      </a:lnTo>
                      <a:lnTo>
                        <a:pt x="43887" y="139904"/>
                      </a:lnTo>
                      <a:lnTo>
                        <a:pt x="110196" y="139904"/>
                      </a:lnTo>
                      <a:lnTo>
                        <a:pt x="118248" y="107712"/>
                      </a:lnTo>
                      <a:lnTo>
                        <a:pt x="13858" y="107712"/>
                      </a:lnTo>
                      <a:close/>
                      <a:moveTo>
                        <a:pt x="749977" y="19575"/>
                      </a:moveTo>
                      <a:lnTo>
                        <a:pt x="750375" y="19575"/>
                      </a:lnTo>
                      <a:lnTo>
                        <a:pt x="827611" y="19575"/>
                      </a:lnTo>
                      <a:lnTo>
                        <a:pt x="886488" y="19575"/>
                      </a:lnTo>
                      <a:lnTo>
                        <a:pt x="963724" y="19575"/>
                      </a:lnTo>
                      <a:lnTo>
                        <a:pt x="1022219" y="19575"/>
                      </a:lnTo>
                      <a:lnTo>
                        <a:pt x="1099455" y="19575"/>
                      </a:lnTo>
                      <a:lnTo>
                        <a:pt x="1099455" y="107235"/>
                      </a:lnTo>
                      <a:lnTo>
                        <a:pt x="1099455" y="175596"/>
                      </a:lnTo>
                      <a:lnTo>
                        <a:pt x="1099455" y="263256"/>
                      </a:lnTo>
                      <a:lnTo>
                        <a:pt x="1099455" y="377265"/>
                      </a:lnTo>
                      <a:lnTo>
                        <a:pt x="1022219" y="377265"/>
                      </a:lnTo>
                      <a:lnTo>
                        <a:pt x="1022219" y="263256"/>
                      </a:lnTo>
                      <a:lnTo>
                        <a:pt x="827611" y="263256"/>
                      </a:lnTo>
                      <a:lnTo>
                        <a:pt x="827611" y="377265"/>
                      </a:lnTo>
                      <a:lnTo>
                        <a:pt x="750375" y="377265"/>
                      </a:lnTo>
                      <a:lnTo>
                        <a:pt x="750375" y="263256"/>
                      </a:lnTo>
                      <a:lnTo>
                        <a:pt x="749977" y="263256"/>
                      </a:lnTo>
                      <a:lnTo>
                        <a:pt x="749977" y="175596"/>
                      </a:lnTo>
                      <a:lnTo>
                        <a:pt x="750375" y="175596"/>
                      </a:lnTo>
                      <a:lnTo>
                        <a:pt x="750375" y="107235"/>
                      </a:lnTo>
                      <a:lnTo>
                        <a:pt x="749977" y="107235"/>
                      </a:lnTo>
                      <a:close/>
                      <a:moveTo>
                        <a:pt x="675519" y="0"/>
                      </a:moveTo>
                      <a:lnTo>
                        <a:pt x="687897" y="86782"/>
                      </a:lnTo>
                      <a:lnTo>
                        <a:pt x="578946" y="102322"/>
                      </a:lnTo>
                      <a:lnTo>
                        <a:pt x="578946" y="153415"/>
                      </a:lnTo>
                      <a:lnTo>
                        <a:pt x="697179" y="153415"/>
                      </a:lnTo>
                      <a:lnTo>
                        <a:pt x="697179" y="241075"/>
                      </a:lnTo>
                      <a:lnTo>
                        <a:pt x="578946" y="241075"/>
                      </a:lnTo>
                      <a:lnTo>
                        <a:pt x="578946" y="377263"/>
                      </a:lnTo>
                      <a:lnTo>
                        <a:pt x="501710" y="377263"/>
                      </a:lnTo>
                      <a:lnTo>
                        <a:pt x="501710" y="241075"/>
                      </a:lnTo>
                      <a:lnTo>
                        <a:pt x="381026" y="241075"/>
                      </a:lnTo>
                      <a:lnTo>
                        <a:pt x="381026" y="153415"/>
                      </a:lnTo>
                      <a:lnTo>
                        <a:pt x="501710" y="153415"/>
                      </a:lnTo>
                      <a:lnTo>
                        <a:pt x="501710" y="113338"/>
                      </a:lnTo>
                      <a:lnTo>
                        <a:pt x="407253" y="126810"/>
                      </a:lnTo>
                      <a:lnTo>
                        <a:pt x="394875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2275A3EC-92C8-BC3F-EDB1-36FB67B3D5EA}"/>
                    </a:ext>
                  </a:extLst>
                </p:cNvPr>
                <p:cNvSpPr/>
                <p:nvPr/>
              </p:nvSpPr>
              <p:spPr bwMode="auto">
                <a:xfrm>
                  <a:off x="860744" y="3181700"/>
                  <a:ext cx="754292" cy="854109"/>
                </a:xfrm>
                <a:custGeom>
                  <a:avLst/>
                  <a:gdLst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08061 w 1105789"/>
                    <a:gd name="connsiteY22" fmla="*/ 282145 h 1256577"/>
                    <a:gd name="connsiteX23" fmla="*/ 312173 w 1105789"/>
                    <a:gd name="connsiteY23" fmla="*/ 233577 h 1256577"/>
                    <a:gd name="connsiteX24" fmla="*/ 552894 w 1105789"/>
                    <a:gd name="connsiteY24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12173 w 1105789"/>
                    <a:gd name="connsiteY22" fmla="*/ 233577 h 1256577"/>
                    <a:gd name="connsiteX23" fmla="*/ 552894 w 1105789"/>
                    <a:gd name="connsiteY23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312173 w 1105789"/>
                    <a:gd name="connsiteY21" fmla="*/ 233577 h 1256577"/>
                    <a:gd name="connsiteX22" fmla="*/ 552894 w 1105789"/>
                    <a:gd name="connsiteY22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60076 w 1105789"/>
                    <a:gd name="connsiteY3" fmla="*/ 271461 h 1256577"/>
                    <a:gd name="connsiteX4" fmla="*/ 1105789 w 1105789"/>
                    <a:gd name="connsiteY4" fmla="*/ 563994 h 1256577"/>
                    <a:gd name="connsiteX5" fmla="*/ 955719 w 1105789"/>
                    <a:gd name="connsiteY5" fmla="*/ 833538 h 1256577"/>
                    <a:gd name="connsiteX6" fmla="*/ 953124 w 1105789"/>
                    <a:gd name="connsiteY6" fmla="*/ 834497 h 1256577"/>
                    <a:gd name="connsiteX7" fmla="*/ 960273 w 1105789"/>
                    <a:gd name="connsiteY7" fmla="*/ 850177 h 1256577"/>
                    <a:gd name="connsiteX8" fmla="*/ 979582 w 1105789"/>
                    <a:gd name="connsiteY8" fmla="*/ 964044 h 1256577"/>
                    <a:gd name="connsiteX9" fmla="*/ 733869 w 1105789"/>
                    <a:gd name="connsiteY9" fmla="*/ 1256577 h 1256577"/>
                    <a:gd name="connsiteX10" fmla="*/ 560124 w 1105789"/>
                    <a:gd name="connsiteY10" fmla="*/ 1170896 h 1256577"/>
                    <a:gd name="connsiteX11" fmla="*/ 552894 w 1105789"/>
                    <a:gd name="connsiteY11" fmla="*/ 1160465 h 1256577"/>
                    <a:gd name="connsiteX12" fmla="*/ 545665 w 1105789"/>
                    <a:gd name="connsiteY12" fmla="*/ 1170896 h 1256577"/>
                    <a:gd name="connsiteX13" fmla="*/ 371919 w 1105789"/>
                    <a:gd name="connsiteY13" fmla="*/ 1256577 h 1256577"/>
                    <a:gd name="connsiteX14" fmla="*/ 126206 w 1105789"/>
                    <a:gd name="connsiteY14" fmla="*/ 964044 h 1256577"/>
                    <a:gd name="connsiteX15" fmla="*/ 145515 w 1105789"/>
                    <a:gd name="connsiteY15" fmla="*/ 850177 h 1256577"/>
                    <a:gd name="connsiteX16" fmla="*/ 152664 w 1105789"/>
                    <a:gd name="connsiteY16" fmla="*/ 834497 h 1256577"/>
                    <a:gd name="connsiteX17" fmla="*/ 150070 w 1105789"/>
                    <a:gd name="connsiteY17" fmla="*/ 833538 h 1256577"/>
                    <a:gd name="connsiteX18" fmla="*/ 0 w 1105789"/>
                    <a:gd name="connsiteY18" fmla="*/ 563994 h 1256577"/>
                    <a:gd name="connsiteX19" fmla="*/ 245713 w 1105789"/>
                    <a:gd name="connsiteY19" fmla="*/ 271461 h 1256577"/>
                    <a:gd name="connsiteX20" fmla="*/ 312173 w 1105789"/>
                    <a:gd name="connsiteY20" fmla="*/ 233577 h 1256577"/>
                    <a:gd name="connsiteX21" fmla="*/ 552894 w 1105789"/>
                    <a:gd name="connsiteY21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150070 w 1105789"/>
                    <a:gd name="connsiteY16" fmla="*/ 833538 h 1256577"/>
                    <a:gd name="connsiteX17" fmla="*/ 0 w 1105789"/>
                    <a:gd name="connsiteY17" fmla="*/ 563994 h 1256577"/>
                    <a:gd name="connsiteX18" fmla="*/ 245713 w 1105789"/>
                    <a:gd name="connsiteY18" fmla="*/ 271461 h 1256577"/>
                    <a:gd name="connsiteX19" fmla="*/ 312173 w 1105789"/>
                    <a:gd name="connsiteY19" fmla="*/ 233577 h 1256577"/>
                    <a:gd name="connsiteX20" fmla="*/ 552894 w 1105789"/>
                    <a:gd name="connsiteY20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0 w 1105789"/>
                    <a:gd name="connsiteY16" fmla="*/ 563994 h 1256577"/>
                    <a:gd name="connsiteX17" fmla="*/ 245713 w 1105789"/>
                    <a:gd name="connsiteY17" fmla="*/ 271461 h 1256577"/>
                    <a:gd name="connsiteX18" fmla="*/ 312173 w 1105789"/>
                    <a:gd name="connsiteY18" fmla="*/ 233577 h 1256577"/>
                    <a:gd name="connsiteX19" fmla="*/ 552894 w 1105789"/>
                    <a:gd name="connsiteY19" fmla="*/ 0 h 1256577"/>
                    <a:gd name="connsiteX0" fmla="*/ 553793 w 1106688"/>
                    <a:gd name="connsiteY0" fmla="*/ 0 h 1256577"/>
                    <a:gd name="connsiteX1" fmla="*/ 794514 w 1106688"/>
                    <a:gd name="connsiteY1" fmla="*/ 233577 h 1256577"/>
                    <a:gd name="connsiteX2" fmla="*/ 860975 w 1106688"/>
                    <a:gd name="connsiteY2" fmla="*/ 271461 h 1256577"/>
                    <a:gd name="connsiteX3" fmla="*/ 1106688 w 1106688"/>
                    <a:gd name="connsiteY3" fmla="*/ 563994 h 1256577"/>
                    <a:gd name="connsiteX4" fmla="*/ 956618 w 1106688"/>
                    <a:gd name="connsiteY4" fmla="*/ 833538 h 1256577"/>
                    <a:gd name="connsiteX5" fmla="*/ 954023 w 1106688"/>
                    <a:gd name="connsiteY5" fmla="*/ 834497 h 1256577"/>
                    <a:gd name="connsiteX6" fmla="*/ 961172 w 1106688"/>
                    <a:gd name="connsiteY6" fmla="*/ 850177 h 1256577"/>
                    <a:gd name="connsiteX7" fmla="*/ 980481 w 1106688"/>
                    <a:gd name="connsiteY7" fmla="*/ 964044 h 1256577"/>
                    <a:gd name="connsiteX8" fmla="*/ 734768 w 1106688"/>
                    <a:gd name="connsiteY8" fmla="*/ 1256577 h 1256577"/>
                    <a:gd name="connsiteX9" fmla="*/ 561023 w 1106688"/>
                    <a:gd name="connsiteY9" fmla="*/ 1170896 h 1256577"/>
                    <a:gd name="connsiteX10" fmla="*/ 553793 w 1106688"/>
                    <a:gd name="connsiteY10" fmla="*/ 1160465 h 1256577"/>
                    <a:gd name="connsiteX11" fmla="*/ 546564 w 1106688"/>
                    <a:gd name="connsiteY11" fmla="*/ 1170896 h 1256577"/>
                    <a:gd name="connsiteX12" fmla="*/ 372818 w 1106688"/>
                    <a:gd name="connsiteY12" fmla="*/ 1256577 h 1256577"/>
                    <a:gd name="connsiteX13" fmla="*/ 127105 w 1106688"/>
                    <a:gd name="connsiteY13" fmla="*/ 964044 h 1256577"/>
                    <a:gd name="connsiteX14" fmla="*/ 146414 w 1106688"/>
                    <a:gd name="connsiteY14" fmla="*/ 850177 h 1256577"/>
                    <a:gd name="connsiteX15" fmla="*/ 153563 w 1106688"/>
                    <a:gd name="connsiteY15" fmla="*/ 834497 h 1256577"/>
                    <a:gd name="connsiteX16" fmla="*/ 899 w 1106688"/>
                    <a:gd name="connsiteY16" fmla="*/ 563994 h 1256577"/>
                    <a:gd name="connsiteX17" fmla="*/ 246612 w 1106688"/>
                    <a:gd name="connsiteY17" fmla="*/ 271461 h 1256577"/>
                    <a:gd name="connsiteX18" fmla="*/ 313072 w 1106688"/>
                    <a:gd name="connsiteY18" fmla="*/ 233577 h 1256577"/>
                    <a:gd name="connsiteX19" fmla="*/ 553793 w 1106688"/>
                    <a:gd name="connsiteY19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0 w 1105789"/>
                    <a:gd name="connsiteY15" fmla="*/ 563994 h 1256577"/>
                    <a:gd name="connsiteX16" fmla="*/ 245713 w 1105789"/>
                    <a:gd name="connsiteY16" fmla="*/ 271461 h 1256577"/>
                    <a:gd name="connsiteX17" fmla="*/ 312173 w 1105789"/>
                    <a:gd name="connsiteY17" fmla="*/ 233577 h 1256577"/>
                    <a:gd name="connsiteX18" fmla="*/ 552894 w 1105789"/>
                    <a:gd name="connsiteY18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64258 w 1109774"/>
                    <a:gd name="connsiteY6" fmla="*/ 850177 h 1256577"/>
                    <a:gd name="connsiteX7" fmla="*/ 983567 w 1109774"/>
                    <a:gd name="connsiteY7" fmla="*/ 964044 h 1256577"/>
                    <a:gd name="connsiteX8" fmla="*/ 737854 w 1109774"/>
                    <a:gd name="connsiteY8" fmla="*/ 1256577 h 1256577"/>
                    <a:gd name="connsiteX9" fmla="*/ 564109 w 1109774"/>
                    <a:gd name="connsiteY9" fmla="*/ 1170896 h 1256577"/>
                    <a:gd name="connsiteX10" fmla="*/ 556879 w 1109774"/>
                    <a:gd name="connsiteY10" fmla="*/ 1160465 h 1256577"/>
                    <a:gd name="connsiteX11" fmla="*/ 549650 w 1109774"/>
                    <a:gd name="connsiteY11" fmla="*/ 1170896 h 1256577"/>
                    <a:gd name="connsiteX12" fmla="*/ 375904 w 1109774"/>
                    <a:gd name="connsiteY12" fmla="*/ 1256577 h 1256577"/>
                    <a:gd name="connsiteX13" fmla="*/ 130191 w 1109774"/>
                    <a:gd name="connsiteY13" fmla="*/ 964044 h 1256577"/>
                    <a:gd name="connsiteX14" fmla="*/ 149500 w 1109774"/>
                    <a:gd name="connsiteY14" fmla="*/ 850177 h 1256577"/>
                    <a:gd name="connsiteX15" fmla="*/ 3985 w 1109774"/>
                    <a:gd name="connsiteY15" fmla="*/ 563994 h 1256577"/>
                    <a:gd name="connsiteX16" fmla="*/ 316158 w 1109774"/>
                    <a:gd name="connsiteY16" fmla="*/ 233577 h 1256577"/>
                    <a:gd name="connsiteX17" fmla="*/ 556879 w 1109774"/>
                    <a:gd name="connsiteY17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83567 w 1109774"/>
                    <a:gd name="connsiteY6" fmla="*/ 964044 h 1256577"/>
                    <a:gd name="connsiteX7" fmla="*/ 737854 w 1109774"/>
                    <a:gd name="connsiteY7" fmla="*/ 1256577 h 1256577"/>
                    <a:gd name="connsiteX8" fmla="*/ 564109 w 1109774"/>
                    <a:gd name="connsiteY8" fmla="*/ 1170896 h 1256577"/>
                    <a:gd name="connsiteX9" fmla="*/ 556879 w 1109774"/>
                    <a:gd name="connsiteY9" fmla="*/ 1160465 h 1256577"/>
                    <a:gd name="connsiteX10" fmla="*/ 549650 w 1109774"/>
                    <a:gd name="connsiteY10" fmla="*/ 1170896 h 1256577"/>
                    <a:gd name="connsiteX11" fmla="*/ 375904 w 1109774"/>
                    <a:gd name="connsiteY11" fmla="*/ 1256577 h 1256577"/>
                    <a:gd name="connsiteX12" fmla="*/ 130191 w 1109774"/>
                    <a:gd name="connsiteY12" fmla="*/ 964044 h 1256577"/>
                    <a:gd name="connsiteX13" fmla="*/ 149500 w 1109774"/>
                    <a:gd name="connsiteY13" fmla="*/ 850177 h 1256577"/>
                    <a:gd name="connsiteX14" fmla="*/ 3985 w 1109774"/>
                    <a:gd name="connsiteY14" fmla="*/ 563994 h 1256577"/>
                    <a:gd name="connsiteX15" fmla="*/ 316158 w 1109774"/>
                    <a:gd name="connsiteY15" fmla="*/ 233577 h 1256577"/>
                    <a:gd name="connsiteX16" fmla="*/ 556879 w 1109774"/>
                    <a:gd name="connsiteY16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549650 w 1109774"/>
                    <a:gd name="connsiteY9" fmla="*/ 1170896 h 1256577"/>
                    <a:gd name="connsiteX10" fmla="*/ 375904 w 1109774"/>
                    <a:gd name="connsiteY10" fmla="*/ 1256577 h 1256577"/>
                    <a:gd name="connsiteX11" fmla="*/ 130191 w 1109774"/>
                    <a:gd name="connsiteY11" fmla="*/ 964044 h 1256577"/>
                    <a:gd name="connsiteX12" fmla="*/ 149500 w 1109774"/>
                    <a:gd name="connsiteY12" fmla="*/ 850177 h 1256577"/>
                    <a:gd name="connsiteX13" fmla="*/ 3985 w 1109774"/>
                    <a:gd name="connsiteY13" fmla="*/ 563994 h 1256577"/>
                    <a:gd name="connsiteX14" fmla="*/ 316158 w 1109774"/>
                    <a:gd name="connsiteY14" fmla="*/ 233577 h 1256577"/>
                    <a:gd name="connsiteX15" fmla="*/ 556879 w 1109774"/>
                    <a:gd name="connsiteY15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375904 w 1109774"/>
                    <a:gd name="connsiteY9" fmla="*/ 1256577 h 1256577"/>
                    <a:gd name="connsiteX10" fmla="*/ 130191 w 1109774"/>
                    <a:gd name="connsiteY10" fmla="*/ 964044 h 1256577"/>
                    <a:gd name="connsiteX11" fmla="*/ 149500 w 1109774"/>
                    <a:gd name="connsiteY11" fmla="*/ 850177 h 1256577"/>
                    <a:gd name="connsiteX12" fmla="*/ 3985 w 1109774"/>
                    <a:gd name="connsiteY12" fmla="*/ 563994 h 1256577"/>
                    <a:gd name="connsiteX13" fmla="*/ 316158 w 1109774"/>
                    <a:gd name="connsiteY13" fmla="*/ 233577 h 1256577"/>
                    <a:gd name="connsiteX14" fmla="*/ 556879 w 1109774"/>
                    <a:gd name="connsiteY14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375904 w 1109774"/>
                    <a:gd name="connsiteY8" fmla="*/ 1256577 h 1256577"/>
                    <a:gd name="connsiteX9" fmla="*/ 130191 w 1109774"/>
                    <a:gd name="connsiteY9" fmla="*/ 964044 h 1256577"/>
                    <a:gd name="connsiteX10" fmla="*/ 149500 w 1109774"/>
                    <a:gd name="connsiteY10" fmla="*/ 850177 h 1256577"/>
                    <a:gd name="connsiteX11" fmla="*/ 3985 w 1109774"/>
                    <a:gd name="connsiteY11" fmla="*/ 563994 h 1256577"/>
                    <a:gd name="connsiteX12" fmla="*/ 316158 w 1109774"/>
                    <a:gd name="connsiteY12" fmla="*/ 233577 h 1256577"/>
                    <a:gd name="connsiteX13" fmla="*/ 556879 w 1109774"/>
                    <a:gd name="connsiteY13" fmla="*/ 0 h 1256577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864061 w 1109774"/>
                    <a:gd name="connsiteY2" fmla="*/ 271461 h 1270968"/>
                    <a:gd name="connsiteX3" fmla="*/ 1109774 w 1109774"/>
                    <a:gd name="connsiteY3" fmla="*/ 563994 h 1270968"/>
                    <a:gd name="connsiteX4" fmla="*/ 959704 w 1109774"/>
                    <a:gd name="connsiteY4" fmla="*/ 833538 h 1270968"/>
                    <a:gd name="connsiteX5" fmla="*/ 957109 w 1109774"/>
                    <a:gd name="connsiteY5" fmla="*/ 834497 h 1270968"/>
                    <a:gd name="connsiteX6" fmla="*/ 737854 w 1109774"/>
                    <a:gd name="connsiteY6" fmla="*/ 1256577 h 1270968"/>
                    <a:gd name="connsiteX7" fmla="*/ 564109 w 1109774"/>
                    <a:gd name="connsiteY7" fmla="*/ 1170896 h 1270968"/>
                    <a:gd name="connsiteX8" fmla="*/ 375904 w 1109774"/>
                    <a:gd name="connsiteY8" fmla="*/ 1256577 h 1270968"/>
                    <a:gd name="connsiteX9" fmla="*/ 149500 w 1109774"/>
                    <a:gd name="connsiteY9" fmla="*/ 850177 h 1270968"/>
                    <a:gd name="connsiteX10" fmla="*/ 3985 w 1109774"/>
                    <a:gd name="connsiteY10" fmla="*/ 563994 h 1270968"/>
                    <a:gd name="connsiteX11" fmla="*/ 316158 w 1109774"/>
                    <a:gd name="connsiteY11" fmla="*/ 233577 h 1270968"/>
                    <a:gd name="connsiteX12" fmla="*/ 556879 w 1109774"/>
                    <a:gd name="connsiteY12" fmla="*/ 0 h 1270968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1109774 w 1109774"/>
                    <a:gd name="connsiteY2" fmla="*/ 563994 h 1270968"/>
                    <a:gd name="connsiteX3" fmla="*/ 959704 w 1109774"/>
                    <a:gd name="connsiteY3" fmla="*/ 833538 h 1270968"/>
                    <a:gd name="connsiteX4" fmla="*/ 957109 w 1109774"/>
                    <a:gd name="connsiteY4" fmla="*/ 834497 h 1270968"/>
                    <a:gd name="connsiteX5" fmla="*/ 737854 w 1109774"/>
                    <a:gd name="connsiteY5" fmla="*/ 1256577 h 1270968"/>
                    <a:gd name="connsiteX6" fmla="*/ 564109 w 1109774"/>
                    <a:gd name="connsiteY6" fmla="*/ 1170896 h 1270968"/>
                    <a:gd name="connsiteX7" fmla="*/ 375904 w 1109774"/>
                    <a:gd name="connsiteY7" fmla="*/ 1256577 h 1270968"/>
                    <a:gd name="connsiteX8" fmla="*/ 149500 w 1109774"/>
                    <a:gd name="connsiteY8" fmla="*/ 850177 h 1270968"/>
                    <a:gd name="connsiteX9" fmla="*/ 3985 w 1109774"/>
                    <a:gd name="connsiteY9" fmla="*/ 563994 h 1270968"/>
                    <a:gd name="connsiteX10" fmla="*/ 316158 w 1109774"/>
                    <a:gd name="connsiteY10" fmla="*/ 233577 h 1270968"/>
                    <a:gd name="connsiteX11" fmla="*/ 556879 w 1109774"/>
                    <a:gd name="connsiteY11" fmla="*/ 0 h 1270968"/>
                    <a:gd name="connsiteX0" fmla="*/ 555298 w 1108193"/>
                    <a:gd name="connsiteY0" fmla="*/ 22 h 1270990"/>
                    <a:gd name="connsiteX1" fmla="*/ 796019 w 1108193"/>
                    <a:gd name="connsiteY1" fmla="*/ 233599 h 1270990"/>
                    <a:gd name="connsiteX2" fmla="*/ 1108193 w 1108193"/>
                    <a:gd name="connsiteY2" fmla="*/ 564016 h 1270990"/>
                    <a:gd name="connsiteX3" fmla="*/ 958123 w 1108193"/>
                    <a:gd name="connsiteY3" fmla="*/ 833560 h 1270990"/>
                    <a:gd name="connsiteX4" fmla="*/ 955528 w 1108193"/>
                    <a:gd name="connsiteY4" fmla="*/ 834519 h 1270990"/>
                    <a:gd name="connsiteX5" fmla="*/ 736273 w 1108193"/>
                    <a:gd name="connsiteY5" fmla="*/ 1256599 h 1270990"/>
                    <a:gd name="connsiteX6" fmla="*/ 562528 w 1108193"/>
                    <a:gd name="connsiteY6" fmla="*/ 1170918 h 1270990"/>
                    <a:gd name="connsiteX7" fmla="*/ 374323 w 1108193"/>
                    <a:gd name="connsiteY7" fmla="*/ 1256599 h 1270990"/>
                    <a:gd name="connsiteX8" fmla="*/ 147919 w 1108193"/>
                    <a:gd name="connsiteY8" fmla="*/ 850199 h 1270990"/>
                    <a:gd name="connsiteX9" fmla="*/ 2404 w 1108193"/>
                    <a:gd name="connsiteY9" fmla="*/ 564016 h 1270990"/>
                    <a:gd name="connsiteX10" fmla="*/ 271715 w 1108193"/>
                    <a:gd name="connsiteY10" fmla="*/ 221692 h 1270990"/>
                    <a:gd name="connsiteX11" fmla="*/ 555298 w 1108193"/>
                    <a:gd name="connsiteY11" fmla="*/ 22 h 1270990"/>
                    <a:gd name="connsiteX0" fmla="*/ 548154 w 1108193"/>
                    <a:gd name="connsiteY0" fmla="*/ 27 h 1249564"/>
                    <a:gd name="connsiteX1" fmla="*/ 796019 w 1108193"/>
                    <a:gd name="connsiteY1" fmla="*/ 212173 h 1249564"/>
                    <a:gd name="connsiteX2" fmla="*/ 1108193 w 1108193"/>
                    <a:gd name="connsiteY2" fmla="*/ 542590 h 1249564"/>
                    <a:gd name="connsiteX3" fmla="*/ 958123 w 1108193"/>
                    <a:gd name="connsiteY3" fmla="*/ 812134 h 1249564"/>
                    <a:gd name="connsiteX4" fmla="*/ 955528 w 1108193"/>
                    <a:gd name="connsiteY4" fmla="*/ 813093 h 1249564"/>
                    <a:gd name="connsiteX5" fmla="*/ 736273 w 1108193"/>
                    <a:gd name="connsiteY5" fmla="*/ 1235173 h 1249564"/>
                    <a:gd name="connsiteX6" fmla="*/ 562528 w 1108193"/>
                    <a:gd name="connsiteY6" fmla="*/ 1149492 h 1249564"/>
                    <a:gd name="connsiteX7" fmla="*/ 374323 w 1108193"/>
                    <a:gd name="connsiteY7" fmla="*/ 1235173 h 1249564"/>
                    <a:gd name="connsiteX8" fmla="*/ 147919 w 1108193"/>
                    <a:gd name="connsiteY8" fmla="*/ 828773 h 1249564"/>
                    <a:gd name="connsiteX9" fmla="*/ 2404 w 1108193"/>
                    <a:gd name="connsiteY9" fmla="*/ 542590 h 1249564"/>
                    <a:gd name="connsiteX10" fmla="*/ 271715 w 1108193"/>
                    <a:gd name="connsiteY10" fmla="*/ 200266 h 1249564"/>
                    <a:gd name="connsiteX11" fmla="*/ 548154 w 1108193"/>
                    <a:gd name="connsiteY11" fmla="*/ 27 h 1249564"/>
                    <a:gd name="connsiteX0" fmla="*/ 548154 w 1108193"/>
                    <a:gd name="connsiteY0" fmla="*/ 68 h 1249605"/>
                    <a:gd name="connsiteX1" fmla="*/ 796019 w 1108193"/>
                    <a:gd name="connsiteY1" fmla="*/ 212214 h 1249605"/>
                    <a:gd name="connsiteX2" fmla="*/ 1108193 w 1108193"/>
                    <a:gd name="connsiteY2" fmla="*/ 542631 h 1249605"/>
                    <a:gd name="connsiteX3" fmla="*/ 958123 w 1108193"/>
                    <a:gd name="connsiteY3" fmla="*/ 812175 h 1249605"/>
                    <a:gd name="connsiteX4" fmla="*/ 955528 w 1108193"/>
                    <a:gd name="connsiteY4" fmla="*/ 813134 h 1249605"/>
                    <a:gd name="connsiteX5" fmla="*/ 736273 w 1108193"/>
                    <a:gd name="connsiteY5" fmla="*/ 1235214 h 1249605"/>
                    <a:gd name="connsiteX6" fmla="*/ 562528 w 1108193"/>
                    <a:gd name="connsiteY6" fmla="*/ 1149533 h 1249605"/>
                    <a:gd name="connsiteX7" fmla="*/ 374323 w 1108193"/>
                    <a:gd name="connsiteY7" fmla="*/ 1235214 h 1249605"/>
                    <a:gd name="connsiteX8" fmla="*/ 147919 w 1108193"/>
                    <a:gd name="connsiteY8" fmla="*/ 828814 h 1249605"/>
                    <a:gd name="connsiteX9" fmla="*/ 2404 w 1108193"/>
                    <a:gd name="connsiteY9" fmla="*/ 542631 h 1249605"/>
                    <a:gd name="connsiteX10" fmla="*/ 271715 w 1108193"/>
                    <a:gd name="connsiteY10" fmla="*/ 200307 h 1249605"/>
                    <a:gd name="connsiteX11" fmla="*/ 548154 w 1108193"/>
                    <a:gd name="connsiteY11" fmla="*/ 68 h 1249605"/>
                    <a:gd name="connsiteX0" fmla="*/ 527176 w 1087215"/>
                    <a:gd name="connsiteY0" fmla="*/ 68 h 1249605"/>
                    <a:gd name="connsiteX1" fmla="*/ 775041 w 1087215"/>
                    <a:gd name="connsiteY1" fmla="*/ 212214 h 1249605"/>
                    <a:gd name="connsiteX2" fmla="*/ 1087215 w 1087215"/>
                    <a:gd name="connsiteY2" fmla="*/ 542631 h 1249605"/>
                    <a:gd name="connsiteX3" fmla="*/ 937145 w 1087215"/>
                    <a:gd name="connsiteY3" fmla="*/ 812175 h 1249605"/>
                    <a:gd name="connsiteX4" fmla="*/ 934550 w 1087215"/>
                    <a:gd name="connsiteY4" fmla="*/ 813134 h 1249605"/>
                    <a:gd name="connsiteX5" fmla="*/ 715295 w 1087215"/>
                    <a:gd name="connsiteY5" fmla="*/ 1235214 h 1249605"/>
                    <a:gd name="connsiteX6" fmla="*/ 541550 w 1087215"/>
                    <a:gd name="connsiteY6" fmla="*/ 1149533 h 1249605"/>
                    <a:gd name="connsiteX7" fmla="*/ 353345 w 1087215"/>
                    <a:gd name="connsiteY7" fmla="*/ 1235214 h 1249605"/>
                    <a:gd name="connsiteX8" fmla="*/ 126941 w 1087215"/>
                    <a:gd name="connsiteY8" fmla="*/ 828814 h 1249605"/>
                    <a:gd name="connsiteX9" fmla="*/ 2858 w 1087215"/>
                    <a:gd name="connsiteY9" fmla="*/ 475956 h 1249605"/>
                    <a:gd name="connsiteX10" fmla="*/ 250737 w 1087215"/>
                    <a:gd name="connsiteY10" fmla="*/ 200307 h 1249605"/>
                    <a:gd name="connsiteX11" fmla="*/ 527176 w 1087215"/>
                    <a:gd name="connsiteY11" fmla="*/ 68 h 1249605"/>
                    <a:gd name="connsiteX0" fmla="*/ 531022 w 1091061"/>
                    <a:gd name="connsiteY0" fmla="*/ 68 h 1249605"/>
                    <a:gd name="connsiteX1" fmla="*/ 778887 w 1091061"/>
                    <a:gd name="connsiteY1" fmla="*/ 212214 h 1249605"/>
                    <a:gd name="connsiteX2" fmla="*/ 1091061 w 1091061"/>
                    <a:gd name="connsiteY2" fmla="*/ 542631 h 1249605"/>
                    <a:gd name="connsiteX3" fmla="*/ 940991 w 1091061"/>
                    <a:gd name="connsiteY3" fmla="*/ 812175 h 1249605"/>
                    <a:gd name="connsiteX4" fmla="*/ 938396 w 1091061"/>
                    <a:gd name="connsiteY4" fmla="*/ 813134 h 1249605"/>
                    <a:gd name="connsiteX5" fmla="*/ 719141 w 1091061"/>
                    <a:gd name="connsiteY5" fmla="*/ 1235214 h 1249605"/>
                    <a:gd name="connsiteX6" fmla="*/ 545396 w 1091061"/>
                    <a:gd name="connsiteY6" fmla="*/ 1149533 h 1249605"/>
                    <a:gd name="connsiteX7" fmla="*/ 357191 w 1091061"/>
                    <a:gd name="connsiteY7" fmla="*/ 1235214 h 1249605"/>
                    <a:gd name="connsiteX8" fmla="*/ 130787 w 1091061"/>
                    <a:gd name="connsiteY8" fmla="*/ 828814 h 1249605"/>
                    <a:gd name="connsiteX9" fmla="*/ 6704 w 1091061"/>
                    <a:gd name="connsiteY9" fmla="*/ 475956 h 1249605"/>
                    <a:gd name="connsiteX10" fmla="*/ 254583 w 1091061"/>
                    <a:gd name="connsiteY10" fmla="*/ 200307 h 1249605"/>
                    <a:gd name="connsiteX11" fmla="*/ 531022 w 1091061"/>
                    <a:gd name="connsiteY11" fmla="*/ 68 h 1249605"/>
                    <a:gd name="connsiteX0" fmla="*/ 531022 w 1091061"/>
                    <a:gd name="connsiteY0" fmla="*/ 68 h 1256962"/>
                    <a:gd name="connsiteX1" fmla="*/ 778887 w 1091061"/>
                    <a:gd name="connsiteY1" fmla="*/ 212214 h 1256962"/>
                    <a:gd name="connsiteX2" fmla="*/ 1091061 w 1091061"/>
                    <a:gd name="connsiteY2" fmla="*/ 542631 h 1256962"/>
                    <a:gd name="connsiteX3" fmla="*/ 940991 w 1091061"/>
                    <a:gd name="connsiteY3" fmla="*/ 812175 h 1256962"/>
                    <a:gd name="connsiteX4" fmla="*/ 938396 w 1091061"/>
                    <a:gd name="connsiteY4" fmla="*/ 813134 h 1256962"/>
                    <a:gd name="connsiteX5" fmla="*/ 719141 w 1091061"/>
                    <a:gd name="connsiteY5" fmla="*/ 1235214 h 1256962"/>
                    <a:gd name="connsiteX6" fmla="*/ 545396 w 1091061"/>
                    <a:gd name="connsiteY6" fmla="*/ 1149533 h 1256962"/>
                    <a:gd name="connsiteX7" fmla="*/ 357191 w 1091061"/>
                    <a:gd name="connsiteY7" fmla="*/ 1235214 h 1256962"/>
                    <a:gd name="connsiteX8" fmla="*/ 130787 w 1091061"/>
                    <a:gd name="connsiteY8" fmla="*/ 828814 h 1256962"/>
                    <a:gd name="connsiteX9" fmla="*/ 6704 w 1091061"/>
                    <a:gd name="connsiteY9" fmla="*/ 475956 h 1256962"/>
                    <a:gd name="connsiteX10" fmla="*/ 254583 w 1091061"/>
                    <a:gd name="connsiteY10" fmla="*/ 200307 h 1256962"/>
                    <a:gd name="connsiteX11" fmla="*/ 531022 w 1091061"/>
                    <a:gd name="connsiteY11" fmla="*/ 68 h 1256962"/>
                    <a:gd name="connsiteX0" fmla="*/ 531022 w 1091061"/>
                    <a:gd name="connsiteY0" fmla="*/ 68 h 1278148"/>
                    <a:gd name="connsiteX1" fmla="*/ 778887 w 1091061"/>
                    <a:gd name="connsiteY1" fmla="*/ 212214 h 1278148"/>
                    <a:gd name="connsiteX2" fmla="*/ 1091061 w 1091061"/>
                    <a:gd name="connsiteY2" fmla="*/ 542631 h 1278148"/>
                    <a:gd name="connsiteX3" fmla="*/ 940991 w 1091061"/>
                    <a:gd name="connsiteY3" fmla="*/ 812175 h 1278148"/>
                    <a:gd name="connsiteX4" fmla="*/ 938396 w 1091061"/>
                    <a:gd name="connsiteY4" fmla="*/ 813134 h 1278148"/>
                    <a:gd name="connsiteX5" fmla="*/ 719141 w 1091061"/>
                    <a:gd name="connsiteY5" fmla="*/ 1235214 h 1278148"/>
                    <a:gd name="connsiteX6" fmla="*/ 547778 w 1091061"/>
                    <a:gd name="connsiteY6" fmla="*/ 1228115 h 1278148"/>
                    <a:gd name="connsiteX7" fmla="*/ 357191 w 1091061"/>
                    <a:gd name="connsiteY7" fmla="*/ 1235214 h 1278148"/>
                    <a:gd name="connsiteX8" fmla="*/ 130787 w 1091061"/>
                    <a:gd name="connsiteY8" fmla="*/ 828814 h 1278148"/>
                    <a:gd name="connsiteX9" fmla="*/ 6704 w 1091061"/>
                    <a:gd name="connsiteY9" fmla="*/ 475956 h 1278148"/>
                    <a:gd name="connsiteX10" fmla="*/ 254583 w 1091061"/>
                    <a:gd name="connsiteY10" fmla="*/ 200307 h 1278148"/>
                    <a:gd name="connsiteX11" fmla="*/ 531022 w 1091061"/>
                    <a:gd name="connsiteY11" fmla="*/ 68 h 1278148"/>
                    <a:gd name="connsiteX0" fmla="*/ 531022 w 1091061"/>
                    <a:gd name="connsiteY0" fmla="*/ 68 h 1286998"/>
                    <a:gd name="connsiteX1" fmla="*/ 778887 w 1091061"/>
                    <a:gd name="connsiteY1" fmla="*/ 212214 h 1286998"/>
                    <a:gd name="connsiteX2" fmla="*/ 1091061 w 1091061"/>
                    <a:gd name="connsiteY2" fmla="*/ 542631 h 1286998"/>
                    <a:gd name="connsiteX3" fmla="*/ 940991 w 1091061"/>
                    <a:gd name="connsiteY3" fmla="*/ 812175 h 1286998"/>
                    <a:gd name="connsiteX4" fmla="*/ 938396 w 1091061"/>
                    <a:gd name="connsiteY4" fmla="*/ 813134 h 1286998"/>
                    <a:gd name="connsiteX5" fmla="*/ 719141 w 1091061"/>
                    <a:gd name="connsiteY5" fmla="*/ 1235214 h 1286998"/>
                    <a:gd name="connsiteX6" fmla="*/ 357191 w 1091061"/>
                    <a:gd name="connsiteY6" fmla="*/ 1235214 h 1286998"/>
                    <a:gd name="connsiteX7" fmla="*/ 130787 w 1091061"/>
                    <a:gd name="connsiteY7" fmla="*/ 828814 h 1286998"/>
                    <a:gd name="connsiteX8" fmla="*/ 6704 w 1091061"/>
                    <a:gd name="connsiteY8" fmla="*/ 475956 h 1286998"/>
                    <a:gd name="connsiteX9" fmla="*/ 254583 w 1091061"/>
                    <a:gd name="connsiteY9" fmla="*/ 200307 h 1286998"/>
                    <a:gd name="connsiteX10" fmla="*/ 531022 w 1091061"/>
                    <a:gd name="connsiteY10" fmla="*/ 68 h 1286998"/>
                    <a:gd name="connsiteX0" fmla="*/ 530690 w 1090729"/>
                    <a:gd name="connsiteY0" fmla="*/ 68 h 1287146"/>
                    <a:gd name="connsiteX1" fmla="*/ 778555 w 1090729"/>
                    <a:gd name="connsiteY1" fmla="*/ 212214 h 1287146"/>
                    <a:gd name="connsiteX2" fmla="*/ 1090729 w 1090729"/>
                    <a:gd name="connsiteY2" fmla="*/ 542631 h 1287146"/>
                    <a:gd name="connsiteX3" fmla="*/ 940659 w 1090729"/>
                    <a:gd name="connsiteY3" fmla="*/ 812175 h 1287146"/>
                    <a:gd name="connsiteX4" fmla="*/ 938064 w 1090729"/>
                    <a:gd name="connsiteY4" fmla="*/ 813134 h 1287146"/>
                    <a:gd name="connsiteX5" fmla="*/ 718809 w 1090729"/>
                    <a:gd name="connsiteY5" fmla="*/ 1235214 h 1287146"/>
                    <a:gd name="connsiteX6" fmla="*/ 356859 w 1090729"/>
                    <a:gd name="connsiteY6" fmla="*/ 1235214 h 1287146"/>
                    <a:gd name="connsiteX7" fmla="*/ 92355 w 1090729"/>
                    <a:gd name="connsiteY7" fmla="*/ 826433 h 1287146"/>
                    <a:gd name="connsiteX8" fmla="*/ 6372 w 1090729"/>
                    <a:gd name="connsiteY8" fmla="*/ 475956 h 1287146"/>
                    <a:gd name="connsiteX9" fmla="*/ 254251 w 1090729"/>
                    <a:gd name="connsiteY9" fmla="*/ 200307 h 1287146"/>
                    <a:gd name="connsiteX10" fmla="*/ 530690 w 1090729"/>
                    <a:gd name="connsiteY10" fmla="*/ 68 h 1287146"/>
                    <a:gd name="connsiteX0" fmla="*/ 532360 w 1092399"/>
                    <a:gd name="connsiteY0" fmla="*/ 68 h 1287146"/>
                    <a:gd name="connsiteX1" fmla="*/ 780225 w 1092399"/>
                    <a:gd name="connsiteY1" fmla="*/ 212214 h 1287146"/>
                    <a:gd name="connsiteX2" fmla="*/ 1092399 w 1092399"/>
                    <a:gd name="connsiteY2" fmla="*/ 542631 h 1287146"/>
                    <a:gd name="connsiteX3" fmla="*/ 942329 w 1092399"/>
                    <a:gd name="connsiteY3" fmla="*/ 812175 h 1287146"/>
                    <a:gd name="connsiteX4" fmla="*/ 939734 w 1092399"/>
                    <a:gd name="connsiteY4" fmla="*/ 813134 h 1287146"/>
                    <a:gd name="connsiteX5" fmla="*/ 720479 w 1092399"/>
                    <a:gd name="connsiteY5" fmla="*/ 1235214 h 1287146"/>
                    <a:gd name="connsiteX6" fmla="*/ 358529 w 1092399"/>
                    <a:gd name="connsiteY6" fmla="*/ 1235214 h 1287146"/>
                    <a:gd name="connsiteX7" fmla="*/ 94025 w 1092399"/>
                    <a:gd name="connsiteY7" fmla="*/ 826433 h 1287146"/>
                    <a:gd name="connsiteX8" fmla="*/ 8042 w 1092399"/>
                    <a:gd name="connsiteY8" fmla="*/ 475956 h 1287146"/>
                    <a:gd name="connsiteX9" fmla="*/ 255921 w 1092399"/>
                    <a:gd name="connsiteY9" fmla="*/ 200307 h 1287146"/>
                    <a:gd name="connsiteX10" fmla="*/ 532360 w 1092399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5 h 1287083"/>
                    <a:gd name="connsiteX1" fmla="*/ 854044 w 1094221"/>
                    <a:gd name="connsiteY1" fmla="*/ 219295 h 1287083"/>
                    <a:gd name="connsiteX2" fmla="*/ 1092399 w 1094221"/>
                    <a:gd name="connsiteY2" fmla="*/ 542568 h 1287083"/>
                    <a:gd name="connsiteX3" fmla="*/ 942329 w 1094221"/>
                    <a:gd name="connsiteY3" fmla="*/ 812112 h 1287083"/>
                    <a:gd name="connsiteX4" fmla="*/ 939734 w 1094221"/>
                    <a:gd name="connsiteY4" fmla="*/ 813071 h 1287083"/>
                    <a:gd name="connsiteX5" fmla="*/ 720479 w 1094221"/>
                    <a:gd name="connsiteY5" fmla="*/ 1235151 h 1287083"/>
                    <a:gd name="connsiteX6" fmla="*/ 358529 w 1094221"/>
                    <a:gd name="connsiteY6" fmla="*/ 1235151 h 1287083"/>
                    <a:gd name="connsiteX7" fmla="*/ 94025 w 1094221"/>
                    <a:gd name="connsiteY7" fmla="*/ 826370 h 1287083"/>
                    <a:gd name="connsiteX8" fmla="*/ 8042 w 1094221"/>
                    <a:gd name="connsiteY8" fmla="*/ 475893 h 1287083"/>
                    <a:gd name="connsiteX9" fmla="*/ 255921 w 1094221"/>
                    <a:gd name="connsiteY9" fmla="*/ 200244 h 1287083"/>
                    <a:gd name="connsiteX10" fmla="*/ 532360 w 1094221"/>
                    <a:gd name="connsiteY10" fmla="*/ 5 h 1287083"/>
                    <a:gd name="connsiteX0" fmla="*/ 532360 w 1093322"/>
                    <a:gd name="connsiteY0" fmla="*/ 5 h 1287083"/>
                    <a:gd name="connsiteX1" fmla="*/ 854044 w 1093322"/>
                    <a:gd name="connsiteY1" fmla="*/ 219295 h 1287083"/>
                    <a:gd name="connsiteX2" fmla="*/ 1092399 w 1093322"/>
                    <a:gd name="connsiteY2" fmla="*/ 542568 h 1287083"/>
                    <a:gd name="connsiteX3" fmla="*/ 942329 w 1093322"/>
                    <a:gd name="connsiteY3" fmla="*/ 812112 h 1287083"/>
                    <a:gd name="connsiteX4" fmla="*/ 939734 w 1093322"/>
                    <a:gd name="connsiteY4" fmla="*/ 813071 h 1287083"/>
                    <a:gd name="connsiteX5" fmla="*/ 720479 w 1093322"/>
                    <a:gd name="connsiteY5" fmla="*/ 1235151 h 1287083"/>
                    <a:gd name="connsiteX6" fmla="*/ 358529 w 1093322"/>
                    <a:gd name="connsiteY6" fmla="*/ 1235151 h 1287083"/>
                    <a:gd name="connsiteX7" fmla="*/ 94025 w 1093322"/>
                    <a:gd name="connsiteY7" fmla="*/ 826370 h 1287083"/>
                    <a:gd name="connsiteX8" fmla="*/ 8042 w 1093322"/>
                    <a:gd name="connsiteY8" fmla="*/ 475893 h 1287083"/>
                    <a:gd name="connsiteX9" fmla="*/ 255921 w 1093322"/>
                    <a:gd name="connsiteY9" fmla="*/ 200244 h 1287083"/>
                    <a:gd name="connsiteX10" fmla="*/ 532360 w 1093322"/>
                    <a:gd name="connsiteY10" fmla="*/ 5 h 1287083"/>
                    <a:gd name="connsiteX0" fmla="*/ 532360 w 1093322"/>
                    <a:gd name="connsiteY0" fmla="*/ 5 h 1285889"/>
                    <a:gd name="connsiteX1" fmla="*/ 854044 w 1093322"/>
                    <a:gd name="connsiteY1" fmla="*/ 219295 h 1285889"/>
                    <a:gd name="connsiteX2" fmla="*/ 1092399 w 1093322"/>
                    <a:gd name="connsiteY2" fmla="*/ 542568 h 1285889"/>
                    <a:gd name="connsiteX3" fmla="*/ 942329 w 1093322"/>
                    <a:gd name="connsiteY3" fmla="*/ 812112 h 1285889"/>
                    <a:gd name="connsiteX4" fmla="*/ 1006409 w 1093322"/>
                    <a:gd name="connsiteY4" fmla="*/ 832121 h 1285889"/>
                    <a:gd name="connsiteX5" fmla="*/ 720479 w 1093322"/>
                    <a:gd name="connsiteY5" fmla="*/ 1235151 h 1285889"/>
                    <a:gd name="connsiteX6" fmla="*/ 358529 w 1093322"/>
                    <a:gd name="connsiteY6" fmla="*/ 1235151 h 1285889"/>
                    <a:gd name="connsiteX7" fmla="*/ 94025 w 1093322"/>
                    <a:gd name="connsiteY7" fmla="*/ 826370 h 1285889"/>
                    <a:gd name="connsiteX8" fmla="*/ 8042 w 1093322"/>
                    <a:gd name="connsiteY8" fmla="*/ 475893 h 1285889"/>
                    <a:gd name="connsiteX9" fmla="*/ 255921 w 1093322"/>
                    <a:gd name="connsiteY9" fmla="*/ 200244 h 1285889"/>
                    <a:gd name="connsiteX10" fmla="*/ 532360 w 1093322"/>
                    <a:gd name="connsiteY10" fmla="*/ 5 h 1285889"/>
                    <a:gd name="connsiteX0" fmla="*/ 532360 w 1099207"/>
                    <a:gd name="connsiteY0" fmla="*/ 5 h 1285889"/>
                    <a:gd name="connsiteX1" fmla="*/ 854044 w 1099207"/>
                    <a:gd name="connsiteY1" fmla="*/ 219295 h 1285889"/>
                    <a:gd name="connsiteX2" fmla="*/ 1092399 w 1099207"/>
                    <a:gd name="connsiteY2" fmla="*/ 542568 h 1285889"/>
                    <a:gd name="connsiteX3" fmla="*/ 1006409 w 1099207"/>
                    <a:gd name="connsiteY3" fmla="*/ 832121 h 1285889"/>
                    <a:gd name="connsiteX4" fmla="*/ 720479 w 1099207"/>
                    <a:gd name="connsiteY4" fmla="*/ 1235151 h 1285889"/>
                    <a:gd name="connsiteX5" fmla="*/ 358529 w 1099207"/>
                    <a:gd name="connsiteY5" fmla="*/ 1235151 h 1285889"/>
                    <a:gd name="connsiteX6" fmla="*/ 94025 w 1099207"/>
                    <a:gd name="connsiteY6" fmla="*/ 826370 h 1285889"/>
                    <a:gd name="connsiteX7" fmla="*/ 8042 w 1099207"/>
                    <a:gd name="connsiteY7" fmla="*/ 475893 h 1285889"/>
                    <a:gd name="connsiteX8" fmla="*/ 255921 w 1099207"/>
                    <a:gd name="connsiteY8" fmla="*/ 200244 h 1285889"/>
                    <a:gd name="connsiteX9" fmla="*/ 532360 w 1099207"/>
                    <a:gd name="connsiteY9" fmla="*/ 5 h 1285889"/>
                    <a:gd name="connsiteX0" fmla="*/ 532360 w 1080310"/>
                    <a:gd name="connsiteY0" fmla="*/ 5 h 1285889"/>
                    <a:gd name="connsiteX1" fmla="*/ 854044 w 1080310"/>
                    <a:gd name="connsiteY1" fmla="*/ 219295 h 1285889"/>
                    <a:gd name="connsiteX2" fmla="*/ 1070968 w 1080310"/>
                    <a:gd name="connsiteY2" fmla="*/ 475893 h 1285889"/>
                    <a:gd name="connsiteX3" fmla="*/ 1006409 w 1080310"/>
                    <a:gd name="connsiteY3" fmla="*/ 832121 h 1285889"/>
                    <a:gd name="connsiteX4" fmla="*/ 720479 w 1080310"/>
                    <a:gd name="connsiteY4" fmla="*/ 1235151 h 1285889"/>
                    <a:gd name="connsiteX5" fmla="*/ 358529 w 1080310"/>
                    <a:gd name="connsiteY5" fmla="*/ 1235151 h 1285889"/>
                    <a:gd name="connsiteX6" fmla="*/ 94025 w 1080310"/>
                    <a:gd name="connsiteY6" fmla="*/ 826370 h 1285889"/>
                    <a:gd name="connsiteX7" fmla="*/ 8042 w 1080310"/>
                    <a:gd name="connsiteY7" fmla="*/ 475893 h 1285889"/>
                    <a:gd name="connsiteX8" fmla="*/ 255921 w 1080310"/>
                    <a:gd name="connsiteY8" fmla="*/ 200244 h 1285889"/>
                    <a:gd name="connsiteX9" fmla="*/ 532360 w 1080310"/>
                    <a:gd name="connsiteY9" fmla="*/ 5 h 1285889"/>
                    <a:gd name="connsiteX0" fmla="*/ 532360 w 1088533"/>
                    <a:gd name="connsiteY0" fmla="*/ 5 h 1285889"/>
                    <a:gd name="connsiteX1" fmla="*/ 854044 w 1088533"/>
                    <a:gd name="connsiteY1" fmla="*/ 219295 h 1285889"/>
                    <a:gd name="connsiteX2" fmla="*/ 1080493 w 1088533"/>
                    <a:gd name="connsiteY2" fmla="*/ 466368 h 1285889"/>
                    <a:gd name="connsiteX3" fmla="*/ 1006409 w 1088533"/>
                    <a:gd name="connsiteY3" fmla="*/ 832121 h 1285889"/>
                    <a:gd name="connsiteX4" fmla="*/ 720479 w 1088533"/>
                    <a:gd name="connsiteY4" fmla="*/ 1235151 h 1285889"/>
                    <a:gd name="connsiteX5" fmla="*/ 358529 w 1088533"/>
                    <a:gd name="connsiteY5" fmla="*/ 1235151 h 1285889"/>
                    <a:gd name="connsiteX6" fmla="*/ 94025 w 1088533"/>
                    <a:gd name="connsiteY6" fmla="*/ 826370 h 1285889"/>
                    <a:gd name="connsiteX7" fmla="*/ 8042 w 1088533"/>
                    <a:gd name="connsiteY7" fmla="*/ 475893 h 1285889"/>
                    <a:gd name="connsiteX8" fmla="*/ 255921 w 1088533"/>
                    <a:gd name="connsiteY8" fmla="*/ 200244 h 1285889"/>
                    <a:gd name="connsiteX9" fmla="*/ 532360 w 1088533"/>
                    <a:gd name="connsiteY9" fmla="*/ 5 h 1285889"/>
                    <a:gd name="connsiteX0" fmla="*/ 532360 w 1088533"/>
                    <a:gd name="connsiteY0" fmla="*/ 5 h 1261165"/>
                    <a:gd name="connsiteX1" fmla="*/ 854044 w 1088533"/>
                    <a:gd name="connsiteY1" fmla="*/ 219295 h 1261165"/>
                    <a:gd name="connsiteX2" fmla="*/ 1080493 w 1088533"/>
                    <a:gd name="connsiteY2" fmla="*/ 466368 h 1261165"/>
                    <a:gd name="connsiteX3" fmla="*/ 1006409 w 1088533"/>
                    <a:gd name="connsiteY3" fmla="*/ 832121 h 1261165"/>
                    <a:gd name="connsiteX4" fmla="*/ 720479 w 1088533"/>
                    <a:gd name="connsiteY4" fmla="*/ 1235151 h 1261165"/>
                    <a:gd name="connsiteX5" fmla="*/ 234704 w 1088533"/>
                    <a:gd name="connsiteY5" fmla="*/ 1178001 h 1261165"/>
                    <a:gd name="connsiteX6" fmla="*/ 94025 w 1088533"/>
                    <a:gd name="connsiteY6" fmla="*/ 826370 h 1261165"/>
                    <a:gd name="connsiteX7" fmla="*/ 8042 w 1088533"/>
                    <a:gd name="connsiteY7" fmla="*/ 475893 h 1261165"/>
                    <a:gd name="connsiteX8" fmla="*/ 255921 w 1088533"/>
                    <a:gd name="connsiteY8" fmla="*/ 200244 h 1261165"/>
                    <a:gd name="connsiteX9" fmla="*/ 532360 w 1088533"/>
                    <a:gd name="connsiteY9" fmla="*/ 5 h 1261165"/>
                    <a:gd name="connsiteX0" fmla="*/ 532124 w 1088297"/>
                    <a:gd name="connsiteY0" fmla="*/ 5 h 1261165"/>
                    <a:gd name="connsiteX1" fmla="*/ 853808 w 1088297"/>
                    <a:gd name="connsiteY1" fmla="*/ 219295 h 1261165"/>
                    <a:gd name="connsiteX2" fmla="*/ 1080257 w 1088297"/>
                    <a:gd name="connsiteY2" fmla="*/ 466368 h 1261165"/>
                    <a:gd name="connsiteX3" fmla="*/ 1006173 w 1088297"/>
                    <a:gd name="connsiteY3" fmla="*/ 832121 h 1261165"/>
                    <a:gd name="connsiteX4" fmla="*/ 720243 w 1088297"/>
                    <a:gd name="connsiteY4" fmla="*/ 1235151 h 1261165"/>
                    <a:gd name="connsiteX5" fmla="*/ 234468 w 1088297"/>
                    <a:gd name="connsiteY5" fmla="*/ 1178001 h 1261165"/>
                    <a:gd name="connsiteX6" fmla="*/ 93789 w 1088297"/>
                    <a:gd name="connsiteY6" fmla="*/ 826370 h 1261165"/>
                    <a:gd name="connsiteX7" fmla="*/ 7806 w 1088297"/>
                    <a:gd name="connsiteY7" fmla="*/ 475893 h 1261165"/>
                    <a:gd name="connsiteX8" fmla="*/ 255685 w 1088297"/>
                    <a:gd name="connsiteY8" fmla="*/ 200244 h 1261165"/>
                    <a:gd name="connsiteX9" fmla="*/ 532124 w 1088297"/>
                    <a:gd name="connsiteY9" fmla="*/ 5 h 1261165"/>
                    <a:gd name="connsiteX0" fmla="*/ 532124 w 1088297"/>
                    <a:gd name="connsiteY0" fmla="*/ 5 h 1227169"/>
                    <a:gd name="connsiteX1" fmla="*/ 853808 w 1088297"/>
                    <a:gd name="connsiteY1" fmla="*/ 219295 h 1227169"/>
                    <a:gd name="connsiteX2" fmla="*/ 1080257 w 1088297"/>
                    <a:gd name="connsiteY2" fmla="*/ 466368 h 1227169"/>
                    <a:gd name="connsiteX3" fmla="*/ 1006173 w 1088297"/>
                    <a:gd name="connsiteY3" fmla="*/ 832121 h 1227169"/>
                    <a:gd name="connsiteX4" fmla="*/ 836925 w 1088297"/>
                    <a:gd name="connsiteY4" fmla="*/ 1187526 h 1227169"/>
                    <a:gd name="connsiteX5" fmla="*/ 234468 w 1088297"/>
                    <a:gd name="connsiteY5" fmla="*/ 1178001 h 1227169"/>
                    <a:gd name="connsiteX6" fmla="*/ 93789 w 1088297"/>
                    <a:gd name="connsiteY6" fmla="*/ 826370 h 1227169"/>
                    <a:gd name="connsiteX7" fmla="*/ 7806 w 1088297"/>
                    <a:gd name="connsiteY7" fmla="*/ 475893 h 1227169"/>
                    <a:gd name="connsiteX8" fmla="*/ 255685 w 1088297"/>
                    <a:gd name="connsiteY8" fmla="*/ 200244 h 1227169"/>
                    <a:gd name="connsiteX9" fmla="*/ 532124 w 1088297"/>
                    <a:gd name="connsiteY9" fmla="*/ 5 h 1227169"/>
                    <a:gd name="connsiteX0" fmla="*/ 532124 w 1088297"/>
                    <a:gd name="connsiteY0" fmla="*/ 5 h 1232314"/>
                    <a:gd name="connsiteX1" fmla="*/ 853808 w 1088297"/>
                    <a:gd name="connsiteY1" fmla="*/ 219295 h 1232314"/>
                    <a:gd name="connsiteX2" fmla="*/ 1080257 w 1088297"/>
                    <a:gd name="connsiteY2" fmla="*/ 466368 h 1232314"/>
                    <a:gd name="connsiteX3" fmla="*/ 1006173 w 1088297"/>
                    <a:gd name="connsiteY3" fmla="*/ 832121 h 1232314"/>
                    <a:gd name="connsiteX4" fmla="*/ 836925 w 1088297"/>
                    <a:gd name="connsiteY4" fmla="*/ 1187526 h 1232314"/>
                    <a:gd name="connsiteX5" fmla="*/ 234468 w 1088297"/>
                    <a:gd name="connsiteY5" fmla="*/ 1178001 h 1232314"/>
                    <a:gd name="connsiteX6" fmla="*/ 93789 w 1088297"/>
                    <a:gd name="connsiteY6" fmla="*/ 826370 h 1232314"/>
                    <a:gd name="connsiteX7" fmla="*/ 7806 w 1088297"/>
                    <a:gd name="connsiteY7" fmla="*/ 475893 h 1232314"/>
                    <a:gd name="connsiteX8" fmla="*/ 255685 w 1088297"/>
                    <a:gd name="connsiteY8" fmla="*/ 200244 h 1232314"/>
                    <a:gd name="connsiteX9" fmla="*/ 532124 w 1088297"/>
                    <a:gd name="connsiteY9" fmla="*/ 5 h 1232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8297" h="1232314">
                      <a:moveTo>
                        <a:pt x="532124" y="5"/>
                      </a:moveTo>
                      <a:cubicBezTo>
                        <a:pt x="677055" y="799"/>
                        <a:pt x="762453" y="141568"/>
                        <a:pt x="853808" y="219295"/>
                      </a:cubicBezTo>
                      <a:cubicBezTo>
                        <a:pt x="945163" y="297022"/>
                        <a:pt x="1054863" y="364230"/>
                        <a:pt x="1080257" y="466368"/>
                      </a:cubicBezTo>
                      <a:cubicBezTo>
                        <a:pt x="1105651" y="568506"/>
                        <a:pt x="1068160" y="716691"/>
                        <a:pt x="1006173" y="832121"/>
                      </a:cubicBezTo>
                      <a:cubicBezTo>
                        <a:pt x="944186" y="947551"/>
                        <a:pt x="965542" y="1129879"/>
                        <a:pt x="836925" y="1187526"/>
                      </a:cubicBezTo>
                      <a:cubicBezTo>
                        <a:pt x="708308" y="1245173"/>
                        <a:pt x="365468" y="1252481"/>
                        <a:pt x="234468" y="1178001"/>
                      </a:cubicBezTo>
                      <a:cubicBezTo>
                        <a:pt x="103468" y="1103521"/>
                        <a:pt x="139107" y="946564"/>
                        <a:pt x="93789" y="826370"/>
                      </a:cubicBezTo>
                      <a:cubicBezTo>
                        <a:pt x="48471" y="706176"/>
                        <a:pt x="-23940" y="618347"/>
                        <a:pt x="7806" y="475893"/>
                      </a:cubicBezTo>
                      <a:cubicBezTo>
                        <a:pt x="39552" y="333439"/>
                        <a:pt x="163536" y="294243"/>
                        <a:pt x="255685" y="200244"/>
                      </a:cubicBezTo>
                      <a:cubicBezTo>
                        <a:pt x="347834" y="106245"/>
                        <a:pt x="387193" y="-789"/>
                        <a:pt x="532124" y="5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9E01D0FF-3A5C-01F4-E9AF-D4D0A6ED1076}"/>
                    </a:ext>
                  </a:extLst>
                </p:cNvPr>
                <p:cNvSpPr/>
                <p:nvPr/>
              </p:nvSpPr>
              <p:spPr bwMode="auto">
                <a:xfrm>
                  <a:off x="1708193" y="3286195"/>
                  <a:ext cx="1143867" cy="521013"/>
                </a:xfrm>
                <a:custGeom>
                  <a:avLst/>
                  <a:gdLst>
                    <a:gd name="connsiteX0" fmla="*/ 1672445 w 1899493"/>
                    <a:gd name="connsiteY0" fmla="*/ 100014 h 865189"/>
                    <a:gd name="connsiteX1" fmla="*/ 1540698 w 1899493"/>
                    <a:gd name="connsiteY1" fmla="*/ 432583 h 865189"/>
                    <a:gd name="connsiteX2" fmla="*/ 1672445 w 1899493"/>
                    <a:gd name="connsiteY2" fmla="*/ 765152 h 865189"/>
                    <a:gd name="connsiteX3" fmla="*/ 1804192 w 1899493"/>
                    <a:gd name="connsiteY3" fmla="*/ 432583 h 865189"/>
                    <a:gd name="connsiteX4" fmla="*/ 1672445 w 1899493"/>
                    <a:gd name="connsiteY4" fmla="*/ 100014 h 865189"/>
                    <a:gd name="connsiteX5" fmla="*/ 1175814 w 1899493"/>
                    <a:gd name="connsiteY5" fmla="*/ 100014 h 865189"/>
                    <a:gd name="connsiteX6" fmla="*/ 1044067 w 1899493"/>
                    <a:gd name="connsiteY6" fmla="*/ 432583 h 865189"/>
                    <a:gd name="connsiteX7" fmla="*/ 1175814 w 1899493"/>
                    <a:gd name="connsiteY7" fmla="*/ 765152 h 865189"/>
                    <a:gd name="connsiteX8" fmla="*/ 1307561 w 1899493"/>
                    <a:gd name="connsiteY8" fmla="*/ 432583 h 865189"/>
                    <a:gd name="connsiteX9" fmla="*/ 1175814 w 1899493"/>
                    <a:gd name="connsiteY9" fmla="*/ 100014 h 865189"/>
                    <a:gd name="connsiteX10" fmla="*/ 679184 w 1899493"/>
                    <a:gd name="connsiteY10" fmla="*/ 100014 h 865189"/>
                    <a:gd name="connsiteX11" fmla="*/ 547437 w 1899493"/>
                    <a:gd name="connsiteY11" fmla="*/ 432583 h 865189"/>
                    <a:gd name="connsiteX12" fmla="*/ 679184 w 1899493"/>
                    <a:gd name="connsiteY12" fmla="*/ 765152 h 865189"/>
                    <a:gd name="connsiteX13" fmla="*/ 810931 w 1899493"/>
                    <a:gd name="connsiteY13" fmla="*/ 432583 h 865189"/>
                    <a:gd name="connsiteX14" fmla="*/ 679184 w 1899493"/>
                    <a:gd name="connsiteY14" fmla="*/ 100014 h 865189"/>
                    <a:gd name="connsiteX15" fmla="*/ 1672455 w 1899493"/>
                    <a:gd name="connsiteY15" fmla="*/ 2 h 865189"/>
                    <a:gd name="connsiteX16" fmla="*/ 1899493 w 1899493"/>
                    <a:gd name="connsiteY16" fmla="*/ 432579 h 865189"/>
                    <a:gd name="connsiteX17" fmla="*/ 1672455 w 1899493"/>
                    <a:gd name="connsiteY17" fmla="*/ 865155 h 865189"/>
                    <a:gd name="connsiteX18" fmla="*/ 1445417 w 1899493"/>
                    <a:gd name="connsiteY18" fmla="*/ 432579 h 865189"/>
                    <a:gd name="connsiteX19" fmla="*/ 1672455 w 1899493"/>
                    <a:gd name="connsiteY19" fmla="*/ 2 h 865189"/>
                    <a:gd name="connsiteX20" fmla="*/ 1175824 w 1899493"/>
                    <a:gd name="connsiteY20" fmla="*/ 2 h 865189"/>
                    <a:gd name="connsiteX21" fmla="*/ 1402862 w 1899493"/>
                    <a:gd name="connsiteY21" fmla="*/ 432579 h 865189"/>
                    <a:gd name="connsiteX22" fmla="*/ 1175824 w 1899493"/>
                    <a:gd name="connsiteY22" fmla="*/ 865155 h 865189"/>
                    <a:gd name="connsiteX23" fmla="*/ 948786 w 1899493"/>
                    <a:gd name="connsiteY23" fmla="*/ 432579 h 865189"/>
                    <a:gd name="connsiteX24" fmla="*/ 1175824 w 1899493"/>
                    <a:gd name="connsiteY24" fmla="*/ 2 h 865189"/>
                    <a:gd name="connsiteX25" fmla="*/ 679194 w 1899493"/>
                    <a:gd name="connsiteY25" fmla="*/ 2 h 865189"/>
                    <a:gd name="connsiteX26" fmla="*/ 906232 w 1899493"/>
                    <a:gd name="connsiteY26" fmla="*/ 432579 h 865189"/>
                    <a:gd name="connsiteX27" fmla="*/ 679194 w 1899493"/>
                    <a:gd name="connsiteY27" fmla="*/ 865155 h 865189"/>
                    <a:gd name="connsiteX28" fmla="*/ 452156 w 1899493"/>
                    <a:gd name="connsiteY28" fmla="*/ 432579 h 865189"/>
                    <a:gd name="connsiteX29" fmla="*/ 679194 w 1899493"/>
                    <a:gd name="connsiteY29" fmla="*/ 2 h 865189"/>
                    <a:gd name="connsiteX30" fmla="*/ 19521 w 1899493"/>
                    <a:gd name="connsiteY30" fmla="*/ 0 h 865189"/>
                    <a:gd name="connsiteX31" fmla="*/ 345281 w 1899493"/>
                    <a:gd name="connsiteY31" fmla="*/ 0 h 865189"/>
                    <a:gd name="connsiteX32" fmla="*/ 345281 w 1899493"/>
                    <a:gd name="connsiteY32" fmla="*/ 110929 h 865189"/>
                    <a:gd name="connsiteX33" fmla="*/ 121443 w 1899493"/>
                    <a:gd name="connsiteY33" fmla="*/ 110929 h 865189"/>
                    <a:gd name="connsiteX34" fmla="*/ 121443 w 1899493"/>
                    <a:gd name="connsiteY34" fmla="*/ 327420 h 865189"/>
                    <a:gd name="connsiteX35" fmla="*/ 121890 w 1899493"/>
                    <a:gd name="connsiteY35" fmla="*/ 327087 h 865189"/>
                    <a:gd name="connsiteX36" fmla="*/ 264319 w 1899493"/>
                    <a:gd name="connsiteY36" fmla="*/ 314922 h 865189"/>
                    <a:gd name="connsiteX37" fmla="*/ 409575 w 1899493"/>
                    <a:gd name="connsiteY37" fmla="*/ 576939 h 865189"/>
                    <a:gd name="connsiteX38" fmla="*/ 216694 w 1899493"/>
                    <a:gd name="connsiteY38" fmla="*/ 864149 h 865189"/>
                    <a:gd name="connsiteX39" fmla="*/ 0 w 1899493"/>
                    <a:gd name="connsiteY39" fmla="*/ 801165 h 865189"/>
                    <a:gd name="connsiteX40" fmla="*/ 16669 w 1899493"/>
                    <a:gd name="connsiteY40" fmla="*/ 672676 h 865189"/>
                    <a:gd name="connsiteX41" fmla="*/ 185737 w 1899493"/>
                    <a:gd name="connsiteY41" fmla="*/ 760855 h 865189"/>
                    <a:gd name="connsiteX42" fmla="*/ 311944 w 1899493"/>
                    <a:gd name="connsiteY42" fmla="*/ 561822 h 865189"/>
                    <a:gd name="connsiteX43" fmla="*/ 211931 w 1899493"/>
                    <a:gd name="connsiteY43" fmla="*/ 410659 h 865189"/>
                    <a:gd name="connsiteX44" fmla="*/ 122188 w 1899493"/>
                    <a:gd name="connsiteY44" fmla="*/ 437940 h 865189"/>
                    <a:gd name="connsiteX45" fmla="*/ 121443 w 1899493"/>
                    <a:gd name="connsiteY45" fmla="*/ 438335 h 865189"/>
                    <a:gd name="connsiteX46" fmla="*/ 121443 w 1899493"/>
                    <a:gd name="connsiteY46" fmla="*/ 461048 h 865189"/>
                    <a:gd name="connsiteX47" fmla="*/ 19521 w 1899493"/>
                    <a:gd name="connsiteY47" fmla="*/ 461048 h 865189"/>
                    <a:gd name="connsiteX48" fmla="*/ 19521 w 1899493"/>
                    <a:gd name="connsiteY48" fmla="*/ 110929 h 865189"/>
                    <a:gd name="connsiteX49" fmla="*/ 19521 w 1899493"/>
                    <a:gd name="connsiteY49" fmla="*/ 39448 h 865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899493" h="865189">
                      <a:moveTo>
                        <a:pt x="1672445" y="100014"/>
                      </a:moveTo>
                      <a:cubicBezTo>
                        <a:pt x="1588628" y="100014"/>
                        <a:pt x="1539316" y="197420"/>
                        <a:pt x="1540698" y="432583"/>
                      </a:cubicBezTo>
                      <a:cubicBezTo>
                        <a:pt x="1542080" y="667746"/>
                        <a:pt x="1591392" y="767059"/>
                        <a:pt x="1672445" y="765152"/>
                      </a:cubicBezTo>
                      <a:cubicBezTo>
                        <a:pt x="1753498" y="763245"/>
                        <a:pt x="1804192" y="669653"/>
                        <a:pt x="1804192" y="432583"/>
                      </a:cubicBezTo>
                      <a:cubicBezTo>
                        <a:pt x="1804192" y="195513"/>
                        <a:pt x="1756262" y="100014"/>
                        <a:pt x="1672445" y="100014"/>
                      </a:cubicBezTo>
                      <a:close/>
                      <a:moveTo>
                        <a:pt x="1175814" y="100014"/>
                      </a:moveTo>
                      <a:cubicBezTo>
                        <a:pt x="1091997" y="100014"/>
                        <a:pt x="1042685" y="197420"/>
                        <a:pt x="1044067" y="432583"/>
                      </a:cubicBezTo>
                      <a:cubicBezTo>
                        <a:pt x="1045449" y="667746"/>
                        <a:pt x="1094761" y="767059"/>
                        <a:pt x="1175814" y="765152"/>
                      </a:cubicBezTo>
                      <a:cubicBezTo>
                        <a:pt x="1256867" y="763245"/>
                        <a:pt x="1307561" y="669653"/>
                        <a:pt x="1307561" y="432583"/>
                      </a:cubicBezTo>
                      <a:cubicBezTo>
                        <a:pt x="1307561" y="195513"/>
                        <a:pt x="1259631" y="100014"/>
                        <a:pt x="1175814" y="100014"/>
                      </a:cubicBezTo>
                      <a:close/>
                      <a:moveTo>
                        <a:pt x="679184" y="100014"/>
                      </a:moveTo>
                      <a:cubicBezTo>
                        <a:pt x="595367" y="100014"/>
                        <a:pt x="546055" y="197420"/>
                        <a:pt x="547437" y="432583"/>
                      </a:cubicBezTo>
                      <a:cubicBezTo>
                        <a:pt x="548819" y="667746"/>
                        <a:pt x="598131" y="767059"/>
                        <a:pt x="679184" y="765152"/>
                      </a:cubicBezTo>
                      <a:cubicBezTo>
                        <a:pt x="760237" y="763245"/>
                        <a:pt x="810931" y="669653"/>
                        <a:pt x="810931" y="432583"/>
                      </a:cubicBezTo>
                      <a:cubicBezTo>
                        <a:pt x="810931" y="195513"/>
                        <a:pt x="763001" y="100014"/>
                        <a:pt x="679184" y="100014"/>
                      </a:cubicBezTo>
                      <a:close/>
                      <a:moveTo>
                        <a:pt x="1672455" y="2"/>
                      </a:moveTo>
                      <a:cubicBezTo>
                        <a:pt x="1816895" y="2"/>
                        <a:pt x="1899493" y="124219"/>
                        <a:pt x="1899493" y="432579"/>
                      </a:cubicBezTo>
                      <a:cubicBezTo>
                        <a:pt x="1899493" y="740938"/>
                        <a:pt x="1812132" y="862675"/>
                        <a:pt x="1672455" y="865155"/>
                      </a:cubicBezTo>
                      <a:cubicBezTo>
                        <a:pt x="1532778" y="867635"/>
                        <a:pt x="1447798" y="738458"/>
                        <a:pt x="1445417" y="432579"/>
                      </a:cubicBezTo>
                      <a:cubicBezTo>
                        <a:pt x="1443036" y="126699"/>
                        <a:pt x="1528015" y="2"/>
                        <a:pt x="1672455" y="2"/>
                      </a:cubicBezTo>
                      <a:close/>
                      <a:moveTo>
                        <a:pt x="1175824" y="2"/>
                      </a:moveTo>
                      <a:cubicBezTo>
                        <a:pt x="1320264" y="2"/>
                        <a:pt x="1402862" y="124219"/>
                        <a:pt x="1402862" y="432579"/>
                      </a:cubicBezTo>
                      <a:cubicBezTo>
                        <a:pt x="1402862" y="740938"/>
                        <a:pt x="1315501" y="862675"/>
                        <a:pt x="1175824" y="865155"/>
                      </a:cubicBezTo>
                      <a:cubicBezTo>
                        <a:pt x="1036147" y="867635"/>
                        <a:pt x="951167" y="738458"/>
                        <a:pt x="948786" y="432579"/>
                      </a:cubicBezTo>
                      <a:cubicBezTo>
                        <a:pt x="946405" y="126699"/>
                        <a:pt x="1031384" y="2"/>
                        <a:pt x="1175824" y="2"/>
                      </a:cubicBezTo>
                      <a:close/>
                      <a:moveTo>
                        <a:pt x="679194" y="2"/>
                      </a:moveTo>
                      <a:cubicBezTo>
                        <a:pt x="823634" y="2"/>
                        <a:pt x="906232" y="124219"/>
                        <a:pt x="906232" y="432579"/>
                      </a:cubicBezTo>
                      <a:cubicBezTo>
                        <a:pt x="906232" y="740938"/>
                        <a:pt x="818871" y="862675"/>
                        <a:pt x="679194" y="865155"/>
                      </a:cubicBezTo>
                      <a:cubicBezTo>
                        <a:pt x="539517" y="867635"/>
                        <a:pt x="454537" y="738458"/>
                        <a:pt x="452156" y="432579"/>
                      </a:cubicBezTo>
                      <a:cubicBezTo>
                        <a:pt x="449775" y="126699"/>
                        <a:pt x="534754" y="2"/>
                        <a:pt x="679194" y="2"/>
                      </a:cubicBezTo>
                      <a:close/>
                      <a:moveTo>
                        <a:pt x="19521" y="0"/>
                      </a:moveTo>
                      <a:lnTo>
                        <a:pt x="345281" y="0"/>
                      </a:lnTo>
                      <a:lnTo>
                        <a:pt x="345281" y="110929"/>
                      </a:lnTo>
                      <a:lnTo>
                        <a:pt x="121443" y="110929"/>
                      </a:lnTo>
                      <a:lnTo>
                        <a:pt x="121443" y="327420"/>
                      </a:lnTo>
                      <a:lnTo>
                        <a:pt x="121890" y="327087"/>
                      </a:lnTo>
                      <a:cubicBezTo>
                        <a:pt x="150168" y="309097"/>
                        <a:pt x="192286" y="294768"/>
                        <a:pt x="264319" y="314922"/>
                      </a:cubicBezTo>
                      <a:cubicBezTo>
                        <a:pt x="360363" y="341794"/>
                        <a:pt x="407987" y="470284"/>
                        <a:pt x="409575" y="576939"/>
                      </a:cubicBezTo>
                      <a:cubicBezTo>
                        <a:pt x="411163" y="683594"/>
                        <a:pt x="344488" y="855752"/>
                        <a:pt x="216694" y="864149"/>
                      </a:cubicBezTo>
                      <a:cubicBezTo>
                        <a:pt x="88900" y="872547"/>
                        <a:pt x="51594" y="828039"/>
                        <a:pt x="0" y="801165"/>
                      </a:cubicBezTo>
                      <a:lnTo>
                        <a:pt x="16669" y="672676"/>
                      </a:lnTo>
                      <a:cubicBezTo>
                        <a:pt x="65882" y="710466"/>
                        <a:pt x="105568" y="761695"/>
                        <a:pt x="185737" y="760855"/>
                      </a:cubicBezTo>
                      <a:cubicBezTo>
                        <a:pt x="265906" y="760015"/>
                        <a:pt x="314722" y="642863"/>
                        <a:pt x="311944" y="561822"/>
                      </a:cubicBezTo>
                      <a:cubicBezTo>
                        <a:pt x="309166" y="480782"/>
                        <a:pt x="278606" y="418217"/>
                        <a:pt x="211931" y="410659"/>
                      </a:cubicBezTo>
                      <a:cubicBezTo>
                        <a:pt x="161925" y="404990"/>
                        <a:pt x="144066" y="422941"/>
                        <a:pt x="122188" y="437940"/>
                      </a:cubicBezTo>
                      <a:lnTo>
                        <a:pt x="121443" y="438335"/>
                      </a:lnTo>
                      <a:lnTo>
                        <a:pt x="121443" y="461048"/>
                      </a:lnTo>
                      <a:lnTo>
                        <a:pt x="19521" y="461048"/>
                      </a:lnTo>
                      <a:lnTo>
                        <a:pt x="19521" y="110929"/>
                      </a:lnTo>
                      <a:lnTo>
                        <a:pt x="19521" y="39448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110720" y="4505487"/>
            <a:ext cx="9690506" cy="221599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7200" b="1" spc="50" dirty="0">
                <a:ln w="11430"/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五千円札、</a:t>
            </a:r>
            <a:r>
              <a:rPr kumimoji="1" lang="en-US" altLang="ja-JP" sz="7200" b="1" spc="50" dirty="0">
                <a:ln w="11430"/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kumimoji="1" lang="ja-JP" altLang="en-US" sz="7200" b="1" spc="50" dirty="0">
                <a:ln w="11430"/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万円札</a:t>
            </a:r>
            <a:r>
              <a:rPr kumimoji="1" lang="ja-JP" altLang="en-US" sz="6600" b="1" spc="50" dirty="0">
                <a:ln w="11430"/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br>
              <a:rPr kumimoji="1" lang="en-US" altLang="ja-JP" sz="6600" b="1" spc="50" dirty="0">
                <a:ln w="11430"/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6600" b="1" spc="50" dirty="0">
                <a:ln w="11430"/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使えません</a:t>
            </a:r>
            <a:endParaRPr kumimoji="1" lang="en-US" altLang="ja-JP" sz="6600" b="1" spc="50" dirty="0">
              <a:ln w="11430"/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10720" y="221918"/>
            <a:ext cx="9690506" cy="92333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5400" b="1" spc="50" dirty="0">
                <a:ln w="11430"/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千円札が不足している為</a:t>
            </a:r>
            <a:endParaRPr kumimoji="1" lang="en-US" altLang="ja-JP" sz="5400" b="1" spc="50" dirty="0">
              <a:ln w="11430"/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5CA2E188-B451-9DFA-0510-E018F1C9462B}"/>
              </a:ext>
            </a:extLst>
          </p:cNvPr>
          <p:cNvGrpSpPr>
            <a:grpSpLocks noChangeAspect="1"/>
          </p:cNvGrpSpPr>
          <p:nvPr/>
        </p:nvGrpSpPr>
        <p:grpSpPr>
          <a:xfrm>
            <a:off x="389078" y="1209260"/>
            <a:ext cx="4732234" cy="2223054"/>
            <a:chOff x="869916" y="472169"/>
            <a:chExt cx="4003050" cy="1880506"/>
          </a:xfrm>
        </p:grpSpPr>
        <p:sp>
          <p:nvSpPr>
            <p:cNvPr id="227" name="正方形/長方形 226">
              <a:extLst>
                <a:ext uri="{FF2B5EF4-FFF2-40B4-BE49-F238E27FC236}">
                  <a16:creationId xmlns:a16="http://schemas.microsoft.com/office/drawing/2014/main" id="{10B5BB42-B7B0-9C01-A80A-2004397149DA}"/>
                </a:ext>
              </a:extLst>
            </p:cNvPr>
            <p:cNvSpPr/>
            <p:nvPr/>
          </p:nvSpPr>
          <p:spPr>
            <a:xfrm>
              <a:off x="869916" y="472169"/>
              <a:ext cx="4003050" cy="1880506"/>
            </a:xfrm>
            <a:prstGeom prst="rect">
              <a:avLst/>
            </a:prstGeom>
            <a:solidFill>
              <a:srgbClr val="FAE3C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8" name="四角形: 角を丸くする 227">
              <a:extLst>
                <a:ext uri="{FF2B5EF4-FFF2-40B4-BE49-F238E27FC236}">
                  <a16:creationId xmlns:a16="http://schemas.microsoft.com/office/drawing/2014/main" id="{6CEF1BB3-99F5-2F87-83AE-85A6DD1AE4FF}"/>
                </a:ext>
              </a:extLst>
            </p:cNvPr>
            <p:cNvSpPr/>
            <p:nvPr/>
          </p:nvSpPr>
          <p:spPr>
            <a:xfrm>
              <a:off x="1025491" y="637642"/>
              <a:ext cx="3677478" cy="1553341"/>
            </a:xfrm>
            <a:prstGeom prst="roundRect">
              <a:avLst>
                <a:gd name="adj" fmla="val 10126"/>
              </a:avLst>
            </a:prstGeom>
            <a:gradFill flip="none" rotWithShape="1">
              <a:gsLst>
                <a:gs pos="100000">
                  <a:srgbClr val="ED7D31">
                    <a:lumMod val="40000"/>
                    <a:lumOff val="60000"/>
                  </a:srgbClr>
                </a:gs>
                <a:gs pos="0">
                  <a:srgbClr val="ED7D31">
                    <a:lumMod val="40000"/>
                    <a:lumOff val="60000"/>
                  </a:srgbClr>
                </a:gs>
                <a:gs pos="30000">
                  <a:srgbClr val="FAE3C1"/>
                </a:gs>
                <a:gs pos="50000">
                  <a:srgbClr val="70AD47">
                    <a:lumMod val="60000"/>
                    <a:lumOff val="40000"/>
                  </a:srgbClr>
                </a:gs>
                <a:gs pos="70000">
                  <a:srgbClr val="FAE3C1"/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9" name="台形 228">
              <a:extLst>
                <a:ext uri="{FF2B5EF4-FFF2-40B4-BE49-F238E27FC236}">
                  <a16:creationId xmlns:a16="http://schemas.microsoft.com/office/drawing/2014/main" id="{6879C260-5DEB-E170-0DCE-4CAE2A550F07}"/>
                </a:ext>
              </a:extLst>
            </p:cNvPr>
            <p:cNvSpPr/>
            <p:nvPr/>
          </p:nvSpPr>
          <p:spPr>
            <a:xfrm rot="10800000">
              <a:off x="2015862" y="2192873"/>
              <a:ext cx="577210" cy="59082"/>
            </a:xfrm>
            <a:prstGeom prst="trapezoid">
              <a:avLst>
                <a:gd name="adj" fmla="val 87306"/>
              </a:avLst>
            </a:prstGeom>
            <a:solidFill>
              <a:srgbClr val="97876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0" name="台形 229">
              <a:extLst>
                <a:ext uri="{FF2B5EF4-FFF2-40B4-BE49-F238E27FC236}">
                  <a16:creationId xmlns:a16="http://schemas.microsoft.com/office/drawing/2014/main" id="{79192B69-6738-83E4-55BC-3810B2950CC8}"/>
                </a:ext>
              </a:extLst>
            </p:cNvPr>
            <p:cNvSpPr/>
            <p:nvPr/>
          </p:nvSpPr>
          <p:spPr>
            <a:xfrm rot="10800000">
              <a:off x="3194579" y="2192873"/>
              <a:ext cx="1525858" cy="59082"/>
            </a:xfrm>
            <a:prstGeom prst="trapezoid">
              <a:avLst>
                <a:gd name="adj" fmla="val 87306"/>
              </a:avLst>
            </a:prstGeom>
            <a:solidFill>
              <a:srgbClr val="97876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706171DC-8C5A-45F8-4C15-318802EFC8D2}"/>
                </a:ext>
              </a:extLst>
            </p:cNvPr>
            <p:cNvSpPr/>
            <p:nvPr/>
          </p:nvSpPr>
          <p:spPr>
            <a:xfrm>
              <a:off x="4505323" y="1100138"/>
              <a:ext cx="245270" cy="646158"/>
            </a:xfrm>
            <a:custGeom>
              <a:avLst/>
              <a:gdLst>
                <a:gd name="connsiteX0" fmla="*/ 158354 w 245270"/>
                <a:gd name="connsiteY0" fmla="*/ 0 h 646158"/>
                <a:gd name="connsiteX1" fmla="*/ 245270 w 245270"/>
                <a:gd name="connsiteY1" fmla="*/ 323079 h 646158"/>
                <a:gd name="connsiteX2" fmla="*/ 158354 w 245270"/>
                <a:gd name="connsiteY2" fmla="*/ 646158 h 646158"/>
                <a:gd name="connsiteX3" fmla="*/ 96896 w 245270"/>
                <a:gd name="connsiteY3" fmla="*/ 551531 h 646158"/>
                <a:gd name="connsiteX4" fmla="*/ 93546 w 245270"/>
                <a:gd name="connsiteY4" fmla="*/ 533064 h 646158"/>
                <a:gd name="connsiteX5" fmla="*/ 86916 w 245270"/>
                <a:gd name="connsiteY5" fmla="*/ 534871 h 646158"/>
                <a:gd name="connsiteX6" fmla="*/ 0 w 245270"/>
                <a:gd name="connsiteY6" fmla="*/ 417545 h 646158"/>
                <a:gd name="connsiteX7" fmla="*/ 25458 w 245270"/>
                <a:gd name="connsiteY7" fmla="*/ 334583 h 646158"/>
                <a:gd name="connsiteX8" fmla="*/ 38959 w 245270"/>
                <a:gd name="connsiteY8" fmla="*/ 322295 h 646158"/>
                <a:gd name="connsiteX9" fmla="*/ 25458 w 245270"/>
                <a:gd name="connsiteY9" fmla="*/ 310007 h 646158"/>
                <a:gd name="connsiteX10" fmla="*/ 0 w 245270"/>
                <a:gd name="connsiteY10" fmla="*/ 227045 h 646158"/>
                <a:gd name="connsiteX11" fmla="*/ 86916 w 245270"/>
                <a:gd name="connsiteY11" fmla="*/ 109719 h 646158"/>
                <a:gd name="connsiteX12" fmla="*/ 93817 w 245270"/>
                <a:gd name="connsiteY12" fmla="*/ 111600 h 646158"/>
                <a:gd name="connsiteX13" fmla="*/ 96896 w 245270"/>
                <a:gd name="connsiteY13" fmla="*/ 94627 h 646158"/>
                <a:gd name="connsiteX14" fmla="*/ 158354 w 245270"/>
                <a:gd name="connsiteY14" fmla="*/ 0 h 646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5270" h="646158">
                  <a:moveTo>
                    <a:pt x="158354" y="0"/>
                  </a:moveTo>
                  <a:cubicBezTo>
                    <a:pt x="206356" y="0"/>
                    <a:pt x="245270" y="144647"/>
                    <a:pt x="245270" y="323079"/>
                  </a:cubicBezTo>
                  <a:cubicBezTo>
                    <a:pt x="245270" y="501511"/>
                    <a:pt x="206356" y="646158"/>
                    <a:pt x="158354" y="646158"/>
                  </a:cubicBezTo>
                  <a:cubicBezTo>
                    <a:pt x="134353" y="646158"/>
                    <a:pt x="112624" y="609996"/>
                    <a:pt x="96896" y="551531"/>
                  </a:cubicBezTo>
                  <a:lnTo>
                    <a:pt x="93546" y="533064"/>
                  </a:lnTo>
                  <a:lnTo>
                    <a:pt x="86916" y="534871"/>
                  </a:lnTo>
                  <a:cubicBezTo>
                    <a:pt x="38914" y="534871"/>
                    <a:pt x="0" y="482342"/>
                    <a:pt x="0" y="417545"/>
                  </a:cubicBezTo>
                  <a:cubicBezTo>
                    <a:pt x="0" y="385147"/>
                    <a:pt x="9729" y="355815"/>
                    <a:pt x="25458" y="334583"/>
                  </a:cubicBezTo>
                  <a:lnTo>
                    <a:pt x="38959" y="322295"/>
                  </a:lnTo>
                  <a:lnTo>
                    <a:pt x="25458" y="310007"/>
                  </a:lnTo>
                  <a:cubicBezTo>
                    <a:pt x="9729" y="288775"/>
                    <a:pt x="0" y="259444"/>
                    <a:pt x="0" y="227045"/>
                  </a:cubicBezTo>
                  <a:cubicBezTo>
                    <a:pt x="0" y="162248"/>
                    <a:pt x="38914" y="109719"/>
                    <a:pt x="86916" y="109719"/>
                  </a:cubicBezTo>
                  <a:lnTo>
                    <a:pt x="93817" y="111600"/>
                  </a:lnTo>
                  <a:lnTo>
                    <a:pt x="96896" y="94627"/>
                  </a:lnTo>
                  <a:cubicBezTo>
                    <a:pt x="112624" y="36162"/>
                    <a:pt x="134353" y="0"/>
                    <a:pt x="158354" y="0"/>
                  </a:cubicBezTo>
                  <a:close/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A27A42FC-0460-0ED4-896D-F82E6746B0D3}"/>
                </a:ext>
              </a:extLst>
            </p:cNvPr>
            <p:cNvGrpSpPr/>
            <p:nvPr/>
          </p:nvGrpSpPr>
          <p:grpSpPr>
            <a:xfrm>
              <a:off x="4183113" y="1977517"/>
              <a:ext cx="594006" cy="274438"/>
              <a:chOff x="2501723" y="1916903"/>
              <a:chExt cx="725202" cy="335052"/>
            </a:xfrm>
          </p:grpSpPr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FDDD0428-67F9-B865-93A4-E0193B04DF69}"/>
                  </a:ext>
                </a:extLst>
              </p:cNvPr>
              <p:cNvSpPr/>
              <p:nvPr/>
            </p:nvSpPr>
            <p:spPr>
              <a:xfrm>
                <a:off x="2501723" y="1916903"/>
                <a:ext cx="725202" cy="335052"/>
              </a:xfrm>
              <a:custGeom>
                <a:avLst/>
                <a:gdLst>
                  <a:gd name="connsiteX0" fmla="*/ 233540 w 725202"/>
                  <a:gd name="connsiteY0" fmla="*/ 0 h 335052"/>
                  <a:gd name="connsiteX1" fmla="*/ 278649 w 725202"/>
                  <a:gd name="connsiteY1" fmla="*/ 13165 h 335052"/>
                  <a:gd name="connsiteX2" fmla="*/ 304034 w 725202"/>
                  <a:gd name="connsiteY2" fmla="*/ 37907 h 335052"/>
                  <a:gd name="connsiteX3" fmla="*/ 317018 w 725202"/>
                  <a:gd name="connsiteY3" fmla="*/ 26332 h 335052"/>
                  <a:gd name="connsiteX4" fmla="*/ 362127 w 725202"/>
                  <a:gd name="connsiteY4" fmla="*/ 14290 h 335052"/>
                  <a:gd name="connsiteX5" fmla="*/ 407236 w 725202"/>
                  <a:gd name="connsiteY5" fmla="*/ 26332 h 335052"/>
                  <a:gd name="connsiteX6" fmla="*/ 422707 w 725202"/>
                  <a:gd name="connsiteY6" fmla="*/ 40125 h 335052"/>
                  <a:gd name="connsiteX7" fmla="*/ 450368 w 725202"/>
                  <a:gd name="connsiteY7" fmla="*/ 13165 h 335052"/>
                  <a:gd name="connsiteX8" fmla="*/ 495477 w 725202"/>
                  <a:gd name="connsiteY8" fmla="*/ 0 h 335052"/>
                  <a:gd name="connsiteX9" fmla="*/ 577422 w 725202"/>
                  <a:gd name="connsiteY9" fmla="*/ 49067 h 335052"/>
                  <a:gd name="connsiteX10" fmla="*/ 579436 w 725202"/>
                  <a:gd name="connsiteY10" fmla="*/ 53385 h 335052"/>
                  <a:gd name="connsiteX11" fmla="*/ 647445 w 725202"/>
                  <a:gd name="connsiteY11" fmla="*/ 37746 h 335052"/>
                  <a:gd name="connsiteX12" fmla="*/ 653172 w 725202"/>
                  <a:gd name="connsiteY12" fmla="*/ 26332 h 335052"/>
                  <a:gd name="connsiteX13" fmla="*/ 673354 w 725202"/>
                  <a:gd name="connsiteY13" fmla="*/ 14290 h 335052"/>
                  <a:gd name="connsiteX14" fmla="*/ 725202 w 725202"/>
                  <a:gd name="connsiteY14" fmla="*/ 167526 h 335052"/>
                  <a:gd name="connsiteX15" fmla="*/ 673354 w 725202"/>
                  <a:gd name="connsiteY15" fmla="*/ 320762 h 335052"/>
                  <a:gd name="connsiteX16" fmla="*/ 662292 w 725202"/>
                  <a:gd name="connsiteY16" fmla="*/ 314162 h 335052"/>
                  <a:gd name="connsiteX17" fmla="*/ 662962 w 725202"/>
                  <a:gd name="connsiteY17" fmla="*/ 315076 h 335052"/>
                  <a:gd name="connsiteX18" fmla="*/ 569602 w 725202"/>
                  <a:gd name="connsiteY18" fmla="*/ 293606 h 335052"/>
                  <a:gd name="connsiteX19" fmla="*/ 540586 w 725202"/>
                  <a:gd name="connsiteY19" fmla="*/ 321887 h 335052"/>
                  <a:gd name="connsiteX20" fmla="*/ 495477 w 725202"/>
                  <a:gd name="connsiteY20" fmla="*/ 335052 h 335052"/>
                  <a:gd name="connsiteX21" fmla="*/ 450368 w 725202"/>
                  <a:gd name="connsiteY21" fmla="*/ 321887 h 335052"/>
                  <a:gd name="connsiteX22" fmla="*/ 422707 w 725202"/>
                  <a:gd name="connsiteY22" fmla="*/ 294927 h 335052"/>
                  <a:gd name="connsiteX23" fmla="*/ 407236 w 725202"/>
                  <a:gd name="connsiteY23" fmla="*/ 308720 h 335052"/>
                  <a:gd name="connsiteX24" fmla="*/ 362127 w 725202"/>
                  <a:gd name="connsiteY24" fmla="*/ 320762 h 335052"/>
                  <a:gd name="connsiteX25" fmla="*/ 317018 w 725202"/>
                  <a:gd name="connsiteY25" fmla="*/ 308720 h 335052"/>
                  <a:gd name="connsiteX26" fmla="*/ 304034 w 725202"/>
                  <a:gd name="connsiteY26" fmla="*/ 297145 h 335052"/>
                  <a:gd name="connsiteX27" fmla="*/ 278649 w 725202"/>
                  <a:gd name="connsiteY27" fmla="*/ 321887 h 335052"/>
                  <a:gd name="connsiteX28" fmla="*/ 233540 w 725202"/>
                  <a:gd name="connsiteY28" fmla="*/ 335052 h 335052"/>
                  <a:gd name="connsiteX29" fmla="*/ 188431 w 725202"/>
                  <a:gd name="connsiteY29" fmla="*/ 321887 h 335052"/>
                  <a:gd name="connsiteX30" fmla="*/ 159044 w 725202"/>
                  <a:gd name="connsiteY30" fmla="*/ 293246 h 335052"/>
                  <a:gd name="connsiteX31" fmla="*/ 64115 w 725202"/>
                  <a:gd name="connsiteY31" fmla="*/ 315076 h 335052"/>
                  <a:gd name="connsiteX32" fmla="*/ 66242 w 725202"/>
                  <a:gd name="connsiteY32" fmla="*/ 312174 h 335052"/>
                  <a:gd name="connsiteX33" fmla="*/ 51848 w 725202"/>
                  <a:gd name="connsiteY33" fmla="*/ 320762 h 335052"/>
                  <a:gd name="connsiteX34" fmla="*/ 0 w 725202"/>
                  <a:gd name="connsiteY34" fmla="*/ 167526 h 335052"/>
                  <a:gd name="connsiteX35" fmla="*/ 51848 w 725202"/>
                  <a:gd name="connsiteY35" fmla="*/ 14290 h 335052"/>
                  <a:gd name="connsiteX36" fmla="*/ 72030 w 725202"/>
                  <a:gd name="connsiteY36" fmla="*/ 26332 h 335052"/>
                  <a:gd name="connsiteX37" fmla="*/ 77513 w 725202"/>
                  <a:gd name="connsiteY37" fmla="*/ 37259 h 335052"/>
                  <a:gd name="connsiteX38" fmla="*/ 149393 w 725202"/>
                  <a:gd name="connsiteY38" fmla="*/ 53788 h 335052"/>
                  <a:gd name="connsiteX39" fmla="*/ 151595 w 725202"/>
                  <a:gd name="connsiteY39" fmla="*/ 49067 h 335052"/>
                  <a:gd name="connsiteX40" fmla="*/ 233540 w 725202"/>
                  <a:gd name="connsiteY40" fmla="*/ 0 h 335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25202" h="335052">
                    <a:moveTo>
                      <a:pt x="233540" y="0"/>
                    </a:moveTo>
                    <a:cubicBezTo>
                      <a:pt x="249541" y="0"/>
                      <a:pt x="264784" y="4688"/>
                      <a:pt x="278649" y="13165"/>
                    </a:cubicBezTo>
                    <a:lnTo>
                      <a:pt x="304034" y="37907"/>
                    </a:lnTo>
                    <a:lnTo>
                      <a:pt x="317018" y="26332"/>
                    </a:lnTo>
                    <a:cubicBezTo>
                      <a:pt x="330883" y="18578"/>
                      <a:pt x="346126" y="14290"/>
                      <a:pt x="362127" y="14290"/>
                    </a:cubicBezTo>
                    <a:cubicBezTo>
                      <a:pt x="378128" y="14290"/>
                      <a:pt x="393371" y="18578"/>
                      <a:pt x="407236" y="26332"/>
                    </a:cubicBezTo>
                    <a:lnTo>
                      <a:pt x="422707" y="40125"/>
                    </a:lnTo>
                    <a:lnTo>
                      <a:pt x="450368" y="13165"/>
                    </a:lnTo>
                    <a:cubicBezTo>
                      <a:pt x="464233" y="4688"/>
                      <a:pt x="479476" y="0"/>
                      <a:pt x="495477" y="0"/>
                    </a:cubicBezTo>
                    <a:cubicBezTo>
                      <a:pt x="527478" y="0"/>
                      <a:pt x="556450" y="18751"/>
                      <a:pt x="577422" y="49067"/>
                    </a:cubicBezTo>
                    <a:lnTo>
                      <a:pt x="579436" y="53385"/>
                    </a:lnTo>
                    <a:lnTo>
                      <a:pt x="647445" y="37746"/>
                    </a:lnTo>
                    <a:lnTo>
                      <a:pt x="653172" y="26332"/>
                    </a:lnTo>
                    <a:cubicBezTo>
                      <a:pt x="659375" y="18578"/>
                      <a:pt x="666195" y="14290"/>
                      <a:pt x="673354" y="14290"/>
                    </a:cubicBezTo>
                    <a:cubicBezTo>
                      <a:pt x="701989" y="14290"/>
                      <a:pt x="725202" y="82896"/>
                      <a:pt x="725202" y="167526"/>
                    </a:cubicBezTo>
                    <a:cubicBezTo>
                      <a:pt x="725202" y="252156"/>
                      <a:pt x="701989" y="320762"/>
                      <a:pt x="673354" y="320762"/>
                    </a:cubicBezTo>
                    <a:lnTo>
                      <a:pt x="662292" y="314162"/>
                    </a:lnTo>
                    <a:lnTo>
                      <a:pt x="662962" y="315076"/>
                    </a:lnTo>
                    <a:lnTo>
                      <a:pt x="569602" y="293606"/>
                    </a:lnTo>
                    <a:lnTo>
                      <a:pt x="540586" y="321887"/>
                    </a:lnTo>
                    <a:cubicBezTo>
                      <a:pt x="526721" y="330364"/>
                      <a:pt x="511478" y="335052"/>
                      <a:pt x="495477" y="335052"/>
                    </a:cubicBezTo>
                    <a:cubicBezTo>
                      <a:pt x="479476" y="335052"/>
                      <a:pt x="464233" y="330364"/>
                      <a:pt x="450368" y="321887"/>
                    </a:cubicBezTo>
                    <a:lnTo>
                      <a:pt x="422707" y="294927"/>
                    </a:lnTo>
                    <a:lnTo>
                      <a:pt x="407236" y="308720"/>
                    </a:lnTo>
                    <a:cubicBezTo>
                      <a:pt x="393371" y="316474"/>
                      <a:pt x="378128" y="320762"/>
                      <a:pt x="362127" y="320762"/>
                    </a:cubicBezTo>
                    <a:cubicBezTo>
                      <a:pt x="346126" y="320762"/>
                      <a:pt x="330883" y="316474"/>
                      <a:pt x="317018" y="308720"/>
                    </a:cubicBezTo>
                    <a:lnTo>
                      <a:pt x="304034" y="297145"/>
                    </a:lnTo>
                    <a:lnTo>
                      <a:pt x="278649" y="321887"/>
                    </a:lnTo>
                    <a:cubicBezTo>
                      <a:pt x="264784" y="330364"/>
                      <a:pt x="249541" y="335052"/>
                      <a:pt x="233540" y="335052"/>
                    </a:cubicBezTo>
                    <a:cubicBezTo>
                      <a:pt x="217539" y="335052"/>
                      <a:pt x="202296" y="330364"/>
                      <a:pt x="188431" y="321887"/>
                    </a:cubicBezTo>
                    <a:lnTo>
                      <a:pt x="159044" y="293246"/>
                    </a:lnTo>
                    <a:lnTo>
                      <a:pt x="64115" y="315076"/>
                    </a:lnTo>
                    <a:lnTo>
                      <a:pt x="66242" y="312174"/>
                    </a:lnTo>
                    <a:lnTo>
                      <a:pt x="51848" y="320762"/>
                    </a:lnTo>
                    <a:cubicBezTo>
                      <a:pt x="23213" y="320762"/>
                      <a:pt x="0" y="252156"/>
                      <a:pt x="0" y="167526"/>
                    </a:cubicBezTo>
                    <a:cubicBezTo>
                      <a:pt x="0" y="82896"/>
                      <a:pt x="23213" y="14290"/>
                      <a:pt x="51848" y="14290"/>
                    </a:cubicBezTo>
                    <a:cubicBezTo>
                      <a:pt x="59007" y="14290"/>
                      <a:pt x="65827" y="18578"/>
                      <a:pt x="72030" y="26332"/>
                    </a:cubicBezTo>
                    <a:lnTo>
                      <a:pt x="77513" y="37259"/>
                    </a:lnTo>
                    <a:lnTo>
                      <a:pt x="149393" y="53788"/>
                    </a:lnTo>
                    <a:lnTo>
                      <a:pt x="151595" y="49067"/>
                    </a:lnTo>
                    <a:cubicBezTo>
                      <a:pt x="172566" y="18751"/>
                      <a:pt x="201538" y="0"/>
                      <a:pt x="233540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D7079571-0DCB-98F8-FEF7-19A4B5D95B90}"/>
                  </a:ext>
                </a:extLst>
              </p:cNvPr>
              <p:cNvSpPr/>
              <p:nvPr/>
            </p:nvSpPr>
            <p:spPr>
              <a:xfrm>
                <a:off x="2524124" y="1950244"/>
                <a:ext cx="688181" cy="268370"/>
              </a:xfrm>
              <a:custGeom>
                <a:avLst/>
                <a:gdLst>
                  <a:gd name="connsiteX0" fmla="*/ 233540 w 725202"/>
                  <a:gd name="connsiteY0" fmla="*/ 0 h 335052"/>
                  <a:gd name="connsiteX1" fmla="*/ 278649 w 725202"/>
                  <a:gd name="connsiteY1" fmla="*/ 13165 h 335052"/>
                  <a:gd name="connsiteX2" fmla="*/ 304034 w 725202"/>
                  <a:gd name="connsiteY2" fmla="*/ 37907 h 335052"/>
                  <a:gd name="connsiteX3" fmla="*/ 317018 w 725202"/>
                  <a:gd name="connsiteY3" fmla="*/ 26332 h 335052"/>
                  <a:gd name="connsiteX4" fmla="*/ 362127 w 725202"/>
                  <a:gd name="connsiteY4" fmla="*/ 14290 h 335052"/>
                  <a:gd name="connsiteX5" fmla="*/ 407236 w 725202"/>
                  <a:gd name="connsiteY5" fmla="*/ 26332 h 335052"/>
                  <a:gd name="connsiteX6" fmla="*/ 422707 w 725202"/>
                  <a:gd name="connsiteY6" fmla="*/ 40125 h 335052"/>
                  <a:gd name="connsiteX7" fmla="*/ 450368 w 725202"/>
                  <a:gd name="connsiteY7" fmla="*/ 13165 h 335052"/>
                  <a:gd name="connsiteX8" fmla="*/ 495477 w 725202"/>
                  <a:gd name="connsiteY8" fmla="*/ 0 h 335052"/>
                  <a:gd name="connsiteX9" fmla="*/ 577422 w 725202"/>
                  <a:gd name="connsiteY9" fmla="*/ 49067 h 335052"/>
                  <a:gd name="connsiteX10" fmla="*/ 579436 w 725202"/>
                  <a:gd name="connsiteY10" fmla="*/ 53385 h 335052"/>
                  <a:gd name="connsiteX11" fmla="*/ 647445 w 725202"/>
                  <a:gd name="connsiteY11" fmla="*/ 37746 h 335052"/>
                  <a:gd name="connsiteX12" fmla="*/ 653172 w 725202"/>
                  <a:gd name="connsiteY12" fmla="*/ 26332 h 335052"/>
                  <a:gd name="connsiteX13" fmla="*/ 673354 w 725202"/>
                  <a:gd name="connsiteY13" fmla="*/ 14290 h 335052"/>
                  <a:gd name="connsiteX14" fmla="*/ 725202 w 725202"/>
                  <a:gd name="connsiteY14" fmla="*/ 167526 h 335052"/>
                  <a:gd name="connsiteX15" fmla="*/ 673354 w 725202"/>
                  <a:gd name="connsiteY15" fmla="*/ 320762 h 335052"/>
                  <a:gd name="connsiteX16" fmla="*/ 662292 w 725202"/>
                  <a:gd name="connsiteY16" fmla="*/ 314162 h 335052"/>
                  <a:gd name="connsiteX17" fmla="*/ 662962 w 725202"/>
                  <a:gd name="connsiteY17" fmla="*/ 315076 h 335052"/>
                  <a:gd name="connsiteX18" fmla="*/ 569602 w 725202"/>
                  <a:gd name="connsiteY18" fmla="*/ 293606 h 335052"/>
                  <a:gd name="connsiteX19" fmla="*/ 540586 w 725202"/>
                  <a:gd name="connsiteY19" fmla="*/ 321887 h 335052"/>
                  <a:gd name="connsiteX20" fmla="*/ 495477 w 725202"/>
                  <a:gd name="connsiteY20" fmla="*/ 335052 h 335052"/>
                  <a:gd name="connsiteX21" fmla="*/ 450368 w 725202"/>
                  <a:gd name="connsiteY21" fmla="*/ 321887 h 335052"/>
                  <a:gd name="connsiteX22" fmla="*/ 422707 w 725202"/>
                  <a:gd name="connsiteY22" fmla="*/ 294927 h 335052"/>
                  <a:gd name="connsiteX23" fmla="*/ 407236 w 725202"/>
                  <a:gd name="connsiteY23" fmla="*/ 308720 h 335052"/>
                  <a:gd name="connsiteX24" fmla="*/ 362127 w 725202"/>
                  <a:gd name="connsiteY24" fmla="*/ 320762 h 335052"/>
                  <a:gd name="connsiteX25" fmla="*/ 317018 w 725202"/>
                  <a:gd name="connsiteY25" fmla="*/ 308720 h 335052"/>
                  <a:gd name="connsiteX26" fmla="*/ 304034 w 725202"/>
                  <a:gd name="connsiteY26" fmla="*/ 297145 h 335052"/>
                  <a:gd name="connsiteX27" fmla="*/ 278649 w 725202"/>
                  <a:gd name="connsiteY27" fmla="*/ 321887 h 335052"/>
                  <a:gd name="connsiteX28" fmla="*/ 233540 w 725202"/>
                  <a:gd name="connsiteY28" fmla="*/ 335052 h 335052"/>
                  <a:gd name="connsiteX29" fmla="*/ 188431 w 725202"/>
                  <a:gd name="connsiteY29" fmla="*/ 321887 h 335052"/>
                  <a:gd name="connsiteX30" fmla="*/ 159044 w 725202"/>
                  <a:gd name="connsiteY30" fmla="*/ 293246 h 335052"/>
                  <a:gd name="connsiteX31" fmla="*/ 64115 w 725202"/>
                  <a:gd name="connsiteY31" fmla="*/ 315076 h 335052"/>
                  <a:gd name="connsiteX32" fmla="*/ 66242 w 725202"/>
                  <a:gd name="connsiteY32" fmla="*/ 312174 h 335052"/>
                  <a:gd name="connsiteX33" fmla="*/ 51848 w 725202"/>
                  <a:gd name="connsiteY33" fmla="*/ 320762 h 335052"/>
                  <a:gd name="connsiteX34" fmla="*/ 0 w 725202"/>
                  <a:gd name="connsiteY34" fmla="*/ 167526 h 335052"/>
                  <a:gd name="connsiteX35" fmla="*/ 51848 w 725202"/>
                  <a:gd name="connsiteY35" fmla="*/ 14290 h 335052"/>
                  <a:gd name="connsiteX36" fmla="*/ 72030 w 725202"/>
                  <a:gd name="connsiteY36" fmla="*/ 26332 h 335052"/>
                  <a:gd name="connsiteX37" fmla="*/ 77513 w 725202"/>
                  <a:gd name="connsiteY37" fmla="*/ 37259 h 335052"/>
                  <a:gd name="connsiteX38" fmla="*/ 149393 w 725202"/>
                  <a:gd name="connsiteY38" fmla="*/ 53788 h 335052"/>
                  <a:gd name="connsiteX39" fmla="*/ 151595 w 725202"/>
                  <a:gd name="connsiteY39" fmla="*/ 49067 h 335052"/>
                  <a:gd name="connsiteX40" fmla="*/ 233540 w 725202"/>
                  <a:gd name="connsiteY40" fmla="*/ 0 h 335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25202" h="335052">
                    <a:moveTo>
                      <a:pt x="233540" y="0"/>
                    </a:moveTo>
                    <a:cubicBezTo>
                      <a:pt x="249541" y="0"/>
                      <a:pt x="264784" y="4688"/>
                      <a:pt x="278649" y="13165"/>
                    </a:cubicBezTo>
                    <a:lnTo>
                      <a:pt x="304034" y="37907"/>
                    </a:lnTo>
                    <a:lnTo>
                      <a:pt x="317018" y="26332"/>
                    </a:lnTo>
                    <a:cubicBezTo>
                      <a:pt x="330883" y="18578"/>
                      <a:pt x="346126" y="14290"/>
                      <a:pt x="362127" y="14290"/>
                    </a:cubicBezTo>
                    <a:cubicBezTo>
                      <a:pt x="378128" y="14290"/>
                      <a:pt x="393371" y="18578"/>
                      <a:pt x="407236" y="26332"/>
                    </a:cubicBezTo>
                    <a:lnTo>
                      <a:pt x="422707" y="40125"/>
                    </a:lnTo>
                    <a:lnTo>
                      <a:pt x="450368" y="13165"/>
                    </a:lnTo>
                    <a:cubicBezTo>
                      <a:pt x="464233" y="4688"/>
                      <a:pt x="479476" y="0"/>
                      <a:pt x="495477" y="0"/>
                    </a:cubicBezTo>
                    <a:cubicBezTo>
                      <a:pt x="527478" y="0"/>
                      <a:pt x="556450" y="18751"/>
                      <a:pt x="577422" y="49067"/>
                    </a:cubicBezTo>
                    <a:lnTo>
                      <a:pt x="579436" y="53385"/>
                    </a:lnTo>
                    <a:lnTo>
                      <a:pt x="647445" y="37746"/>
                    </a:lnTo>
                    <a:lnTo>
                      <a:pt x="653172" y="26332"/>
                    </a:lnTo>
                    <a:cubicBezTo>
                      <a:pt x="659375" y="18578"/>
                      <a:pt x="666195" y="14290"/>
                      <a:pt x="673354" y="14290"/>
                    </a:cubicBezTo>
                    <a:cubicBezTo>
                      <a:pt x="701989" y="14290"/>
                      <a:pt x="725202" y="82896"/>
                      <a:pt x="725202" y="167526"/>
                    </a:cubicBezTo>
                    <a:cubicBezTo>
                      <a:pt x="725202" y="252156"/>
                      <a:pt x="701989" y="320762"/>
                      <a:pt x="673354" y="320762"/>
                    </a:cubicBezTo>
                    <a:lnTo>
                      <a:pt x="662292" y="314162"/>
                    </a:lnTo>
                    <a:lnTo>
                      <a:pt x="662962" y="315076"/>
                    </a:lnTo>
                    <a:lnTo>
                      <a:pt x="569602" y="293606"/>
                    </a:lnTo>
                    <a:lnTo>
                      <a:pt x="540586" y="321887"/>
                    </a:lnTo>
                    <a:cubicBezTo>
                      <a:pt x="526721" y="330364"/>
                      <a:pt x="511478" y="335052"/>
                      <a:pt x="495477" y="335052"/>
                    </a:cubicBezTo>
                    <a:cubicBezTo>
                      <a:pt x="479476" y="335052"/>
                      <a:pt x="464233" y="330364"/>
                      <a:pt x="450368" y="321887"/>
                    </a:cubicBezTo>
                    <a:lnTo>
                      <a:pt x="422707" y="294927"/>
                    </a:lnTo>
                    <a:lnTo>
                      <a:pt x="407236" y="308720"/>
                    </a:lnTo>
                    <a:cubicBezTo>
                      <a:pt x="393371" y="316474"/>
                      <a:pt x="378128" y="320762"/>
                      <a:pt x="362127" y="320762"/>
                    </a:cubicBezTo>
                    <a:cubicBezTo>
                      <a:pt x="346126" y="320762"/>
                      <a:pt x="330883" y="316474"/>
                      <a:pt x="317018" y="308720"/>
                    </a:cubicBezTo>
                    <a:lnTo>
                      <a:pt x="304034" y="297145"/>
                    </a:lnTo>
                    <a:lnTo>
                      <a:pt x="278649" y="321887"/>
                    </a:lnTo>
                    <a:cubicBezTo>
                      <a:pt x="264784" y="330364"/>
                      <a:pt x="249541" y="335052"/>
                      <a:pt x="233540" y="335052"/>
                    </a:cubicBezTo>
                    <a:cubicBezTo>
                      <a:pt x="217539" y="335052"/>
                      <a:pt x="202296" y="330364"/>
                      <a:pt x="188431" y="321887"/>
                    </a:cubicBezTo>
                    <a:lnTo>
                      <a:pt x="159044" y="293246"/>
                    </a:lnTo>
                    <a:lnTo>
                      <a:pt x="64115" y="315076"/>
                    </a:lnTo>
                    <a:lnTo>
                      <a:pt x="66242" y="312174"/>
                    </a:lnTo>
                    <a:lnTo>
                      <a:pt x="51848" y="320762"/>
                    </a:lnTo>
                    <a:cubicBezTo>
                      <a:pt x="23213" y="320762"/>
                      <a:pt x="0" y="252156"/>
                      <a:pt x="0" y="167526"/>
                    </a:cubicBezTo>
                    <a:cubicBezTo>
                      <a:pt x="0" y="82896"/>
                      <a:pt x="23213" y="14290"/>
                      <a:pt x="51848" y="14290"/>
                    </a:cubicBezTo>
                    <a:cubicBezTo>
                      <a:pt x="59007" y="14290"/>
                      <a:pt x="65827" y="18578"/>
                      <a:pt x="72030" y="26332"/>
                    </a:cubicBezTo>
                    <a:lnTo>
                      <a:pt x="77513" y="37259"/>
                    </a:lnTo>
                    <a:lnTo>
                      <a:pt x="149393" y="53788"/>
                    </a:lnTo>
                    <a:lnTo>
                      <a:pt x="151595" y="49067"/>
                    </a:lnTo>
                    <a:cubicBezTo>
                      <a:pt x="172566" y="18751"/>
                      <a:pt x="201538" y="0"/>
                      <a:pt x="233540" y="0"/>
                    </a:cubicBezTo>
                    <a:close/>
                  </a:path>
                </a:pathLst>
              </a:cu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33" name="正方形/長方形 232">
              <a:extLst>
                <a:ext uri="{FF2B5EF4-FFF2-40B4-BE49-F238E27FC236}">
                  <a16:creationId xmlns:a16="http://schemas.microsoft.com/office/drawing/2014/main" id="{2ADF49A9-67CD-90F0-CA9F-E922CCA4D756}"/>
                </a:ext>
              </a:extLst>
            </p:cNvPr>
            <p:cNvSpPr/>
            <p:nvPr/>
          </p:nvSpPr>
          <p:spPr>
            <a:xfrm>
              <a:off x="3531599" y="599331"/>
              <a:ext cx="823707" cy="63598"/>
            </a:xfrm>
            <a:prstGeom prst="rect">
              <a:avLst/>
            </a:prstGeom>
            <a:solidFill>
              <a:srgbClr val="97876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4" name="四角形: 角を丸くする 233">
              <a:extLst>
                <a:ext uri="{FF2B5EF4-FFF2-40B4-BE49-F238E27FC236}">
                  <a16:creationId xmlns:a16="http://schemas.microsoft.com/office/drawing/2014/main" id="{55A157EF-408E-9893-5B54-223674E093EB}"/>
                </a:ext>
              </a:extLst>
            </p:cNvPr>
            <p:cNvSpPr/>
            <p:nvPr/>
          </p:nvSpPr>
          <p:spPr>
            <a:xfrm>
              <a:off x="1538288" y="628650"/>
              <a:ext cx="830262" cy="95641"/>
            </a:xfrm>
            <a:prstGeom prst="roundRect">
              <a:avLst>
                <a:gd name="adj" fmla="val 50000"/>
              </a:avLst>
            </a:prstGeom>
            <a:solidFill>
              <a:srgbClr val="70AD47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6A8474F2-8DB5-9F9F-E937-F499AFC59969}"/>
                </a:ext>
              </a:extLst>
            </p:cNvPr>
            <p:cNvGrpSpPr/>
            <p:nvPr/>
          </p:nvGrpSpPr>
          <p:grpSpPr>
            <a:xfrm>
              <a:off x="2577725" y="808250"/>
              <a:ext cx="975100" cy="1034419"/>
              <a:chOff x="2577725" y="808250"/>
              <a:chExt cx="975100" cy="1034419"/>
            </a:xfrm>
          </p:grpSpPr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12BC8E73-FE0C-21D4-4F4F-35E8754D8A72}"/>
                  </a:ext>
                </a:extLst>
              </p:cNvPr>
              <p:cNvSpPr/>
              <p:nvPr/>
            </p:nvSpPr>
            <p:spPr>
              <a:xfrm>
                <a:off x="2593072" y="819150"/>
                <a:ext cx="945466" cy="1010414"/>
              </a:xfrm>
              <a:prstGeom prst="ellipse">
                <a:avLst/>
              </a:prstGeom>
              <a:solidFill>
                <a:srgbClr val="FAE3C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4" name="円: 塗りつぶしなし 333">
                <a:extLst>
                  <a:ext uri="{FF2B5EF4-FFF2-40B4-BE49-F238E27FC236}">
                    <a16:creationId xmlns:a16="http://schemas.microsoft.com/office/drawing/2014/main" id="{B6F3682F-212C-B869-0AE9-17A8343968E5}"/>
                  </a:ext>
                </a:extLst>
              </p:cNvPr>
              <p:cNvSpPr/>
              <p:nvPr/>
            </p:nvSpPr>
            <p:spPr>
              <a:xfrm>
                <a:off x="2577725" y="808250"/>
                <a:ext cx="975100" cy="1034419"/>
              </a:xfrm>
              <a:prstGeom prst="donut">
                <a:avLst>
                  <a:gd name="adj" fmla="val 3418"/>
                </a:avLst>
              </a:pr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36" name="四角形: 角を丸くする 235">
              <a:extLst>
                <a:ext uri="{FF2B5EF4-FFF2-40B4-BE49-F238E27FC236}">
                  <a16:creationId xmlns:a16="http://schemas.microsoft.com/office/drawing/2014/main" id="{3621F777-68B9-1A6B-50EF-0F7E636F6D06}"/>
                </a:ext>
              </a:extLst>
            </p:cNvPr>
            <p:cNvSpPr/>
            <p:nvPr/>
          </p:nvSpPr>
          <p:spPr>
            <a:xfrm>
              <a:off x="1239873" y="567224"/>
              <a:ext cx="257175" cy="550118"/>
            </a:xfrm>
            <a:prstGeom prst="roundRect">
              <a:avLst>
                <a:gd name="adj" fmla="val 50000"/>
              </a:avLst>
            </a:prstGeom>
            <a:solidFill>
              <a:srgbClr val="97876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7" name="四角形: 角を丸くする 236">
              <a:extLst>
                <a:ext uri="{FF2B5EF4-FFF2-40B4-BE49-F238E27FC236}">
                  <a16:creationId xmlns:a16="http://schemas.microsoft.com/office/drawing/2014/main" id="{1F5A38A9-0AFE-410C-6C98-E99F170B1FA9}"/>
                </a:ext>
              </a:extLst>
            </p:cNvPr>
            <p:cNvSpPr/>
            <p:nvPr/>
          </p:nvSpPr>
          <p:spPr>
            <a:xfrm>
              <a:off x="1239873" y="1141899"/>
              <a:ext cx="257175" cy="550118"/>
            </a:xfrm>
            <a:prstGeom prst="roundRect">
              <a:avLst>
                <a:gd name="adj" fmla="val 50000"/>
              </a:avLst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8" name="四角形: 角を丸くする 237">
              <a:extLst>
                <a:ext uri="{FF2B5EF4-FFF2-40B4-BE49-F238E27FC236}">
                  <a16:creationId xmlns:a16="http://schemas.microsoft.com/office/drawing/2014/main" id="{4EECB846-B827-CB99-D3DF-DB8FC09DB1F1}"/>
                </a:ext>
              </a:extLst>
            </p:cNvPr>
            <p:cNvSpPr/>
            <p:nvPr/>
          </p:nvSpPr>
          <p:spPr>
            <a:xfrm>
              <a:off x="1239873" y="1716574"/>
              <a:ext cx="257175" cy="550118"/>
            </a:xfrm>
            <a:prstGeom prst="roundRect">
              <a:avLst>
                <a:gd name="adj" fmla="val 50000"/>
              </a:avLst>
            </a:prstGeom>
            <a:solidFill>
              <a:srgbClr val="97876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9" name="テキスト ボックス 238">
              <a:extLst>
                <a:ext uri="{FF2B5EF4-FFF2-40B4-BE49-F238E27FC236}">
                  <a16:creationId xmlns:a16="http://schemas.microsoft.com/office/drawing/2014/main" id="{599DF7E0-F4A3-B6C3-ABAF-35137898311B}"/>
                </a:ext>
              </a:extLst>
            </p:cNvPr>
            <p:cNvSpPr txBox="1"/>
            <p:nvPr/>
          </p:nvSpPr>
          <p:spPr>
            <a:xfrm>
              <a:off x="1571669" y="1125225"/>
              <a:ext cx="963987" cy="3945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 w="6350">
                    <a:solidFill>
                      <a:prstClr val="black"/>
                    </a:solidFill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10000</a:t>
              </a:r>
              <a:endParaRPr kumimoji="0" lang="ja-JP" altLang="en-US" sz="1800" b="0" i="0" u="none" strike="noStrike" kern="0" cap="none" spc="0" normalizeH="0" baseline="0" noProof="0" dirty="0">
                <a:ln w="6350">
                  <a:solidFill>
                    <a:prstClr val="black"/>
                  </a:solidFill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5A1E5325-F304-EA0F-5EDF-2372D275FD3B}"/>
                </a:ext>
              </a:extLst>
            </p:cNvPr>
            <p:cNvSpPr/>
            <p:nvPr/>
          </p:nvSpPr>
          <p:spPr>
            <a:xfrm>
              <a:off x="2078920" y="1746296"/>
              <a:ext cx="361862" cy="361860"/>
            </a:xfrm>
            <a:custGeom>
              <a:avLst/>
              <a:gdLst>
                <a:gd name="connsiteX0" fmla="*/ 213718 w 361862"/>
                <a:gd name="connsiteY0" fmla="*/ 214335 h 361860"/>
                <a:gd name="connsiteX1" fmla="*/ 213718 w 361862"/>
                <a:gd name="connsiteY1" fmla="*/ 297270 h 361860"/>
                <a:gd name="connsiteX2" fmla="*/ 289636 w 361862"/>
                <a:gd name="connsiteY2" fmla="*/ 297270 h 361860"/>
                <a:gd name="connsiteX3" fmla="*/ 294197 w 361862"/>
                <a:gd name="connsiteY3" fmla="*/ 294195 h 361860"/>
                <a:gd name="connsiteX4" fmla="*/ 296653 w 361862"/>
                <a:gd name="connsiteY4" fmla="*/ 290552 h 361860"/>
                <a:gd name="connsiteX5" fmla="*/ 296653 w 361862"/>
                <a:gd name="connsiteY5" fmla="*/ 214335 h 361860"/>
                <a:gd name="connsiteX6" fmla="*/ 68582 w 361862"/>
                <a:gd name="connsiteY6" fmla="*/ 214335 h 361860"/>
                <a:gd name="connsiteX7" fmla="*/ 68582 w 361862"/>
                <a:gd name="connsiteY7" fmla="*/ 294813 h 361860"/>
                <a:gd name="connsiteX8" fmla="*/ 72226 w 361862"/>
                <a:gd name="connsiteY8" fmla="*/ 297270 h 361860"/>
                <a:gd name="connsiteX9" fmla="*/ 151517 w 361862"/>
                <a:gd name="connsiteY9" fmla="*/ 297270 h 361860"/>
                <a:gd name="connsiteX10" fmla="*/ 151517 w 361862"/>
                <a:gd name="connsiteY10" fmla="*/ 214335 h 361860"/>
                <a:gd name="connsiteX11" fmla="*/ 213718 w 361862"/>
                <a:gd name="connsiteY11" fmla="*/ 64591 h 361860"/>
                <a:gd name="connsiteX12" fmla="*/ 213718 w 361862"/>
                <a:gd name="connsiteY12" fmla="*/ 147526 h 361860"/>
                <a:gd name="connsiteX13" fmla="*/ 296653 w 361862"/>
                <a:gd name="connsiteY13" fmla="*/ 147526 h 361860"/>
                <a:gd name="connsiteX14" fmla="*/ 296653 w 361862"/>
                <a:gd name="connsiteY14" fmla="*/ 71308 h 361860"/>
                <a:gd name="connsiteX15" fmla="*/ 294197 w 361862"/>
                <a:gd name="connsiteY15" fmla="*/ 67665 h 361860"/>
                <a:gd name="connsiteX16" fmla="*/ 289638 w 361862"/>
                <a:gd name="connsiteY16" fmla="*/ 64591 h 361860"/>
                <a:gd name="connsiteX17" fmla="*/ 72224 w 361862"/>
                <a:gd name="connsiteY17" fmla="*/ 64591 h 361860"/>
                <a:gd name="connsiteX18" fmla="*/ 68582 w 361862"/>
                <a:gd name="connsiteY18" fmla="*/ 67047 h 361860"/>
                <a:gd name="connsiteX19" fmla="*/ 68582 w 361862"/>
                <a:gd name="connsiteY19" fmla="*/ 147526 h 361860"/>
                <a:gd name="connsiteX20" fmla="*/ 151517 w 361862"/>
                <a:gd name="connsiteY20" fmla="*/ 147526 h 361860"/>
                <a:gd name="connsiteX21" fmla="*/ 151517 w 361862"/>
                <a:gd name="connsiteY21" fmla="*/ 64591 h 361860"/>
                <a:gd name="connsiteX22" fmla="*/ 180931 w 361862"/>
                <a:gd name="connsiteY22" fmla="*/ 20749 h 361860"/>
                <a:gd name="connsiteX23" fmla="*/ 118581 w 361862"/>
                <a:gd name="connsiteY23" fmla="*/ 33337 h 361860"/>
                <a:gd name="connsiteX24" fmla="*/ 101838 w 361862"/>
                <a:gd name="connsiteY24" fmla="*/ 44625 h 361860"/>
                <a:gd name="connsiteX25" fmla="*/ 171483 w 361862"/>
                <a:gd name="connsiteY25" fmla="*/ 44625 h 361860"/>
                <a:gd name="connsiteX26" fmla="*/ 171483 w 361862"/>
                <a:gd name="connsiteY26" fmla="*/ 167492 h 361860"/>
                <a:gd name="connsiteX27" fmla="*/ 48616 w 361862"/>
                <a:gd name="connsiteY27" fmla="*/ 167492 h 361860"/>
                <a:gd name="connsiteX28" fmla="*/ 48616 w 361862"/>
                <a:gd name="connsiteY28" fmla="*/ 95918 h 361860"/>
                <a:gd name="connsiteX29" fmla="*/ 33337 w 361862"/>
                <a:gd name="connsiteY29" fmla="*/ 118580 h 361860"/>
                <a:gd name="connsiteX30" fmla="*/ 20749 w 361862"/>
                <a:gd name="connsiteY30" fmla="*/ 180930 h 361860"/>
                <a:gd name="connsiteX31" fmla="*/ 33337 w 361862"/>
                <a:gd name="connsiteY31" fmla="*/ 243280 h 361860"/>
                <a:gd name="connsiteX32" fmla="*/ 48616 w 361862"/>
                <a:gd name="connsiteY32" fmla="*/ 265942 h 361860"/>
                <a:gd name="connsiteX33" fmla="*/ 48616 w 361862"/>
                <a:gd name="connsiteY33" fmla="*/ 194368 h 361860"/>
                <a:gd name="connsiteX34" fmla="*/ 171483 w 361862"/>
                <a:gd name="connsiteY34" fmla="*/ 194368 h 361860"/>
                <a:gd name="connsiteX35" fmla="*/ 171483 w 361862"/>
                <a:gd name="connsiteY35" fmla="*/ 317235 h 361860"/>
                <a:gd name="connsiteX36" fmla="*/ 101838 w 361862"/>
                <a:gd name="connsiteY36" fmla="*/ 317235 h 361860"/>
                <a:gd name="connsiteX37" fmla="*/ 118581 w 361862"/>
                <a:gd name="connsiteY37" fmla="*/ 328523 h 361860"/>
                <a:gd name="connsiteX38" fmla="*/ 180931 w 361862"/>
                <a:gd name="connsiteY38" fmla="*/ 341111 h 361860"/>
                <a:gd name="connsiteX39" fmla="*/ 243281 w 361862"/>
                <a:gd name="connsiteY39" fmla="*/ 328523 h 361860"/>
                <a:gd name="connsiteX40" fmla="*/ 260024 w 361862"/>
                <a:gd name="connsiteY40" fmla="*/ 317235 h 361860"/>
                <a:gd name="connsiteX41" fmla="*/ 193752 w 361862"/>
                <a:gd name="connsiteY41" fmla="*/ 317235 h 361860"/>
                <a:gd name="connsiteX42" fmla="*/ 193752 w 361862"/>
                <a:gd name="connsiteY42" fmla="*/ 194368 h 361860"/>
                <a:gd name="connsiteX43" fmla="*/ 316618 w 361862"/>
                <a:gd name="connsiteY43" fmla="*/ 194368 h 361860"/>
                <a:gd name="connsiteX44" fmla="*/ 316618 w 361862"/>
                <a:gd name="connsiteY44" fmla="*/ 260940 h 361860"/>
                <a:gd name="connsiteX45" fmla="*/ 328525 w 361862"/>
                <a:gd name="connsiteY45" fmla="*/ 243280 h 361860"/>
                <a:gd name="connsiteX46" fmla="*/ 341113 w 361862"/>
                <a:gd name="connsiteY46" fmla="*/ 180930 h 361860"/>
                <a:gd name="connsiteX47" fmla="*/ 328525 w 361862"/>
                <a:gd name="connsiteY47" fmla="*/ 118580 h 361860"/>
                <a:gd name="connsiteX48" fmla="*/ 316618 w 361862"/>
                <a:gd name="connsiteY48" fmla="*/ 100920 h 361860"/>
                <a:gd name="connsiteX49" fmla="*/ 316618 w 361862"/>
                <a:gd name="connsiteY49" fmla="*/ 167492 h 361860"/>
                <a:gd name="connsiteX50" fmla="*/ 193752 w 361862"/>
                <a:gd name="connsiteY50" fmla="*/ 167492 h 361860"/>
                <a:gd name="connsiteX51" fmla="*/ 193752 w 361862"/>
                <a:gd name="connsiteY51" fmla="*/ 44625 h 361860"/>
                <a:gd name="connsiteX52" fmla="*/ 260024 w 361862"/>
                <a:gd name="connsiteY52" fmla="*/ 44625 h 361860"/>
                <a:gd name="connsiteX53" fmla="*/ 243281 w 361862"/>
                <a:gd name="connsiteY53" fmla="*/ 33337 h 361860"/>
                <a:gd name="connsiteX54" fmla="*/ 180931 w 361862"/>
                <a:gd name="connsiteY54" fmla="*/ 20749 h 361860"/>
                <a:gd name="connsiteX55" fmla="*/ 180931 w 361862"/>
                <a:gd name="connsiteY55" fmla="*/ 0 h 361860"/>
                <a:gd name="connsiteX56" fmla="*/ 361862 w 361862"/>
                <a:gd name="connsiteY56" fmla="*/ 180930 h 361860"/>
                <a:gd name="connsiteX57" fmla="*/ 180931 w 361862"/>
                <a:gd name="connsiteY57" fmla="*/ 361860 h 361860"/>
                <a:gd name="connsiteX58" fmla="*/ 0 w 361862"/>
                <a:gd name="connsiteY58" fmla="*/ 180930 h 361860"/>
                <a:gd name="connsiteX59" fmla="*/ 180931 w 361862"/>
                <a:gd name="connsiteY59" fmla="*/ 0 h 361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61862" h="361860">
                  <a:moveTo>
                    <a:pt x="213718" y="214335"/>
                  </a:moveTo>
                  <a:lnTo>
                    <a:pt x="213718" y="297270"/>
                  </a:lnTo>
                  <a:lnTo>
                    <a:pt x="289636" y="297270"/>
                  </a:lnTo>
                  <a:lnTo>
                    <a:pt x="294197" y="294195"/>
                  </a:lnTo>
                  <a:lnTo>
                    <a:pt x="296653" y="290552"/>
                  </a:lnTo>
                  <a:lnTo>
                    <a:pt x="296653" y="214335"/>
                  </a:lnTo>
                  <a:close/>
                  <a:moveTo>
                    <a:pt x="68582" y="214335"/>
                  </a:moveTo>
                  <a:lnTo>
                    <a:pt x="68582" y="294813"/>
                  </a:lnTo>
                  <a:lnTo>
                    <a:pt x="72226" y="297270"/>
                  </a:lnTo>
                  <a:lnTo>
                    <a:pt x="151517" y="297270"/>
                  </a:lnTo>
                  <a:lnTo>
                    <a:pt x="151517" y="214335"/>
                  </a:lnTo>
                  <a:close/>
                  <a:moveTo>
                    <a:pt x="213718" y="64591"/>
                  </a:moveTo>
                  <a:lnTo>
                    <a:pt x="213718" y="147526"/>
                  </a:lnTo>
                  <a:lnTo>
                    <a:pt x="296653" y="147526"/>
                  </a:lnTo>
                  <a:lnTo>
                    <a:pt x="296653" y="71308"/>
                  </a:lnTo>
                  <a:lnTo>
                    <a:pt x="294197" y="67665"/>
                  </a:lnTo>
                  <a:lnTo>
                    <a:pt x="289638" y="64591"/>
                  </a:lnTo>
                  <a:close/>
                  <a:moveTo>
                    <a:pt x="72224" y="64591"/>
                  </a:moveTo>
                  <a:lnTo>
                    <a:pt x="68582" y="67047"/>
                  </a:lnTo>
                  <a:lnTo>
                    <a:pt x="68582" y="147526"/>
                  </a:lnTo>
                  <a:lnTo>
                    <a:pt x="151517" y="147526"/>
                  </a:lnTo>
                  <a:lnTo>
                    <a:pt x="151517" y="64591"/>
                  </a:lnTo>
                  <a:close/>
                  <a:moveTo>
                    <a:pt x="180931" y="20749"/>
                  </a:moveTo>
                  <a:cubicBezTo>
                    <a:pt x="158815" y="20749"/>
                    <a:pt x="137745" y="25231"/>
                    <a:pt x="118581" y="33337"/>
                  </a:cubicBezTo>
                  <a:lnTo>
                    <a:pt x="101838" y="44625"/>
                  </a:lnTo>
                  <a:lnTo>
                    <a:pt x="171483" y="44625"/>
                  </a:lnTo>
                  <a:lnTo>
                    <a:pt x="171483" y="167492"/>
                  </a:lnTo>
                  <a:lnTo>
                    <a:pt x="48616" y="167492"/>
                  </a:lnTo>
                  <a:lnTo>
                    <a:pt x="48616" y="95918"/>
                  </a:lnTo>
                  <a:lnTo>
                    <a:pt x="33337" y="118580"/>
                  </a:lnTo>
                  <a:cubicBezTo>
                    <a:pt x="25231" y="137744"/>
                    <a:pt x="20749" y="158814"/>
                    <a:pt x="20749" y="180930"/>
                  </a:cubicBezTo>
                  <a:cubicBezTo>
                    <a:pt x="20749" y="203047"/>
                    <a:pt x="25231" y="224116"/>
                    <a:pt x="33337" y="243280"/>
                  </a:cubicBezTo>
                  <a:lnTo>
                    <a:pt x="48616" y="265942"/>
                  </a:lnTo>
                  <a:lnTo>
                    <a:pt x="48616" y="194368"/>
                  </a:lnTo>
                  <a:lnTo>
                    <a:pt x="171483" y="194368"/>
                  </a:lnTo>
                  <a:lnTo>
                    <a:pt x="171483" y="317235"/>
                  </a:lnTo>
                  <a:lnTo>
                    <a:pt x="101838" y="317235"/>
                  </a:lnTo>
                  <a:lnTo>
                    <a:pt x="118581" y="328523"/>
                  </a:lnTo>
                  <a:cubicBezTo>
                    <a:pt x="137745" y="336629"/>
                    <a:pt x="158815" y="341111"/>
                    <a:pt x="180931" y="341111"/>
                  </a:cubicBezTo>
                  <a:cubicBezTo>
                    <a:pt x="203048" y="341111"/>
                    <a:pt x="224117" y="336629"/>
                    <a:pt x="243281" y="328523"/>
                  </a:cubicBezTo>
                  <a:lnTo>
                    <a:pt x="260024" y="317235"/>
                  </a:lnTo>
                  <a:lnTo>
                    <a:pt x="193752" y="317235"/>
                  </a:lnTo>
                  <a:lnTo>
                    <a:pt x="193752" y="194368"/>
                  </a:lnTo>
                  <a:lnTo>
                    <a:pt x="316618" y="194368"/>
                  </a:lnTo>
                  <a:lnTo>
                    <a:pt x="316618" y="260940"/>
                  </a:lnTo>
                  <a:lnTo>
                    <a:pt x="328525" y="243280"/>
                  </a:lnTo>
                  <a:cubicBezTo>
                    <a:pt x="336631" y="224116"/>
                    <a:pt x="341113" y="203047"/>
                    <a:pt x="341113" y="180930"/>
                  </a:cubicBezTo>
                  <a:cubicBezTo>
                    <a:pt x="341113" y="158814"/>
                    <a:pt x="336631" y="137744"/>
                    <a:pt x="328525" y="118580"/>
                  </a:cubicBezTo>
                  <a:lnTo>
                    <a:pt x="316618" y="100920"/>
                  </a:lnTo>
                  <a:lnTo>
                    <a:pt x="316618" y="167492"/>
                  </a:lnTo>
                  <a:lnTo>
                    <a:pt x="193752" y="167492"/>
                  </a:lnTo>
                  <a:lnTo>
                    <a:pt x="193752" y="44625"/>
                  </a:lnTo>
                  <a:lnTo>
                    <a:pt x="260024" y="44625"/>
                  </a:lnTo>
                  <a:lnTo>
                    <a:pt x="243281" y="33337"/>
                  </a:lnTo>
                  <a:cubicBezTo>
                    <a:pt x="224117" y="25231"/>
                    <a:pt x="203048" y="20749"/>
                    <a:pt x="180931" y="20749"/>
                  </a:cubicBezTo>
                  <a:close/>
                  <a:moveTo>
                    <a:pt x="180931" y="0"/>
                  </a:moveTo>
                  <a:cubicBezTo>
                    <a:pt x="280856" y="0"/>
                    <a:pt x="361862" y="81005"/>
                    <a:pt x="361862" y="180930"/>
                  </a:cubicBezTo>
                  <a:cubicBezTo>
                    <a:pt x="361862" y="280855"/>
                    <a:pt x="280856" y="361860"/>
                    <a:pt x="180931" y="361860"/>
                  </a:cubicBezTo>
                  <a:cubicBezTo>
                    <a:pt x="81006" y="361860"/>
                    <a:pt x="0" y="280855"/>
                    <a:pt x="0" y="180930"/>
                  </a:cubicBezTo>
                  <a:cubicBezTo>
                    <a:pt x="0" y="81005"/>
                    <a:pt x="81006" y="0"/>
                    <a:pt x="180931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1" name="テキスト ボックス 240">
              <a:extLst>
                <a:ext uri="{FF2B5EF4-FFF2-40B4-BE49-F238E27FC236}">
                  <a16:creationId xmlns:a16="http://schemas.microsoft.com/office/drawing/2014/main" id="{7B4FBC3B-F82E-78D5-4241-8B3201E3CE03}"/>
                </a:ext>
              </a:extLst>
            </p:cNvPr>
            <p:cNvSpPr txBox="1"/>
            <p:nvPr/>
          </p:nvSpPr>
          <p:spPr>
            <a:xfrm>
              <a:off x="1589050" y="560875"/>
              <a:ext cx="731875" cy="20747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壱 万 円</a:t>
              </a:r>
            </a:p>
          </p:txBody>
        </p:sp>
        <p:sp>
          <p:nvSpPr>
            <p:cNvPr id="242" name="テキスト ボックス 241">
              <a:extLst>
                <a:ext uri="{FF2B5EF4-FFF2-40B4-BE49-F238E27FC236}">
                  <a16:creationId xmlns:a16="http://schemas.microsoft.com/office/drawing/2014/main" id="{6C86C902-1B32-7FE3-6CE1-E89E90A4399E}"/>
                </a:ext>
              </a:extLst>
            </p:cNvPr>
            <p:cNvSpPr txBox="1"/>
            <p:nvPr/>
          </p:nvSpPr>
          <p:spPr>
            <a:xfrm>
              <a:off x="1617626" y="822324"/>
              <a:ext cx="750924" cy="7620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XX000000XX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3" name="テキスト ボックス 242">
              <a:extLst>
                <a:ext uri="{FF2B5EF4-FFF2-40B4-BE49-F238E27FC236}">
                  <a16:creationId xmlns:a16="http://schemas.microsoft.com/office/drawing/2014/main" id="{DB1AFB04-D90D-74E7-37DF-BB56D1CDAA39}"/>
                </a:ext>
              </a:extLst>
            </p:cNvPr>
            <p:cNvSpPr txBox="1"/>
            <p:nvPr/>
          </p:nvSpPr>
          <p:spPr>
            <a:xfrm>
              <a:off x="3392451" y="2073274"/>
              <a:ext cx="750924" cy="7620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XX000000XX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4" name="テキスト ボックス 243">
              <a:extLst>
                <a:ext uri="{FF2B5EF4-FFF2-40B4-BE49-F238E27FC236}">
                  <a16:creationId xmlns:a16="http://schemas.microsoft.com/office/drawing/2014/main" id="{EA5A919E-A3CF-B20A-3756-DA4D6A51DBFA}"/>
                </a:ext>
              </a:extLst>
            </p:cNvPr>
            <p:cNvSpPr txBox="1"/>
            <p:nvPr/>
          </p:nvSpPr>
          <p:spPr>
            <a:xfrm>
              <a:off x="4257675" y="2033588"/>
              <a:ext cx="445294" cy="17144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>
                  <a:ln>
                    <a:solidFill>
                      <a:prstClr val="black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10000</a:t>
              </a:r>
              <a:endParaRPr kumimoji="0" lang="ja-JP" altLang="en-US" sz="1800" b="1" i="0" u="none" strike="noStrike" kern="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CF228403-3ED8-EDB3-C859-55722B895720}"/>
                </a:ext>
              </a:extLst>
            </p:cNvPr>
            <p:cNvGrpSpPr/>
            <p:nvPr/>
          </p:nvGrpSpPr>
          <p:grpSpPr>
            <a:xfrm>
              <a:off x="3252787" y="724291"/>
              <a:ext cx="1282701" cy="1285484"/>
              <a:chOff x="4919662" y="724291"/>
              <a:chExt cx="1282701" cy="1285484"/>
            </a:xfrm>
          </p:grpSpPr>
          <p:sp>
            <p:nvSpPr>
              <p:cNvPr id="306" name="台形 305">
                <a:extLst>
                  <a:ext uri="{FF2B5EF4-FFF2-40B4-BE49-F238E27FC236}">
                    <a16:creationId xmlns:a16="http://schemas.microsoft.com/office/drawing/2014/main" id="{4ADC6C20-5C97-854B-DE27-BC48382B53EA}"/>
                  </a:ext>
                </a:extLst>
              </p:cNvPr>
              <p:cNvSpPr/>
              <p:nvPr/>
            </p:nvSpPr>
            <p:spPr>
              <a:xfrm>
                <a:off x="5277251" y="1489315"/>
                <a:ext cx="448444" cy="332985"/>
              </a:xfrm>
              <a:prstGeom prst="trapezoid">
                <a:avLst>
                  <a:gd name="adj" fmla="val 16369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7" name="台形 306">
                <a:extLst>
                  <a:ext uri="{FF2B5EF4-FFF2-40B4-BE49-F238E27FC236}">
                    <a16:creationId xmlns:a16="http://schemas.microsoft.com/office/drawing/2014/main" id="{251D8000-7C24-515B-BB66-ED85AA85B1BC}"/>
                  </a:ext>
                </a:extLst>
              </p:cNvPr>
              <p:cNvSpPr/>
              <p:nvPr/>
            </p:nvSpPr>
            <p:spPr>
              <a:xfrm flipV="1">
                <a:off x="5277251" y="1822300"/>
                <a:ext cx="448444" cy="184300"/>
              </a:xfrm>
              <a:prstGeom prst="trapezoid">
                <a:avLst>
                  <a:gd name="adj" fmla="val 16369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3FA5E67C-7208-263B-A135-56B84F115B1F}"/>
                  </a:ext>
                </a:extLst>
              </p:cNvPr>
              <p:cNvSpPr/>
              <p:nvPr/>
            </p:nvSpPr>
            <p:spPr>
              <a:xfrm rot="5400000" flipH="1">
                <a:off x="5392226" y="1774016"/>
                <a:ext cx="147073" cy="263545"/>
              </a:xfrm>
              <a:custGeom>
                <a:avLst/>
                <a:gdLst>
                  <a:gd name="connsiteX0" fmla="*/ 147073 w 147073"/>
                  <a:gd name="connsiteY0" fmla="*/ 142907 h 263545"/>
                  <a:gd name="connsiteX1" fmla="*/ 147073 w 147073"/>
                  <a:gd name="connsiteY1" fmla="*/ 119424 h 263545"/>
                  <a:gd name="connsiteX2" fmla="*/ 109602 w 147073"/>
                  <a:gd name="connsiteY2" fmla="*/ 81953 h 263545"/>
                  <a:gd name="connsiteX3" fmla="*/ 94554 w 147073"/>
                  <a:gd name="connsiteY3" fmla="*/ 81953 h 263545"/>
                  <a:gd name="connsiteX4" fmla="*/ 115042 w 147073"/>
                  <a:gd name="connsiteY4" fmla="*/ 0 h 263545"/>
                  <a:gd name="connsiteX5" fmla="*/ 7348 w 147073"/>
                  <a:gd name="connsiteY5" fmla="*/ 0 h 263545"/>
                  <a:gd name="connsiteX6" fmla="*/ 28740 w 147073"/>
                  <a:gd name="connsiteY6" fmla="*/ 85570 h 263545"/>
                  <a:gd name="connsiteX7" fmla="*/ 10975 w 147073"/>
                  <a:gd name="connsiteY7" fmla="*/ 92928 h 263545"/>
                  <a:gd name="connsiteX8" fmla="*/ 0 w 147073"/>
                  <a:gd name="connsiteY8" fmla="*/ 119424 h 263545"/>
                  <a:gd name="connsiteX9" fmla="*/ 0 w 147073"/>
                  <a:gd name="connsiteY9" fmla="*/ 142907 h 263545"/>
                  <a:gd name="connsiteX10" fmla="*/ 10975 w 147073"/>
                  <a:gd name="connsiteY10" fmla="*/ 169404 h 263545"/>
                  <a:gd name="connsiteX11" fmla="*/ 29015 w 147073"/>
                  <a:gd name="connsiteY11" fmla="*/ 176876 h 263545"/>
                  <a:gd name="connsiteX12" fmla="*/ 7348 w 147073"/>
                  <a:gd name="connsiteY12" fmla="*/ 263545 h 263545"/>
                  <a:gd name="connsiteX13" fmla="*/ 115042 w 147073"/>
                  <a:gd name="connsiteY13" fmla="*/ 263545 h 263545"/>
                  <a:gd name="connsiteX14" fmla="*/ 94251 w 147073"/>
                  <a:gd name="connsiteY14" fmla="*/ 180379 h 263545"/>
                  <a:gd name="connsiteX15" fmla="*/ 109602 w 147073"/>
                  <a:gd name="connsiteY15" fmla="*/ 180379 h 263545"/>
                  <a:gd name="connsiteX16" fmla="*/ 147073 w 147073"/>
                  <a:gd name="connsiteY16" fmla="*/ 142907 h 2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073" h="263545">
                    <a:moveTo>
                      <a:pt x="147073" y="142907"/>
                    </a:moveTo>
                    <a:lnTo>
                      <a:pt x="147073" y="119424"/>
                    </a:lnTo>
                    <a:cubicBezTo>
                      <a:pt x="147073" y="98729"/>
                      <a:pt x="130297" y="81953"/>
                      <a:pt x="109602" y="81953"/>
                    </a:cubicBezTo>
                    <a:lnTo>
                      <a:pt x="94554" y="81953"/>
                    </a:lnTo>
                    <a:lnTo>
                      <a:pt x="115042" y="0"/>
                    </a:lnTo>
                    <a:lnTo>
                      <a:pt x="7348" y="0"/>
                    </a:lnTo>
                    <a:lnTo>
                      <a:pt x="28740" y="85570"/>
                    </a:lnTo>
                    <a:lnTo>
                      <a:pt x="10975" y="92928"/>
                    </a:lnTo>
                    <a:cubicBezTo>
                      <a:pt x="4194" y="99709"/>
                      <a:pt x="0" y="109077"/>
                      <a:pt x="0" y="119424"/>
                    </a:cubicBezTo>
                    <a:lnTo>
                      <a:pt x="0" y="142907"/>
                    </a:lnTo>
                    <a:cubicBezTo>
                      <a:pt x="0" y="153255"/>
                      <a:pt x="4194" y="162623"/>
                      <a:pt x="10975" y="169404"/>
                    </a:cubicBezTo>
                    <a:lnTo>
                      <a:pt x="29015" y="176876"/>
                    </a:lnTo>
                    <a:lnTo>
                      <a:pt x="7348" y="263545"/>
                    </a:lnTo>
                    <a:lnTo>
                      <a:pt x="115042" y="263545"/>
                    </a:lnTo>
                    <a:lnTo>
                      <a:pt x="94251" y="180379"/>
                    </a:lnTo>
                    <a:lnTo>
                      <a:pt x="109602" y="180379"/>
                    </a:lnTo>
                    <a:cubicBezTo>
                      <a:pt x="130297" y="180379"/>
                      <a:pt x="147073" y="163603"/>
                      <a:pt x="147073" y="142907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9654D686-790A-F343-32B7-47A8528F694F}"/>
                  </a:ext>
                </a:extLst>
              </p:cNvPr>
              <p:cNvSpPr/>
              <p:nvPr/>
            </p:nvSpPr>
            <p:spPr>
              <a:xfrm>
                <a:off x="5462587" y="1590675"/>
                <a:ext cx="295275" cy="412750"/>
              </a:xfrm>
              <a:custGeom>
                <a:avLst/>
                <a:gdLst>
                  <a:gd name="connsiteX0" fmla="*/ 0 w 295275"/>
                  <a:gd name="connsiteY0" fmla="*/ 231775 h 412750"/>
                  <a:gd name="connsiteX1" fmla="*/ 225425 w 295275"/>
                  <a:gd name="connsiteY1" fmla="*/ 0 h 412750"/>
                  <a:gd name="connsiteX2" fmla="*/ 295275 w 295275"/>
                  <a:gd name="connsiteY2" fmla="*/ 60325 h 412750"/>
                  <a:gd name="connsiteX3" fmla="*/ 174625 w 295275"/>
                  <a:gd name="connsiteY3" fmla="*/ 412750 h 412750"/>
                  <a:gd name="connsiteX4" fmla="*/ 0 w 295275"/>
                  <a:gd name="connsiteY4" fmla="*/ 231775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275" h="412750">
                    <a:moveTo>
                      <a:pt x="0" y="231775"/>
                    </a:moveTo>
                    <a:lnTo>
                      <a:pt x="225425" y="0"/>
                    </a:lnTo>
                    <a:lnTo>
                      <a:pt x="295275" y="60325"/>
                    </a:lnTo>
                    <a:lnTo>
                      <a:pt x="174625" y="412750"/>
                    </a:lnTo>
                    <a:lnTo>
                      <a:pt x="0" y="23177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558E9074-3F76-7854-68DB-405F5ED1E640}"/>
                  </a:ext>
                </a:extLst>
              </p:cNvPr>
              <p:cNvSpPr/>
              <p:nvPr/>
            </p:nvSpPr>
            <p:spPr>
              <a:xfrm flipH="1">
                <a:off x="5259438" y="1590675"/>
                <a:ext cx="205245" cy="412750"/>
              </a:xfrm>
              <a:custGeom>
                <a:avLst/>
                <a:gdLst>
                  <a:gd name="connsiteX0" fmla="*/ 0 w 295275"/>
                  <a:gd name="connsiteY0" fmla="*/ 231775 h 412750"/>
                  <a:gd name="connsiteX1" fmla="*/ 225425 w 295275"/>
                  <a:gd name="connsiteY1" fmla="*/ 0 h 412750"/>
                  <a:gd name="connsiteX2" fmla="*/ 295275 w 295275"/>
                  <a:gd name="connsiteY2" fmla="*/ 60325 h 412750"/>
                  <a:gd name="connsiteX3" fmla="*/ 174625 w 295275"/>
                  <a:gd name="connsiteY3" fmla="*/ 412750 h 412750"/>
                  <a:gd name="connsiteX4" fmla="*/ 0 w 295275"/>
                  <a:gd name="connsiteY4" fmla="*/ 231775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275" h="412750">
                    <a:moveTo>
                      <a:pt x="0" y="231775"/>
                    </a:moveTo>
                    <a:lnTo>
                      <a:pt x="225425" y="0"/>
                    </a:lnTo>
                    <a:lnTo>
                      <a:pt x="295275" y="60325"/>
                    </a:lnTo>
                    <a:lnTo>
                      <a:pt x="174625" y="412750"/>
                    </a:lnTo>
                    <a:lnTo>
                      <a:pt x="0" y="23177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2BBC0A34-B141-4CDB-7E29-D785298C18AB}"/>
                  </a:ext>
                </a:extLst>
              </p:cNvPr>
              <p:cNvSpPr/>
              <p:nvPr/>
            </p:nvSpPr>
            <p:spPr>
              <a:xfrm>
                <a:off x="5118457" y="724291"/>
                <a:ext cx="778661" cy="689215"/>
              </a:xfrm>
              <a:custGeom>
                <a:avLst/>
                <a:gdLst>
                  <a:gd name="connsiteX0" fmla="*/ 389331 w 778661"/>
                  <a:gd name="connsiteY0" fmla="*/ 0 h 778661"/>
                  <a:gd name="connsiteX1" fmla="*/ 594631 w 778661"/>
                  <a:gd name="connsiteY1" fmla="*/ 85038 h 778661"/>
                  <a:gd name="connsiteX2" fmla="*/ 693623 w 778661"/>
                  <a:gd name="connsiteY2" fmla="*/ 184031 h 778661"/>
                  <a:gd name="connsiteX3" fmla="*/ 693623 w 778661"/>
                  <a:gd name="connsiteY3" fmla="*/ 594631 h 778661"/>
                  <a:gd name="connsiteX4" fmla="*/ 594631 w 778661"/>
                  <a:gd name="connsiteY4" fmla="*/ 693623 h 778661"/>
                  <a:gd name="connsiteX5" fmla="*/ 184030 w 778661"/>
                  <a:gd name="connsiteY5" fmla="*/ 693623 h 778661"/>
                  <a:gd name="connsiteX6" fmla="*/ 85038 w 778661"/>
                  <a:gd name="connsiteY6" fmla="*/ 594631 h 778661"/>
                  <a:gd name="connsiteX7" fmla="*/ 85038 w 778661"/>
                  <a:gd name="connsiteY7" fmla="*/ 184031 h 778661"/>
                  <a:gd name="connsiteX8" fmla="*/ 184030 w 778661"/>
                  <a:gd name="connsiteY8" fmla="*/ 85038 h 778661"/>
                  <a:gd name="connsiteX9" fmla="*/ 389331 w 778661"/>
                  <a:gd name="connsiteY9" fmla="*/ 0 h 778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661" h="778661">
                    <a:moveTo>
                      <a:pt x="389331" y="0"/>
                    </a:moveTo>
                    <a:cubicBezTo>
                      <a:pt x="463635" y="0"/>
                      <a:pt x="537939" y="28346"/>
                      <a:pt x="594631" y="85038"/>
                    </a:cubicBezTo>
                    <a:lnTo>
                      <a:pt x="693623" y="184031"/>
                    </a:lnTo>
                    <a:cubicBezTo>
                      <a:pt x="807007" y="297414"/>
                      <a:pt x="807007" y="481247"/>
                      <a:pt x="693623" y="594631"/>
                    </a:cubicBezTo>
                    <a:lnTo>
                      <a:pt x="594631" y="693623"/>
                    </a:lnTo>
                    <a:cubicBezTo>
                      <a:pt x="481247" y="807007"/>
                      <a:pt x="297415" y="807007"/>
                      <a:pt x="184030" y="693623"/>
                    </a:cubicBezTo>
                    <a:lnTo>
                      <a:pt x="85038" y="594631"/>
                    </a:lnTo>
                    <a:cubicBezTo>
                      <a:pt x="-28346" y="481247"/>
                      <a:pt x="-28346" y="297414"/>
                      <a:pt x="85038" y="184031"/>
                    </a:cubicBezTo>
                    <a:lnTo>
                      <a:pt x="184030" y="85038"/>
                    </a:lnTo>
                    <a:cubicBezTo>
                      <a:pt x="240723" y="28346"/>
                      <a:pt x="315027" y="0"/>
                      <a:pt x="389331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2" name="四角形: 角を丸くする 311">
                <a:extLst>
                  <a:ext uri="{FF2B5EF4-FFF2-40B4-BE49-F238E27FC236}">
                    <a16:creationId xmlns:a16="http://schemas.microsoft.com/office/drawing/2014/main" id="{78872DE1-1824-3E99-9AAB-425B3E85221A}"/>
                  </a:ext>
                </a:extLst>
              </p:cNvPr>
              <p:cNvSpPr/>
              <p:nvPr/>
            </p:nvSpPr>
            <p:spPr>
              <a:xfrm>
                <a:off x="5164931" y="1174750"/>
                <a:ext cx="120650" cy="212726"/>
              </a:xfrm>
              <a:prstGeom prst="roundRect">
                <a:avLst>
                  <a:gd name="adj" fmla="val 49238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AF21283D-1F92-8774-CCAF-E23DF745841B}"/>
                  </a:ext>
                </a:extLst>
              </p:cNvPr>
              <p:cNvSpPr/>
              <p:nvPr/>
            </p:nvSpPr>
            <p:spPr>
              <a:xfrm>
                <a:off x="5203031" y="800100"/>
                <a:ext cx="676275" cy="854075"/>
              </a:xfrm>
              <a:custGeom>
                <a:avLst/>
                <a:gdLst>
                  <a:gd name="connsiteX0" fmla="*/ 290775 w 676275"/>
                  <a:gd name="connsiteY0" fmla="*/ 0 h 854075"/>
                  <a:gd name="connsiteX1" fmla="*/ 299775 w 676275"/>
                  <a:gd name="connsiteY1" fmla="*/ 0 h 854075"/>
                  <a:gd name="connsiteX2" fmla="*/ 590550 w 676275"/>
                  <a:gd name="connsiteY2" fmla="*/ 290775 h 854075"/>
                  <a:gd name="connsiteX3" fmla="*/ 590550 w 676275"/>
                  <a:gd name="connsiteY3" fmla="*/ 380234 h 854075"/>
                  <a:gd name="connsiteX4" fmla="*/ 591908 w 676275"/>
                  <a:gd name="connsiteY4" fmla="*/ 379318 h 854075"/>
                  <a:gd name="connsiteX5" fmla="*/ 615031 w 676275"/>
                  <a:gd name="connsiteY5" fmla="*/ 374650 h 854075"/>
                  <a:gd name="connsiteX6" fmla="*/ 616869 w 676275"/>
                  <a:gd name="connsiteY6" fmla="*/ 374650 h 854075"/>
                  <a:gd name="connsiteX7" fmla="*/ 676275 w 676275"/>
                  <a:gd name="connsiteY7" fmla="*/ 434056 h 854075"/>
                  <a:gd name="connsiteX8" fmla="*/ 676275 w 676275"/>
                  <a:gd name="connsiteY8" fmla="*/ 527970 h 854075"/>
                  <a:gd name="connsiteX9" fmla="*/ 616869 w 676275"/>
                  <a:gd name="connsiteY9" fmla="*/ 587376 h 854075"/>
                  <a:gd name="connsiteX10" fmla="*/ 615031 w 676275"/>
                  <a:gd name="connsiteY10" fmla="*/ 587376 h 854075"/>
                  <a:gd name="connsiteX11" fmla="*/ 591908 w 676275"/>
                  <a:gd name="connsiteY11" fmla="*/ 582708 h 854075"/>
                  <a:gd name="connsiteX12" fmla="*/ 588805 w 676275"/>
                  <a:gd name="connsiteY12" fmla="*/ 580615 h 854075"/>
                  <a:gd name="connsiteX13" fmla="*/ 584643 w 676275"/>
                  <a:gd name="connsiteY13" fmla="*/ 621901 h 854075"/>
                  <a:gd name="connsiteX14" fmla="*/ 299775 w 676275"/>
                  <a:gd name="connsiteY14" fmla="*/ 854075 h 854075"/>
                  <a:gd name="connsiteX15" fmla="*/ 290775 w 676275"/>
                  <a:gd name="connsiteY15" fmla="*/ 854075 h 854075"/>
                  <a:gd name="connsiteX16" fmla="*/ 0 w 676275"/>
                  <a:gd name="connsiteY16" fmla="*/ 563300 h 854075"/>
                  <a:gd name="connsiteX17" fmla="*/ 0 w 676275"/>
                  <a:gd name="connsiteY17" fmla="*/ 290775 h 854075"/>
                  <a:gd name="connsiteX18" fmla="*/ 290775 w 676275"/>
                  <a:gd name="connsiteY18" fmla="*/ 0 h 854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6275" h="854075">
                    <a:moveTo>
                      <a:pt x="290775" y="0"/>
                    </a:moveTo>
                    <a:lnTo>
                      <a:pt x="299775" y="0"/>
                    </a:lnTo>
                    <a:cubicBezTo>
                      <a:pt x="460366" y="0"/>
                      <a:pt x="590550" y="130184"/>
                      <a:pt x="590550" y="290775"/>
                    </a:cubicBezTo>
                    <a:lnTo>
                      <a:pt x="590550" y="380234"/>
                    </a:lnTo>
                    <a:lnTo>
                      <a:pt x="591908" y="379318"/>
                    </a:lnTo>
                    <a:cubicBezTo>
                      <a:pt x="599015" y="376312"/>
                      <a:pt x="606829" y="374650"/>
                      <a:pt x="615031" y="374650"/>
                    </a:cubicBezTo>
                    <a:lnTo>
                      <a:pt x="616869" y="374650"/>
                    </a:lnTo>
                    <a:cubicBezTo>
                      <a:pt x="649678" y="374650"/>
                      <a:pt x="676275" y="401247"/>
                      <a:pt x="676275" y="434056"/>
                    </a:cubicBezTo>
                    <a:lnTo>
                      <a:pt x="676275" y="527970"/>
                    </a:lnTo>
                    <a:cubicBezTo>
                      <a:pt x="676275" y="560779"/>
                      <a:pt x="649678" y="587376"/>
                      <a:pt x="616869" y="587376"/>
                    </a:cubicBezTo>
                    <a:lnTo>
                      <a:pt x="615031" y="587376"/>
                    </a:lnTo>
                    <a:cubicBezTo>
                      <a:pt x="606829" y="587376"/>
                      <a:pt x="599015" y="585714"/>
                      <a:pt x="591908" y="582708"/>
                    </a:cubicBezTo>
                    <a:lnTo>
                      <a:pt x="588805" y="580615"/>
                    </a:lnTo>
                    <a:lnTo>
                      <a:pt x="584643" y="621901"/>
                    </a:lnTo>
                    <a:cubicBezTo>
                      <a:pt x="557529" y="754403"/>
                      <a:pt x="440292" y="854075"/>
                      <a:pt x="299775" y="854075"/>
                    </a:cubicBezTo>
                    <a:lnTo>
                      <a:pt x="290775" y="854075"/>
                    </a:lnTo>
                    <a:cubicBezTo>
                      <a:pt x="130184" y="854075"/>
                      <a:pt x="0" y="723891"/>
                      <a:pt x="0" y="563300"/>
                    </a:cubicBezTo>
                    <a:lnTo>
                      <a:pt x="0" y="290775"/>
                    </a:lnTo>
                    <a:cubicBezTo>
                      <a:pt x="0" y="130184"/>
                      <a:pt x="130184" y="0"/>
                      <a:pt x="29077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0E5FF3F9-5E2A-F683-05C7-428E7227332E}"/>
                  </a:ext>
                </a:extLst>
              </p:cNvPr>
              <p:cNvGrpSpPr/>
              <p:nvPr/>
            </p:nvGrpSpPr>
            <p:grpSpPr>
              <a:xfrm>
                <a:off x="5237339" y="1145498"/>
                <a:ext cx="429809" cy="77485"/>
                <a:chOff x="5237339" y="1145498"/>
                <a:chExt cx="429809" cy="77485"/>
              </a:xfrm>
            </p:grpSpPr>
            <p:grpSp>
              <p:nvGrpSpPr>
                <p:cNvPr id="325" name="グループ化 324">
                  <a:extLst>
                    <a:ext uri="{FF2B5EF4-FFF2-40B4-BE49-F238E27FC236}">
                      <a16:creationId xmlns:a16="http://schemas.microsoft.com/office/drawing/2014/main" id="{D59B3064-1C70-5F8F-F959-196A1DCC9F98}"/>
                    </a:ext>
                  </a:extLst>
                </p:cNvPr>
                <p:cNvGrpSpPr/>
                <p:nvPr/>
              </p:nvGrpSpPr>
              <p:grpSpPr>
                <a:xfrm rot="900000">
                  <a:off x="5508803" y="1145498"/>
                  <a:ext cx="158345" cy="77485"/>
                  <a:chOff x="3750469" y="1019938"/>
                  <a:chExt cx="183356" cy="89724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330" name="楕円 329">
                    <a:extLst>
                      <a:ext uri="{FF2B5EF4-FFF2-40B4-BE49-F238E27FC236}">
                        <a16:creationId xmlns:a16="http://schemas.microsoft.com/office/drawing/2014/main" id="{12FC20C4-0501-138E-5987-5E7D5936E2AF}"/>
                      </a:ext>
                    </a:extLst>
                  </p:cNvPr>
                  <p:cNvSpPr/>
                  <p:nvPr/>
                </p:nvSpPr>
                <p:spPr>
                  <a:xfrm>
                    <a:off x="3750469" y="1024731"/>
                    <a:ext cx="183356" cy="84931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1" name="楕円 330">
                    <a:extLst>
                      <a:ext uri="{FF2B5EF4-FFF2-40B4-BE49-F238E27FC236}">
                        <a16:creationId xmlns:a16="http://schemas.microsoft.com/office/drawing/2014/main" id="{806550A8-B71F-28A8-6F08-816B0CBFFAFF}"/>
                      </a:ext>
                    </a:extLst>
                  </p:cNvPr>
                  <p:cNvSpPr/>
                  <p:nvPr/>
                </p:nvSpPr>
                <p:spPr>
                  <a:xfrm>
                    <a:off x="3817144" y="1042193"/>
                    <a:ext cx="50006" cy="500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6871174E-7678-E7D6-4AF1-1A2FD38C62EE}"/>
                      </a:ext>
                    </a:extLst>
                  </p:cNvPr>
                  <p:cNvSpPr/>
                  <p:nvPr/>
                </p:nvSpPr>
                <p:spPr>
                  <a:xfrm>
                    <a:off x="3750469" y="1019938"/>
                    <a:ext cx="183356" cy="43290"/>
                  </a:xfrm>
                  <a:custGeom>
                    <a:avLst/>
                    <a:gdLst>
                      <a:gd name="connsiteX0" fmla="*/ 91678 w 183356"/>
                      <a:gd name="connsiteY0" fmla="*/ 0 h 43290"/>
                      <a:gd name="connsiteX1" fmla="*/ 183356 w 183356"/>
                      <a:gd name="connsiteY1" fmla="*/ 42466 h 43290"/>
                      <a:gd name="connsiteX2" fmla="*/ 182619 w 183356"/>
                      <a:gd name="connsiteY2" fmla="*/ 43290 h 43290"/>
                      <a:gd name="connsiteX3" fmla="*/ 91678 w 183356"/>
                      <a:gd name="connsiteY3" fmla="*/ 33338 h 43290"/>
                      <a:gd name="connsiteX4" fmla="*/ 737 w 183356"/>
                      <a:gd name="connsiteY4" fmla="*/ 43290 h 43290"/>
                      <a:gd name="connsiteX5" fmla="*/ 0 w 183356"/>
                      <a:gd name="connsiteY5" fmla="*/ 42466 h 43290"/>
                      <a:gd name="connsiteX6" fmla="*/ 91678 w 183356"/>
                      <a:gd name="connsiteY6" fmla="*/ 0 h 43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3356" h="43290">
                        <a:moveTo>
                          <a:pt x="91678" y="0"/>
                        </a:moveTo>
                        <a:cubicBezTo>
                          <a:pt x="142310" y="0"/>
                          <a:pt x="183356" y="19013"/>
                          <a:pt x="183356" y="42466"/>
                        </a:cubicBezTo>
                        <a:lnTo>
                          <a:pt x="182619" y="43290"/>
                        </a:lnTo>
                        <a:lnTo>
                          <a:pt x="91678" y="33338"/>
                        </a:lnTo>
                        <a:lnTo>
                          <a:pt x="737" y="43290"/>
                        </a:lnTo>
                        <a:lnTo>
                          <a:pt x="0" y="42466"/>
                        </a:lnTo>
                        <a:cubicBezTo>
                          <a:pt x="0" y="19013"/>
                          <a:pt x="41046" y="0"/>
                          <a:pt x="91678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AD8D1B99-0344-5E1D-40EB-1E381E63E7D5}"/>
                    </a:ext>
                  </a:extLst>
                </p:cNvPr>
                <p:cNvGrpSpPr/>
                <p:nvPr/>
              </p:nvGrpSpPr>
              <p:grpSpPr>
                <a:xfrm rot="20700000">
                  <a:off x="5237339" y="1145498"/>
                  <a:ext cx="158345" cy="77485"/>
                  <a:chOff x="3750469" y="1019938"/>
                  <a:chExt cx="183356" cy="89724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327" name="楕円 326">
                    <a:extLst>
                      <a:ext uri="{FF2B5EF4-FFF2-40B4-BE49-F238E27FC236}">
                        <a16:creationId xmlns:a16="http://schemas.microsoft.com/office/drawing/2014/main" id="{2C274718-3228-D1E4-CDAF-F55B62A4A8DC}"/>
                      </a:ext>
                    </a:extLst>
                  </p:cNvPr>
                  <p:cNvSpPr/>
                  <p:nvPr/>
                </p:nvSpPr>
                <p:spPr>
                  <a:xfrm>
                    <a:off x="3750469" y="1024731"/>
                    <a:ext cx="183356" cy="84931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8" name="楕円 327">
                    <a:extLst>
                      <a:ext uri="{FF2B5EF4-FFF2-40B4-BE49-F238E27FC236}">
                        <a16:creationId xmlns:a16="http://schemas.microsoft.com/office/drawing/2014/main" id="{6F40F6CC-760C-2AEE-A68C-E9A0B5A7D269}"/>
                      </a:ext>
                    </a:extLst>
                  </p:cNvPr>
                  <p:cNvSpPr/>
                  <p:nvPr/>
                </p:nvSpPr>
                <p:spPr>
                  <a:xfrm>
                    <a:off x="3817144" y="1042193"/>
                    <a:ext cx="50006" cy="500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A237CD71-67CF-BE72-18DF-A764F6D3666D}"/>
                      </a:ext>
                    </a:extLst>
                  </p:cNvPr>
                  <p:cNvSpPr/>
                  <p:nvPr/>
                </p:nvSpPr>
                <p:spPr>
                  <a:xfrm>
                    <a:off x="3750469" y="1019938"/>
                    <a:ext cx="183356" cy="43290"/>
                  </a:xfrm>
                  <a:custGeom>
                    <a:avLst/>
                    <a:gdLst>
                      <a:gd name="connsiteX0" fmla="*/ 91678 w 183356"/>
                      <a:gd name="connsiteY0" fmla="*/ 0 h 43290"/>
                      <a:gd name="connsiteX1" fmla="*/ 183356 w 183356"/>
                      <a:gd name="connsiteY1" fmla="*/ 42466 h 43290"/>
                      <a:gd name="connsiteX2" fmla="*/ 182619 w 183356"/>
                      <a:gd name="connsiteY2" fmla="*/ 43290 h 43290"/>
                      <a:gd name="connsiteX3" fmla="*/ 91678 w 183356"/>
                      <a:gd name="connsiteY3" fmla="*/ 33338 h 43290"/>
                      <a:gd name="connsiteX4" fmla="*/ 737 w 183356"/>
                      <a:gd name="connsiteY4" fmla="*/ 43290 h 43290"/>
                      <a:gd name="connsiteX5" fmla="*/ 0 w 183356"/>
                      <a:gd name="connsiteY5" fmla="*/ 42466 h 43290"/>
                      <a:gd name="connsiteX6" fmla="*/ 91678 w 183356"/>
                      <a:gd name="connsiteY6" fmla="*/ 0 h 43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3356" h="43290">
                        <a:moveTo>
                          <a:pt x="91678" y="0"/>
                        </a:moveTo>
                        <a:cubicBezTo>
                          <a:pt x="142310" y="0"/>
                          <a:pt x="183356" y="19013"/>
                          <a:pt x="183356" y="42466"/>
                        </a:cubicBezTo>
                        <a:lnTo>
                          <a:pt x="182619" y="43290"/>
                        </a:lnTo>
                        <a:lnTo>
                          <a:pt x="91678" y="33338"/>
                        </a:lnTo>
                        <a:lnTo>
                          <a:pt x="737" y="43290"/>
                        </a:lnTo>
                        <a:lnTo>
                          <a:pt x="0" y="42466"/>
                        </a:lnTo>
                        <a:cubicBezTo>
                          <a:pt x="0" y="19013"/>
                          <a:pt x="41046" y="0"/>
                          <a:pt x="91678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20463562-8476-39ED-F13E-619C99545F14}"/>
                  </a:ext>
                </a:extLst>
              </p:cNvPr>
              <p:cNvSpPr/>
              <p:nvPr/>
            </p:nvSpPr>
            <p:spPr>
              <a:xfrm>
                <a:off x="5507788" y="1068899"/>
                <a:ext cx="158345" cy="37385"/>
              </a:xfrm>
              <a:custGeom>
                <a:avLst/>
                <a:gdLst>
                  <a:gd name="connsiteX0" fmla="*/ 91678 w 183356"/>
                  <a:gd name="connsiteY0" fmla="*/ 0 h 43290"/>
                  <a:gd name="connsiteX1" fmla="*/ 183356 w 183356"/>
                  <a:gd name="connsiteY1" fmla="*/ 42466 h 43290"/>
                  <a:gd name="connsiteX2" fmla="*/ 182619 w 183356"/>
                  <a:gd name="connsiteY2" fmla="*/ 43290 h 43290"/>
                  <a:gd name="connsiteX3" fmla="*/ 91678 w 183356"/>
                  <a:gd name="connsiteY3" fmla="*/ 33338 h 43290"/>
                  <a:gd name="connsiteX4" fmla="*/ 737 w 183356"/>
                  <a:gd name="connsiteY4" fmla="*/ 43290 h 43290"/>
                  <a:gd name="connsiteX5" fmla="*/ 0 w 183356"/>
                  <a:gd name="connsiteY5" fmla="*/ 42466 h 43290"/>
                  <a:gd name="connsiteX6" fmla="*/ 91678 w 183356"/>
                  <a:gd name="connsiteY6" fmla="*/ 0 h 4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3356" h="43290">
                    <a:moveTo>
                      <a:pt x="91678" y="0"/>
                    </a:moveTo>
                    <a:cubicBezTo>
                      <a:pt x="142310" y="0"/>
                      <a:pt x="183356" y="19013"/>
                      <a:pt x="183356" y="42466"/>
                    </a:cubicBezTo>
                    <a:lnTo>
                      <a:pt x="182619" y="43290"/>
                    </a:lnTo>
                    <a:lnTo>
                      <a:pt x="91678" y="33338"/>
                    </a:lnTo>
                    <a:lnTo>
                      <a:pt x="737" y="43290"/>
                    </a:lnTo>
                    <a:lnTo>
                      <a:pt x="0" y="42466"/>
                    </a:lnTo>
                    <a:cubicBezTo>
                      <a:pt x="0" y="19013"/>
                      <a:pt x="41046" y="0"/>
                      <a:pt x="9167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1C5E8252-C348-929D-6CA7-503EB62B3776}"/>
                  </a:ext>
                </a:extLst>
              </p:cNvPr>
              <p:cNvSpPr/>
              <p:nvPr/>
            </p:nvSpPr>
            <p:spPr>
              <a:xfrm>
                <a:off x="5248232" y="1068899"/>
                <a:ext cx="158345" cy="37385"/>
              </a:xfrm>
              <a:custGeom>
                <a:avLst/>
                <a:gdLst>
                  <a:gd name="connsiteX0" fmla="*/ 91678 w 183356"/>
                  <a:gd name="connsiteY0" fmla="*/ 0 h 43290"/>
                  <a:gd name="connsiteX1" fmla="*/ 183356 w 183356"/>
                  <a:gd name="connsiteY1" fmla="*/ 42466 h 43290"/>
                  <a:gd name="connsiteX2" fmla="*/ 182619 w 183356"/>
                  <a:gd name="connsiteY2" fmla="*/ 43290 h 43290"/>
                  <a:gd name="connsiteX3" fmla="*/ 91678 w 183356"/>
                  <a:gd name="connsiteY3" fmla="*/ 33338 h 43290"/>
                  <a:gd name="connsiteX4" fmla="*/ 737 w 183356"/>
                  <a:gd name="connsiteY4" fmla="*/ 43290 h 43290"/>
                  <a:gd name="connsiteX5" fmla="*/ 0 w 183356"/>
                  <a:gd name="connsiteY5" fmla="*/ 42466 h 43290"/>
                  <a:gd name="connsiteX6" fmla="*/ 91678 w 183356"/>
                  <a:gd name="connsiteY6" fmla="*/ 0 h 4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3356" h="43290">
                    <a:moveTo>
                      <a:pt x="91678" y="0"/>
                    </a:moveTo>
                    <a:cubicBezTo>
                      <a:pt x="142310" y="0"/>
                      <a:pt x="183356" y="19013"/>
                      <a:pt x="183356" y="42466"/>
                    </a:cubicBezTo>
                    <a:lnTo>
                      <a:pt x="182619" y="43290"/>
                    </a:lnTo>
                    <a:lnTo>
                      <a:pt x="91678" y="33338"/>
                    </a:lnTo>
                    <a:lnTo>
                      <a:pt x="737" y="43290"/>
                    </a:lnTo>
                    <a:lnTo>
                      <a:pt x="0" y="42466"/>
                    </a:lnTo>
                    <a:cubicBezTo>
                      <a:pt x="0" y="19013"/>
                      <a:pt x="41046" y="0"/>
                      <a:pt x="9167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7" name="月 316">
                <a:extLst>
                  <a:ext uri="{FF2B5EF4-FFF2-40B4-BE49-F238E27FC236}">
                    <a16:creationId xmlns:a16="http://schemas.microsoft.com/office/drawing/2014/main" id="{D14C8417-2AB8-EF55-FB02-4DD1FE54FE4B}"/>
                  </a:ext>
                </a:extLst>
              </p:cNvPr>
              <p:cNvSpPr/>
              <p:nvPr/>
            </p:nvSpPr>
            <p:spPr>
              <a:xfrm rot="1229390">
                <a:off x="5297560" y="1326877"/>
                <a:ext cx="45719" cy="208179"/>
              </a:xfrm>
              <a:prstGeom prst="moon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8" name="月 317">
                <a:extLst>
                  <a:ext uri="{FF2B5EF4-FFF2-40B4-BE49-F238E27FC236}">
                    <a16:creationId xmlns:a16="http://schemas.microsoft.com/office/drawing/2014/main" id="{D9E948C8-7E73-E288-1ED6-F9C2CCF3FBCB}"/>
                  </a:ext>
                </a:extLst>
              </p:cNvPr>
              <p:cNvSpPr/>
              <p:nvPr/>
            </p:nvSpPr>
            <p:spPr>
              <a:xfrm rot="20370610" flipH="1">
                <a:off x="5569022" y="1326878"/>
                <a:ext cx="45719" cy="208179"/>
              </a:xfrm>
              <a:prstGeom prst="moon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9" name="月 318">
                <a:extLst>
                  <a:ext uri="{FF2B5EF4-FFF2-40B4-BE49-F238E27FC236}">
                    <a16:creationId xmlns:a16="http://schemas.microsoft.com/office/drawing/2014/main" id="{A3CACC5B-B234-1489-1EE2-89398F4EFFDA}"/>
                  </a:ext>
                </a:extLst>
              </p:cNvPr>
              <p:cNvSpPr/>
              <p:nvPr/>
            </p:nvSpPr>
            <p:spPr>
              <a:xfrm rot="16200000" flipH="1">
                <a:off x="5439088" y="1368107"/>
                <a:ext cx="34127" cy="189088"/>
              </a:xfrm>
              <a:prstGeom prst="moon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35B6D55A-CE5D-DA75-1B60-D008C598DA0B}"/>
                  </a:ext>
                </a:extLst>
              </p:cNvPr>
              <p:cNvSpPr/>
              <p:nvPr/>
            </p:nvSpPr>
            <p:spPr>
              <a:xfrm>
                <a:off x="5359800" y="1186323"/>
                <a:ext cx="181368" cy="185475"/>
              </a:xfrm>
              <a:custGeom>
                <a:avLst/>
                <a:gdLst>
                  <a:gd name="connsiteX0" fmla="*/ 90684 w 181368"/>
                  <a:gd name="connsiteY0" fmla="*/ 0 h 230988"/>
                  <a:gd name="connsiteX1" fmla="*/ 136197 w 181368"/>
                  <a:gd name="connsiteY1" fmla="*/ 45513 h 230988"/>
                  <a:gd name="connsiteX2" fmla="*/ 136197 w 181368"/>
                  <a:gd name="connsiteY2" fmla="*/ 126584 h 230988"/>
                  <a:gd name="connsiteX3" fmla="*/ 167013 w 181368"/>
                  <a:gd name="connsiteY3" fmla="*/ 139349 h 230988"/>
                  <a:gd name="connsiteX4" fmla="*/ 181368 w 181368"/>
                  <a:gd name="connsiteY4" fmla="*/ 174004 h 230988"/>
                  <a:gd name="connsiteX5" fmla="*/ 132358 w 181368"/>
                  <a:gd name="connsiteY5" fmla="*/ 223014 h 230988"/>
                  <a:gd name="connsiteX6" fmla="*/ 109934 w 181368"/>
                  <a:gd name="connsiteY6" fmla="*/ 223014 h 230988"/>
                  <a:gd name="connsiteX7" fmla="*/ 90683 w 181368"/>
                  <a:gd name="connsiteY7" fmla="*/ 230988 h 230988"/>
                  <a:gd name="connsiteX8" fmla="*/ 90684 w 181368"/>
                  <a:gd name="connsiteY8" fmla="*/ 230987 h 230988"/>
                  <a:gd name="connsiteX9" fmla="*/ 71436 w 181368"/>
                  <a:gd name="connsiteY9" fmla="*/ 223014 h 230988"/>
                  <a:gd name="connsiteX10" fmla="*/ 49010 w 181368"/>
                  <a:gd name="connsiteY10" fmla="*/ 223014 h 230988"/>
                  <a:gd name="connsiteX11" fmla="*/ 0 w 181368"/>
                  <a:gd name="connsiteY11" fmla="*/ 174004 h 230988"/>
                  <a:gd name="connsiteX12" fmla="*/ 14355 w 181368"/>
                  <a:gd name="connsiteY12" fmla="*/ 139349 h 230988"/>
                  <a:gd name="connsiteX13" fmla="*/ 45171 w 181368"/>
                  <a:gd name="connsiteY13" fmla="*/ 126584 h 230988"/>
                  <a:gd name="connsiteX14" fmla="*/ 45171 w 181368"/>
                  <a:gd name="connsiteY14" fmla="*/ 45513 h 230988"/>
                  <a:gd name="connsiteX15" fmla="*/ 90684 w 181368"/>
                  <a:gd name="connsiteY15" fmla="*/ 0 h 230988"/>
                  <a:gd name="connsiteX0" fmla="*/ 107353 w 181368"/>
                  <a:gd name="connsiteY0" fmla="*/ 0 h 366719"/>
                  <a:gd name="connsiteX1" fmla="*/ 136197 w 181368"/>
                  <a:gd name="connsiteY1" fmla="*/ 181244 h 366719"/>
                  <a:gd name="connsiteX2" fmla="*/ 136197 w 181368"/>
                  <a:gd name="connsiteY2" fmla="*/ 262315 h 366719"/>
                  <a:gd name="connsiteX3" fmla="*/ 167013 w 181368"/>
                  <a:gd name="connsiteY3" fmla="*/ 275080 h 366719"/>
                  <a:gd name="connsiteX4" fmla="*/ 181368 w 181368"/>
                  <a:gd name="connsiteY4" fmla="*/ 309735 h 366719"/>
                  <a:gd name="connsiteX5" fmla="*/ 132358 w 181368"/>
                  <a:gd name="connsiteY5" fmla="*/ 358745 h 366719"/>
                  <a:gd name="connsiteX6" fmla="*/ 109934 w 181368"/>
                  <a:gd name="connsiteY6" fmla="*/ 358745 h 366719"/>
                  <a:gd name="connsiteX7" fmla="*/ 90683 w 181368"/>
                  <a:gd name="connsiteY7" fmla="*/ 366719 h 366719"/>
                  <a:gd name="connsiteX8" fmla="*/ 90684 w 181368"/>
                  <a:gd name="connsiteY8" fmla="*/ 366718 h 366719"/>
                  <a:gd name="connsiteX9" fmla="*/ 71436 w 181368"/>
                  <a:gd name="connsiteY9" fmla="*/ 358745 h 366719"/>
                  <a:gd name="connsiteX10" fmla="*/ 49010 w 181368"/>
                  <a:gd name="connsiteY10" fmla="*/ 358745 h 366719"/>
                  <a:gd name="connsiteX11" fmla="*/ 0 w 181368"/>
                  <a:gd name="connsiteY11" fmla="*/ 309735 h 366719"/>
                  <a:gd name="connsiteX12" fmla="*/ 14355 w 181368"/>
                  <a:gd name="connsiteY12" fmla="*/ 275080 h 366719"/>
                  <a:gd name="connsiteX13" fmla="*/ 45171 w 181368"/>
                  <a:gd name="connsiteY13" fmla="*/ 262315 h 366719"/>
                  <a:gd name="connsiteX14" fmla="*/ 45171 w 181368"/>
                  <a:gd name="connsiteY14" fmla="*/ 181244 h 366719"/>
                  <a:gd name="connsiteX15" fmla="*/ 107353 w 181368"/>
                  <a:gd name="connsiteY15" fmla="*/ 0 h 366719"/>
                  <a:gd name="connsiteX0" fmla="*/ 107353 w 198793"/>
                  <a:gd name="connsiteY0" fmla="*/ 0 h 366719"/>
                  <a:gd name="connsiteX1" fmla="*/ 136197 w 198793"/>
                  <a:gd name="connsiteY1" fmla="*/ 181244 h 366719"/>
                  <a:gd name="connsiteX2" fmla="*/ 136197 w 198793"/>
                  <a:gd name="connsiteY2" fmla="*/ 262315 h 366719"/>
                  <a:gd name="connsiteX3" fmla="*/ 167013 w 198793"/>
                  <a:gd name="connsiteY3" fmla="*/ 275080 h 366719"/>
                  <a:gd name="connsiteX4" fmla="*/ 181368 w 198793"/>
                  <a:gd name="connsiteY4" fmla="*/ 309735 h 366719"/>
                  <a:gd name="connsiteX5" fmla="*/ 132358 w 198793"/>
                  <a:gd name="connsiteY5" fmla="*/ 358745 h 366719"/>
                  <a:gd name="connsiteX6" fmla="*/ 109934 w 198793"/>
                  <a:gd name="connsiteY6" fmla="*/ 358745 h 366719"/>
                  <a:gd name="connsiteX7" fmla="*/ 90683 w 198793"/>
                  <a:gd name="connsiteY7" fmla="*/ 366719 h 366719"/>
                  <a:gd name="connsiteX8" fmla="*/ 90684 w 198793"/>
                  <a:gd name="connsiteY8" fmla="*/ 366718 h 366719"/>
                  <a:gd name="connsiteX9" fmla="*/ 71436 w 198793"/>
                  <a:gd name="connsiteY9" fmla="*/ 358745 h 366719"/>
                  <a:gd name="connsiteX10" fmla="*/ 49010 w 198793"/>
                  <a:gd name="connsiteY10" fmla="*/ 358745 h 366719"/>
                  <a:gd name="connsiteX11" fmla="*/ 0 w 198793"/>
                  <a:gd name="connsiteY11" fmla="*/ 309735 h 366719"/>
                  <a:gd name="connsiteX12" fmla="*/ 14355 w 198793"/>
                  <a:gd name="connsiteY12" fmla="*/ 275080 h 366719"/>
                  <a:gd name="connsiteX13" fmla="*/ 45171 w 198793"/>
                  <a:gd name="connsiteY13" fmla="*/ 262315 h 366719"/>
                  <a:gd name="connsiteX14" fmla="*/ 45171 w 198793"/>
                  <a:gd name="connsiteY14" fmla="*/ 181244 h 366719"/>
                  <a:gd name="connsiteX15" fmla="*/ 198793 w 198793"/>
                  <a:gd name="connsiteY15" fmla="*/ 91440 h 366719"/>
                  <a:gd name="connsiteX0" fmla="*/ 136197 w 198793"/>
                  <a:gd name="connsiteY0" fmla="*/ 118245 h 303720"/>
                  <a:gd name="connsiteX1" fmla="*/ 136197 w 198793"/>
                  <a:gd name="connsiteY1" fmla="*/ 199316 h 303720"/>
                  <a:gd name="connsiteX2" fmla="*/ 167013 w 198793"/>
                  <a:gd name="connsiteY2" fmla="*/ 212081 h 303720"/>
                  <a:gd name="connsiteX3" fmla="*/ 181368 w 198793"/>
                  <a:gd name="connsiteY3" fmla="*/ 246736 h 303720"/>
                  <a:gd name="connsiteX4" fmla="*/ 132358 w 198793"/>
                  <a:gd name="connsiteY4" fmla="*/ 295746 h 303720"/>
                  <a:gd name="connsiteX5" fmla="*/ 109934 w 198793"/>
                  <a:gd name="connsiteY5" fmla="*/ 295746 h 303720"/>
                  <a:gd name="connsiteX6" fmla="*/ 90683 w 198793"/>
                  <a:gd name="connsiteY6" fmla="*/ 303720 h 303720"/>
                  <a:gd name="connsiteX7" fmla="*/ 90684 w 198793"/>
                  <a:gd name="connsiteY7" fmla="*/ 303719 h 303720"/>
                  <a:gd name="connsiteX8" fmla="*/ 71436 w 198793"/>
                  <a:gd name="connsiteY8" fmla="*/ 295746 h 303720"/>
                  <a:gd name="connsiteX9" fmla="*/ 49010 w 198793"/>
                  <a:gd name="connsiteY9" fmla="*/ 295746 h 303720"/>
                  <a:gd name="connsiteX10" fmla="*/ 0 w 198793"/>
                  <a:gd name="connsiteY10" fmla="*/ 246736 h 303720"/>
                  <a:gd name="connsiteX11" fmla="*/ 14355 w 198793"/>
                  <a:gd name="connsiteY11" fmla="*/ 212081 h 303720"/>
                  <a:gd name="connsiteX12" fmla="*/ 45171 w 198793"/>
                  <a:gd name="connsiteY12" fmla="*/ 199316 h 303720"/>
                  <a:gd name="connsiteX13" fmla="*/ 45171 w 198793"/>
                  <a:gd name="connsiteY13" fmla="*/ 118245 h 303720"/>
                  <a:gd name="connsiteX14" fmla="*/ 198793 w 198793"/>
                  <a:gd name="connsiteY14" fmla="*/ 28441 h 303720"/>
                  <a:gd name="connsiteX0" fmla="*/ 136197 w 181368"/>
                  <a:gd name="connsiteY0" fmla="*/ 0 h 185475"/>
                  <a:gd name="connsiteX1" fmla="*/ 136197 w 181368"/>
                  <a:gd name="connsiteY1" fmla="*/ 81071 h 185475"/>
                  <a:gd name="connsiteX2" fmla="*/ 167013 w 181368"/>
                  <a:gd name="connsiteY2" fmla="*/ 93836 h 185475"/>
                  <a:gd name="connsiteX3" fmla="*/ 181368 w 181368"/>
                  <a:gd name="connsiteY3" fmla="*/ 128491 h 185475"/>
                  <a:gd name="connsiteX4" fmla="*/ 132358 w 181368"/>
                  <a:gd name="connsiteY4" fmla="*/ 177501 h 185475"/>
                  <a:gd name="connsiteX5" fmla="*/ 109934 w 181368"/>
                  <a:gd name="connsiteY5" fmla="*/ 177501 h 185475"/>
                  <a:gd name="connsiteX6" fmla="*/ 90683 w 181368"/>
                  <a:gd name="connsiteY6" fmla="*/ 185475 h 185475"/>
                  <a:gd name="connsiteX7" fmla="*/ 90684 w 181368"/>
                  <a:gd name="connsiteY7" fmla="*/ 185474 h 185475"/>
                  <a:gd name="connsiteX8" fmla="*/ 71436 w 181368"/>
                  <a:gd name="connsiteY8" fmla="*/ 177501 h 185475"/>
                  <a:gd name="connsiteX9" fmla="*/ 49010 w 181368"/>
                  <a:gd name="connsiteY9" fmla="*/ 177501 h 185475"/>
                  <a:gd name="connsiteX10" fmla="*/ 0 w 181368"/>
                  <a:gd name="connsiteY10" fmla="*/ 128491 h 185475"/>
                  <a:gd name="connsiteX11" fmla="*/ 14355 w 181368"/>
                  <a:gd name="connsiteY11" fmla="*/ 93836 h 185475"/>
                  <a:gd name="connsiteX12" fmla="*/ 45171 w 181368"/>
                  <a:gd name="connsiteY12" fmla="*/ 81071 h 185475"/>
                  <a:gd name="connsiteX13" fmla="*/ 45171 w 181368"/>
                  <a:gd name="connsiteY13" fmla="*/ 0 h 185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1368" h="185475">
                    <a:moveTo>
                      <a:pt x="136197" y="0"/>
                    </a:moveTo>
                    <a:lnTo>
                      <a:pt x="136197" y="81071"/>
                    </a:lnTo>
                    <a:lnTo>
                      <a:pt x="167013" y="93836"/>
                    </a:lnTo>
                    <a:cubicBezTo>
                      <a:pt x="175883" y="102705"/>
                      <a:pt x="181368" y="114958"/>
                      <a:pt x="181368" y="128491"/>
                    </a:cubicBezTo>
                    <a:cubicBezTo>
                      <a:pt x="181368" y="155558"/>
                      <a:pt x="159425" y="177501"/>
                      <a:pt x="132358" y="177501"/>
                    </a:cubicBezTo>
                    <a:lnTo>
                      <a:pt x="109934" y="177501"/>
                    </a:lnTo>
                    <a:lnTo>
                      <a:pt x="90683" y="185475"/>
                    </a:lnTo>
                    <a:lnTo>
                      <a:pt x="90684" y="185474"/>
                    </a:lnTo>
                    <a:lnTo>
                      <a:pt x="71436" y="177501"/>
                    </a:lnTo>
                    <a:lnTo>
                      <a:pt x="49010" y="177501"/>
                    </a:lnTo>
                    <a:cubicBezTo>
                      <a:pt x="21943" y="177501"/>
                      <a:pt x="0" y="155558"/>
                      <a:pt x="0" y="128491"/>
                    </a:cubicBezTo>
                    <a:cubicBezTo>
                      <a:pt x="0" y="114958"/>
                      <a:pt x="5486" y="102705"/>
                      <a:pt x="14355" y="93836"/>
                    </a:cubicBezTo>
                    <a:lnTo>
                      <a:pt x="45171" y="81071"/>
                    </a:lnTo>
                    <a:lnTo>
                      <a:pt x="45171" y="0"/>
                    </a:ln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A8425D3C-7EC1-5FAB-090E-AA68E1E43BCB}"/>
                  </a:ext>
                </a:extLst>
              </p:cNvPr>
              <p:cNvSpPr/>
              <p:nvPr/>
            </p:nvSpPr>
            <p:spPr>
              <a:xfrm>
                <a:off x="5627687" y="1622425"/>
                <a:ext cx="327025" cy="384175"/>
              </a:xfrm>
              <a:custGeom>
                <a:avLst/>
                <a:gdLst>
                  <a:gd name="connsiteX0" fmla="*/ 0 w 327025"/>
                  <a:gd name="connsiteY0" fmla="*/ 384175 h 384175"/>
                  <a:gd name="connsiteX1" fmla="*/ 327025 w 327025"/>
                  <a:gd name="connsiteY1" fmla="*/ 384175 h 384175"/>
                  <a:gd name="connsiteX2" fmla="*/ 288925 w 327025"/>
                  <a:gd name="connsiteY2" fmla="*/ 117475 h 384175"/>
                  <a:gd name="connsiteX3" fmla="*/ 123825 w 327025"/>
                  <a:gd name="connsiteY3" fmla="*/ 0 h 384175"/>
                  <a:gd name="connsiteX4" fmla="*/ 0 w 327025"/>
                  <a:gd name="connsiteY4" fmla="*/ 384175 h 38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025" h="384175">
                    <a:moveTo>
                      <a:pt x="0" y="384175"/>
                    </a:moveTo>
                    <a:lnTo>
                      <a:pt x="327025" y="384175"/>
                    </a:lnTo>
                    <a:lnTo>
                      <a:pt x="288925" y="117475"/>
                    </a:lnTo>
                    <a:lnTo>
                      <a:pt x="123825" y="0"/>
                    </a:lnTo>
                    <a:lnTo>
                      <a:pt x="0" y="384175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B88F8231-DD80-91A4-5FA4-D34EACCB68C0}"/>
                  </a:ext>
                </a:extLst>
              </p:cNvPr>
              <p:cNvSpPr/>
              <p:nvPr/>
            </p:nvSpPr>
            <p:spPr>
              <a:xfrm>
                <a:off x="5135562" y="1638300"/>
                <a:ext cx="231775" cy="371475"/>
              </a:xfrm>
              <a:custGeom>
                <a:avLst/>
                <a:gdLst>
                  <a:gd name="connsiteX0" fmla="*/ 231775 w 231775"/>
                  <a:gd name="connsiteY0" fmla="*/ 371475 h 371475"/>
                  <a:gd name="connsiteX1" fmla="*/ 104775 w 231775"/>
                  <a:gd name="connsiteY1" fmla="*/ 371475 h 371475"/>
                  <a:gd name="connsiteX2" fmla="*/ 0 w 231775"/>
                  <a:gd name="connsiteY2" fmla="*/ 371475 h 371475"/>
                  <a:gd name="connsiteX3" fmla="*/ 79375 w 231775"/>
                  <a:gd name="connsiteY3" fmla="*/ 63500 h 371475"/>
                  <a:gd name="connsiteX4" fmla="*/ 123825 w 231775"/>
                  <a:gd name="connsiteY4" fmla="*/ 0 h 371475"/>
                  <a:gd name="connsiteX5" fmla="*/ 231775 w 231775"/>
                  <a:gd name="connsiteY5" fmla="*/ 371475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1775" h="371475">
                    <a:moveTo>
                      <a:pt x="231775" y="371475"/>
                    </a:moveTo>
                    <a:lnTo>
                      <a:pt x="104775" y="371475"/>
                    </a:lnTo>
                    <a:lnTo>
                      <a:pt x="0" y="371475"/>
                    </a:lnTo>
                    <a:lnTo>
                      <a:pt x="79375" y="63500"/>
                    </a:lnTo>
                    <a:lnTo>
                      <a:pt x="123825" y="0"/>
                    </a:lnTo>
                    <a:lnTo>
                      <a:pt x="231775" y="371475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15D8FE84-8B7E-930F-74F0-51AD4110DA04}"/>
                  </a:ext>
                </a:extLst>
              </p:cNvPr>
              <p:cNvSpPr/>
              <p:nvPr/>
            </p:nvSpPr>
            <p:spPr>
              <a:xfrm>
                <a:off x="4919662" y="1711325"/>
                <a:ext cx="292100" cy="298450"/>
              </a:xfrm>
              <a:custGeom>
                <a:avLst/>
                <a:gdLst>
                  <a:gd name="connsiteX0" fmla="*/ 238125 w 292100"/>
                  <a:gd name="connsiteY0" fmla="*/ 298450 h 298450"/>
                  <a:gd name="connsiteX1" fmla="*/ 0 w 292100"/>
                  <a:gd name="connsiteY1" fmla="*/ 298450 h 298450"/>
                  <a:gd name="connsiteX2" fmla="*/ 107950 w 292100"/>
                  <a:gd name="connsiteY2" fmla="*/ 98425 h 298450"/>
                  <a:gd name="connsiteX3" fmla="*/ 292100 w 292100"/>
                  <a:gd name="connsiteY3" fmla="*/ 0 h 298450"/>
                  <a:gd name="connsiteX4" fmla="*/ 238125 w 292100"/>
                  <a:gd name="connsiteY4" fmla="*/ 298450 h 29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100" h="298450">
                    <a:moveTo>
                      <a:pt x="238125" y="298450"/>
                    </a:moveTo>
                    <a:lnTo>
                      <a:pt x="0" y="298450"/>
                    </a:lnTo>
                    <a:lnTo>
                      <a:pt x="107950" y="98425"/>
                    </a:lnTo>
                    <a:lnTo>
                      <a:pt x="292100" y="0"/>
                    </a:lnTo>
                    <a:lnTo>
                      <a:pt x="238125" y="29845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580278E1-1BF6-EC38-2CDB-88003A95EEFE}"/>
                  </a:ext>
                </a:extLst>
              </p:cNvPr>
              <p:cNvSpPr/>
              <p:nvPr/>
            </p:nvSpPr>
            <p:spPr>
              <a:xfrm flipH="1">
                <a:off x="5907086" y="1749425"/>
                <a:ext cx="295277" cy="260350"/>
              </a:xfrm>
              <a:custGeom>
                <a:avLst/>
                <a:gdLst>
                  <a:gd name="connsiteX0" fmla="*/ 238125 w 292100"/>
                  <a:gd name="connsiteY0" fmla="*/ 298450 h 298450"/>
                  <a:gd name="connsiteX1" fmla="*/ 0 w 292100"/>
                  <a:gd name="connsiteY1" fmla="*/ 298450 h 298450"/>
                  <a:gd name="connsiteX2" fmla="*/ 107950 w 292100"/>
                  <a:gd name="connsiteY2" fmla="*/ 98425 h 298450"/>
                  <a:gd name="connsiteX3" fmla="*/ 292100 w 292100"/>
                  <a:gd name="connsiteY3" fmla="*/ 0 h 298450"/>
                  <a:gd name="connsiteX4" fmla="*/ 238125 w 292100"/>
                  <a:gd name="connsiteY4" fmla="*/ 298450 h 298450"/>
                  <a:gd name="connsiteX0" fmla="*/ 238125 w 274397"/>
                  <a:gd name="connsiteY0" fmla="*/ 294854 h 294854"/>
                  <a:gd name="connsiteX1" fmla="*/ 0 w 274397"/>
                  <a:gd name="connsiteY1" fmla="*/ 294854 h 294854"/>
                  <a:gd name="connsiteX2" fmla="*/ 107950 w 274397"/>
                  <a:gd name="connsiteY2" fmla="*/ 94829 h 294854"/>
                  <a:gd name="connsiteX3" fmla="*/ 274397 w 274397"/>
                  <a:gd name="connsiteY3" fmla="*/ 0 h 294854"/>
                  <a:gd name="connsiteX4" fmla="*/ 238125 w 274397"/>
                  <a:gd name="connsiteY4" fmla="*/ 294854 h 294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97" h="294854">
                    <a:moveTo>
                      <a:pt x="238125" y="294854"/>
                    </a:moveTo>
                    <a:lnTo>
                      <a:pt x="0" y="294854"/>
                    </a:lnTo>
                    <a:lnTo>
                      <a:pt x="107950" y="94829"/>
                    </a:lnTo>
                    <a:lnTo>
                      <a:pt x="274397" y="0"/>
                    </a:lnTo>
                    <a:lnTo>
                      <a:pt x="238125" y="294854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A5CE5FDE-812B-5686-C0D8-CA6C32DBD063}"/>
                </a:ext>
              </a:extLst>
            </p:cNvPr>
            <p:cNvSpPr/>
            <p:nvPr/>
          </p:nvSpPr>
          <p:spPr>
            <a:xfrm>
              <a:off x="969169" y="596105"/>
              <a:ext cx="178702" cy="559940"/>
            </a:xfrm>
            <a:custGeom>
              <a:avLst/>
              <a:gdLst>
                <a:gd name="connsiteX0" fmla="*/ 28576 w 178702"/>
                <a:gd name="connsiteY0" fmla="*/ 0 h 559940"/>
                <a:gd name="connsiteX1" fmla="*/ 150126 w 178702"/>
                <a:gd name="connsiteY1" fmla="*/ 0 h 559940"/>
                <a:gd name="connsiteX2" fmla="*/ 178702 w 178702"/>
                <a:gd name="connsiteY2" fmla="*/ 28576 h 559940"/>
                <a:gd name="connsiteX3" fmla="*/ 178702 w 178702"/>
                <a:gd name="connsiteY3" fmla="*/ 142875 h 559940"/>
                <a:gd name="connsiteX4" fmla="*/ 150126 w 178702"/>
                <a:gd name="connsiteY4" fmla="*/ 171451 h 559940"/>
                <a:gd name="connsiteX5" fmla="*/ 140638 w 178702"/>
                <a:gd name="connsiteY5" fmla="*/ 171451 h 559940"/>
                <a:gd name="connsiteX6" fmla="*/ 117150 w 178702"/>
                <a:gd name="connsiteY6" fmla="*/ 194939 h 559940"/>
                <a:gd name="connsiteX7" fmla="*/ 147484 w 178702"/>
                <a:gd name="connsiteY7" fmla="*/ 225272 h 559940"/>
                <a:gd name="connsiteX8" fmla="*/ 147484 w 178702"/>
                <a:gd name="connsiteY8" fmla="*/ 247950 h 559940"/>
                <a:gd name="connsiteX9" fmla="*/ 113580 w 178702"/>
                <a:gd name="connsiteY9" fmla="*/ 281854 h 559940"/>
                <a:gd name="connsiteX10" fmla="*/ 147484 w 178702"/>
                <a:gd name="connsiteY10" fmla="*/ 315758 h 559940"/>
                <a:gd name="connsiteX11" fmla="*/ 147484 w 178702"/>
                <a:gd name="connsiteY11" fmla="*/ 338436 h 559940"/>
                <a:gd name="connsiteX12" fmla="*/ 117150 w 178702"/>
                <a:gd name="connsiteY12" fmla="*/ 368770 h 559940"/>
                <a:gd name="connsiteX13" fmla="*/ 147484 w 178702"/>
                <a:gd name="connsiteY13" fmla="*/ 399103 h 559940"/>
                <a:gd name="connsiteX14" fmla="*/ 147484 w 178702"/>
                <a:gd name="connsiteY14" fmla="*/ 421781 h 559940"/>
                <a:gd name="connsiteX15" fmla="*/ 114769 w 178702"/>
                <a:gd name="connsiteY15" fmla="*/ 454496 h 559940"/>
                <a:gd name="connsiteX16" fmla="*/ 147484 w 178702"/>
                <a:gd name="connsiteY16" fmla="*/ 487210 h 559940"/>
                <a:gd name="connsiteX17" fmla="*/ 147484 w 178702"/>
                <a:gd name="connsiteY17" fmla="*/ 509888 h 559940"/>
                <a:gd name="connsiteX18" fmla="*/ 102128 w 178702"/>
                <a:gd name="connsiteY18" fmla="*/ 555244 h 559940"/>
                <a:gd name="connsiteX19" fmla="*/ 79450 w 178702"/>
                <a:gd name="connsiteY19" fmla="*/ 555244 h 559940"/>
                <a:gd name="connsiteX20" fmla="*/ 31218 w 178702"/>
                <a:gd name="connsiteY20" fmla="*/ 507012 h 559940"/>
                <a:gd name="connsiteX21" fmla="*/ 31218 w 178702"/>
                <a:gd name="connsiteY21" fmla="*/ 484334 h 559940"/>
                <a:gd name="connsiteX22" fmla="*/ 63933 w 178702"/>
                <a:gd name="connsiteY22" fmla="*/ 451619 h 559940"/>
                <a:gd name="connsiteX23" fmla="*/ 31218 w 178702"/>
                <a:gd name="connsiteY23" fmla="*/ 418905 h 559940"/>
                <a:gd name="connsiteX24" fmla="*/ 31218 w 178702"/>
                <a:gd name="connsiteY24" fmla="*/ 396227 h 559940"/>
                <a:gd name="connsiteX25" fmla="*/ 61552 w 178702"/>
                <a:gd name="connsiteY25" fmla="*/ 365893 h 559940"/>
                <a:gd name="connsiteX26" fmla="*/ 31218 w 178702"/>
                <a:gd name="connsiteY26" fmla="*/ 335560 h 559940"/>
                <a:gd name="connsiteX27" fmla="*/ 31218 w 178702"/>
                <a:gd name="connsiteY27" fmla="*/ 312882 h 559940"/>
                <a:gd name="connsiteX28" fmla="*/ 65122 w 178702"/>
                <a:gd name="connsiteY28" fmla="*/ 278978 h 559940"/>
                <a:gd name="connsiteX29" fmla="*/ 31218 w 178702"/>
                <a:gd name="connsiteY29" fmla="*/ 245074 h 559940"/>
                <a:gd name="connsiteX30" fmla="*/ 31218 w 178702"/>
                <a:gd name="connsiteY30" fmla="*/ 222396 h 559940"/>
                <a:gd name="connsiteX31" fmla="*/ 61552 w 178702"/>
                <a:gd name="connsiteY31" fmla="*/ 192062 h 559940"/>
                <a:gd name="connsiteX32" fmla="*/ 40940 w 178702"/>
                <a:gd name="connsiteY32" fmla="*/ 171451 h 559940"/>
                <a:gd name="connsiteX33" fmla="*/ 28576 w 178702"/>
                <a:gd name="connsiteY33" fmla="*/ 171451 h 559940"/>
                <a:gd name="connsiteX34" fmla="*/ 0 w 178702"/>
                <a:gd name="connsiteY34" fmla="*/ 142875 h 559940"/>
                <a:gd name="connsiteX35" fmla="*/ 0 w 178702"/>
                <a:gd name="connsiteY35" fmla="*/ 28576 h 559940"/>
                <a:gd name="connsiteX36" fmla="*/ 28576 w 178702"/>
                <a:gd name="connsiteY36" fmla="*/ 0 h 55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78702" h="559940">
                  <a:moveTo>
                    <a:pt x="28576" y="0"/>
                  </a:moveTo>
                  <a:lnTo>
                    <a:pt x="150126" y="0"/>
                  </a:lnTo>
                  <a:cubicBezTo>
                    <a:pt x="165908" y="0"/>
                    <a:pt x="178702" y="12794"/>
                    <a:pt x="178702" y="28576"/>
                  </a:cubicBezTo>
                  <a:lnTo>
                    <a:pt x="178702" y="142875"/>
                  </a:lnTo>
                  <a:cubicBezTo>
                    <a:pt x="178702" y="158657"/>
                    <a:pt x="165908" y="171451"/>
                    <a:pt x="150126" y="171451"/>
                  </a:cubicBezTo>
                  <a:lnTo>
                    <a:pt x="140638" y="171451"/>
                  </a:lnTo>
                  <a:lnTo>
                    <a:pt x="117150" y="194939"/>
                  </a:lnTo>
                  <a:lnTo>
                    <a:pt x="147484" y="225272"/>
                  </a:lnTo>
                  <a:cubicBezTo>
                    <a:pt x="153746" y="231534"/>
                    <a:pt x="153746" y="241688"/>
                    <a:pt x="147484" y="247950"/>
                  </a:cubicBezTo>
                  <a:lnTo>
                    <a:pt x="113580" y="281854"/>
                  </a:lnTo>
                  <a:lnTo>
                    <a:pt x="147484" y="315758"/>
                  </a:lnTo>
                  <a:cubicBezTo>
                    <a:pt x="153746" y="322020"/>
                    <a:pt x="153746" y="332174"/>
                    <a:pt x="147484" y="338436"/>
                  </a:cubicBezTo>
                  <a:lnTo>
                    <a:pt x="117150" y="368770"/>
                  </a:lnTo>
                  <a:lnTo>
                    <a:pt x="147484" y="399103"/>
                  </a:lnTo>
                  <a:cubicBezTo>
                    <a:pt x="153746" y="405365"/>
                    <a:pt x="153746" y="415519"/>
                    <a:pt x="147484" y="421781"/>
                  </a:cubicBezTo>
                  <a:lnTo>
                    <a:pt x="114769" y="454496"/>
                  </a:lnTo>
                  <a:lnTo>
                    <a:pt x="147484" y="487210"/>
                  </a:lnTo>
                  <a:cubicBezTo>
                    <a:pt x="153746" y="493472"/>
                    <a:pt x="153746" y="503626"/>
                    <a:pt x="147484" y="509888"/>
                  </a:cubicBezTo>
                  <a:lnTo>
                    <a:pt x="102128" y="555244"/>
                  </a:lnTo>
                  <a:cubicBezTo>
                    <a:pt x="95866" y="561506"/>
                    <a:pt x="85712" y="561506"/>
                    <a:pt x="79450" y="555244"/>
                  </a:cubicBezTo>
                  <a:lnTo>
                    <a:pt x="31218" y="507012"/>
                  </a:lnTo>
                  <a:cubicBezTo>
                    <a:pt x="24956" y="500750"/>
                    <a:pt x="24956" y="490596"/>
                    <a:pt x="31218" y="484334"/>
                  </a:cubicBezTo>
                  <a:lnTo>
                    <a:pt x="63933" y="451619"/>
                  </a:lnTo>
                  <a:lnTo>
                    <a:pt x="31218" y="418905"/>
                  </a:lnTo>
                  <a:cubicBezTo>
                    <a:pt x="24956" y="412643"/>
                    <a:pt x="24956" y="402489"/>
                    <a:pt x="31218" y="396227"/>
                  </a:cubicBezTo>
                  <a:lnTo>
                    <a:pt x="61552" y="365893"/>
                  </a:lnTo>
                  <a:lnTo>
                    <a:pt x="31218" y="335560"/>
                  </a:lnTo>
                  <a:cubicBezTo>
                    <a:pt x="24956" y="329298"/>
                    <a:pt x="24956" y="319144"/>
                    <a:pt x="31218" y="312882"/>
                  </a:cubicBezTo>
                  <a:lnTo>
                    <a:pt x="65122" y="278978"/>
                  </a:lnTo>
                  <a:lnTo>
                    <a:pt x="31218" y="245074"/>
                  </a:lnTo>
                  <a:cubicBezTo>
                    <a:pt x="24956" y="238812"/>
                    <a:pt x="24956" y="228658"/>
                    <a:pt x="31218" y="222396"/>
                  </a:cubicBezTo>
                  <a:lnTo>
                    <a:pt x="61552" y="192062"/>
                  </a:lnTo>
                  <a:lnTo>
                    <a:pt x="40940" y="171451"/>
                  </a:lnTo>
                  <a:lnTo>
                    <a:pt x="28576" y="171451"/>
                  </a:lnTo>
                  <a:cubicBezTo>
                    <a:pt x="12794" y="171451"/>
                    <a:pt x="0" y="158657"/>
                    <a:pt x="0" y="142875"/>
                  </a:cubicBezTo>
                  <a:lnTo>
                    <a:pt x="0" y="28576"/>
                  </a:lnTo>
                  <a:cubicBezTo>
                    <a:pt x="0" y="12794"/>
                    <a:pt x="12794" y="0"/>
                    <a:pt x="28576" y="0"/>
                  </a:cubicBezTo>
                  <a:close/>
                </a:path>
              </a:pathLst>
            </a:custGeom>
            <a:solidFill>
              <a:srgbClr val="4B684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CAF93DE6-F757-B0C0-376E-CD6DFE5F4E0A}"/>
                </a:ext>
              </a:extLst>
            </p:cNvPr>
            <p:cNvSpPr/>
            <p:nvPr/>
          </p:nvSpPr>
          <p:spPr>
            <a:xfrm rot="10800000">
              <a:off x="969169" y="1692017"/>
              <a:ext cx="178702" cy="559940"/>
            </a:xfrm>
            <a:custGeom>
              <a:avLst/>
              <a:gdLst>
                <a:gd name="connsiteX0" fmla="*/ 28576 w 178702"/>
                <a:gd name="connsiteY0" fmla="*/ 0 h 559940"/>
                <a:gd name="connsiteX1" fmla="*/ 150126 w 178702"/>
                <a:gd name="connsiteY1" fmla="*/ 0 h 559940"/>
                <a:gd name="connsiteX2" fmla="*/ 178702 w 178702"/>
                <a:gd name="connsiteY2" fmla="*/ 28576 h 559940"/>
                <a:gd name="connsiteX3" fmla="*/ 178702 w 178702"/>
                <a:gd name="connsiteY3" fmla="*/ 142875 h 559940"/>
                <a:gd name="connsiteX4" fmla="*/ 150126 w 178702"/>
                <a:gd name="connsiteY4" fmla="*/ 171451 h 559940"/>
                <a:gd name="connsiteX5" fmla="*/ 140638 w 178702"/>
                <a:gd name="connsiteY5" fmla="*/ 171451 h 559940"/>
                <a:gd name="connsiteX6" fmla="*/ 117150 w 178702"/>
                <a:gd name="connsiteY6" fmla="*/ 194939 h 559940"/>
                <a:gd name="connsiteX7" fmla="*/ 147484 w 178702"/>
                <a:gd name="connsiteY7" fmla="*/ 225272 h 559940"/>
                <a:gd name="connsiteX8" fmla="*/ 147484 w 178702"/>
                <a:gd name="connsiteY8" fmla="*/ 247950 h 559940"/>
                <a:gd name="connsiteX9" fmla="*/ 113580 w 178702"/>
                <a:gd name="connsiteY9" fmla="*/ 281854 h 559940"/>
                <a:gd name="connsiteX10" fmla="*/ 147484 w 178702"/>
                <a:gd name="connsiteY10" fmla="*/ 315758 h 559940"/>
                <a:gd name="connsiteX11" fmla="*/ 147484 w 178702"/>
                <a:gd name="connsiteY11" fmla="*/ 338436 h 559940"/>
                <a:gd name="connsiteX12" fmla="*/ 117150 w 178702"/>
                <a:gd name="connsiteY12" fmla="*/ 368770 h 559940"/>
                <a:gd name="connsiteX13" fmla="*/ 147484 w 178702"/>
                <a:gd name="connsiteY13" fmla="*/ 399103 h 559940"/>
                <a:gd name="connsiteX14" fmla="*/ 147484 w 178702"/>
                <a:gd name="connsiteY14" fmla="*/ 421781 h 559940"/>
                <a:gd name="connsiteX15" fmla="*/ 114769 w 178702"/>
                <a:gd name="connsiteY15" fmla="*/ 454496 h 559940"/>
                <a:gd name="connsiteX16" fmla="*/ 147484 w 178702"/>
                <a:gd name="connsiteY16" fmla="*/ 487210 h 559940"/>
                <a:gd name="connsiteX17" fmla="*/ 147484 w 178702"/>
                <a:gd name="connsiteY17" fmla="*/ 509888 h 559940"/>
                <a:gd name="connsiteX18" fmla="*/ 102128 w 178702"/>
                <a:gd name="connsiteY18" fmla="*/ 555244 h 559940"/>
                <a:gd name="connsiteX19" fmla="*/ 79450 w 178702"/>
                <a:gd name="connsiteY19" fmla="*/ 555244 h 559940"/>
                <a:gd name="connsiteX20" fmla="*/ 31218 w 178702"/>
                <a:gd name="connsiteY20" fmla="*/ 507012 h 559940"/>
                <a:gd name="connsiteX21" fmla="*/ 31218 w 178702"/>
                <a:gd name="connsiteY21" fmla="*/ 484334 h 559940"/>
                <a:gd name="connsiteX22" fmla="*/ 63933 w 178702"/>
                <a:gd name="connsiteY22" fmla="*/ 451619 h 559940"/>
                <a:gd name="connsiteX23" fmla="*/ 31218 w 178702"/>
                <a:gd name="connsiteY23" fmla="*/ 418905 h 559940"/>
                <a:gd name="connsiteX24" fmla="*/ 31218 w 178702"/>
                <a:gd name="connsiteY24" fmla="*/ 396227 h 559940"/>
                <a:gd name="connsiteX25" fmla="*/ 61552 w 178702"/>
                <a:gd name="connsiteY25" fmla="*/ 365893 h 559940"/>
                <a:gd name="connsiteX26" fmla="*/ 31218 w 178702"/>
                <a:gd name="connsiteY26" fmla="*/ 335560 h 559940"/>
                <a:gd name="connsiteX27" fmla="*/ 31218 w 178702"/>
                <a:gd name="connsiteY27" fmla="*/ 312882 h 559940"/>
                <a:gd name="connsiteX28" fmla="*/ 65122 w 178702"/>
                <a:gd name="connsiteY28" fmla="*/ 278978 h 559940"/>
                <a:gd name="connsiteX29" fmla="*/ 31218 w 178702"/>
                <a:gd name="connsiteY29" fmla="*/ 245074 h 559940"/>
                <a:gd name="connsiteX30" fmla="*/ 31218 w 178702"/>
                <a:gd name="connsiteY30" fmla="*/ 222396 h 559940"/>
                <a:gd name="connsiteX31" fmla="*/ 61552 w 178702"/>
                <a:gd name="connsiteY31" fmla="*/ 192062 h 559940"/>
                <a:gd name="connsiteX32" fmla="*/ 40940 w 178702"/>
                <a:gd name="connsiteY32" fmla="*/ 171451 h 559940"/>
                <a:gd name="connsiteX33" fmla="*/ 28576 w 178702"/>
                <a:gd name="connsiteY33" fmla="*/ 171451 h 559940"/>
                <a:gd name="connsiteX34" fmla="*/ 0 w 178702"/>
                <a:gd name="connsiteY34" fmla="*/ 142875 h 559940"/>
                <a:gd name="connsiteX35" fmla="*/ 0 w 178702"/>
                <a:gd name="connsiteY35" fmla="*/ 28576 h 559940"/>
                <a:gd name="connsiteX36" fmla="*/ 28576 w 178702"/>
                <a:gd name="connsiteY36" fmla="*/ 0 h 55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78702" h="559940">
                  <a:moveTo>
                    <a:pt x="28576" y="0"/>
                  </a:moveTo>
                  <a:lnTo>
                    <a:pt x="150126" y="0"/>
                  </a:lnTo>
                  <a:cubicBezTo>
                    <a:pt x="165908" y="0"/>
                    <a:pt x="178702" y="12794"/>
                    <a:pt x="178702" y="28576"/>
                  </a:cubicBezTo>
                  <a:lnTo>
                    <a:pt x="178702" y="142875"/>
                  </a:lnTo>
                  <a:cubicBezTo>
                    <a:pt x="178702" y="158657"/>
                    <a:pt x="165908" y="171451"/>
                    <a:pt x="150126" y="171451"/>
                  </a:cubicBezTo>
                  <a:lnTo>
                    <a:pt x="140638" y="171451"/>
                  </a:lnTo>
                  <a:lnTo>
                    <a:pt x="117150" y="194939"/>
                  </a:lnTo>
                  <a:lnTo>
                    <a:pt x="147484" y="225272"/>
                  </a:lnTo>
                  <a:cubicBezTo>
                    <a:pt x="153746" y="231534"/>
                    <a:pt x="153746" y="241688"/>
                    <a:pt x="147484" y="247950"/>
                  </a:cubicBezTo>
                  <a:lnTo>
                    <a:pt x="113580" y="281854"/>
                  </a:lnTo>
                  <a:lnTo>
                    <a:pt x="147484" y="315758"/>
                  </a:lnTo>
                  <a:cubicBezTo>
                    <a:pt x="153746" y="322020"/>
                    <a:pt x="153746" y="332174"/>
                    <a:pt x="147484" y="338436"/>
                  </a:cubicBezTo>
                  <a:lnTo>
                    <a:pt x="117150" y="368770"/>
                  </a:lnTo>
                  <a:lnTo>
                    <a:pt x="147484" y="399103"/>
                  </a:lnTo>
                  <a:cubicBezTo>
                    <a:pt x="153746" y="405365"/>
                    <a:pt x="153746" y="415519"/>
                    <a:pt x="147484" y="421781"/>
                  </a:cubicBezTo>
                  <a:lnTo>
                    <a:pt x="114769" y="454496"/>
                  </a:lnTo>
                  <a:lnTo>
                    <a:pt x="147484" y="487210"/>
                  </a:lnTo>
                  <a:cubicBezTo>
                    <a:pt x="153746" y="493472"/>
                    <a:pt x="153746" y="503626"/>
                    <a:pt x="147484" y="509888"/>
                  </a:cubicBezTo>
                  <a:lnTo>
                    <a:pt x="102128" y="555244"/>
                  </a:lnTo>
                  <a:cubicBezTo>
                    <a:pt x="95866" y="561506"/>
                    <a:pt x="85712" y="561506"/>
                    <a:pt x="79450" y="555244"/>
                  </a:cubicBezTo>
                  <a:lnTo>
                    <a:pt x="31218" y="507012"/>
                  </a:lnTo>
                  <a:cubicBezTo>
                    <a:pt x="24956" y="500750"/>
                    <a:pt x="24956" y="490596"/>
                    <a:pt x="31218" y="484334"/>
                  </a:cubicBezTo>
                  <a:lnTo>
                    <a:pt x="63933" y="451619"/>
                  </a:lnTo>
                  <a:lnTo>
                    <a:pt x="31218" y="418905"/>
                  </a:lnTo>
                  <a:cubicBezTo>
                    <a:pt x="24956" y="412643"/>
                    <a:pt x="24956" y="402489"/>
                    <a:pt x="31218" y="396227"/>
                  </a:cubicBezTo>
                  <a:lnTo>
                    <a:pt x="61552" y="365893"/>
                  </a:lnTo>
                  <a:lnTo>
                    <a:pt x="31218" y="335560"/>
                  </a:lnTo>
                  <a:cubicBezTo>
                    <a:pt x="24956" y="329298"/>
                    <a:pt x="24956" y="319144"/>
                    <a:pt x="31218" y="312882"/>
                  </a:cubicBezTo>
                  <a:lnTo>
                    <a:pt x="65122" y="278978"/>
                  </a:lnTo>
                  <a:lnTo>
                    <a:pt x="31218" y="245074"/>
                  </a:lnTo>
                  <a:cubicBezTo>
                    <a:pt x="24956" y="238812"/>
                    <a:pt x="24956" y="228658"/>
                    <a:pt x="31218" y="222396"/>
                  </a:cubicBezTo>
                  <a:lnTo>
                    <a:pt x="61552" y="192062"/>
                  </a:lnTo>
                  <a:lnTo>
                    <a:pt x="40940" y="171451"/>
                  </a:lnTo>
                  <a:lnTo>
                    <a:pt x="28576" y="171451"/>
                  </a:lnTo>
                  <a:cubicBezTo>
                    <a:pt x="12794" y="171451"/>
                    <a:pt x="0" y="158657"/>
                    <a:pt x="0" y="142875"/>
                  </a:cubicBezTo>
                  <a:lnTo>
                    <a:pt x="0" y="28576"/>
                  </a:lnTo>
                  <a:cubicBezTo>
                    <a:pt x="0" y="12794"/>
                    <a:pt x="12794" y="0"/>
                    <a:pt x="28576" y="0"/>
                  </a:cubicBezTo>
                  <a:close/>
                </a:path>
              </a:pathLst>
            </a:custGeom>
            <a:solidFill>
              <a:srgbClr val="4B684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8" name="ひし形 247">
              <a:extLst>
                <a:ext uri="{FF2B5EF4-FFF2-40B4-BE49-F238E27FC236}">
                  <a16:creationId xmlns:a16="http://schemas.microsoft.com/office/drawing/2014/main" id="{1F79064C-663C-09E7-A051-8C5C727A2D2C}"/>
                </a:ext>
              </a:extLst>
            </p:cNvPr>
            <p:cNvSpPr/>
            <p:nvPr/>
          </p:nvSpPr>
          <p:spPr>
            <a:xfrm>
              <a:off x="988334" y="1204914"/>
              <a:ext cx="149904" cy="448114"/>
            </a:xfrm>
            <a:prstGeom prst="diamond">
              <a:avLst/>
            </a:prstGeom>
            <a:solidFill>
              <a:srgbClr val="4B684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9" name="楕円 248">
              <a:extLst>
                <a:ext uri="{FF2B5EF4-FFF2-40B4-BE49-F238E27FC236}">
                  <a16:creationId xmlns:a16="http://schemas.microsoft.com/office/drawing/2014/main" id="{4E9144B0-857D-07EB-1E80-7876CE23DBD9}"/>
                </a:ext>
              </a:extLst>
            </p:cNvPr>
            <p:cNvSpPr/>
            <p:nvPr/>
          </p:nvSpPr>
          <p:spPr>
            <a:xfrm>
              <a:off x="4296576" y="724291"/>
              <a:ext cx="423862" cy="171449"/>
            </a:xfrm>
            <a:prstGeom prst="ellipse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20BBF0B1-81C9-713B-4CAE-5C16E505E841}"/>
                </a:ext>
              </a:extLst>
            </p:cNvPr>
            <p:cNvSpPr/>
            <p:nvPr/>
          </p:nvSpPr>
          <p:spPr>
            <a:xfrm>
              <a:off x="4202907" y="560874"/>
              <a:ext cx="590550" cy="238517"/>
            </a:xfrm>
            <a:custGeom>
              <a:avLst/>
              <a:gdLst>
                <a:gd name="connsiteX0" fmla="*/ 205978 w 590550"/>
                <a:gd name="connsiteY0" fmla="*/ 0 h 238517"/>
                <a:gd name="connsiteX1" fmla="*/ 270805 w 590550"/>
                <a:gd name="connsiteY1" fmla="*/ 14006 h 238517"/>
                <a:gd name="connsiteX2" fmla="*/ 287660 w 590550"/>
                <a:gd name="connsiteY2" fmla="*/ 35231 h 238517"/>
                <a:gd name="connsiteX3" fmla="*/ 298128 w 590550"/>
                <a:gd name="connsiteY3" fmla="*/ 35231 h 238517"/>
                <a:gd name="connsiteX4" fmla="*/ 314982 w 590550"/>
                <a:gd name="connsiteY4" fmla="*/ 14006 h 238517"/>
                <a:gd name="connsiteX5" fmla="*/ 379809 w 590550"/>
                <a:gd name="connsiteY5" fmla="*/ 0 h 238517"/>
                <a:gd name="connsiteX6" fmla="*/ 444636 w 590550"/>
                <a:gd name="connsiteY6" fmla="*/ 14006 h 238517"/>
                <a:gd name="connsiteX7" fmla="*/ 461491 w 590550"/>
                <a:gd name="connsiteY7" fmla="*/ 35231 h 238517"/>
                <a:gd name="connsiteX8" fmla="*/ 531769 w 590550"/>
                <a:gd name="connsiteY8" fmla="*/ 35231 h 238517"/>
                <a:gd name="connsiteX9" fmla="*/ 573881 w 590550"/>
                <a:gd name="connsiteY9" fmla="*/ 77343 h 238517"/>
                <a:gd name="connsiteX10" fmla="*/ 565596 w 590550"/>
                <a:gd name="connsiteY10" fmla="*/ 97345 h 238517"/>
                <a:gd name="connsiteX11" fmla="*/ 567690 w 590550"/>
                <a:gd name="connsiteY11" fmla="*/ 97345 h 238517"/>
                <a:gd name="connsiteX12" fmla="*/ 590550 w 590550"/>
                <a:gd name="connsiteY12" fmla="*/ 120205 h 238517"/>
                <a:gd name="connsiteX13" fmla="*/ 567690 w 590550"/>
                <a:gd name="connsiteY13" fmla="*/ 143065 h 238517"/>
                <a:gd name="connsiteX14" fmla="*/ 563623 w 590550"/>
                <a:gd name="connsiteY14" fmla="*/ 143065 h 238517"/>
                <a:gd name="connsiteX15" fmla="*/ 573881 w 590550"/>
                <a:gd name="connsiteY15" fmla="*/ 167830 h 238517"/>
                <a:gd name="connsiteX16" fmla="*/ 531769 w 590550"/>
                <a:gd name="connsiteY16" fmla="*/ 209942 h 238517"/>
                <a:gd name="connsiteX17" fmla="*/ 456205 w 590550"/>
                <a:gd name="connsiteY17" fmla="*/ 209942 h 238517"/>
                <a:gd name="connsiteX18" fmla="*/ 444636 w 590550"/>
                <a:gd name="connsiteY18" fmla="*/ 224511 h 238517"/>
                <a:gd name="connsiteX19" fmla="*/ 379809 w 590550"/>
                <a:gd name="connsiteY19" fmla="*/ 238517 h 238517"/>
                <a:gd name="connsiteX20" fmla="*/ 314982 w 590550"/>
                <a:gd name="connsiteY20" fmla="*/ 224511 h 238517"/>
                <a:gd name="connsiteX21" fmla="*/ 303413 w 590550"/>
                <a:gd name="connsiteY21" fmla="*/ 209942 h 238517"/>
                <a:gd name="connsiteX22" fmla="*/ 282375 w 590550"/>
                <a:gd name="connsiteY22" fmla="*/ 209942 h 238517"/>
                <a:gd name="connsiteX23" fmla="*/ 270805 w 590550"/>
                <a:gd name="connsiteY23" fmla="*/ 224511 h 238517"/>
                <a:gd name="connsiteX24" fmla="*/ 205978 w 590550"/>
                <a:gd name="connsiteY24" fmla="*/ 238517 h 238517"/>
                <a:gd name="connsiteX25" fmla="*/ 141151 w 590550"/>
                <a:gd name="connsiteY25" fmla="*/ 224511 h 238517"/>
                <a:gd name="connsiteX26" fmla="*/ 129582 w 590550"/>
                <a:gd name="connsiteY26" fmla="*/ 209942 h 238517"/>
                <a:gd name="connsiteX27" fmla="*/ 58780 w 590550"/>
                <a:gd name="connsiteY27" fmla="*/ 209942 h 238517"/>
                <a:gd name="connsiteX28" fmla="*/ 16668 w 590550"/>
                <a:gd name="connsiteY28" fmla="*/ 167830 h 238517"/>
                <a:gd name="connsiteX29" fmla="*/ 26926 w 590550"/>
                <a:gd name="connsiteY29" fmla="*/ 143065 h 238517"/>
                <a:gd name="connsiteX30" fmla="*/ 22860 w 590550"/>
                <a:gd name="connsiteY30" fmla="*/ 143065 h 238517"/>
                <a:gd name="connsiteX31" fmla="*/ 0 w 590550"/>
                <a:gd name="connsiteY31" fmla="*/ 120205 h 238517"/>
                <a:gd name="connsiteX32" fmla="*/ 22860 w 590550"/>
                <a:gd name="connsiteY32" fmla="*/ 97345 h 238517"/>
                <a:gd name="connsiteX33" fmla="*/ 24953 w 590550"/>
                <a:gd name="connsiteY33" fmla="*/ 97345 h 238517"/>
                <a:gd name="connsiteX34" fmla="*/ 16668 w 590550"/>
                <a:gd name="connsiteY34" fmla="*/ 77343 h 238517"/>
                <a:gd name="connsiteX35" fmla="*/ 58780 w 590550"/>
                <a:gd name="connsiteY35" fmla="*/ 35231 h 238517"/>
                <a:gd name="connsiteX36" fmla="*/ 124297 w 590550"/>
                <a:gd name="connsiteY36" fmla="*/ 35231 h 238517"/>
                <a:gd name="connsiteX37" fmla="*/ 141151 w 590550"/>
                <a:gd name="connsiteY37" fmla="*/ 14006 h 238517"/>
                <a:gd name="connsiteX38" fmla="*/ 205978 w 590550"/>
                <a:gd name="connsiteY38" fmla="*/ 0 h 23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590550" h="238517">
                  <a:moveTo>
                    <a:pt x="205978" y="0"/>
                  </a:moveTo>
                  <a:cubicBezTo>
                    <a:pt x="231294" y="0"/>
                    <a:pt x="254214" y="5353"/>
                    <a:pt x="270805" y="14006"/>
                  </a:cubicBezTo>
                  <a:lnTo>
                    <a:pt x="287660" y="35231"/>
                  </a:lnTo>
                  <a:lnTo>
                    <a:pt x="298128" y="35231"/>
                  </a:lnTo>
                  <a:lnTo>
                    <a:pt x="314982" y="14006"/>
                  </a:lnTo>
                  <a:cubicBezTo>
                    <a:pt x="331573" y="5353"/>
                    <a:pt x="354493" y="0"/>
                    <a:pt x="379809" y="0"/>
                  </a:cubicBezTo>
                  <a:cubicBezTo>
                    <a:pt x="405126" y="0"/>
                    <a:pt x="428045" y="5352"/>
                    <a:pt x="444636" y="14006"/>
                  </a:cubicBezTo>
                  <a:lnTo>
                    <a:pt x="461491" y="35231"/>
                  </a:lnTo>
                  <a:lnTo>
                    <a:pt x="531769" y="35231"/>
                  </a:lnTo>
                  <a:cubicBezTo>
                    <a:pt x="555027" y="35231"/>
                    <a:pt x="573881" y="54085"/>
                    <a:pt x="573881" y="77343"/>
                  </a:cubicBezTo>
                  <a:lnTo>
                    <a:pt x="565596" y="97345"/>
                  </a:lnTo>
                  <a:lnTo>
                    <a:pt x="567690" y="97345"/>
                  </a:lnTo>
                  <a:cubicBezTo>
                    <a:pt x="580315" y="97345"/>
                    <a:pt x="590550" y="107580"/>
                    <a:pt x="590550" y="120205"/>
                  </a:cubicBezTo>
                  <a:cubicBezTo>
                    <a:pt x="590550" y="132830"/>
                    <a:pt x="580315" y="143065"/>
                    <a:pt x="567690" y="143065"/>
                  </a:cubicBezTo>
                  <a:lnTo>
                    <a:pt x="563623" y="143065"/>
                  </a:lnTo>
                  <a:lnTo>
                    <a:pt x="573881" y="167830"/>
                  </a:lnTo>
                  <a:cubicBezTo>
                    <a:pt x="573881" y="191088"/>
                    <a:pt x="555027" y="209942"/>
                    <a:pt x="531769" y="209942"/>
                  </a:cubicBezTo>
                  <a:lnTo>
                    <a:pt x="456205" y="209942"/>
                  </a:lnTo>
                  <a:lnTo>
                    <a:pt x="444636" y="224511"/>
                  </a:lnTo>
                  <a:cubicBezTo>
                    <a:pt x="428045" y="233165"/>
                    <a:pt x="405126" y="238517"/>
                    <a:pt x="379809" y="238517"/>
                  </a:cubicBezTo>
                  <a:cubicBezTo>
                    <a:pt x="354493" y="238517"/>
                    <a:pt x="331573" y="233165"/>
                    <a:pt x="314982" y="224511"/>
                  </a:cubicBezTo>
                  <a:lnTo>
                    <a:pt x="303413" y="209942"/>
                  </a:lnTo>
                  <a:lnTo>
                    <a:pt x="282375" y="209942"/>
                  </a:lnTo>
                  <a:lnTo>
                    <a:pt x="270805" y="224511"/>
                  </a:lnTo>
                  <a:cubicBezTo>
                    <a:pt x="254214" y="233165"/>
                    <a:pt x="231294" y="238517"/>
                    <a:pt x="205978" y="238517"/>
                  </a:cubicBezTo>
                  <a:cubicBezTo>
                    <a:pt x="180662" y="238517"/>
                    <a:pt x="157742" y="233165"/>
                    <a:pt x="141151" y="224511"/>
                  </a:cubicBezTo>
                  <a:lnTo>
                    <a:pt x="129582" y="209942"/>
                  </a:lnTo>
                  <a:lnTo>
                    <a:pt x="58780" y="209942"/>
                  </a:lnTo>
                  <a:cubicBezTo>
                    <a:pt x="35522" y="209942"/>
                    <a:pt x="16668" y="191088"/>
                    <a:pt x="16668" y="167830"/>
                  </a:cubicBezTo>
                  <a:lnTo>
                    <a:pt x="26926" y="143065"/>
                  </a:lnTo>
                  <a:lnTo>
                    <a:pt x="22860" y="143065"/>
                  </a:lnTo>
                  <a:cubicBezTo>
                    <a:pt x="10235" y="143065"/>
                    <a:pt x="0" y="132830"/>
                    <a:pt x="0" y="120205"/>
                  </a:cubicBezTo>
                  <a:cubicBezTo>
                    <a:pt x="0" y="107580"/>
                    <a:pt x="10235" y="97345"/>
                    <a:pt x="22860" y="97345"/>
                  </a:cubicBezTo>
                  <a:lnTo>
                    <a:pt x="24953" y="97345"/>
                  </a:lnTo>
                  <a:lnTo>
                    <a:pt x="16668" y="77343"/>
                  </a:lnTo>
                  <a:cubicBezTo>
                    <a:pt x="16668" y="54085"/>
                    <a:pt x="35522" y="35231"/>
                    <a:pt x="58780" y="35231"/>
                  </a:cubicBezTo>
                  <a:lnTo>
                    <a:pt x="124297" y="35231"/>
                  </a:lnTo>
                  <a:lnTo>
                    <a:pt x="141151" y="14006"/>
                  </a:lnTo>
                  <a:cubicBezTo>
                    <a:pt x="157742" y="5352"/>
                    <a:pt x="180662" y="0"/>
                    <a:pt x="205978" y="0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605685AE-136E-1B53-4ECD-38E6653C4285}"/>
                </a:ext>
              </a:extLst>
            </p:cNvPr>
            <p:cNvSpPr/>
            <p:nvPr/>
          </p:nvSpPr>
          <p:spPr>
            <a:xfrm>
              <a:off x="4576762" y="804863"/>
              <a:ext cx="173831" cy="337036"/>
            </a:xfrm>
            <a:prstGeom prst="ellipse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C835800C-4578-DA6B-CDE9-38DA5378EAA1}"/>
                </a:ext>
              </a:extLst>
            </p:cNvPr>
            <p:cNvSpPr/>
            <p:nvPr/>
          </p:nvSpPr>
          <p:spPr>
            <a:xfrm>
              <a:off x="2413000" y="567224"/>
              <a:ext cx="1130720" cy="201128"/>
            </a:xfrm>
            <a:custGeom>
              <a:avLst/>
              <a:gdLst>
                <a:gd name="connsiteX0" fmla="*/ 72441 w 1130720"/>
                <a:gd name="connsiteY0" fmla="*/ 0 h 201128"/>
                <a:gd name="connsiteX1" fmla="*/ 123665 w 1130720"/>
                <a:gd name="connsiteY1" fmla="*/ 29454 h 201128"/>
                <a:gd name="connsiteX2" fmla="*/ 124953 w 1130720"/>
                <a:gd name="connsiteY2" fmla="*/ 32107 h 201128"/>
                <a:gd name="connsiteX3" fmla="*/ 1005767 w 1130720"/>
                <a:gd name="connsiteY3" fmla="*/ 32107 h 201128"/>
                <a:gd name="connsiteX4" fmla="*/ 1007056 w 1130720"/>
                <a:gd name="connsiteY4" fmla="*/ 29454 h 201128"/>
                <a:gd name="connsiteX5" fmla="*/ 1058279 w 1130720"/>
                <a:gd name="connsiteY5" fmla="*/ 0 h 201128"/>
                <a:gd name="connsiteX6" fmla="*/ 1130720 w 1130720"/>
                <a:gd name="connsiteY6" fmla="*/ 100564 h 201128"/>
                <a:gd name="connsiteX7" fmla="*/ 1058279 w 1130720"/>
                <a:gd name="connsiteY7" fmla="*/ 201128 h 201128"/>
                <a:gd name="connsiteX8" fmla="*/ 1030082 w 1130720"/>
                <a:gd name="connsiteY8" fmla="*/ 193225 h 201128"/>
                <a:gd name="connsiteX9" fmla="*/ 1011803 w 1130720"/>
                <a:gd name="connsiteY9" fmla="*/ 176117 h 201128"/>
                <a:gd name="connsiteX10" fmla="*/ 118917 w 1130720"/>
                <a:gd name="connsiteY10" fmla="*/ 176117 h 201128"/>
                <a:gd name="connsiteX11" fmla="*/ 100638 w 1130720"/>
                <a:gd name="connsiteY11" fmla="*/ 193225 h 201128"/>
                <a:gd name="connsiteX12" fmla="*/ 72441 w 1130720"/>
                <a:gd name="connsiteY12" fmla="*/ 201128 h 201128"/>
                <a:gd name="connsiteX13" fmla="*/ 0 w 1130720"/>
                <a:gd name="connsiteY13" fmla="*/ 100564 h 201128"/>
                <a:gd name="connsiteX14" fmla="*/ 72441 w 1130720"/>
                <a:gd name="connsiteY14" fmla="*/ 0 h 201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30720" h="201128">
                  <a:moveTo>
                    <a:pt x="72441" y="0"/>
                  </a:moveTo>
                  <a:cubicBezTo>
                    <a:pt x="92445" y="0"/>
                    <a:pt x="110555" y="11256"/>
                    <a:pt x="123665" y="29454"/>
                  </a:cubicBezTo>
                  <a:lnTo>
                    <a:pt x="124953" y="32107"/>
                  </a:lnTo>
                  <a:lnTo>
                    <a:pt x="1005767" y="32107"/>
                  </a:lnTo>
                  <a:lnTo>
                    <a:pt x="1007056" y="29454"/>
                  </a:lnTo>
                  <a:cubicBezTo>
                    <a:pt x="1020165" y="11256"/>
                    <a:pt x="1038275" y="0"/>
                    <a:pt x="1058279" y="0"/>
                  </a:cubicBezTo>
                  <a:cubicBezTo>
                    <a:pt x="1098287" y="0"/>
                    <a:pt x="1130720" y="45024"/>
                    <a:pt x="1130720" y="100564"/>
                  </a:cubicBezTo>
                  <a:cubicBezTo>
                    <a:pt x="1130720" y="156104"/>
                    <a:pt x="1098287" y="201128"/>
                    <a:pt x="1058279" y="201128"/>
                  </a:cubicBezTo>
                  <a:cubicBezTo>
                    <a:pt x="1048277" y="201128"/>
                    <a:pt x="1038749" y="198314"/>
                    <a:pt x="1030082" y="193225"/>
                  </a:cubicBezTo>
                  <a:lnTo>
                    <a:pt x="1011803" y="176117"/>
                  </a:lnTo>
                  <a:lnTo>
                    <a:pt x="118917" y="176117"/>
                  </a:lnTo>
                  <a:lnTo>
                    <a:pt x="100638" y="193225"/>
                  </a:lnTo>
                  <a:cubicBezTo>
                    <a:pt x="91972" y="198314"/>
                    <a:pt x="82443" y="201128"/>
                    <a:pt x="72441" y="201128"/>
                  </a:cubicBezTo>
                  <a:cubicBezTo>
                    <a:pt x="32433" y="201128"/>
                    <a:pt x="0" y="156104"/>
                    <a:pt x="0" y="100564"/>
                  </a:cubicBezTo>
                  <a:cubicBezTo>
                    <a:pt x="0" y="45024"/>
                    <a:pt x="32433" y="0"/>
                    <a:pt x="72441" y="0"/>
                  </a:cubicBezTo>
                  <a:close/>
                </a:path>
              </a:pathLst>
            </a:custGeom>
            <a:solidFill>
              <a:srgbClr val="97876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3" name="四角形: 角を丸くする 252">
              <a:extLst>
                <a:ext uri="{FF2B5EF4-FFF2-40B4-BE49-F238E27FC236}">
                  <a16:creationId xmlns:a16="http://schemas.microsoft.com/office/drawing/2014/main" id="{193DFB0D-73AD-FA3E-47BD-6EFEAB198D27}"/>
                </a:ext>
              </a:extLst>
            </p:cNvPr>
            <p:cNvSpPr/>
            <p:nvPr/>
          </p:nvSpPr>
          <p:spPr>
            <a:xfrm>
              <a:off x="2535656" y="623888"/>
              <a:ext cx="896082" cy="95641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2DE30C53-8568-A6F6-8A0A-A9909EE4B39A}"/>
                </a:ext>
              </a:extLst>
            </p:cNvPr>
            <p:cNvGrpSpPr/>
            <p:nvPr/>
          </p:nvGrpSpPr>
          <p:grpSpPr>
            <a:xfrm>
              <a:off x="2501723" y="1916903"/>
              <a:ext cx="725202" cy="335052"/>
              <a:chOff x="2501723" y="1916903"/>
              <a:chExt cx="725202" cy="335052"/>
            </a:xfrm>
          </p:grpSpPr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08055470-418E-8785-E062-DC8750DBDB9F}"/>
                  </a:ext>
                </a:extLst>
              </p:cNvPr>
              <p:cNvSpPr/>
              <p:nvPr/>
            </p:nvSpPr>
            <p:spPr>
              <a:xfrm>
                <a:off x="2501723" y="1916903"/>
                <a:ext cx="725202" cy="335052"/>
              </a:xfrm>
              <a:custGeom>
                <a:avLst/>
                <a:gdLst>
                  <a:gd name="connsiteX0" fmla="*/ 233540 w 725202"/>
                  <a:gd name="connsiteY0" fmla="*/ 0 h 335052"/>
                  <a:gd name="connsiteX1" fmla="*/ 278649 w 725202"/>
                  <a:gd name="connsiteY1" fmla="*/ 13165 h 335052"/>
                  <a:gd name="connsiteX2" fmla="*/ 304034 w 725202"/>
                  <a:gd name="connsiteY2" fmla="*/ 37907 h 335052"/>
                  <a:gd name="connsiteX3" fmla="*/ 317018 w 725202"/>
                  <a:gd name="connsiteY3" fmla="*/ 26332 h 335052"/>
                  <a:gd name="connsiteX4" fmla="*/ 362127 w 725202"/>
                  <a:gd name="connsiteY4" fmla="*/ 14290 h 335052"/>
                  <a:gd name="connsiteX5" fmla="*/ 407236 w 725202"/>
                  <a:gd name="connsiteY5" fmla="*/ 26332 h 335052"/>
                  <a:gd name="connsiteX6" fmla="*/ 422707 w 725202"/>
                  <a:gd name="connsiteY6" fmla="*/ 40125 h 335052"/>
                  <a:gd name="connsiteX7" fmla="*/ 450368 w 725202"/>
                  <a:gd name="connsiteY7" fmla="*/ 13165 h 335052"/>
                  <a:gd name="connsiteX8" fmla="*/ 495477 w 725202"/>
                  <a:gd name="connsiteY8" fmla="*/ 0 h 335052"/>
                  <a:gd name="connsiteX9" fmla="*/ 577422 w 725202"/>
                  <a:gd name="connsiteY9" fmla="*/ 49067 h 335052"/>
                  <a:gd name="connsiteX10" fmla="*/ 579436 w 725202"/>
                  <a:gd name="connsiteY10" fmla="*/ 53385 h 335052"/>
                  <a:gd name="connsiteX11" fmla="*/ 647445 w 725202"/>
                  <a:gd name="connsiteY11" fmla="*/ 37746 h 335052"/>
                  <a:gd name="connsiteX12" fmla="*/ 653172 w 725202"/>
                  <a:gd name="connsiteY12" fmla="*/ 26332 h 335052"/>
                  <a:gd name="connsiteX13" fmla="*/ 673354 w 725202"/>
                  <a:gd name="connsiteY13" fmla="*/ 14290 h 335052"/>
                  <a:gd name="connsiteX14" fmla="*/ 725202 w 725202"/>
                  <a:gd name="connsiteY14" fmla="*/ 167526 h 335052"/>
                  <a:gd name="connsiteX15" fmla="*/ 673354 w 725202"/>
                  <a:gd name="connsiteY15" fmla="*/ 320762 h 335052"/>
                  <a:gd name="connsiteX16" fmla="*/ 662292 w 725202"/>
                  <a:gd name="connsiteY16" fmla="*/ 314162 h 335052"/>
                  <a:gd name="connsiteX17" fmla="*/ 662962 w 725202"/>
                  <a:gd name="connsiteY17" fmla="*/ 315076 h 335052"/>
                  <a:gd name="connsiteX18" fmla="*/ 569602 w 725202"/>
                  <a:gd name="connsiteY18" fmla="*/ 293606 h 335052"/>
                  <a:gd name="connsiteX19" fmla="*/ 540586 w 725202"/>
                  <a:gd name="connsiteY19" fmla="*/ 321887 h 335052"/>
                  <a:gd name="connsiteX20" fmla="*/ 495477 w 725202"/>
                  <a:gd name="connsiteY20" fmla="*/ 335052 h 335052"/>
                  <a:gd name="connsiteX21" fmla="*/ 450368 w 725202"/>
                  <a:gd name="connsiteY21" fmla="*/ 321887 h 335052"/>
                  <a:gd name="connsiteX22" fmla="*/ 422707 w 725202"/>
                  <a:gd name="connsiteY22" fmla="*/ 294927 h 335052"/>
                  <a:gd name="connsiteX23" fmla="*/ 407236 w 725202"/>
                  <a:gd name="connsiteY23" fmla="*/ 308720 h 335052"/>
                  <a:gd name="connsiteX24" fmla="*/ 362127 w 725202"/>
                  <a:gd name="connsiteY24" fmla="*/ 320762 h 335052"/>
                  <a:gd name="connsiteX25" fmla="*/ 317018 w 725202"/>
                  <a:gd name="connsiteY25" fmla="*/ 308720 h 335052"/>
                  <a:gd name="connsiteX26" fmla="*/ 304034 w 725202"/>
                  <a:gd name="connsiteY26" fmla="*/ 297145 h 335052"/>
                  <a:gd name="connsiteX27" fmla="*/ 278649 w 725202"/>
                  <a:gd name="connsiteY27" fmla="*/ 321887 h 335052"/>
                  <a:gd name="connsiteX28" fmla="*/ 233540 w 725202"/>
                  <a:gd name="connsiteY28" fmla="*/ 335052 h 335052"/>
                  <a:gd name="connsiteX29" fmla="*/ 188431 w 725202"/>
                  <a:gd name="connsiteY29" fmla="*/ 321887 h 335052"/>
                  <a:gd name="connsiteX30" fmla="*/ 159044 w 725202"/>
                  <a:gd name="connsiteY30" fmla="*/ 293246 h 335052"/>
                  <a:gd name="connsiteX31" fmla="*/ 64115 w 725202"/>
                  <a:gd name="connsiteY31" fmla="*/ 315076 h 335052"/>
                  <a:gd name="connsiteX32" fmla="*/ 66242 w 725202"/>
                  <a:gd name="connsiteY32" fmla="*/ 312174 h 335052"/>
                  <a:gd name="connsiteX33" fmla="*/ 51848 w 725202"/>
                  <a:gd name="connsiteY33" fmla="*/ 320762 h 335052"/>
                  <a:gd name="connsiteX34" fmla="*/ 0 w 725202"/>
                  <a:gd name="connsiteY34" fmla="*/ 167526 h 335052"/>
                  <a:gd name="connsiteX35" fmla="*/ 51848 w 725202"/>
                  <a:gd name="connsiteY35" fmla="*/ 14290 h 335052"/>
                  <a:gd name="connsiteX36" fmla="*/ 72030 w 725202"/>
                  <a:gd name="connsiteY36" fmla="*/ 26332 h 335052"/>
                  <a:gd name="connsiteX37" fmla="*/ 77513 w 725202"/>
                  <a:gd name="connsiteY37" fmla="*/ 37259 h 335052"/>
                  <a:gd name="connsiteX38" fmla="*/ 149393 w 725202"/>
                  <a:gd name="connsiteY38" fmla="*/ 53788 h 335052"/>
                  <a:gd name="connsiteX39" fmla="*/ 151595 w 725202"/>
                  <a:gd name="connsiteY39" fmla="*/ 49067 h 335052"/>
                  <a:gd name="connsiteX40" fmla="*/ 233540 w 725202"/>
                  <a:gd name="connsiteY40" fmla="*/ 0 h 335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25202" h="335052">
                    <a:moveTo>
                      <a:pt x="233540" y="0"/>
                    </a:moveTo>
                    <a:cubicBezTo>
                      <a:pt x="249541" y="0"/>
                      <a:pt x="264784" y="4688"/>
                      <a:pt x="278649" y="13165"/>
                    </a:cubicBezTo>
                    <a:lnTo>
                      <a:pt x="304034" y="37907"/>
                    </a:lnTo>
                    <a:lnTo>
                      <a:pt x="317018" y="26332"/>
                    </a:lnTo>
                    <a:cubicBezTo>
                      <a:pt x="330883" y="18578"/>
                      <a:pt x="346126" y="14290"/>
                      <a:pt x="362127" y="14290"/>
                    </a:cubicBezTo>
                    <a:cubicBezTo>
                      <a:pt x="378128" y="14290"/>
                      <a:pt x="393371" y="18578"/>
                      <a:pt x="407236" y="26332"/>
                    </a:cubicBezTo>
                    <a:lnTo>
                      <a:pt x="422707" y="40125"/>
                    </a:lnTo>
                    <a:lnTo>
                      <a:pt x="450368" y="13165"/>
                    </a:lnTo>
                    <a:cubicBezTo>
                      <a:pt x="464233" y="4688"/>
                      <a:pt x="479476" y="0"/>
                      <a:pt x="495477" y="0"/>
                    </a:cubicBezTo>
                    <a:cubicBezTo>
                      <a:pt x="527478" y="0"/>
                      <a:pt x="556450" y="18751"/>
                      <a:pt x="577422" y="49067"/>
                    </a:cubicBezTo>
                    <a:lnTo>
                      <a:pt x="579436" y="53385"/>
                    </a:lnTo>
                    <a:lnTo>
                      <a:pt x="647445" y="37746"/>
                    </a:lnTo>
                    <a:lnTo>
                      <a:pt x="653172" y="26332"/>
                    </a:lnTo>
                    <a:cubicBezTo>
                      <a:pt x="659375" y="18578"/>
                      <a:pt x="666195" y="14290"/>
                      <a:pt x="673354" y="14290"/>
                    </a:cubicBezTo>
                    <a:cubicBezTo>
                      <a:pt x="701989" y="14290"/>
                      <a:pt x="725202" y="82896"/>
                      <a:pt x="725202" y="167526"/>
                    </a:cubicBezTo>
                    <a:cubicBezTo>
                      <a:pt x="725202" y="252156"/>
                      <a:pt x="701989" y="320762"/>
                      <a:pt x="673354" y="320762"/>
                    </a:cubicBezTo>
                    <a:lnTo>
                      <a:pt x="662292" y="314162"/>
                    </a:lnTo>
                    <a:lnTo>
                      <a:pt x="662962" y="315076"/>
                    </a:lnTo>
                    <a:lnTo>
                      <a:pt x="569602" y="293606"/>
                    </a:lnTo>
                    <a:lnTo>
                      <a:pt x="540586" y="321887"/>
                    </a:lnTo>
                    <a:cubicBezTo>
                      <a:pt x="526721" y="330364"/>
                      <a:pt x="511478" y="335052"/>
                      <a:pt x="495477" y="335052"/>
                    </a:cubicBezTo>
                    <a:cubicBezTo>
                      <a:pt x="479476" y="335052"/>
                      <a:pt x="464233" y="330364"/>
                      <a:pt x="450368" y="321887"/>
                    </a:cubicBezTo>
                    <a:lnTo>
                      <a:pt x="422707" y="294927"/>
                    </a:lnTo>
                    <a:lnTo>
                      <a:pt x="407236" y="308720"/>
                    </a:lnTo>
                    <a:cubicBezTo>
                      <a:pt x="393371" y="316474"/>
                      <a:pt x="378128" y="320762"/>
                      <a:pt x="362127" y="320762"/>
                    </a:cubicBezTo>
                    <a:cubicBezTo>
                      <a:pt x="346126" y="320762"/>
                      <a:pt x="330883" y="316474"/>
                      <a:pt x="317018" y="308720"/>
                    </a:cubicBezTo>
                    <a:lnTo>
                      <a:pt x="304034" y="297145"/>
                    </a:lnTo>
                    <a:lnTo>
                      <a:pt x="278649" y="321887"/>
                    </a:lnTo>
                    <a:cubicBezTo>
                      <a:pt x="264784" y="330364"/>
                      <a:pt x="249541" y="335052"/>
                      <a:pt x="233540" y="335052"/>
                    </a:cubicBezTo>
                    <a:cubicBezTo>
                      <a:pt x="217539" y="335052"/>
                      <a:pt x="202296" y="330364"/>
                      <a:pt x="188431" y="321887"/>
                    </a:cubicBezTo>
                    <a:lnTo>
                      <a:pt x="159044" y="293246"/>
                    </a:lnTo>
                    <a:lnTo>
                      <a:pt x="64115" y="315076"/>
                    </a:lnTo>
                    <a:lnTo>
                      <a:pt x="66242" y="312174"/>
                    </a:lnTo>
                    <a:lnTo>
                      <a:pt x="51848" y="320762"/>
                    </a:lnTo>
                    <a:cubicBezTo>
                      <a:pt x="23213" y="320762"/>
                      <a:pt x="0" y="252156"/>
                      <a:pt x="0" y="167526"/>
                    </a:cubicBezTo>
                    <a:cubicBezTo>
                      <a:pt x="0" y="82896"/>
                      <a:pt x="23213" y="14290"/>
                      <a:pt x="51848" y="14290"/>
                    </a:cubicBezTo>
                    <a:cubicBezTo>
                      <a:pt x="59007" y="14290"/>
                      <a:pt x="65827" y="18578"/>
                      <a:pt x="72030" y="26332"/>
                    </a:cubicBezTo>
                    <a:lnTo>
                      <a:pt x="77513" y="37259"/>
                    </a:lnTo>
                    <a:lnTo>
                      <a:pt x="149393" y="53788"/>
                    </a:lnTo>
                    <a:lnTo>
                      <a:pt x="151595" y="49067"/>
                    </a:lnTo>
                    <a:cubicBezTo>
                      <a:pt x="172566" y="18751"/>
                      <a:pt x="201538" y="0"/>
                      <a:pt x="233540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06201009-5E5A-4086-07A0-4340E4DA7F77}"/>
                  </a:ext>
                </a:extLst>
              </p:cNvPr>
              <p:cNvSpPr/>
              <p:nvPr/>
            </p:nvSpPr>
            <p:spPr>
              <a:xfrm>
                <a:off x="2524124" y="1950244"/>
                <a:ext cx="688181" cy="268370"/>
              </a:xfrm>
              <a:custGeom>
                <a:avLst/>
                <a:gdLst>
                  <a:gd name="connsiteX0" fmla="*/ 233540 w 725202"/>
                  <a:gd name="connsiteY0" fmla="*/ 0 h 335052"/>
                  <a:gd name="connsiteX1" fmla="*/ 278649 w 725202"/>
                  <a:gd name="connsiteY1" fmla="*/ 13165 h 335052"/>
                  <a:gd name="connsiteX2" fmla="*/ 304034 w 725202"/>
                  <a:gd name="connsiteY2" fmla="*/ 37907 h 335052"/>
                  <a:gd name="connsiteX3" fmla="*/ 317018 w 725202"/>
                  <a:gd name="connsiteY3" fmla="*/ 26332 h 335052"/>
                  <a:gd name="connsiteX4" fmla="*/ 362127 w 725202"/>
                  <a:gd name="connsiteY4" fmla="*/ 14290 h 335052"/>
                  <a:gd name="connsiteX5" fmla="*/ 407236 w 725202"/>
                  <a:gd name="connsiteY5" fmla="*/ 26332 h 335052"/>
                  <a:gd name="connsiteX6" fmla="*/ 422707 w 725202"/>
                  <a:gd name="connsiteY6" fmla="*/ 40125 h 335052"/>
                  <a:gd name="connsiteX7" fmla="*/ 450368 w 725202"/>
                  <a:gd name="connsiteY7" fmla="*/ 13165 h 335052"/>
                  <a:gd name="connsiteX8" fmla="*/ 495477 w 725202"/>
                  <a:gd name="connsiteY8" fmla="*/ 0 h 335052"/>
                  <a:gd name="connsiteX9" fmla="*/ 577422 w 725202"/>
                  <a:gd name="connsiteY9" fmla="*/ 49067 h 335052"/>
                  <a:gd name="connsiteX10" fmla="*/ 579436 w 725202"/>
                  <a:gd name="connsiteY10" fmla="*/ 53385 h 335052"/>
                  <a:gd name="connsiteX11" fmla="*/ 647445 w 725202"/>
                  <a:gd name="connsiteY11" fmla="*/ 37746 h 335052"/>
                  <a:gd name="connsiteX12" fmla="*/ 653172 w 725202"/>
                  <a:gd name="connsiteY12" fmla="*/ 26332 h 335052"/>
                  <a:gd name="connsiteX13" fmla="*/ 673354 w 725202"/>
                  <a:gd name="connsiteY13" fmla="*/ 14290 h 335052"/>
                  <a:gd name="connsiteX14" fmla="*/ 725202 w 725202"/>
                  <a:gd name="connsiteY14" fmla="*/ 167526 h 335052"/>
                  <a:gd name="connsiteX15" fmla="*/ 673354 w 725202"/>
                  <a:gd name="connsiteY15" fmla="*/ 320762 h 335052"/>
                  <a:gd name="connsiteX16" fmla="*/ 662292 w 725202"/>
                  <a:gd name="connsiteY16" fmla="*/ 314162 h 335052"/>
                  <a:gd name="connsiteX17" fmla="*/ 662962 w 725202"/>
                  <a:gd name="connsiteY17" fmla="*/ 315076 h 335052"/>
                  <a:gd name="connsiteX18" fmla="*/ 569602 w 725202"/>
                  <a:gd name="connsiteY18" fmla="*/ 293606 h 335052"/>
                  <a:gd name="connsiteX19" fmla="*/ 540586 w 725202"/>
                  <a:gd name="connsiteY19" fmla="*/ 321887 h 335052"/>
                  <a:gd name="connsiteX20" fmla="*/ 495477 w 725202"/>
                  <a:gd name="connsiteY20" fmla="*/ 335052 h 335052"/>
                  <a:gd name="connsiteX21" fmla="*/ 450368 w 725202"/>
                  <a:gd name="connsiteY21" fmla="*/ 321887 h 335052"/>
                  <a:gd name="connsiteX22" fmla="*/ 422707 w 725202"/>
                  <a:gd name="connsiteY22" fmla="*/ 294927 h 335052"/>
                  <a:gd name="connsiteX23" fmla="*/ 407236 w 725202"/>
                  <a:gd name="connsiteY23" fmla="*/ 308720 h 335052"/>
                  <a:gd name="connsiteX24" fmla="*/ 362127 w 725202"/>
                  <a:gd name="connsiteY24" fmla="*/ 320762 h 335052"/>
                  <a:gd name="connsiteX25" fmla="*/ 317018 w 725202"/>
                  <a:gd name="connsiteY25" fmla="*/ 308720 h 335052"/>
                  <a:gd name="connsiteX26" fmla="*/ 304034 w 725202"/>
                  <a:gd name="connsiteY26" fmla="*/ 297145 h 335052"/>
                  <a:gd name="connsiteX27" fmla="*/ 278649 w 725202"/>
                  <a:gd name="connsiteY27" fmla="*/ 321887 h 335052"/>
                  <a:gd name="connsiteX28" fmla="*/ 233540 w 725202"/>
                  <a:gd name="connsiteY28" fmla="*/ 335052 h 335052"/>
                  <a:gd name="connsiteX29" fmla="*/ 188431 w 725202"/>
                  <a:gd name="connsiteY29" fmla="*/ 321887 h 335052"/>
                  <a:gd name="connsiteX30" fmla="*/ 159044 w 725202"/>
                  <a:gd name="connsiteY30" fmla="*/ 293246 h 335052"/>
                  <a:gd name="connsiteX31" fmla="*/ 64115 w 725202"/>
                  <a:gd name="connsiteY31" fmla="*/ 315076 h 335052"/>
                  <a:gd name="connsiteX32" fmla="*/ 66242 w 725202"/>
                  <a:gd name="connsiteY32" fmla="*/ 312174 h 335052"/>
                  <a:gd name="connsiteX33" fmla="*/ 51848 w 725202"/>
                  <a:gd name="connsiteY33" fmla="*/ 320762 h 335052"/>
                  <a:gd name="connsiteX34" fmla="*/ 0 w 725202"/>
                  <a:gd name="connsiteY34" fmla="*/ 167526 h 335052"/>
                  <a:gd name="connsiteX35" fmla="*/ 51848 w 725202"/>
                  <a:gd name="connsiteY35" fmla="*/ 14290 h 335052"/>
                  <a:gd name="connsiteX36" fmla="*/ 72030 w 725202"/>
                  <a:gd name="connsiteY36" fmla="*/ 26332 h 335052"/>
                  <a:gd name="connsiteX37" fmla="*/ 77513 w 725202"/>
                  <a:gd name="connsiteY37" fmla="*/ 37259 h 335052"/>
                  <a:gd name="connsiteX38" fmla="*/ 149393 w 725202"/>
                  <a:gd name="connsiteY38" fmla="*/ 53788 h 335052"/>
                  <a:gd name="connsiteX39" fmla="*/ 151595 w 725202"/>
                  <a:gd name="connsiteY39" fmla="*/ 49067 h 335052"/>
                  <a:gd name="connsiteX40" fmla="*/ 233540 w 725202"/>
                  <a:gd name="connsiteY40" fmla="*/ 0 h 335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25202" h="335052">
                    <a:moveTo>
                      <a:pt x="233540" y="0"/>
                    </a:moveTo>
                    <a:cubicBezTo>
                      <a:pt x="249541" y="0"/>
                      <a:pt x="264784" y="4688"/>
                      <a:pt x="278649" y="13165"/>
                    </a:cubicBezTo>
                    <a:lnTo>
                      <a:pt x="304034" y="37907"/>
                    </a:lnTo>
                    <a:lnTo>
                      <a:pt x="317018" y="26332"/>
                    </a:lnTo>
                    <a:cubicBezTo>
                      <a:pt x="330883" y="18578"/>
                      <a:pt x="346126" y="14290"/>
                      <a:pt x="362127" y="14290"/>
                    </a:cubicBezTo>
                    <a:cubicBezTo>
                      <a:pt x="378128" y="14290"/>
                      <a:pt x="393371" y="18578"/>
                      <a:pt x="407236" y="26332"/>
                    </a:cubicBezTo>
                    <a:lnTo>
                      <a:pt x="422707" y="40125"/>
                    </a:lnTo>
                    <a:lnTo>
                      <a:pt x="450368" y="13165"/>
                    </a:lnTo>
                    <a:cubicBezTo>
                      <a:pt x="464233" y="4688"/>
                      <a:pt x="479476" y="0"/>
                      <a:pt x="495477" y="0"/>
                    </a:cubicBezTo>
                    <a:cubicBezTo>
                      <a:pt x="527478" y="0"/>
                      <a:pt x="556450" y="18751"/>
                      <a:pt x="577422" y="49067"/>
                    </a:cubicBezTo>
                    <a:lnTo>
                      <a:pt x="579436" y="53385"/>
                    </a:lnTo>
                    <a:lnTo>
                      <a:pt x="647445" y="37746"/>
                    </a:lnTo>
                    <a:lnTo>
                      <a:pt x="653172" y="26332"/>
                    </a:lnTo>
                    <a:cubicBezTo>
                      <a:pt x="659375" y="18578"/>
                      <a:pt x="666195" y="14290"/>
                      <a:pt x="673354" y="14290"/>
                    </a:cubicBezTo>
                    <a:cubicBezTo>
                      <a:pt x="701989" y="14290"/>
                      <a:pt x="725202" y="82896"/>
                      <a:pt x="725202" y="167526"/>
                    </a:cubicBezTo>
                    <a:cubicBezTo>
                      <a:pt x="725202" y="252156"/>
                      <a:pt x="701989" y="320762"/>
                      <a:pt x="673354" y="320762"/>
                    </a:cubicBezTo>
                    <a:lnTo>
                      <a:pt x="662292" y="314162"/>
                    </a:lnTo>
                    <a:lnTo>
                      <a:pt x="662962" y="315076"/>
                    </a:lnTo>
                    <a:lnTo>
                      <a:pt x="569602" y="293606"/>
                    </a:lnTo>
                    <a:lnTo>
                      <a:pt x="540586" y="321887"/>
                    </a:lnTo>
                    <a:cubicBezTo>
                      <a:pt x="526721" y="330364"/>
                      <a:pt x="511478" y="335052"/>
                      <a:pt x="495477" y="335052"/>
                    </a:cubicBezTo>
                    <a:cubicBezTo>
                      <a:pt x="479476" y="335052"/>
                      <a:pt x="464233" y="330364"/>
                      <a:pt x="450368" y="321887"/>
                    </a:cubicBezTo>
                    <a:lnTo>
                      <a:pt x="422707" y="294927"/>
                    </a:lnTo>
                    <a:lnTo>
                      <a:pt x="407236" y="308720"/>
                    </a:lnTo>
                    <a:cubicBezTo>
                      <a:pt x="393371" y="316474"/>
                      <a:pt x="378128" y="320762"/>
                      <a:pt x="362127" y="320762"/>
                    </a:cubicBezTo>
                    <a:cubicBezTo>
                      <a:pt x="346126" y="320762"/>
                      <a:pt x="330883" y="316474"/>
                      <a:pt x="317018" y="308720"/>
                    </a:cubicBezTo>
                    <a:lnTo>
                      <a:pt x="304034" y="297145"/>
                    </a:lnTo>
                    <a:lnTo>
                      <a:pt x="278649" y="321887"/>
                    </a:lnTo>
                    <a:cubicBezTo>
                      <a:pt x="264784" y="330364"/>
                      <a:pt x="249541" y="335052"/>
                      <a:pt x="233540" y="335052"/>
                    </a:cubicBezTo>
                    <a:cubicBezTo>
                      <a:pt x="217539" y="335052"/>
                      <a:pt x="202296" y="330364"/>
                      <a:pt x="188431" y="321887"/>
                    </a:cubicBezTo>
                    <a:lnTo>
                      <a:pt x="159044" y="293246"/>
                    </a:lnTo>
                    <a:lnTo>
                      <a:pt x="64115" y="315076"/>
                    </a:lnTo>
                    <a:lnTo>
                      <a:pt x="66242" y="312174"/>
                    </a:lnTo>
                    <a:lnTo>
                      <a:pt x="51848" y="320762"/>
                    </a:lnTo>
                    <a:cubicBezTo>
                      <a:pt x="23213" y="320762"/>
                      <a:pt x="0" y="252156"/>
                      <a:pt x="0" y="167526"/>
                    </a:cubicBezTo>
                    <a:cubicBezTo>
                      <a:pt x="0" y="82896"/>
                      <a:pt x="23213" y="14290"/>
                      <a:pt x="51848" y="14290"/>
                    </a:cubicBezTo>
                    <a:cubicBezTo>
                      <a:pt x="59007" y="14290"/>
                      <a:pt x="65827" y="18578"/>
                      <a:pt x="72030" y="26332"/>
                    </a:cubicBezTo>
                    <a:lnTo>
                      <a:pt x="77513" y="37259"/>
                    </a:lnTo>
                    <a:lnTo>
                      <a:pt x="149393" y="53788"/>
                    </a:lnTo>
                    <a:lnTo>
                      <a:pt x="151595" y="49067"/>
                    </a:lnTo>
                    <a:cubicBezTo>
                      <a:pt x="172566" y="18751"/>
                      <a:pt x="201538" y="0"/>
                      <a:pt x="233540" y="0"/>
                    </a:cubicBezTo>
                    <a:close/>
                  </a:path>
                </a:pathLst>
              </a:custGeom>
              <a:solidFill>
                <a:srgbClr val="97876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55" name="楕円 254">
              <a:extLst>
                <a:ext uri="{FF2B5EF4-FFF2-40B4-BE49-F238E27FC236}">
                  <a16:creationId xmlns:a16="http://schemas.microsoft.com/office/drawing/2014/main" id="{D477C9D3-859B-AEF5-E15A-2862F301422A}"/>
                </a:ext>
              </a:extLst>
            </p:cNvPr>
            <p:cNvSpPr/>
            <p:nvPr/>
          </p:nvSpPr>
          <p:spPr>
            <a:xfrm>
              <a:off x="4576762" y="1690688"/>
              <a:ext cx="173831" cy="337036"/>
            </a:xfrm>
            <a:prstGeom prst="ellipse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6" name="楕円 255">
              <a:extLst>
                <a:ext uri="{FF2B5EF4-FFF2-40B4-BE49-F238E27FC236}">
                  <a16:creationId xmlns:a16="http://schemas.microsoft.com/office/drawing/2014/main" id="{2519A475-EA9E-4AF6-91C3-71F52D74FCB3}"/>
                </a:ext>
              </a:extLst>
            </p:cNvPr>
            <p:cNvSpPr/>
            <p:nvPr/>
          </p:nvSpPr>
          <p:spPr>
            <a:xfrm>
              <a:off x="1607176" y="1856092"/>
              <a:ext cx="367996" cy="367996"/>
            </a:xfrm>
            <a:prstGeom prst="ellipse">
              <a:avLst/>
            </a:prstGeom>
            <a:solidFill>
              <a:srgbClr val="97876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9DF23308-6BBE-F2D7-216C-5164F18A4E95}"/>
                </a:ext>
              </a:extLst>
            </p:cNvPr>
            <p:cNvGrpSpPr/>
            <p:nvPr/>
          </p:nvGrpSpPr>
          <p:grpSpPr>
            <a:xfrm>
              <a:off x="1574351" y="1793011"/>
              <a:ext cx="495693" cy="469332"/>
              <a:chOff x="1574351" y="1793011"/>
              <a:chExt cx="495693" cy="469332"/>
            </a:xfrm>
          </p:grpSpPr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CD76423F-A061-DA1B-DC18-FDB1A0C865EF}"/>
                  </a:ext>
                </a:extLst>
              </p:cNvPr>
              <p:cNvSpPr/>
              <p:nvPr/>
            </p:nvSpPr>
            <p:spPr>
              <a:xfrm rot="18000000">
                <a:off x="1570992" y="1796370"/>
                <a:ext cx="149641" cy="142923"/>
              </a:xfrm>
              <a:custGeom>
                <a:avLst/>
                <a:gdLst>
                  <a:gd name="connsiteX0" fmla="*/ 211694 w 235307"/>
                  <a:gd name="connsiteY0" fmla="*/ 74876 h 142923"/>
                  <a:gd name="connsiteX1" fmla="*/ 233966 w 235307"/>
                  <a:gd name="connsiteY1" fmla="*/ 80683 h 142923"/>
                  <a:gd name="connsiteX2" fmla="*/ 196949 w 235307"/>
                  <a:gd name="connsiteY2" fmla="*/ 128451 h 142923"/>
                  <a:gd name="connsiteX3" fmla="*/ 137073 w 235307"/>
                  <a:gd name="connsiteY3" fmla="*/ 136624 h 142923"/>
                  <a:gd name="connsiteX4" fmla="*/ 174089 w 235307"/>
                  <a:gd name="connsiteY4" fmla="*/ 88856 h 142923"/>
                  <a:gd name="connsiteX5" fmla="*/ 211694 w 235307"/>
                  <a:gd name="connsiteY5" fmla="*/ 74876 h 142923"/>
                  <a:gd name="connsiteX6" fmla="*/ 23613 w 235307"/>
                  <a:gd name="connsiteY6" fmla="*/ 74876 h 142923"/>
                  <a:gd name="connsiteX7" fmla="*/ 61218 w 235307"/>
                  <a:gd name="connsiteY7" fmla="*/ 88856 h 142923"/>
                  <a:gd name="connsiteX8" fmla="*/ 98234 w 235307"/>
                  <a:gd name="connsiteY8" fmla="*/ 136624 h 142923"/>
                  <a:gd name="connsiteX9" fmla="*/ 38358 w 235307"/>
                  <a:gd name="connsiteY9" fmla="*/ 128451 h 142923"/>
                  <a:gd name="connsiteX10" fmla="*/ 1341 w 235307"/>
                  <a:gd name="connsiteY10" fmla="*/ 80683 h 142923"/>
                  <a:gd name="connsiteX11" fmla="*/ 23613 w 235307"/>
                  <a:gd name="connsiteY11" fmla="*/ 74876 h 142923"/>
                  <a:gd name="connsiteX12" fmla="*/ 116464 w 235307"/>
                  <a:gd name="connsiteY12" fmla="*/ 0 h 142923"/>
                  <a:gd name="connsiteX13" fmla="*/ 139324 w 235307"/>
                  <a:gd name="connsiteY13" fmla="*/ 55941 h 142923"/>
                  <a:gd name="connsiteX14" fmla="*/ 116464 w 235307"/>
                  <a:gd name="connsiteY14" fmla="*/ 111882 h 142923"/>
                  <a:gd name="connsiteX15" fmla="*/ 93604 w 235307"/>
                  <a:gd name="connsiteY15" fmla="*/ 55941 h 142923"/>
                  <a:gd name="connsiteX16" fmla="*/ 116464 w 235307"/>
                  <a:gd name="connsiteY16" fmla="*/ 0 h 142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5307" h="142923">
                    <a:moveTo>
                      <a:pt x="211694" y="74876"/>
                    </a:moveTo>
                    <a:cubicBezTo>
                      <a:pt x="222529" y="73397"/>
                      <a:pt x="230809" y="75216"/>
                      <a:pt x="233966" y="80683"/>
                    </a:cubicBezTo>
                    <a:cubicBezTo>
                      <a:pt x="240278" y="91616"/>
                      <a:pt x="223705" y="113003"/>
                      <a:pt x="196949" y="128451"/>
                    </a:cubicBezTo>
                    <a:cubicBezTo>
                      <a:pt x="170194" y="143898"/>
                      <a:pt x="143386" y="147557"/>
                      <a:pt x="137073" y="136624"/>
                    </a:cubicBezTo>
                    <a:cubicBezTo>
                      <a:pt x="130761" y="125690"/>
                      <a:pt x="147334" y="104303"/>
                      <a:pt x="174089" y="88856"/>
                    </a:cubicBezTo>
                    <a:cubicBezTo>
                      <a:pt x="187467" y="81132"/>
                      <a:pt x="200858" y="76356"/>
                      <a:pt x="211694" y="74876"/>
                    </a:cubicBezTo>
                    <a:close/>
                    <a:moveTo>
                      <a:pt x="23613" y="74876"/>
                    </a:moveTo>
                    <a:cubicBezTo>
                      <a:pt x="34449" y="76356"/>
                      <a:pt x="47840" y="81132"/>
                      <a:pt x="61218" y="88856"/>
                    </a:cubicBezTo>
                    <a:cubicBezTo>
                      <a:pt x="87973" y="104303"/>
                      <a:pt x="104547" y="125690"/>
                      <a:pt x="98234" y="136624"/>
                    </a:cubicBezTo>
                    <a:cubicBezTo>
                      <a:pt x="91921" y="147557"/>
                      <a:pt x="65113" y="143898"/>
                      <a:pt x="38358" y="128451"/>
                    </a:cubicBezTo>
                    <a:cubicBezTo>
                      <a:pt x="11602" y="113003"/>
                      <a:pt x="-4971" y="91616"/>
                      <a:pt x="1341" y="80683"/>
                    </a:cubicBezTo>
                    <a:cubicBezTo>
                      <a:pt x="4498" y="75216"/>
                      <a:pt x="12778" y="73397"/>
                      <a:pt x="23613" y="74876"/>
                    </a:cubicBezTo>
                    <a:close/>
                    <a:moveTo>
                      <a:pt x="116464" y="0"/>
                    </a:moveTo>
                    <a:cubicBezTo>
                      <a:pt x="129089" y="0"/>
                      <a:pt x="139324" y="25046"/>
                      <a:pt x="139324" y="55941"/>
                    </a:cubicBezTo>
                    <a:cubicBezTo>
                      <a:pt x="139324" y="86836"/>
                      <a:pt x="129089" y="111882"/>
                      <a:pt x="116464" y="111882"/>
                    </a:cubicBezTo>
                    <a:cubicBezTo>
                      <a:pt x="103839" y="111882"/>
                      <a:pt x="93604" y="86836"/>
                      <a:pt x="93604" y="55941"/>
                    </a:cubicBezTo>
                    <a:cubicBezTo>
                      <a:pt x="93604" y="25046"/>
                      <a:pt x="103839" y="0"/>
                      <a:pt x="116464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035ED7A1-8FAB-9998-A1B9-3FB86DF9774D}"/>
                  </a:ext>
                </a:extLst>
              </p:cNvPr>
              <p:cNvGrpSpPr/>
              <p:nvPr/>
            </p:nvGrpSpPr>
            <p:grpSpPr>
              <a:xfrm>
                <a:off x="1593737" y="1862100"/>
                <a:ext cx="476307" cy="400243"/>
                <a:chOff x="1593737" y="1862100"/>
                <a:chExt cx="476307" cy="400243"/>
              </a:xfrm>
            </p:grpSpPr>
            <p:sp>
              <p:nvSpPr>
                <p:cNvPr id="289" name="月 288">
                  <a:extLst>
                    <a:ext uri="{FF2B5EF4-FFF2-40B4-BE49-F238E27FC236}">
                      <a16:creationId xmlns:a16="http://schemas.microsoft.com/office/drawing/2014/main" id="{1187A4F1-9245-014D-6183-6C7A1AACD98B}"/>
                    </a:ext>
                  </a:extLst>
                </p:cNvPr>
                <p:cNvSpPr/>
                <p:nvPr/>
              </p:nvSpPr>
              <p:spPr>
                <a:xfrm rot="9900000">
                  <a:off x="1639851" y="2041387"/>
                  <a:ext cx="153852" cy="98187"/>
                </a:xfrm>
                <a:prstGeom prst="moon">
                  <a:avLst>
                    <a:gd name="adj" fmla="val 28615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0" name="月 289">
                  <a:extLst>
                    <a:ext uri="{FF2B5EF4-FFF2-40B4-BE49-F238E27FC236}">
                      <a16:creationId xmlns:a16="http://schemas.microsoft.com/office/drawing/2014/main" id="{9A7898D7-F9B4-6342-0210-1F6697C619AF}"/>
                    </a:ext>
                  </a:extLst>
                </p:cNvPr>
                <p:cNvSpPr/>
                <p:nvPr/>
              </p:nvSpPr>
              <p:spPr>
                <a:xfrm rot="8468279">
                  <a:off x="1747497" y="2154467"/>
                  <a:ext cx="179443" cy="73867"/>
                </a:xfrm>
                <a:prstGeom prst="moon">
                  <a:avLst>
                    <a:gd name="adj" fmla="val 28615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E4D487C3-CE56-FB4E-3490-D0DF8F02FE57}"/>
                    </a:ext>
                  </a:extLst>
                </p:cNvPr>
                <p:cNvSpPr/>
                <p:nvPr/>
              </p:nvSpPr>
              <p:spPr>
                <a:xfrm rot="16200000">
                  <a:off x="1580213" y="1994304"/>
                  <a:ext cx="135874" cy="95377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  <a:gd name="connsiteX0" fmla="*/ 91656 w 184132"/>
                    <a:gd name="connsiteY0" fmla="*/ 0 h 182547"/>
                    <a:gd name="connsiteX1" fmla="*/ 113690 w 184132"/>
                    <a:gd name="connsiteY1" fmla="*/ 16200 h 182547"/>
                    <a:gd name="connsiteX2" fmla="*/ 121443 w 184132"/>
                    <a:gd name="connsiteY2" fmla="*/ 49420 h 182547"/>
                    <a:gd name="connsiteX3" fmla="*/ 156602 w 184132"/>
                    <a:gd name="connsiteY3" fmla="*/ 38762 h 182547"/>
                    <a:gd name="connsiteX4" fmla="*/ 181649 w 184132"/>
                    <a:gd name="connsiteY4" fmla="*/ 49744 h 182547"/>
                    <a:gd name="connsiteX5" fmla="*/ 149330 w 184132"/>
                    <a:gd name="connsiteY5" fmla="*/ 104385 h 182547"/>
                    <a:gd name="connsiteX6" fmla="*/ 142405 w 184132"/>
                    <a:gd name="connsiteY6" fmla="*/ 106484 h 182547"/>
                    <a:gd name="connsiteX7" fmla="*/ 151870 w 184132"/>
                    <a:gd name="connsiteY7" fmla="*/ 116585 h 182547"/>
                    <a:gd name="connsiteX8" fmla="*/ 152538 w 184132"/>
                    <a:gd name="connsiteY8" fmla="*/ 180065 h 182547"/>
                    <a:gd name="connsiteX9" fmla="*/ 97897 w 184132"/>
                    <a:gd name="connsiteY9" fmla="*/ 147746 h 182547"/>
                    <a:gd name="connsiteX10" fmla="*/ 92362 w 184132"/>
                    <a:gd name="connsiteY10" fmla="*/ 129486 h 182547"/>
                    <a:gd name="connsiteX11" fmla="*/ 32185 w 184132"/>
                    <a:gd name="connsiteY11" fmla="*/ 180066 h 182547"/>
                    <a:gd name="connsiteX12" fmla="*/ 32853 w 184132"/>
                    <a:gd name="connsiteY12" fmla="*/ 116586 h 182547"/>
                    <a:gd name="connsiteX13" fmla="*/ 42188 w 184132"/>
                    <a:gd name="connsiteY13" fmla="*/ 106624 h 182547"/>
                    <a:gd name="connsiteX14" fmla="*/ 34802 w 184132"/>
                    <a:gd name="connsiteY14" fmla="*/ 104385 h 182547"/>
                    <a:gd name="connsiteX15" fmla="*/ 2483 w 184132"/>
                    <a:gd name="connsiteY15" fmla="*/ 49744 h 182547"/>
                    <a:gd name="connsiteX16" fmla="*/ 27530 w 184132"/>
                    <a:gd name="connsiteY16" fmla="*/ 38762 h 182547"/>
                    <a:gd name="connsiteX17" fmla="*/ 61923 w 184132"/>
                    <a:gd name="connsiteY17" fmla="*/ 49188 h 182547"/>
                    <a:gd name="connsiteX18" fmla="*/ 69622 w 184132"/>
                    <a:gd name="connsiteY18" fmla="*/ 16200 h 182547"/>
                    <a:gd name="connsiteX19" fmla="*/ 91656 w 184132"/>
                    <a:gd name="connsiteY19" fmla="*/ 0 h 182547"/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32185 w 184132"/>
                    <a:gd name="connsiteY10" fmla="*/ 180066 h 182549"/>
                    <a:gd name="connsiteX11" fmla="*/ 32853 w 184132"/>
                    <a:gd name="connsiteY11" fmla="*/ 116586 h 182549"/>
                    <a:gd name="connsiteX12" fmla="*/ 42188 w 184132"/>
                    <a:gd name="connsiteY12" fmla="*/ 106624 h 182549"/>
                    <a:gd name="connsiteX13" fmla="*/ 34802 w 184132"/>
                    <a:gd name="connsiteY13" fmla="*/ 104385 h 182549"/>
                    <a:gd name="connsiteX14" fmla="*/ 2483 w 184132"/>
                    <a:gd name="connsiteY14" fmla="*/ 49744 h 182549"/>
                    <a:gd name="connsiteX15" fmla="*/ 27530 w 184132"/>
                    <a:gd name="connsiteY15" fmla="*/ 38762 h 182549"/>
                    <a:gd name="connsiteX16" fmla="*/ 61923 w 184132"/>
                    <a:gd name="connsiteY16" fmla="*/ 49188 h 182549"/>
                    <a:gd name="connsiteX17" fmla="*/ 69622 w 184132"/>
                    <a:gd name="connsiteY17" fmla="*/ 16200 h 182549"/>
                    <a:gd name="connsiteX18" fmla="*/ 91656 w 184132"/>
                    <a:gd name="connsiteY18" fmla="*/ 0 h 182549"/>
                    <a:gd name="connsiteX0" fmla="*/ 91656 w 184132"/>
                    <a:gd name="connsiteY0" fmla="*/ 0 h 187999"/>
                    <a:gd name="connsiteX1" fmla="*/ 113690 w 184132"/>
                    <a:gd name="connsiteY1" fmla="*/ 16200 h 187999"/>
                    <a:gd name="connsiteX2" fmla="*/ 121443 w 184132"/>
                    <a:gd name="connsiteY2" fmla="*/ 49420 h 187999"/>
                    <a:gd name="connsiteX3" fmla="*/ 156602 w 184132"/>
                    <a:gd name="connsiteY3" fmla="*/ 38762 h 187999"/>
                    <a:gd name="connsiteX4" fmla="*/ 181649 w 184132"/>
                    <a:gd name="connsiteY4" fmla="*/ 49744 h 187999"/>
                    <a:gd name="connsiteX5" fmla="*/ 149330 w 184132"/>
                    <a:gd name="connsiteY5" fmla="*/ 104385 h 187999"/>
                    <a:gd name="connsiteX6" fmla="*/ 142405 w 184132"/>
                    <a:gd name="connsiteY6" fmla="*/ 106484 h 187999"/>
                    <a:gd name="connsiteX7" fmla="*/ 151870 w 184132"/>
                    <a:gd name="connsiteY7" fmla="*/ 116585 h 187999"/>
                    <a:gd name="connsiteX8" fmla="*/ 152538 w 184132"/>
                    <a:gd name="connsiteY8" fmla="*/ 180065 h 187999"/>
                    <a:gd name="connsiteX9" fmla="*/ 32185 w 184132"/>
                    <a:gd name="connsiteY9" fmla="*/ 180066 h 187999"/>
                    <a:gd name="connsiteX10" fmla="*/ 32853 w 184132"/>
                    <a:gd name="connsiteY10" fmla="*/ 116586 h 187999"/>
                    <a:gd name="connsiteX11" fmla="*/ 42188 w 184132"/>
                    <a:gd name="connsiteY11" fmla="*/ 106624 h 187999"/>
                    <a:gd name="connsiteX12" fmla="*/ 34802 w 184132"/>
                    <a:gd name="connsiteY12" fmla="*/ 104385 h 187999"/>
                    <a:gd name="connsiteX13" fmla="*/ 2483 w 184132"/>
                    <a:gd name="connsiteY13" fmla="*/ 49744 h 187999"/>
                    <a:gd name="connsiteX14" fmla="*/ 27530 w 184132"/>
                    <a:gd name="connsiteY14" fmla="*/ 38762 h 187999"/>
                    <a:gd name="connsiteX15" fmla="*/ 61923 w 184132"/>
                    <a:gd name="connsiteY15" fmla="*/ 49188 h 187999"/>
                    <a:gd name="connsiteX16" fmla="*/ 69622 w 184132"/>
                    <a:gd name="connsiteY16" fmla="*/ 16200 h 187999"/>
                    <a:gd name="connsiteX17" fmla="*/ 91656 w 184132"/>
                    <a:gd name="connsiteY17" fmla="*/ 0 h 187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84132" h="18799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72485" y="169485"/>
                        <a:pt x="152538" y="180065"/>
                      </a:cubicBezTo>
                      <a:cubicBezTo>
                        <a:pt x="132591" y="190645"/>
                        <a:pt x="52133" y="190646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6350" cap="flat" cmpd="sng" algn="ctr">
                  <a:solidFill>
                    <a:srgbClr val="97876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2" name="楕円 291">
                  <a:extLst>
                    <a:ext uri="{FF2B5EF4-FFF2-40B4-BE49-F238E27FC236}">
                      <a16:creationId xmlns:a16="http://schemas.microsoft.com/office/drawing/2014/main" id="{421350B1-06D8-0370-24EE-C45AEDF6DCBD}"/>
                    </a:ext>
                  </a:extLst>
                </p:cNvPr>
                <p:cNvSpPr/>
                <p:nvPr/>
              </p:nvSpPr>
              <p:spPr>
                <a:xfrm rot="20700000">
                  <a:off x="1593737" y="2137351"/>
                  <a:ext cx="103708" cy="53444"/>
                </a:xfrm>
                <a:prstGeom prst="ellipse">
                  <a:avLst/>
                </a:prstGeom>
                <a:solidFill>
                  <a:srgbClr val="FAE3C1"/>
                </a:solidFill>
                <a:ln w="6350" cap="flat" cmpd="sng" algn="ctr">
                  <a:solidFill>
                    <a:srgbClr val="97876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3" name="楕円 292">
                  <a:extLst>
                    <a:ext uri="{FF2B5EF4-FFF2-40B4-BE49-F238E27FC236}">
                      <a16:creationId xmlns:a16="http://schemas.microsoft.com/office/drawing/2014/main" id="{F5EA5E31-A8B1-4A05-AA82-D3DAE5F9F472}"/>
                    </a:ext>
                  </a:extLst>
                </p:cNvPr>
                <p:cNvSpPr/>
                <p:nvPr/>
              </p:nvSpPr>
              <p:spPr>
                <a:xfrm rot="19800000">
                  <a:off x="1693257" y="2195691"/>
                  <a:ext cx="103708" cy="53444"/>
                </a:xfrm>
                <a:prstGeom prst="ellipse">
                  <a:avLst/>
                </a:prstGeom>
                <a:solidFill>
                  <a:srgbClr val="FAE3C1"/>
                </a:solidFill>
                <a:ln w="6350" cap="flat" cmpd="sng" algn="ctr">
                  <a:solidFill>
                    <a:srgbClr val="97876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4" name="楕円 293">
                  <a:extLst>
                    <a:ext uri="{FF2B5EF4-FFF2-40B4-BE49-F238E27FC236}">
                      <a16:creationId xmlns:a16="http://schemas.microsoft.com/office/drawing/2014/main" id="{78024E56-E7D4-26E7-A893-21DA55D2231D}"/>
                    </a:ext>
                  </a:extLst>
                </p:cNvPr>
                <p:cNvSpPr/>
                <p:nvPr/>
              </p:nvSpPr>
              <p:spPr>
                <a:xfrm rot="18900000">
                  <a:off x="1785199" y="2216624"/>
                  <a:ext cx="88718" cy="45719"/>
                </a:xfrm>
                <a:prstGeom prst="ellipse">
                  <a:avLst/>
                </a:prstGeom>
                <a:solidFill>
                  <a:srgbClr val="FAE3C1"/>
                </a:solidFill>
                <a:ln w="6350" cap="flat" cmpd="sng" algn="ctr">
                  <a:solidFill>
                    <a:srgbClr val="97876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95" name="グループ化 294">
                  <a:extLst>
                    <a:ext uri="{FF2B5EF4-FFF2-40B4-BE49-F238E27FC236}">
                      <a16:creationId xmlns:a16="http://schemas.microsoft.com/office/drawing/2014/main" id="{BA02C912-09C0-D87C-611B-FA4ABB74B07C}"/>
                    </a:ext>
                  </a:extLst>
                </p:cNvPr>
                <p:cNvGrpSpPr/>
                <p:nvPr/>
              </p:nvGrpSpPr>
              <p:grpSpPr>
                <a:xfrm>
                  <a:off x="1885912" y="2016881"/>
                  <a:ext cx="184132" cy="182549"/>
                  <a:chOff x="1702843" y="1857375"/>
                  <a:chExt cx="184132" cy="182549"/>
                </a:xfrm>
              </p:grpSpPr>
              <p:sp>
                <p:nvSpPr>
                  <p:cNvPr id="302" name="フリーフォーム: 図形 301">
                    <a:extLst>
                      <a:ext uri="{FF2B5EF4-FFF2-40B4-BE49-F238E27FC236}">
                        <a16:creationId xmlns:a16="http://schemas.microsoft.com/office/drawing/2014/main" id="{290B0330-BC62-FCDD-2A98-EF5DE804674A}"/>
                      </a:ext>
                    </a:extLst>
                  </p:cNvPr>
                  <p:cNvSpPr/>
                  <p:nvPr/>
                </p:nvSpPr>
                <p:spPr>
                  <a:xfrm>
                    <a:off x="1702843" y="1857375"/>
                    <a:ext cx="184132" cy="182549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FAE3C1"/>
                  </a:solidFill>
                  <a:ln w="6350" cap="flat" cmpd="sng" algn="ctr">
                    <a:solidFill>
                      <a:srgbClr val="97876F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FC667A06-A71A-EF36-4404-5134DF330B60}"/>
                      </a:ext>
                    </a:extLst>
                  </p:cNvPr>
                  <p:cNvSpPr/>
                  <p:nvPr/>
                </p:nvSpPr>
                <p:spPr>
                  <a:xfrm>
                    <a:off x="1768162" y="1918684"/>
                    <a:ext cx="53494" cy="53034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97876F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6" name="グループ化 295">
                  <a:extLst>
                    <a:ext uri="{FF2B5EF4-FFF2-40B4-BE49-F238E27FC236}">
                      <a16:creationId xmlns:a16="http://schemas.microsoft.com/office/drawing/2014/main" id="{D7E384A4-BB30-D600-59B7-DB1460910EC9}"/>
                    </a:ext>
                  </a:extLst>
                </p:cNvPr>
                <p:cNvGrpSpPr/>
                <p:nvPr/>
              </p:nvGrpSpPr>
              <p:grpSpPr>
                <a:xfrm>
                  <a:off x="1750181" y="1978781"/>
                  <a:ext cx="184132" cy="182549"/>
                  <a:chOff x="1702843" y="1857375"/>
                  <a:chExt cx="184132" cy="182549"/>
                </a:xfrm>
              </p:grpSpPr>
              <p:sp>
                <p:nvSpPr>
                  <p:cNvPr id="300" name="フリーフォーム: 図形 299">
                    <a:extLst>
                      <a:ext uri="{FF2B5EF4-FFF2-40B4-BE49-F238E27FC236}">
                        <a16:creationId xmlns:a16="http://schemas.microsoft.com/office/drawing/2014/main" id="{CBCD02FC-8A52-3732-535E-524A9284C0E5}"/>
                      </a:ext>
                    </a:extLst>
                  </p:cNvPr>
                  <p:cNvSpPr/>
                  <p:nvPr/>
                </p:nvSpPr>
                <p:spPr>
                  <a:xfrm>
                    <a:off x="1702843" y="1857375"/>
                    <a:ext cx="184132" cy="182549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FAE3C1"/>
                  </a:solidFill>
                  <a:ln w="6350" cap="flat" cmpd="sng" algn="ctr">
                    <a:solidFill>
                      <a:srgbClr val="97876F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1" name="フリーフォーム: 図形 300">
                    <a:extLst>
                      <a:ext uri="{FF2B5EF4-FFF2-40B4-BE49-F238E27FC236}">
                        <a16:creationId xmlns:a16="http://schemas.microsoft.com/office/drawing/2014/main" id="{8AE5CB7F-8C95-BD98-95A0-D4615FD661A6}"/>
                      </a:ext>
                    </a:extLst>
                  </p:cNvPr>
                  <p:cNvSpPr/>
                  <p:nvPr/>
                </p:nvSpPr>
                <p:spPr>
                  <a:xfrm>
                    <a:off x="1768162" y="1918684"/>
                    <a:ext cx="53494" cy="53034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97876F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0382166F-5FB3-7616-6B7A-EF8573580CA0}"/>
                    </a:ext>
                  </a:extLst>
                </p:cNvPr>
                <p:cNvGrpSpPr/>
                <p:nvPr/>
              </p:nvGrpSpPr>
              <p:grpSpPr>
                <a:xfrm>
                  <a:off x="1700175" y="1862100"/>
                  <a:ext cx="184132" cy="182549"/>
                  <a:chOff x="1702843" y="1857375"/>
                  <a:chExt cx="184132" cy="182549"/>
                </a:xfrm>
              </p:grpSpPr>
              <p:sp>
                <p:nvSpPr>
                  <p:cNvPr id="298" name="フリーフォーム: 図形 297">
                    <a:extLst>
                      <a:ext uri="{FF2B5EF4-FFF2-40B4-BE49-F238E27FC236}">
                        <a16:creationId xmlns:a16="http://schemas.microsoft.com/office/drawing/2014/main" id="{3C2662CE-DACE-3801-9088-CD794A4A9796}"/>
                      </a:ext>
                    </a:extLst>
                  </p:cNvPr>
                  <p:cNvSpPr/>
                  <p:nvPr/>
                </p:nvSpPr>
                <p:spPr>
                  <a:xfrm>
                    <a:off x="1702843" y="1857375"/>
                    <a:ext cx="184132" cy="182549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FAE3C1"/>
                  </a:solidFill>
                  <a:ln w="6350" cap="flat" cmpd="sng" algn="ctr">
                    <a:solidFill>
                      <a:srgbClr val="97876F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9" name="フリーフォーム: 図形 298">
                    <a:extLst>
                      <a:ext uri="{FF2B5EF4-FFF2-40B4-BE49-F238E27FC236}">
                        <a16:creationId xmlns:a16="http://schemas.microsoft.com/office/drawing/2014/main" id="{6D52DD5B-5A80-89E2-2503-B5C8433442E0}"/>
                      </a:ext>
                    </a:extLst>
                  </p:cNvPr>
                  <p:cNvSpPr/>
                  <p:nvPr/>
                </p:nvSpPr>
                <p:spPr>
                  <a:xfrm>
                    <a:off x="1768162" y="1918684"/>
                    <a:ext cx="53494" cy="53034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97876F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58" name="テキスト ボックス 257">
              <a:extLst>
                <a:ext uri="{FF2B5EF4-FFF2-40B4-BE49-F238E27FC236}">
                  <a16:creationId xmlns:a16="http://schemas.microsoft.com/office/drawing/2014/main" id="{2BE99764-A665-859F-6DEE-03FCBEB24AD2}"/>
                </a:ext>
              </a:extLst>
            </p:cNvPr>
            <p:cNvSpPr txBox="1"/>
            <p:nvPr/>
          </p:nvSpPr>
          <p:spPr>
            <a:xfrm>
              <a:off x="2605051" y="632618"/>
              <a:ext cx="750924" cy="7620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日 本 銀 行 券</a:t>
              </a:r>
            </a:p>
          </p:txBody>
        </p:sp>
        <p:sp>
          <p:nvSpPr>
            <p:cNvPr id="259" name="テキスト ボックス 258">
              <a:extLst>
                <a:ext uri="{FF2B5EF4-FFF2-40B4-BE49-F238E27FC236}">
                  <a16:creationId xmlns:a16="http://schemas.microsoft.com/office/drawing/2014/main" id="{1A81317B-CD2A-0C26-0A8E-EC8F03BFFC37}"/>
                </a:ext>
              </a:extLst>
            </p:cNvPr>
            <p:cNvSpPr txBox="1"/>
            <p:nvPr/>
          </p:nvSpPr>
          <p:spPr>
            <a:xfrm>
              <a:off x="1857338" y="1558867"/>
              <a:ext cx="498512" cy="667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50000"/>
                    </a:srgbClr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日 本 銀 行</a:t>
              </a:r>
            </a:p>
          </p:txBody>
        </p: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B772C077-97A2-FC1B-F654-A8DB99596C05}"/>
                </a:ext>
              </a:extLst>
            </p:cNvPr>
            <p:cNvGrpSpPr/>
            <p:nvPr/>
          </p:nvGrpSpPr>
          <p:grpSpPr>
            <a:xfrm>
              <a:off x="1255746" y="704331"/>
              <a:ext cx="215535" cy="356120"/>
              <a:chOff x="5113337" y="724291"/>
              <a:chExt cx="783781" cy="1295009"/>
            </a:xfrm>
          </p:grpSpPr>
          <p:sp>
            <p:nvSpPr>
              <p:cNvPr id="262" name="台形 261">
                <a:extLst>
                  <a:ext uri="{FF2B5EF4-FFF2-40B4-BE49-F238E27FC236}">
                    <a16:creationId xmlns:a16="http://schemas.microsoft.com/office/drawing/2014/main" id="{FCD49F9C-06FA-4E59-CED4-B5DE34E60493}"/>
                  </a:ext>
                </a:extLst>
              </p:cNvPr>
              <p:cNvSpPr/>
              <p:nvPr/>
            </p:nvSpPr>
            <p:spPr>
              <a:xfrm>
                <a:off x="5277251" y="1489315"/>
                <a:ext cx="448444" cy="332985"/>
              </a:xfrm>
              <a:prstGeom prst="trapezoid">
                <a:avLst>
                  <a:gd name="adj" fmla="val 16369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3" name="台形 262">
                <a:extLst>
                  <a:ext uri="{FF2B5EF4-FFF2-40B4-BE49-F238E27FC236}">
                    <a16:creationId xmlns:a16="http://schemas.microsoft.com/office/drawing/2014/main" id="{3700158E-6D0C-6396-FD3D-1FE5F7C5982C}"/>
                  </a:ext>
                </a:extLst>
              </p:cNvPr>
              <p:cNvSpPr/>
              <p:nvPr/>
            </p:nvSpPr>
            <p:spPr>
              <a:xfrm flipV="1">
                <a:off x="5277251" y="1822300"/>
                <a:ext cx="448444" cy="184300"/>
              </a:xfrm>
              <a:prstGeom prst="trapezoid">
                <a:avLst>
                  <a:gd name="adj" fmla="val 16369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1175ECB8-0045-ECC9-BF92-854FFD33EFAB}"/>
                  </a:ext>
                </a:extLst>
              </p:cNvPr>
              <p:cNvSpPr/>
              <p:nvPr/>
            </p:nvSpPr>
            <p:spPr>
              <a:xfrm rot="5400000" flipH="1">
                <a:off x="5392226" y="1774016"/>
                <a:ext cx="147073" cy="263545"/>
              </a:xfrm>
              <a:custGeom>
                <a:avLst/>
                <a:gdLst>
                  <a:gd name="connsiteX0" fmla="*/ 147073 w 147073"/>
                  <a:gd name="connsiteY0" fmla="*/ 142907 h 263545"/>
                  <a:gd name="connsiteX1" fmla="*/ 147073 w 147073"/>
                  <a:gd name="connsiteY1" fmla="*/ 119424 h 263545"/>
                  <a:gd name="connsiteX2" fmla="*/ 109602 w 147073"/>
                  <a:gd name="connsiteY2" fmla="*/ 81953 h 263545"/>
                  <a:gd name="connsiteX3" fmla="*/ 94554 w 147073"/>
                  <a:gd name="connsiteY3" fmla="*/ 81953 h 263545"/>
                  <a:gd name="connsiteX4" fmla="*/ 115042 w 147073"/>
                  <a:gd name="connsiteY4" fmla="*/ 0 h 263545"/>
                  <a:gd name="connsiteX5" fmla="*/ 7348 w 147073"/>
                  <a:gd name="connsiteY5" fmla="*/ 0 h 263545"/>
                  <a:gd name="connsiteX6" fmla="*/ 28740 w 147073"/>
                  <a:gd name="connsiteY6" fmla="*/ 85570 h 263545"/>
                  <a:gd name="connsiteX7" fmla="*/ 10975 w 147073"/>
                  <a:gd name="connsiteY7" fmla="*/ 92928 h 263545"/>
                  <a:gd name="connsiteX8" fmla="*/ 0 w 147073"/>
                  <a:gd name="connsiteY8" fmla="*/ 119424 h 263545"/>
                  <a:gd name="connsiteX9" fmla="*/ 0 w 147073"/>
                  <a:gd name="connsiteY9" fmla="*/ 142907 h 263545"/>
                  <a:gd name="connsiteX10" fmla="*/ 10975 w 147073"/>
                  <a:gd name="connsiteY10" fmla="*/ 169404 h 263545"/>
                  <a:gd name="connsiteX11" fmla="*/ 29015 w 147073"/>
                  <a:gd name="connsiteY11" fmla="*/ 176876 h 263545"/>
                  <a:gd name="connsiteX12" fmla="*/ 7348 w 147073"/>
                  <a:gd name="connsiteY12" fmla="*/ 263545 h 263545"/>
                  <a:gd name="connsiteX13" fmla="*/ 115042 w 147073"/>
                  <a:gd name="connsiteY13" fmla="*/ 263545 h 263545"/>
                  <a:gd name="connsiteX14" fmla="*/ 94251 w 147073"/>
                  <a:gd name="connsiteY14" fmla="*/ 180379 h 263545"/>
                  <a:gd name="connsiteX15" fmla="*/ 109602 w 147073"/>
                  <a:gd name="connsiteY15" fmla="*/ 180379 h 263545"/>
                  <a:gd name="connsiteX16" fmla="*/ 147073 w 147073"/>
                  <a:gd name="connsiteY16" fmla="*/ 142907 h 2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073" h="263545">
                    <a:moveTo>
                      <a:pt x="147073" y="142907"/>
                    </a:moveTo>
                    <a:lnTo>
                      <a:pt x="147073" y="119424"/>
                    </a:lnTo>
                    <a:cubicBezTo>
                      <a:pt x="147073" y="98729"/>
                      <a:pt x="130297" y="81953"/>
                      <a:pt x="109602" y="81953"/>
                    </a:cubicBezTo>
                    <a:lnTo>
                      <a:pt x="94554" y="81953"/>
                    </a:lnTo>
                    <a:lnTo>
                      <a:pt x="115042" y="0"/>
                    </a:lnTo>
                    <a:lnTo>
                      <a:pt x="7348" y="0"/>
                    </a:lnTo>
                    <a:lnTo>
                      <a:pt x="28740" y="85570"/>
                    </a:lnTo>
                    <a:lnTo>
                      <a:pt x="10975" y="92928"/>
                    </a:lnTo>
                    <a:cubicBezTo>
                      <a:pt x="4194" y="99709"/>
                      <a:pt x="0" y="109077"/>
                      <a:pt x="0" y="119424"/>
                    </a:cubicBezTo>
                    <a:lnTo>
                      <a:pt x="0" y="142907"/>
                    </a:lnTo>
                    <a:cubicBezTo>
                      <a:pt x="0" y="153255"/>
                      <a:pt x="4194" y="162623"/>
                      <a:pt x="10975" y="169404"/>
                    </a:cubicBezTo>
                    <a:lnTo>
                      <a:pt x="29015" y="176876"/>
                    </a:lnTo>
                    <a:lnTo>
                      <a:pt x="7348" y="263545"/>
                    </a:lnTo>
                    <a:lnTo>
                      <a:pt x="115042" y="263545"/>
                    </a:lnTo>
                    <a:lnTo>
                      <a:pt x="94251" y="180379"/>
                    </a:lnTo>
                    <a:lnTo>
                      <a:pt x="109602" y="180379"/>
                    </a:lnTo>
                    <a:cubicBezTo>
                      <a:pt x="130297" y="180379"/>
                      <a:pt x="147073" y="163603"/>
                      <a:pt x="147073" y="142907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010FA991-EF7B-B4F8-687E-69D814A0A241}"/>
                  </a:ext>
                </a:extLst>
              </p:cNvPr>
              <p:cNvSpPr/>
              <p:nvPr/>
            </p:nvSpPr>
            <p:spPr>
              <a:xfrm>
                <a:off x="5462587" y="1590675"/>
                <a:ext cx="295275" cy="412750"/>
              </a:xfrm>
              <a:custGeom>
                <a:avLst/>
                <a:gdLst>
                  <a:gd name="connsiteX0" fmla="*/ 0 w 295275"/>
                  <a:gd name="connsiteY0" fmla="*/ 231775 h 412750"/>
                  <a:gd name="connsiteX1" fmla="*/ 225425 w 295275"/>
                  <a:gd name="connsiteY1" fmla="*/ 0 h 412750"/>
                  <a:gd name="connsiteX2" fmla="*/ 295275 w 295275"/>
                  <a:gd name="connsiteY2" fmla="*/ 60325 h 412750"/>
                  <a:gd name="connsiteX3" fmla="*/ 174625 w 295275"/>
                  <a:gd name="connsiteY3" fmla="*/ 412750 h 412750"/>
                  <a:gd name="connsiteX4" fmla="*/ 0 w 295275"/>
                  <a:gd name="connsiteY4" fmla="*/ 231775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275" h="412750">
                    <a:moveTo>
                      <a:pt x="0" y="231775"/>
                    </a:moveTo>
                    <a:lnTo>
                      <a:pt x="225425" y="0"/>
                    </a:lnTo>
                    <a:lnTo>
                      <a:pt x="295275" y="60325"/>
                    </a:lnTo>
                    <a:lnTo>
                      <a:pt x="174625" y="412750"/>
                    </a:lnTo>
                    <a:lnTo>
                      <a:pt x="0" y="23177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50AB9601-4F92-6635-F070-2152C7BA6578}"/>
                  </a:ext>
                </a:extLst>
              </p:cNvPr>
              <p:cNvSpPr/>
              <p:nvPr/>
            </p:nvSpPr>
            <p:spPr>
              <a:xfrm flipH="1">
                <a:off x="5259438" y="1590675"/>
                <a:ext cx="205245" cy="412750"/>
              </a:xfrm>
              <a:custGeom>
                <a:avLst/>
                <a:gdLst>
                  <a:gd name="connsiteX0" fmla="*/ 0 w 295275"/>
                  <a:gd name="connsiteY0" fmla="*/ 231775 h 412750"/>
                  <a:gd name="connsiteX1" fmla="*/ 225425 w 295275"/>
                  <a:gd name="connsiteY1" fmla="*/ 0 h 412750"/>
                  <a:gd name="connsiteX2" fmla="*/ 295275 w 295275"/>
                  <a:gd name="connsiteY2" fmla="*/ 60325 h 412750"/>
                  <a:gd name="connsiteX3" fmla="*/ 174625 w 295275"/>
                  <a:gd name="connsiteY3" fmla="*/ 412750 h 412750"/>
                  <a:gd name="connsiteX4" fmla="*/ 0 w 295275"/>
                  <a:gd name="connsiteY4" fmla="*/ 231775 h 41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275" h="412750">
                    <a:moveTo>
                      <a:pt x="0" y="231775"/>
                    </a:moveTo>
                    <a:lnTo>
                      <a:pt x="225425" y="0"/>
                    </a:lnTo>
                    <a:lnTo>
                      <a:pt x="295275" y="60325"/>
                    </a:lnTo>
                    <a:lnTo>
                      <a:pt x="174625" y="412750"/>
                    </a:lnTo>
                    <a:lnTo>
                      <a:pt x="0" y="23177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6F345AB3-5E33-9641-7E59-29C5A0699322}"/>
                  </a:ext>
                </a:extLst>
              </p:cNvPr>
              <p:cNvSpPr/>
              <p:nvPr/>
            </p:nvSpPr>
            <p:spPr>
              <a:xfrm>
                <a:off x="5118457" y="724291"/>
                <a:ext cx="778661" cy="689215"/>
              </a:xfrm>
              <a:custGeom>
                <a:avLst/>
                <a:gdLst>
                  <a:gd name="connsiteX0" fmla="*/ 389331 w 778661"/>
                  <a:gd name="connsiteY0" fmla="*/ 0 h 778661"/>
                  <a:gd name="connsiteX1" fmla="*/ 594631 w 778661"/>
                  <a:gd name="connsiteY1" fmla="*/ 85038 h 778661"/>
                  <a:gd name="connsiteX2" fmla="*/ 693623 w 778661"/>
                  <a:gd name="connsiteY2" fmla="*/ 184031 h 778661"/>
                  <a:gd name="connsiteX3" fmla="*/ 693623 w 778661"/>
                  <a:gd name="connsiteY3" fmla="*/ 594631 h 778661"/>
                  <a:gd name="connsiteX4" fmla="*/ 594631 w 778661"/>
                  <a:gd name="connsiteY4" fmla="*/ 693623 h 778661"/>
                  <a:gd name="connsiteX5" fmla="*/ 184030 w 778661"/>
                  <a:gd name="connsiteY5" fmla="*/ 693623 h 778661"/>
                  <a:gd name="connsiteX6" fmla="*/ 85038 w 778661"/>
                  <a:gd name="connsiteY6" fmla="*/ 594631 h 778661"/>
                  <a:gd name="connsiteX7" fmla="*/ 85038 w 778661"/>
                  <a:gd name="connsiteY7" fmla="*/ 184031 h 778661"/>
                  <a:gd name="connsiteX8" fmla="*/ 184030 w 778661"/>
                  <a:gd name="connsiteY8" fmla="*/ 85038 h 778661"/>
                  <a:gd name="connsiteX9" fmla="*/ 389331 w 778661"/>
                  <a:gd name="connsiteY9" fmla="*/ 0 h 778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661" h="778661">
                    <a:moveTo>
                      <a:pt x="389331" y="0"/>
                    </a:moveTo>
                    <a:cubicBezTo>
                      <a:pt x="463635" y="0"/>
                      <a:pt x="537939" y="28346"/>
                      <a:pt x="594631" y="85038"/>
                    </a:cubicBezTo>
                    <a:lnTo>
                      <a:pt x="693623" y="184031"/>
                    </a:lnTo>
                    <a:cubicBezTo>
                      <a:pt x="807007" y="297414"/>
                      <a:pt x="807007" y="481247"/>
                      <a:pt x="693623" y="594631"/>
                    </a:cubicBezTo>
                    <a:lnTo>
                      <a:pt x="594631" y="693623"/>
                    </a:lnTo>
                    <a:cubicBezTo>
                      <a:pt x="481247" y="807007"/>
                      <a:pt x="297415" y="807007"/>
                      <a:pt x="184030" y="693623"/>
                    </a:cubicBezTo>
                    <a:lnTo>
                      <a:pt x="85038" y="594631"/>
                    </a:lnTo>
                    <a:cubicBezTo>
                      <a:pt x="-28346" y="481247"/>
                      <a:pt x="-28346" y="297414"/>
                      <a:pt x="85038" y="184031"/>
                    </a:cubicBezTo>
                    <a:lnTo>
                      <a:pt x="184030" y="85038"/>
                    </a:lnTo>
                    <a:cubicBezTo>
                      <a:pt x="240723" y="28346"/>
                      <a:pt x="315027" y="0"/>
                      <a:pt x="389331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8" name="四角形: 角を丸くする 267">
                <a:extLst>
                  <a:ext uri="{FF2B5EF4-FFF2-40B4-BE49-F238E27FC236}">
                    <a16:creationId xmlns:a16="http://schemas.microsoft.com/office/drawing/2014/main" id="{E33970B4-0256-12DF-477E-D5AB34C7B3AE}"/>
                  </a:ext>
                </a:extLst>
              </p:cNvPr>
              <p:cNvSpPr/>
              <p:nvPr/>
            </p:nvSpPr>
            <p:spPr>
              <a:xfrm>
                <a:off x="5164931" y="1174750"/>
                <a:ext cx="120650" cy="212726"/>
              </a:xfrm>
              <a:prstGeom prst="roundRect">
                <a:avLst>
                  <a:gd name="adj" fmla="val 49238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11E43DDF-B8F7-D88F-4D9A-E7E185CF3122}"/>
                  </a:ext>
                </a:extLst>
              </p:cNvPr>
              <p:cNvSpPr/>
              <p:nvPr/>
            </p:nvSpPr>
            <p:spPr>
              <a:xfrm>
                <a:off x="5203031" y="800100"/>
                <a:ext cx="676275" cy="854075"/>
              </a:xfrm>
              <a:custGeom>
                <a:avLst/>
                <a:gdLst>
                  <a:gd name="connsiteX0" fmla="*/ 290775 w 676275"/>
                  <a:gd name="connsiteY0" fmla="*/ 0 h 854075"/>
                  <a:gd name="connsiteX1" fmla="*/ 299775 w 676275"/>
                  <a:gd name="connsiteY1" fmla="*/ 0 h 854075"/>
                  <a:gd name="connsiteX2" fmla="*/ 590550 w 676275"/>
                  <a:gd name="connsiteY2" fmla="*/ 290775 h 854075"/>
                  <a:gd name="connsiteX3" fmla="*/ 590550 w 676275"/>
                  <a:gd name="connsiteY3" fmla="*/ 380234 h 854075"/>
                  <a:gd name="connsiteX4" fmla="*/ 591908 w 676275"/>
                  <a:gd name="connsiteY4" fmla="*/ 379318 h 854075"/>
                  <a:gd name="connsiteX5" fmla="*/ 615031 w 676275"/>
                  <a:gd name="connsiteY5" fmla="*/ 374650 h 854075"/>
                  <a:gd name="connsiteX6" fmla="*/ 616869 w 676275"/>
                  <a:gd name="connsiteY6" fmla="*/ 374650 h 854075"/>
                  <a:gd name="connsiteX7" fmla="*/ 676275 w 676275"/>
                  <a:gd name="connsiteY7" fmla="*/ 434056 h 854075"/>
                  <a:gd name="connsiteX8" fmla="*/ 676275 w 676275"/>
                  <a:gd name="connsiteY8" fmla="*/ 527970 h 854075"/>
                  <a:gd name="connsiteX9" fmla="*/ 616869 w 676275"/>
                  <a:gd name="connsiteY9" fmla="*/ 587376 h 854075"/>
                  <a:gd name="connsiteX10" fmla="*/ 615031 w 676275"/>
                  <a:gd name="connsiteY10" fmla="*/ 587376 h 854075"/>
                  <a:gd name="connsiteX11" fmla="*/ 591908 w 676275"/>
                  <a:gd name="connsiteY11" fmla="*/ 582708 h 854075"/>
                  <a:gd name="connsiteX12" fmla="*/ 588805 w 676275"/>
                  <a:gd name="connsiteY12" fmla="*/ 580615 h 854075"/>
                  <a:gd name="connsiteX13" fmla="*/ 584643 w 676275"/>
                  <a:gd name="connsiteY13" fmla="*/ 621901 h 854075"/>
                  <a:gd name="connsiteX14" fmla="*/ 299775 w 676275"/>
                  <a:gd name="connsiteY14" fmla="*/ 854075 h 854075"/>
                  <a:gd name="connsiteX15" fmla="*/ 290775 w 676275"/>
                  <a:gd name="connsiteY15" fmla="*/ 854075 h 854075"/>
                  <a:gd name="connsiteX16" fmla="*/ 0 w 676275"/>
                  <a:gd name="connsiteY16" fmla="*/ 563300 h 854075"/>
                  <a:gd name="connsiteX17" fmla="*/ 0 w 676275"/>
                  <a:gd name="connsiteY17" fmla="*/ 290775 h 854075"/>
                  <a:gd name="connsiteX18" fmla="*/ 290775 w 676275"/>
                  <a:gd name="connsiteY18" fmla="*/ 0 h 854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6275" h="854075">
                    <a:moveTo>
                      <a:pt x="290775" y="0"/>
                    </a:moveTo>
                    <a:lnTo>
                      <a:pt x="299775" y="0"/>
                    </a:lnTo>
                    <a:cubicBezTo>
                      <a:pt x="460366" y="0"/>
                      <a:pt x="590550" y="130184"/>
                      <a:pt x="590550" y="290775"/>
                    </a:cubicBezTo>
                    <a:lnTo>
                      <a:pt x="590550" y="380234"/>
                    </a:lnTo>
                    <a:lnTo>
                      <a:pt x="591908" y="379318"/>
                    </a:lnTo>
                    <a:cubicBezTo>
                      <a:pt x="599015" y="376312"/>
                      <a:pt x="606829" y="374650"/>
                      <a:pt x="615031" y="374650"/>
                    </a:cubicBezTo>
                    <a:lnTo>
                      <a:pt x="616869" y="374650"/>
                    </a:lnTo>
                    <a:cubicBezTo>
                      <a:pt x="649678" y="374650"/>
                      <a:pt x="676275" y="401247"/>
                      <a:pt x="676275" y="434056"/>
                    </a:cubicBezTo>
                    <a:lnTo>
                      <a:pt x="676275" y="527970"/>
                    </a:lnTo>
                    <a:cubicBezTo>
                      <a:pt x="676275" y="560779"/>
                      <a:pt x="649678" y="587376"/>
                      <a:pt x="616869" y="587376"/>
                    </a:cubicBezTo>
                    <a:lnTo>
                      <a:pt x="615031" y="587376"/>
                    </a:lnTo>
                    <a:cubicBezTo>
                      <a:pt x="606829" y="587376"/>
                      <a:pt x="599015" y="585714"/>
                      <a:pt x="591908" y="582708"/>
                    </a:cubicBezTo>
                    <a:lnTo>
                      <a:pt x="588805" y="580615"/>
                    </a:lnTo>
                    <a:lnTo>
                      <a:pt x="584643" y="621901"/>
                    </a:lnTo>
                    <a:cubicBezTo>
                      <a:pt x="557529" y="754403"/>
                      <a:pt x="440292" y="854075"/>
                      <a:pt x="299775" y="854075"/>
                    </a:cubicBezTo>
                    <a:lnTo>
                      <a:pt x="290775" y="854075"/>
                    </a:lnTo>
                    <a:cubicBezTo>
                      <a:pt x="130184" y="854075"/>
                      <a:pt x="0" y="723891"/>
                      <a:pt x="0" y="563300"/>
                    </a:cubicBezTo>
                    <a:lnTo>
                      <a:pt x="0" y="290775"/>
                    </a:lnTo>
                    <a:cubicBezTo>
                      <a:pt x="0" y="130184"/>
                      <a:pt x="130184" y="0"/>
                      <a:pt x="29077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93C28F00-8751-6C45-9AD2-DAF46DF99632}"/>
                  </a:ext>
                </a:extLst>
              </p:cNvPr>
              <p:cNvGrpSpPr/>
              <p:nvPr/>
            </p:nvGrpSpPr>
            <p:grpSpPr>
              <a:xfrm>
                <a:off x="5237339" y="1145498"/>
                <a:ext cx="429809" cy="77485"/>
                <a:chOff x="5237339" y="1145498"/>
                <a:chExt cx="429809" cy="77485"/>
              </a:xfrm>
            </p:grpSpPr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942C4E50-D6EF-DA95-C19E-7F274779B1DE}"/>
                    </a:ext>
                  </a:extLst>
                </p:cNvPr>
                <p:cNvGrpSpPr/>
                <p:nvPr/>
              </p:nvGrpSpPr>
              <p:grpSpPr>
                <a:xfrm rot="900000">
                  <a:off x="5508803" y="1145498"/>
                  <a:ext cx="158345" cy="77485"/>
                  <a:chOff x="3750469" y="1019938"/>
                  <a:chExt cx="183356" cy="89724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284" name="楕円 283">
                    <a:extLst>
                      <a:ext uri="{FF2B5EF4-FFF2-40B4-BE49-F238E27FC236}">
                        <a16:creationId xmlns:a16="http://schemas.microsoft.com/office/drawing/2014/main" id="{A62EA479-653E-4F3C-A57C-342982E44E2C}"/>
                      </a:ext>
                    </a:extLst>
                  </p:cNvPr>
                  <p:cNvSpPr/>
                  <p:nvPr/>
                </p:nvSpPr>
                <p:spPr>
                  <a:xfrm>
                    <a:off x="3750469" y="1024731"/>
                    <a:ext cx="183356" cy="84931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5" name="楕円 284">
                    <a:extLst>
                      <a:ext uri="{FF2B5EF4-FFF2-40B4-BE49-F238E27FC236}">
                        <a16:creationId xmlns:a16="http://schemas.microsoft.com/office/drawing/2014/main" id="{69B4AE74-0E2D-8F97-6A12-300E1ADA645E}"/>
                      </a:ext>
                    </a:extLst>
                  </p:cNvPr>
                  <p:cNvSpPr/>
                  <p:nvPr/>
                </p:nvSpPr>
                <p:spPr>
                  <a:xfrm>
                    <a:off x="3817144" y="1042193"/>
                    <a:ext cx="50006" cy="500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68C4605C-8BAB-91B3-F0D3-2ED583D4D076}"/>
                      </a:ext>
                    </a:extLst>
                  </p:cNvPr>
                  <p:cNvSpPr/>
                  <p:nvPr/>
                </p:nvSpPr>
                <p:spPr>
                  <a:xfrm>
                    <a:off x="3750469" y="1019938"/>
                    <a:ext cx="183356" cy="43290"/>
                  </a:xfrm>
                  <a:custGeom>
                    <a:avLst/>
                    <a:gdLst>
                      <a:gd name="connsiteX0" fmla="*/ 91678 w 183356"/>
                      <a:gd name="connsiteY0" fmla="*/ 0 h 43290"/>
                      <a:gd name="connsiteX1" fmla="*/ 183356 w 183356"/>
                      <a:gd name="connsiteY1" fmla="*/ 42466 h 43290"/>
                      <a:gd name="connsiteX2" fmla="*/ 182619 w 183356"/>
                      <a:gd name="connsiteY2" fmla="*/ 43290 h 43290"/>
                      <a:gd name="connsiteX3" fmla="*/ 91678 w 183356"/>
                      <a:gd name="connsiteY3" fmla="*/ 33338 h 43290"/>
                      <a:gd name="connsiteX4" fmla="*/ 737 w 183356"/>
                      <a:gd name="connsiteY4" fmla="*/ 43290 h 43290"/>
                      <a:gd name="connsiteX5" fmla="*/ 0 w 183356"/>
                      <a:gd name="connsiteY5" fmla="*/ 42466 h 43290"/>
                      <a:gd name="connsiteX6" fmla="*/ 91678 w 183356"/>
                      <a:gd name="connsiteY6" fmla="*/ 0 h 43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3356" h="43290">
                        <a:moveTo>
                          <a:pt x="91678" y="0"/>
                        </a:moveTo>
                        <a:cubicBezTo>
                          <a:pt x="142310" y="0"/>
                          <a:pt x="183356" y="19013"/>
                          <a:pt x="183356" y="42466"/>
                        </a:cubicBezTo>
                        <a:lnTo>
                          <a:pt x="182619" y="43290"/>
                        </a:lnTo>
                        <a:lnTo>
                          <a:pt x="91678" y="33338"/>
                        </a:lnTo>
                        <a:lnTo>
                          <a:pt x="737" y="43290"/>
                        </a:lnTo>
                        <a:lnTo>
                          <a:pt x="0" y="42466"/>
                        </a:lnTo>
                        <a:cubicBezTo>
                          <a:pt x="0" y="19013"/>
                          <a:pt x="41046" y="0"/>
                          <a:pt x="91678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23072A2D-28CC-1BB2-64C3-BDC01B070845}"/>
                    </a:ext>
                  </a:extLst>
                </p:cNvPr>
                <p:cNvGrpSpPr/>
                <p:nvPr/>
              </p:nvGrpSpPr>
              <p:grpSpPr>
                <a:xfrm rot="20700000">
                  <a:off x="5237339" y="1145498"/>
                  <a:ext cx="158345" cy="77485"/>
                  <a:chOff x="3750469" y="1019938"/>
                  <a:chExt cx="183356" cy="89724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281" name="楕円 280">
                    <a:extLst>
                      <a:ext uri="{FF2B5EF4-FFF2-40B4-BE49-F238E27FC236}">
                        <a16:creationId xmlns:a16="http://schemas.microsoft.com/office/drawing/2014/main" id="{F1DBDC68-3BF2-DD30-40BD-3EC164356E7C}"/>
                      </a:ext>
                    </a:extLst>
                  </p:cNvPr>
                  <p:cNvSpPr/>
                  <p:nvPr/>
                </p:nvSpPr>
                <p:spPr>
                  <a:xfrm>
                    <a:off x="3750469" y="1024731"/>
                    <a:ext cx="183356" cy="84931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2" name="楕円 281">
                    <a:extLst>
                      <a:ext uri="{FF2B5EF4-FFF2-40B4-BE49-F238E27FC236}">
                        <a16:creationId xmlns:a16="http://schemas.microsoft.com/office/drawing/2014/main" id="{BF58ACD2-3103-8937-736C-A2944C52608F}"/>
                      </a:ext>
                    </a:extLst>
                  </p:cNvPr>
                  <p:cNvSpPr/>
                  <p:nvPr/>
                </p:nvSpPr>
                <p:spPr>
                  <a:xfrm>
                    <a:off x="3817144" y="1042193"/>
                    <a:ext cx="50006" cy="500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3" name="フリーフォーム: 図形 282">
                    <a:extLst>
                      <a:ext uri="{FF2B5EF4-FFF2-40B4-BE49-F238E27FC236}">
                        <a16:creationId xmlns:a16="http://schemas.microsoft.com/office/drawing/2014/main" id="{B3868B0B-968B-4AE5-580C-52FBBF649441}"/>
                      </a:ext>
                    </a:extLst>
                  </p:cNvPr>
                  <p:cNvSpPr/>
                  <p:nvPr/>
                </p:nvSpPr>
                <p:spPr>
                  <a:xfrm>
                    <a:off x="3750469" y="1019938"/>
                    <a:ext cx="183356" cy="43290"/>
                  </a:xfrm>
                  <a:custGeom>
                    <a:avLst/>
                    <a:gdLst>
                      <a:gd name="connsiteX0" fmla="*/ 91678 w 183356"/>
                      <a:gd name="connsiteY0" fmla="*/ 0 h 43290"/>
                      <a:gd name="connsiteX1" fmla="*/ 183356 w 183356"/>
                      <a:gd name="connsiteY1" fmla="*/ 42466 h 43290"/>
                      <a:gd name="connsiteX2" fmla="*/ 182619 w 183356"/>
                      <a:gd name="connsiteY2" fmla="*/ 43290 h 43290"/>
                      <a:gd name="connsiteX3" fmla="*/ 91678 w 183356"/>
                      <a:gd name="connsiteY3" fmla="*/ 33338 h 43290"/>
                      <a:gd name="connsiteX4" fmla="*/ 737 w 183356"/>
                      <a:gd name="connsiteY4" fmla="*/ 43290 h 43290"/>
                      <a:gd name="connsiteX5" fmla="*/ 0 w 183356"/>
                      <a:gd name="connsiteY5" fmla="*/ 42466 h 43290"/>
                      <a:gd name="connsiteX6" fmla="*/ 91678 w 183356"/>
                      <a:gd name="connsiteY6" fmla="*/ 0 h 43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3356" h="43290">
                        <a:moveTo>
                          <a:pt x="91678" y="0"/>
                        </a:moveTo>
                        <a:cubicBezTo>
                          <a:pt x="142310" y="0"/>
                          <a:pt x="183356" y="19013"/>
                          <a:pt x="183356" y="42466"/>
                        </a:cubicBezTo>
                        <a:lnTo>
                          <a:pt x="182619" y="43290"/>
                        </a:lnTo>
                        <a:lnTo>
                          <a:pt x="91678" y="33338"/>
                        </a:lnTo>
                        <a:lnTo>
                          <a:pt x="737" y="43290"/>
                        </a:lnTo>
                        <a:lnTo>
                          <a:pt x="0" y="42466"/>
                        </a:lnTo>
                        <a:cubicBezTo>
                          <a:pt x="0" y="19013"/>
                          <a:pt x="41046" y="0"/>
                          <a:pt x="91678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AEEA0213-35BD-30F9-7093-75ACF9E651BA}"/>
                  </a:ext>
                </a:extLst>
              </p:cNvPr>
              <p:cNvSpPr/>
              <p:nvPr/>
            </p:nvSpPr>
            <p:spPr>
              <a:xfrm>
                <a:off x="5507788" y="1068899"/>
                <a:ext cx="158345" cy="37385"/>
              </a:xfrm>
              <a:custGeom>
                <a:avLst/>
                <a:gdLst>
                  <a:gd name="connsiteX0" fmla="*/ 91678 w 183356"/>
                  <a:gd name="connsiteY0" fmla="*/ 0 h 43290"/>
                  <a:gd name="connsiteX1" fmla="*/ 183356 w 183356"/>
                  <a:gd name="connsiteY1" fmla="*/ 42466 h 43290"/>
                  <a:gd name="connsiteX2" fmla="*/ 182619 w 183356"/>
                  <a:gd name="connsiteY2" fmla="*/ 43290 h 43290"/>
                  <a:gd name="connsiteX3" fmla="*/ 91678 w 183356"/>
                  <a:gd name="connsiteY3" fmla="*/ 33338 h 43290"/>
                  <a:gd name="connsiteX4" fmla="*/ 737 w 183356"/>
                  <a:gd name="connsiteY4" fmla="*/ 43290 h 43290"/>
                  <a:gd name="connsiteX5" fmla="*/ 0 w 183356"/>
                  <a:gd name="connsiteY5" fmla="*/ 42466 h 43290"/>
                  <a:gd name="connsiteX6" fmla="*/ 91678 w 183356"/>
                  <a:gd name="connsiteY6" fmla="*/ 0 h 4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3356" h="43290">
                    <a:moveTo>
                      <a:pt x="91678" y="0"/>
                    </a:moveTo>
                    <a:cubicBezTo>
                      <a:pt x="142310" y="0"/>
                      <a:pt x="183356" y="19013"/>
                      <a:pt x="183356" y="42466"/>
                    </a:cubicBezTo>
                    <a:lnTo>
                      <a:pt x="182619" y="43290"/>
                    </a:lnTo>
                    <a:lnTo>
                      <a:pt x="91678" y="33338"/>
                    </a:lnTo>
                    <a:lnTo>
                      <a:pt x="737" y="43290"/>
                    </a:lnTo>
                    <a:lnTo>
                      <a:pt x="0" y="42466"/>
                    </a:lnTo>
                    <a:cubicBezTo>
                      <a:pt x="0" y="19013"/>
                      <a:pt x="41046" y="0"/>
                      <a:pt x="9167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BD081766-F063-E9D8-059D-B488DDD58B7E}"/>
                  </a:ext>
                </a:extLst>
              </p:cNvPr>
              <p:cNvSpPr/>
              <p:nvPr/>
            </p:nvSpPr>
            <p:spPr>
              <a:xfrm>
                <a:off x="5248232" y="1068899"/>
                <a:ext cx="158345" cy="37385"/>
              </a:xfrm>
              <a:custGeom>
                <a:avLst/>
                <a:gdLst>
                  <a:gd name="connsiteX0" fmla="*/ 91678 w 183356"/>
                  <a:gd name="connsiteY0" fmla="*/ 0 h 43290"/>
                  <a:gd name="connsiteX1" fmla="*/ 183356 w 183356"/>
                  <a:gd name="connsiteY1" fmla="*/ 42466 h 43290"/>
                  <a:gd name="connsiteX2" fmla="*/ 182619 w 183356"/>
                  <a:gd name="connsiteY2" fmla="*/ 43290 h 43290"/>
                  <a:gd name="connsiteX3" fmla="*/ 91678 w 183356"/>
                  <a:gd name="connsiteY3" fmla="*/ 33338 h 43290"/>
                  <a:gd name="connsiteX4" fmla="*/ 737 w 183356"/>
                  <a:gd name="connsiteY4" fmla="*/ 43290 h 43290"/>
                  <a:gd name="connsiteX5" fmla="*/ 0 w 183356"/>
                  <a:gd name="connsiteY5" fmla="*/ 42466 h 43290"/>
                  <a:gd name="connsiteX6" fmla="*/ 91678 w 183356"/>
                  <a:gd name="connsiteY6" fmla="*/ 0 h 4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3356" h="43290">
                    <a:moveTo>
                      <a:pt x="91678" y="0"/>
                    </a:moveTo>
                    <a:cubicBezTo>
                      <a:pt x="142310" y="0"/>
                      <a:pt x="183356" y="19013"/>
                      <a:pt x="183356" y="42466"/>
                    </a:cubicBezTo>
                    <a:lnTo>
                      <a:pt x="182619" y="43290"/>
                    </a:lnTo>
                    <a:lnTo>
                      <a:pt x="91678" y="33338"/>
                    </a:lnTo>
                    <a:lnTo>
                      <a:pt x="737" y="43290"/>
                    </a:lnTo>
                    <a:lnTo>
                      <a:pt x="0" y="42466"/>
                    </a:lnTo>
                    <a:cubicBezTo>
                      <a:pt x="0" y="19013"/>
                      <a:pt x="41046" y="0"/>
                      <a:pt x="9167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3" name="月 272">
                <a:extLst>
                  <a:ext uri="{FF2B5EF4-FFF2-40B4-BE49-F238E27FC236}">
                    <a16:creationId xmlns:a16="http://schemas.microsoft.com/office/drawing/2014/main" id="{CDE539CB-A1E4-8350-3CEE-C3C6DBC7AD76}"/>
                  </a:ext>
                </a:extLst>
              </p:cNvPr>
              <p:cNvSpPr/>
              <p:nvPr/>
            </p:nvSpPr>
            <p:spPr>
              <a:xfrm rot="1229390">
                <a:off x="5297560" y="1326877"/>
                <a:ext cx="45719" cy="208179"/>
              </a:xfrm>
              <a:prstGeom prst="moon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4" name="月 273">
                <a:extLst>
                  <a:ext uri="{FF2B5EF4-FFF2-40B4-BE49-F238E27FC236}">
                    <a16:creationId xmlns:a16="http://schemas.microsoft.com/office/drawing/2014/main" id="{D3830D7B-0B77-3079-FE23-BD6550B1184E}"/>
                  </a:ext>
                </a:extLst>
              </p:cNvPr>
              <p:cNvSpPr/>
              <p:nvPr/>
            </p:nvSpPr>
            <p:spPr>
              <a:xfrm rot="20370610" flipH="1">
                <a:off x="5569022" y="1326878"/>
                <a:ext cx="45719" cy="208179"/>
              </a:xfrm>
              <a:prstGeom prst="moon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5" name="月 274">
                <a:extLst>
                  <a:ext uri="{FF2B5EF4-FFF2-40B4-BE49-F238E27FC236}">
                    <a16:creationId xmlns:a16="http://schemas.microsoft.com/office/drawing/2014/main" id="{EBFFA74F-50C8-AEBA-DE2B-87DFDF593658}"/>
                  </a:ext>
                </a:extLst>
              </p:cNvPr>
              <p:cNvSpPr/>
              <p:nvPr/>
            </p:nvSpPr>
            <p:spPr>
              <a:xfrm rot="16200000" flipH="1">
                <a:off x="5439088" y="1368107"/>
                <a:ext cx="34127" cy="189088"/>
              </a:xfrm>
              <a:prstGeom prst="moon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7B4E03D0-8577-313F-1D8D-D8380906217B}"/>
                  </a:ext>
                </a:extLst>
              </p:cNvPr>
              <p:cNvSpPr/>
              <p:nvPr/>
            </p:nvSpPr>
            <p:spPr>
              <a:xfrm>
                <a:off x="5627687" y="1622425"/>
                <a:ext cx="257175" cy="384175"/>
              </a:xfrm>
              <a:custGeom>
                <a:avLst/>
                <a:gdLst>
                  <a:gd name="connsiteX0" fmla="*/ 0 w 327025"/>
                  <a:gd name="connsiteY0" fmla="*/ 384175 h 384175"/>
                  <a:gd name="connsiteX1" fmla="*/ 327025 w 327025"/>
                  <a:gd name="connsiteY1" fmla="*/ 384175 h 384175"/>
                  <a:gd name="connsiteX2" fmla="*/ 288925 w 327025"/>
                  <a:gd name="connsiteY2" fmla="*/ 117475 h 384175"/>
                  <a:gd name="connsiteX3" fmla="*/ 123825 w 327025"/>
                  <a:gd name="connsiteY3" fmla="*/ 0 h 384175"/>
                  <a:gd name="connsiteX4" fmla="*/ 0 w 327025"/>
                  <a:gd name="connsiteY4" fmla="*/ 384175 h 384175"/>
                  <a:gd name="connsiteX0" fmla="*/ 0 w 327025"/>
                  <a:gd name="connsiteY0" fmla="*/ 384175 h 384175"/>
                  <a:gd name="connsiteX1" fmla="*/ 327025 w 327025"/>
                  <a:gd name="connsiteY1" fmla="*/ 384175 h 384175"/>
                  <a:gd name="connsiteX2" fmla="*/ 257175 w 327025"/>
                  <a:gd name="connsiteY2" fmla="*/ 101600 h 384175"/>
                  <a:gd name="connsiteX3" fmla="*/ 123825 w 327025"/>
                  <a:gd name="connsiteY3" fmla="*/ 0 h 384175"/>
                  <a:gd name="connsiteX4" fmla="*/ 0 w 327025"/>
                  <a:gd name="connsiteY4" fmla="*/ 384175 h 384175"/>
                  <a:gd name="connsiteX0" fmla="*/ 0 w 257175"/>
                  <a:gd name="connsiteY0" fmla="*/ 384175 h 384175"/>
                  <a:gd name="connsiteX1" fmla="*/ 257175 w 257175"/>
                  <a:gd name="connsiteY1" fmla="*/ 381000 h 384175"/>
                  <a:gd name="connsiteX2" fmla="*/ 257175 w 257175"/>
                  <a:gd name="connsiteY2" fmla="*/ 101600 h 384175"/>
                  <a:gd name="connsiteX3" fmla="*/ 123825 w 257175"/>
                  <a:gd name="connsiteY3" fmla="*/ 0 h 384175"/>
                  <a:gd name="connsiteX4" fmla="*/ 0 w 257175"/>
                  <a:gd name="connsiteY4" fmla="*/ 384175 h 38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175" h="384175">
                    <a:moveTo>
                      <a:pt x="0" y="384175"/>
                    </a:moveTo>
                    <a:lnTo>
                      <a:pt x="257175" y="381000"/>
                    </a:lnTo>
                    <a:lnTo>
                      <a:pt x="257175" y="101600"/>
                    </a:lnTo>
                    <a:lnTo>
                      <a:pt x="123825" y="0"/>
                    </a:lnTo>
                    <a:lnTo>
                      <a:pt x="0" y="384175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12556D18-36F9-9B46-D54E-EA522C976A58}"/>
                  </a:ext>
                </a:extLst>
              </p:cNvPr>
              <p:cNvSpPr/>
              <p:nvPr/>
            </p:nvSpPr>
            <p:spPr>
              <a:xfrm>
                <a:off x="5135562" y="1638300"/>
                <a:ext cx="231775" cy="371475"/>
              </a:xfrm>
              <a:custGeom>
                <a:avLst/>
                <a:gdLst>
                  <a:gd name="connsiteX0" fmla="*/ 231775 w 231775"/>
                  <a:gd name="connsiteY0" fmla="*/ 371475 h 371475"/>
                  <a:gd name="connsiteX1" fmla="*/ 104775 w 231775"/>
                  <a:gd name="connsiteY1" fmla="*/ 371475 h 371475"/>
                  <a:gd name="connsiteX2" fmla="*/ 0 w 231775"/>
                  <a:gd name="connsiteY2" fmla="*/ 371475 h 371475"/>
                  <a:gd name="connsiteX3" fmla="*/ 79375 w 231775"/>
                  <a:gd name="connsiteY3" fmla="*/ 63500 h 371475"/>
                  <a:gd name="connsiteX4" fmla="*/ 123825 w 231775"/>
                  <a:gd name="connsiteY4" fmla="*/ 0 h 371475"/>
                  <a:gd name="connsiteX5" fmla="*/ 231775 w 231775"/>
                  <a:gd name="connsiteY5" fmla="*/ 371475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1775" h="371475">
                    <a:moveTo>
                      <a:pt x="231775" y="371475"/>
                    </a:moveTo>
                    <a:lnTo>
                      <a:pt x="104775" y="371475"/>
                    </a:lnTo>
                    <a:lnTo>
                      <a:pt x="0" y="371475"/>
                    </a:lnTo>
                    <a:lnTo>
                      <a:pt x="79375" y="63500"/>
                    </a:lnTo>
                    <a:lnTo>
                      <a:pt x="123825" y="0"/>
                    </a:lnTo>
                    <a:lnTo>
                      <a:pt x="231775" y="371475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56E7908F-103D-F626-7C42-904FF83F6B2E}"/>
                  </a:ext>
                </a:extLst>
              </p:cNvPr>
              <p:cNvSpPr/>
              <p:nvPr/>
            </p:nvSpPr>
            <p:spPr>
              <a:xfrm>
                <a:off x="5113337" y="1711325"/>
                <a:ext cx="149225" cy="307975"/>
              </a:xfrm>
              <a:custGeom>
                <a:avLst/>
                <a:gdLst>
                  <a:gd name="connsiteX0" fmla="*/ 238125 w 292100"/>
                  <a:gd name="connsiteY0" fmla="*/ 298450 h 298450"/>
                  <a:gd name="connsiteX1" fmla="*/ 0 w 292100"/>
                  <a:gd name="connsiteY1" fmla="*/ 298450 h 298450"/>
                  <a:gd name="connsiteX2" fmla="*/ 107950 w 292100"/>
                  <a:gd name="connsiteY2" fmla="*/ 98425 h 298450"/>
                  <a:gd name="connsiteX3" fmla="*/ 292100 w 292100"/>
                  <a:gd name="connsiteY3" fmla="*/ 0 h 298450"/>
                  <a:gd name="connsiteX4" fmla="*/ 238125 w 292100"/>
                  <a:gd name="connsiteY4" fmla="*/ 298450 h 298450"/>
                  <a:gd name="connsiteX0" fmla="*/ 342900 w 342900"/>
                  <a:gd name="connsiteY0" fmla="*/ 301625 h 301625"/>
                  <a:gd name="connsiteX1" fmla="*/ 0 w 342900"/>
                  <a:gd name="connsiteY1" fmla="*/ 298450 h 301625"/>
                  <a:gd name="connsiteX2" fmla="*/ 107950 w 342900"/>
                  <a:gd name="connsiteY2" fmla="*/ 98425 h 301625"/>
                  <a:gd name="connsiteX3" fmla="*/ 292100 w 342900"/>
                  <a:gd name="connsiteY3" fmla="*/ 0 h 301625"/>
                  <a:gd name="connsiteX4" fmla="*/ 342900 w 342900"/>
                  <a:gd name="connsiteY4" fmla="*/ 301625 h 301625"/>
                  <a:gd name="connsiteX0" fmla="*/ 342900 w 342900"/>
                  <a:gd name="connsiteY0" fmla="*/ 301625 h 301625"/>
                  <a:gd name="connsiteX1" fmla="*/ 0 w 342900"/>
                  <a:gd name="connsiteY1" fmla="*/ 298450 h 301625"/>
                  <a:gd name="connsiteX2" fmla="*/ 200025 w 342900"/>
                  <a:gd name="connsiteY2" fmla="*/ 44450 h 301625"/>
                  <a:gd name="connsiteX3" fmla="*/ 292100 w 342900"/>
                  <a:gd name="connsiteY3" fmla="*/ 0 h 301625"/>
                  <a:gd name="connsiteX4" fmla="*/ 342900 w 342900"/>
                  <a:gd name="connsiteY4" fmla="*/ 301625 h 301625"/>
                  <a:gd name="connsiteX0" fmla="*/ 149225 w 149225"/>
                  <a:gd name="connsiteY0" fmla="*/ 301625 h 307975"/>
                  <a:gd name="connsiteX1" fmla="*/ 0 w 149225"/>
                  <a:gd name="connsiteY1" fmla="*/ 307975 h 307975"/>
                  <a:gd name="connsiteX2" fmla="*/ 6350 w 149225"/>
                  <a:gd name="connsiteY2" fmla="*/ 44450 h 307975"/>
                  <a:gd name="connsiteX3" fmla="*/ 98425 w 149225"/>
                  <a:gd name="connsiteY3" fmla="*/ 0 h 307975"/>
                  <a:gd name="connsiteX4" fmla="*/ 149225 w 149225"/>
                  <a:gd name="connsiteY4" fmla="*/ 301625 h 30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9225" h="307975">
                    <a:moveTo>
                      <a:pt x="149225" y="301625"/>
                    </a:moveTo>
                    <a:lnTo>
                      <a:pt x="0" y="307975"/>
                    </a:lnTo>
                    <a:lnTo>
                      <a:pt x="6350" y="44450"/>
                    </a:lnTo>
                    <a:lnTo>
                      <a:pt x="98425" y="0"/>
                    </a:lnTo>
                    <a:lnTo>
                      <a:pt x="149225" y="301625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AFEECA72-23F6-FA6E-E98F-4142675E29F7}"/>
                </a:ext>
              </a:extLst>
            </p:cNvPr>
            <p:cNvSpPr/>
            <p:nvPr/>
          </p:nvSpPr>
          <p:spPr>
            <a:xfrm>
              <a:off x="1597024" y="793750"/>
              <a:ext cx="1158876" cy="1003301"/>
            </a:xfrm>
            <a:custGeom>
              <a:avLst/>
              <a:gdLst>
                <a:gd name="connsiteX0" fmla="*/ 947738 w 1158876"/>
                <a:gd name="connsiteY0" fmla="*/ 949325 h 1003301"/>
                <a:gd name="connsiteX1" fmla="*/ 974726 w 1158876"/>
                <a:gd name="connsiteY1" fmla="*/ 976313 h 1003301"/>
                <a:gd name="connsiteX2" fmla="*/ 947738 w 1158876"/>
                <a:gd name="connsiteY2" fmla="*/ 1003301 h 1003301"/>
                <a:gd name="connsiteX3" fmla="*/ 920750 w 1158876"/>
                <a:gd name="connsiteY3" fmla="*/ 976313 h 1003301"/>
                <a:gd name="connsiteX4" fmla="*/ 947738 w 1158876"/>
                <a:gd name="connsiteY4" fmla="*/ 949325 h 1003301"/>
                <a:gd name="connsiteX5" fmla="*/ 223838 w 1158876"/>
                <a:gd name="connsiteY5" fmla="*/ 923925 h 1003301"/>
                <a:gd name="connsiteX6" fmla="*/ 250826 w 1158876"/>
                <a:gd name="connsiteY6" fmla="*/ 950913 h 1003301"/>
                <a:gd name="connsiteX7" fmla="*/ 223838 w 1158876"/>
                <a:gd name="connsiteY7" fmla="*/ 977901 h 1003301"/>
                <a:gd name="connsiteX8" fmla="*/ 196850 w 1158876"/>
                <a:gd name="connsiteY8" fmla="*/ 950913 h 1003301"/>
                <a:gd name="connsiteX9" fmla="*/ 223838 w 1158876"/>
                <a:gd name="connsiteY9" fmla="*/ 923925 h 1003301"/>
                <a:gd name="connsiteX10" fmla="*/ 55563 w 1158876"/>
                <a:gd name="connsiteY10" fmla="*/ 889000 h 1003301"/>
                <a:gd name="connsiteX11" fmla="*/ 82551 w 1158876"/>
                <a:gd name="connsiteY11" fmla="*/ 915988 h 1003301"/>
                <a:gd name="connsiteX12" fmla="*/ 55563 w 1158876"/>
                <a:gd name="connsiteY12" fmla="*/ 942976 h 1003301"/>
                <a:gd name="connsiteX13" fmla="*/ 28575 w 1158876"/>
                <a:gd name="connsiteY13" fmla="*/ 915988 h 1003301"/>
                <a:gd name="connsiteX14" fmla="*/ 55563 w 1158876"/>
                <a:gd name="connsiteY14" fmla="*/ 889000 h 1003301"/>
                <a:gd name="connsiteX15" fmla="*/ 909638 w 1158876"/>
                <a:gd name="connsiteY15" fmla="*/ 882650 h 1003301"/>
                <a:gd name="connsiteX16" fmla="*/ 936626 w 1158876"/>
                <a:gd name="connsiteY16" fmla="*/ 909638 h 1003301"/>
                <a:gd name="connsiteX17" fmla="*/ 909638 w 1158876"/>
                <a:gd name="connsiteY17" fmla="*/ 936626 h 1003301"/>
                <a:gd name="connsiteX18" fmla="*/ 882650 w 1158876"/>
                <a:gd name="connsiteY18" fmla="*/ 909638 h 1003301"/>
                <a:gd name="connsiteX19" fmla="*/ 909638 w 1158876"/>
                <a:gd name="connsiteY19" fmla="*/ 882650 h 1003301"/>
                <a:gd name="connsiteX20" fmla="*/ 169863 w 1158876"/>
                <a:gd name="connsiteY20" fmla="*/ 869950 h 1003301"/>
                <a:gd name="connsiteX21" fmla="*/ 196851 w 1158876"/>
                <a:gd name="connsiteY21" fmla="*/ 896938 h 1003301"/>
                <a:gd name="connsiteX22" fmla="*/ 169863 w 1158876"/>
                <a:gd name="connsiteY22" fmla="*/ 923926 h 1003301"/>
                <a:gd name="connsiteX23" fmla="*/ 142875 w 1158876"/>
                <a:gd name="connsiteY23" fmla="*/ 896938 h 1003301"/>
                <a:gd name="connsiteX24" fmla="*/ 169863 w 1158876"/>
                <a:gd name="connsiteY24" fmla="*/ 869950 h 1003301"/>
                <a:gd name="connsiteX25" fmla="*/ 830263 w 1158876"/>
                <a:gd name="connsiteY25" fmla="*/ 857250 h 1003301"/>
                <a:gd name="connsiteX26" fmla="*/ 857251 w 1158876"/>
                <a:gd name="connsiteY26" fmla="*/ 884238 h 1003301"/>
                <a:gd name="connsiteX27" fmla="*/ 830263 w 1158876"/>
                <a:gd name="connsiteY27" fmla="*/ 911226 h 1003301"/>
                <a:gd name="connsiteX28" fmla="*/ 803275 w 1158876"/>
                <a:gd name="connsiteY28" fmla="*/ 884238 h 1003301"/>
                <a:gd name="connsiteX29" fmla="*/ 830263 w 1158876"/>
                <a:gd name="connsiteY29" fmla="*/ 857250 h 1003301"/>
                <a:gd name="connsiteX30" fmla="*/ 125413 w 1158876"/>
                <a:gd name="connsiteY30" fmla="*/ 809625 h 1003301"/>
                <a:gd name="connsiteX31" fmla="*/ 152401 w 1158876"/>
                <a:gd name="connsiteY31" fmla="*/ 836613 h 1003301"/>
                <a:gd name="connsiteX32" fmla="*/ 125413 w 1158876"/>
                <a:gd name="connsiteY32" fmla="*/ 863601 h 1003301"/>
                <a:gd name="connsiteX33" fmla="*/ 98425 w 1158876"/>
                <a:gd name="connsiteY33" fmla="*/ 836613 h 1003301"/>
                <a:gd name="connsiteX34" fmla="*/ 125413 w 1158876"/>
                <a:gd name="connsiteY34" fmla="*/ 809625 h 1003301"/>
                <a:gd name="connsiteX35" fmla="*/ 906463 w 1158876"/>
                <a:gd name="connsiteY35" fmla="*/ 796925 h 1003301"/>
                <a:gd name="connsiteX36" fmla="*/ 933451 w 1158876"/>
                <a:gd name="connsiteY36" fmla="*/ 823913 h 1003301"/>
                <a:gd name="connsiteX37" fmla="*/ 906463 w 1158876"/>
                <a:gd name="connsiteY37" fmla="*/ 850901 h 1003301"/>
                <a:gd name="connsiteX38" fmla="*/ 879475 w 1158876"/>
                <a:gd name="connsiteY38" fmla="*/ 823913 h 1003301"/>
                <a:gd name="connsiteX39" fmla="*/ 906463 w 1158876"/>
                <a:gd name="connsiteY39" fmla="*/ 796925 h 1003301"/>
                <a:gd name="connsiteX40" fmla="*/ 185738 w 1158876"/>
                <a:gd name="connsiteY40" fmla="*/ 771525 h 1003301"/>
                <a:gd name="connsiteX41" fmla="*/ 212726 w 1158876"/>
                <a:gd name="connsiteY41" fmla="*/ 798513 h 1003301"/>
                <a:gd name="connsiteX42" fmla="*/ 185738 w 1158876"/>
                <a:gd name="connsiteY42" fmla="*/ 825501 h 1003301"/>
                <a:gd name="connsiteX43" fmla="*/ 158750 w 1158876"/>
                <a:gd name="connsiteY43" fmla="*/ 798513 h 1003301"/>
                <a:gd name="connsiteX44" fmla="*/ 185738 w 1158876"/>
                <a:gd name="connsiteY44" fmla="*/ 771525 h 1003301"/>
                <a:gd name="connsiteX45" fmla="*/ 26988 w 1158876"/>
                <a:gd name="connsiteY45" fmla="*/ 752475 h 1003301"/>
                <a:gd name="connsiteX46" fmla="*/ 53976 w 1158876"/>
                <a:gd name="connsiteY46" fmla="*/ 779463 h 1003301"/>
                <a:gd name="connsiteX47" fmla="*/ 26988 w 1158876"/>
                <a:gd name="connsiteY47" fmla="*/ 806451 h 1003301"/>
                <a:gd name="connsiteX48" fmla="*/ 0 w 1158876"/>
                <a:gd name="connsiteY48" fmla="*/ 779463 h 1003301"/>
                <a:gd name="connsiteX49" fmla="*/ 26988 w 1158876"/>
                <a:gd name="connsiteY49" fmla="*/ 752475 h 1003301"/>
                <a:gd name="connsiteX50" fmla="*/ 100013 w 1158876"/>
                <a:gd name="connsiteY50" fmla="*/ 746125 h 1003301"/>
                <a:gd name="connsiteX51" fmla="*/ 127001 w 1158876"/>
                <a:gd name="connsiteY51" fmla="*/ 773113 h 1003301"/>
                <a:gd name="connsiteX52" fmla="*/ 100013 w 1158876"/>
                <a:gd name="connsiteY52" fmla="*/ 800101 h 1003301"/>
                <a:gd name="connsiteX53" fmla="*/ 73025 w 1158876"/>
                <a:gd name="connsiteY53" fmla="*/ 773113 h 1003301"/>
                <a:gd name="connsiteX54" fmla="*/ 100013 w 1158876"/>
                <a:gd name="connsiteY54" fmla="*/ 746125 h 1003301"/>
                <a:gd name="connsiteX55" fmla="*/ 928688 w 1158876"/>
                <a:gd name="connsiteY55" fmla="*/ 727075 h 1003301"/>
                <a:gd name="connsiteX56" fmla="*/ 955676 w 1158876"/>
                <a:gd name="connsiteY56" fmla="*/ 754063 h 1003301"/>
                <a:gd name="connsiteX57" fmla="*/ 928688 w 1158876"/>
                <a:gd name="connsiteY57" fmla="*/ 781051 h 1003301"/>
                <a:gd name="connsiteX58" fmla="*/ 901700 w 1158876"/>
                <a:gd name="connsiteY58" fmla="*/ 754063 h 1003301"/>
                <a:gd name="connsiteX59" fmla="*/ 928688 w 1158876"/>
                <a:gd name="connsiteY59" fmla="*/ 727075 h 1003301"/>
                <a:gd name="connsiteX60" fmla="*/ 954088 w 1158876"/>
                <a:gd name="connsiteY60" fmla="*/ 165100 h 1003301"/>
                <a:gd name="connsiteX61" fmla="*/ 981076 w 1158876"/>
                <a:gd name="connsiteY61" fmla="*/ 192088 h 1003301"/>
                <a:gd name="connsiteX62" fmla="*/ 954088 w 1158876"/>
                <a:gd name="connsiteY62" fmla="*/ 219076 h 1003301"/>
                <a:gd name="connsiteX63" fmla="*/ 927100 w 1158876"/>
                <a:gd name="connsiteY63" fmla="*/ 192088 h 1003301"/>
                <a:gd name="connsiteX64" fmla="*/ 954088 w 1158876"/>
                <a:gd name="connsiteY64" fmla="*/ 165100 h 1003301"/>
                <a:gd name="connsiteX65" fmla="*/ 862013 w 1158876"/>
                <a:gd name="connsiteY65" fmla="*/ 88900 h 1003301"/>
                <a:gd name="connsiteX66" fmla="*/ 889001 w 1158876"/>
                <a:gd name="connsiteY66" fmla="*/ 115888 h 1003301"/>
                <a:gd name="connsiteX67" fmla="*/ 862013 w 1158876"/>
                <a:gd name="connsiteY67" fmla="*/ 142876 h 1003301"/>
                <a:gd name="connsiteX68" fmla="*/ 835025 w 1158876"/>
                <a:gd name="connsiteY68" fmla="*/ 115888 h 1003301"/>
                <a:gd name="connsiteX69" fmla="*/ 862013 w 1158876"/>
                <a:gd name="connsiteY69" fmla="*/ 88900 h 1003301"/>
                <a:gd name="connsiteX70" fmla="*/ 1042988 w 1158876"/>
                <a:gd name="connsiteY70" fmla="*/ 76200 h 1003301"/>
                <a:gd name="connsiteX71" fmla="*/ 1069976 w 1158876"/>
                <a:gd name="connsiteY71" fmla="*/ 103188 h 1003301"/>
                <a:gd name="connsiteX72" fmla="*/ 1042988 w 1158876"/>
                <a:gd name="connsiteY72" fmla="*/ 130176 h 1003301"/>
                <a:gd name="connsiteX73" fmla="*/ 1016000 w 1158876"/>
                <a:gd name="connsiteY73" fmla="*/ 103188 h 1003301"/>
                <a:gd name="connsiteX74" fmla="*/ 1042988 w 1158876"/>
                <a:gd name="connsiteY74" fmla="*/ 76200 h 1003301"/>
                <a:gd name="connsiteX75" fmla="*/ 973138 w 1158876"/>
                <a:gd name="connsiteY75" fmla="*/ 63500 h 1003301"/>
                <a:gd name="connsiteX76" fmla="*/ 1000126 w 1158876"/>
                <a:gd name="connsiteY76" fmla="*/ 90488 h 1003301"/>
                <a:gd name="connsiteX77" fmla="*/ 973138 w 1158876"/>
                <a:gd name="connsiteY77" fmla="*/ 117476 h 1003301"/>
                <a:gd name="connsiteX78" fmla="*/ 946150 w 1158876"/>
                <a:gd name="connsiteY78" fmla="*/ 90488 h 1003301"/>
                <a:gd name="connsiteX79" fmla="*/ 973138 w 1158876"/>
                <a:gd name="connsiteY79" fmla="*/ 63500 h 1003301"/>
                <a:gd name="connsiteX80" fmla="*/ 1131888 w 1158876"/>
                <a:gd name="connsiteY80" fmla="*/ 19050 h 1003301"/>
                <a:gd name="connsiteX81" fmla="*/ 1158876 w 1158876"/>
                <a:gd name="connsiteY81" fmla="*/ 46038 h 1003301"/>
                <a:gd name="connsiteX82" fmla="*/ 1131888 w 1158876"/>
                <a:gd name="connsiteY82" fmla="*/ 73026 h 1003301"/>
                <a:gd name="connsiteX83" fmla="*/ 1104900 w 1158876"/>
                <a:gd name="connsiteY83" fmla="*/ 46038 h 1003301"/>
                <a:gd name="connsiteX84" fmla="*/ 1131888 w 1158876"/>
                <a:gd name="connsiteY84" fmla="*/ 19050 h 1003301"/>
                <a:gd name="connsiteX85" fmla="*/ 976313 w 1158876"/>
                <a:gd name="connsiteY85" fmla="*/ 0 h 1003301"/>
                <a:gd name="connsiteX86" fmla="*/ 1003301 w 1158876"/>
                <a:gd name="connsiteY86" fmla="*/ 26988 h 1003301"/>
                <a:gd name="connsiteX87" fmla="*/ 976313 w 1158876"/>
                <a:gd name="connsiteY87" fmla="*/ 53976 h 1003301"/>
                <a:gd name="connsiteX88" fmla="*/ 949325 w 1158876"/>
                <a:gd name="connsiteY88" fmla="*/ 26988 h 1003301"/>
                <a:gd name="connsiteX89" fmla="*/ 976313 w 1158876"/>
                <a:gd name="connsiteY89" fmla="*/ 0 h 1003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158876" h="1003301">
                  <a:moveTo>
                    <a:pt x="947738" y="949325"/>
                  </a:moveTo>
                  <a:cubicBezTo>
                    <a:pt x="962643" y="949325"/>
                    <a:pt x="974726" y="961408"/>
                    <a:pt x="974726" y="976313"/>
                  </a:cubicBezTo>
                  <a:cubicBezTo>
                    <a:pt x="974726" y="991218"/>
                    <a:pt x="962643" y="1003301"/>
                    <a:pt x="947738" y="1003301"/>
                  </a:cubicBezTo>
                  <a:cubicBezTo>
                    <a:pt x="932833" y="1003301"/>
                    <a:pt x="920750" y="991218"/>
                    <a:pt x="920750" y="976313"/>
                  </a:cubicBezTo>
                  <a:cubicBezTo>
                    <a:pt x="920750" y="961408"/>
                    <a:pt x="932833" y="949325"/>
                    <a:pt x="947738" y="949325"/>
                  </a:cubicBezTo>
                  <a:close/>
                  <a:moveTo>
                    <a:pt x="223838" y="923925"/>
                  </a:moveTo>
                  <a:cubicBezTo>
                    <a:pt x="238743" y="923925"/>
                    <a:pt x="250826" y="936008"/>
                    <a:pt x="250826" y="950913"/>
                  </a:cubicBezTo>
                  <a:cubicBezTo>
                    <a:pt x="250826" y="965818"/>
                    <a:pt x="238743" y="977901"/>
                    <a:pt x="223838" y="977901"/>
                  </a:cubicBezTo>
                  <a:cubicBezTo>
                    <a:pt x="208933" y="977901"/>
                    <a:pt x="196850" y="965818"/>
                    <a:pt x="196850" y="950913"/>
                  </a:cubicBezTo>
                  <a:cubicBezTo>
                    <a:pt x="196850" y="936008"/>
                    <a:pt x="208933" y="923925"/>
                    <a:pt x="223838" y="923925"/>
                  </a:cubicBezTo>
                  <a:close/>
                  <a:moveTo>
                    <a:pt x="55563" y="889000"/>
                  </a:moveTo>
                  <a:cubicBezTo>
                    <a:pt x="70468" y="889000"/>
                    <a:pt x="82551" y="901083"/>
                    <a:pt x="82551" y="915988"/>
                  </a:cubicBezTo>
                  <a:cubicBezTo>
                    <a:pt x="82551" y="930893"/>
                    <a:pt x="70468" y="942976"/>
                    <a:pt x="55563" y="942976"/>
                  </a:cubicBezTo>
                  <a:cubicBezTo>
                    <a:pt x="40658" y="942976"/>
                    <a:pt x="28575" y="930893"/>
                    <a:pt x="28575" y="915988"/>
                  </a:cubicBezTo>
                  <a:cubicBezTo>
                    <a:pt x="28575" y="901083"/>
                    <a:pt x="40658" y="889000"/>
                    <a:pt x="55563" y="889000"/>
                  </a:cubicBezTo>
                  <a:close/>
                  <a:moveTo>
                    <a:pt x="909638" y="882650"/>
                  </a:moveTo>
                  <a:cubicBezTo>
                    <a:pt x="924543" y="882650"/>
                    <a:pt x="936626" y="894733"/>
                    <a:pt x="936626" y="909638"/>
                  </a:cubicBezTo>
                  <a:cubicBezTo>
                    <a:pt x="936626" y="924543"/>
                    <a:pt x="924543" y="936626"/>
                    <a:pt x="909638" y="936626"/>
                  </a:cubicBezTo>
                  <a:cubicBezTo>
                    <a:pt x="894733" y="936626"/>
                    <a:pt x="882650" y="924543"/>
                    <a:pt x="882650" y="909638"/>
                  </a:cubicBezTo>
                  <a:cubicBezTo>
                    <a:pt x="882650" y="894733"/>
                    <a:pt x="894733" y="882650"/>
                    <a:pt x="909638" y="882650"/>
                  </a:cubicBezTo>
                  <a:close/>
                  <a:moveTo>
                    <a:pt x="169863" y="869950"/>
                  </a:moveTo>
                  <a:cubicBezTo>
                    <a:pt x="184768" y="869950"/>
                    <a:pt x="196851" y="882033"/>
                    <a:pt x="196851" y="896938"/>
                  </a:cubicBezTo>
                  <a:cubicBezTo>
                    <a:pt x="196851" y="911843"/>
                    <a:pt x="184768" y="923926"/>
                    <a:pt x="169863" y="923926"/>
                  </a:cubicBezTo>
                  <a:cubicBezTo>
                    <a:pt x="154958" y="923926"/>
                    <a:pt x="142875" y="911843"/>
                    <a:pt x="142875" y="896938"/>
                  </a:cubicBezTo>
                  <a:cubicBezTo>
                    <a:pt x="142875" y="882033"/>
                    <a:pt x="154958" y="869950"/>
                    <a:pt x="169863" y="869950"/>
                  </a:cubicBezTo>
                  <a:close/>
                  <a:moveTo>
                    <a:pt x="830263" y="857250"/>
                  </a:moveTo>
                  <a:cubicBezTo>
                    <a:pt x="845168" y="857250"/>
                    <a:pt x="857251" y="869333"/>
                    <a:pt x="857251" y="884238"/>
                  </a:cubicBezTo>
                  <a:cubicBezTo>
                    <a:pt x="857251" y="899143"/>
                    <a:pt x="845168" y="911226"/>
                    <a:pt x="830263" y="911226"/>
                  </a:cubicBezTo>
                  <a:cubicBezTo>
                    <a:pt x="815358" y="911226"/>
                    <a:pt x="803275" y="899143"/>
                    <a:pt x="803275" y="884238"/>
                  </a:cubicBezTo>
                  <a:cubicBezTo>
                    <a:pt x="803275" y="869333"/>
                    <a:pt x="815358" y="857250"/>
                    <a:pt x="830263" y="857250"/>
                  </a:cubicBezTo>
                  <a:close/>
                  <a:moveTo>
                    <a:pt x="125413" y="809625"/>
                  </a:moveTo>
                  <a:cubicBezTo>
                    <a:pt x="140318" y="809625"/>
                    <a:pt x="152401" y="821708"/>
                    <a:pt x="152401" y="836613"/>
                  </a:cubicBezTo>
                  <a:cubicBezTo>
                    <a:pt x="152401" y="851518"/>
                    <a:pt x="140318" y="863601"/>
                    <a:pt x="125413" y="863601"/>
                  </a:cubicBezTo>
                  <a:cubicBezTo>
                    <a:pt x="110508" y="863601"/>
                    <a:pt x="98425" y="851518"/>
                    <a:pt x="98425" y="836613"/>
                  </a:cubicBezTo>
                  <a:cubicBezTo>
                    <a:pt x="98425" y="821708"/>
                    <a:pt x="110508" y="809625"/>
                    <a:pt x="125413" y="809625"/>
                  </a:cubicBezTo>
                  <a:close/>
                  <a:moveTo>
                    <a:pt x="906463" y="796925"/>
                  </a:moveTo>
                  <a:cubicBezTo>
                    <a:pt x="921368" y="796925"/>
                    <a:pt x="933451" y="809008"/>
                    <a:pt x="933451" y="823913"/>
                  </a:cubicBezTo>
                  <a:cubicBezTo>
                    <a:pt x="933451" y="838818"/>
                    <a:pt x="921368" y="850901"/>
                    <a:pt x="906463" y="850901"/>
                  </a:cubicBezTo>
                  <a:cubicBezTo>
                    <a:pt x="891558" y="850901"/>
                    <a:pt x="879475" y="838818"/>
                    <a:pt x="879475" y="823913"/>
                  </a:cubicBezTo>
                  <a:cubicBezTo>
                    <a:pt x="879475" y="809008"/>
                    <a:pt x="891558" y="796925"/>
                    <a:pt x="906463" y="796925"/>
                  </a:cubicBezTo>
                  <a:close/>
                  <a:moveTo>
                    <a:pt x="185738" y="771525"/>
                  </a:moveTo>
                  <a:cubicBezTo>
                    <a:pt x="200643" y="771525"/>
                    <a:pt x="212726" y="783608"/>
                    <a:pt x="212726" y="798513"/>
                  </a:cubicBezTo>
                  <a:cubicBezTo>
                    <a:pt x="212726" y="813418"/>
                    <a:pt x="200643" y="825501"/>
                    <a:pt x="185738" y="825501"/>
                  </a:cubicBezTo>
                  <a:cubicBezTo>
                    <a:pt x="170833" y="825501"/>
                    <a:pt x="158750" y="813418"/>
                    <a:pt x="158750" y="798513"/>
                  </a:cubicBezTo>
                  <a:cubicBezTo>
                    <a:pt x="158750" y="783608"/>
                    <a:pt x="170833" y="771525"/>
                    <a:pt x="185738" y="771525"/>
                  </a:cubicBezTo>
                  <a:close/>
                  <a:moveTo>
                    <a:pt x="26988" y="752475"/>
                  </a:moveTo>
                  <a:cubicBezTo>
                    <a:pt x="41893" y="752475"/>
                    <a:pt x="53976" y="764558"/>
                    <a:pt x="53976" y="779463"/>
                  </a:cubicBezTo>
                  <a:cubicBezTo>
                    <a:pt x="53976" y="794368"/>
                    <a:pt x="41893" y="806451"/>
                    <a:pt x="26988" y="806451"/>
                  </a:cubicBezTo>
                  <a:cubicBezTo>
                    <a:pt x="12083" y="806451"/>
                    <a:pt x="0" y="794368"/>
                    <a:pt x="0" y="779463"/>
                  </a:cubicBezTo>
                  <a:cubicBezTo>
                    <a:pt x="0" y="764558"/>
                    <a:pt x="12083" y="752475"/>
                    <a:pt x="26988" y="752475"/>
                  </a:cubicBezTo>
                  <a:close/>
                  <a:moveTo>
                    <a:pt x="100013" y="746125"/>
                  </a:moveTo>
                  <a:cubicBezTo>
                    <a:pt x="114918" y="746125"/>
                    <a:pt x="127001" y="758208"/>
                    <a:pt x="127001" y="773113"/>
                  </a:cubicBezTo>
                  <a:cubicBezTo>
                    <a:pt x="127001" y="788018"/>
                    <a:pt x="114918" y="800101"/>
                    <a:pt x="100013" y="800101"/>
                  </a:cubicBezTo>
                  <a:cubicBezTo>
                    <a:pt x="85108" y="800101"/>
                    <a:pt x="73025" y="788018"/>
                    <a:pt x="73025" y="773113"/>
                  </a:cubicBezTo>
                  <a:cubicBezTo>
                    <a:pt x="73025" y="758208"/>
                    <a:pt x="85108" y="746125"/>
                    <a:pt x="100013" y="746125"/>
                  </a:cubicBezTo>
                  <a:close/>
                  <a:moveTo>
                    <a:pt x="928688" y="727075"/>
                  </a:moveTo>
                  <a:cubicBezTo>
                    <a:pt x="943593" y="727075"/>
                    <a:pt x="955676" y="739158"/>
                    <a:pt x="955676" y="754063"/>
                  </a:cubicBezTo>
                  <a:cubicBezTo>
                    <a:pt x="955676" y="768968"/>
                    <a:pt x="943593" y="781051"/>
                    <a:pt x="928688" y="781051"/>
                  </a:cubicBezTo>
                  <a:cubicBezTo>
                    <a:pt x="913783" y="781051"/>
                    <a:pt x="901700" y="768968"/>
                    <a:pt x="901700" y="754063"/>
                  </a:cubicBezTo>
                  <a:cubicBezTo>
                    <a:pt x="901700" y="739158"/>
                    <a:pt x="913783" y="727075"/>
                    <a:pt x="928688" y="727075"/>
                  </a:cubicBezTo>
                  <a:close/>
                  <a:moveTo>
                    <a:pt x="954088" y="165100"/>
                  </a:moveTo>
                  <a:cubicBezTo>
                    <a:pt x="968993" y="165100"/>
                    <a:pt x="981076" y="177183"/>
                    <a:pt x="981076" y="192088"/>
                  </a:cubicBezTo>
                  <a:cubicBezTo>
                    <a:pt x="981076" y="206993"/>
                    <a:pt x="968993" y="219076"/>
                    <a:pt x="954088" y="219076"/>
                  </a:cubicBezTo>
                  <a:cubicBezTo>
                    <a:pt x="939183" y="219076"/>
                    <a:pt x="927100" y="206993"/>
                    <a:pt x="927100" y="192088"/>
                  </a:cubicBezTo>
                  <a:cubicBezTo>
                    <a:pt x="927100" y="177183"/>
                    <a:pt x="939183" y="165100"/>
                    <a:pt x="954088" y="165100"/>
                  </a:cubicBezTo>
                  <a:close/>
                  <a:moveTo>
                    <a:pt x="862013" y="88900"/>
                  </a:moveTo>
                  <a:cubicBezTo>
                    <a:pt x="876918" y="88900"/>
                    <a:pt x="889001" y="100983"/>
                    <a:pt x="889001" y="115888"/>
                  </a:cubicBezTo>
                  <a:cubicBezTo>
                    <a:pt x="889001" y="130793"/>
                    <a:pt x="876918" y="142876"/>
                    <a:pt x="862013" y="142876"/>
                  </a:cubicBezTo>
                  <a:cubicBezTo>
                    <a:pt x="847108" y="142876"/>
                    <a:pt x="835025" y="130793"/>
                    <a:pt x="835025" y="115888"/>
                  </a:cubicBezTo>
                  <a:cubicBezTo>
                    <a:pt x="835025" y="100983"/>
                    <a:pt x="847108" y="88900"/>
                    <a:pt x="862013" y="88900"/>
                  </a:cubicBezTo>
                  <a:close/>
                  <a:moveTo>
                    <a:pt x="1042988" y="76200"/>
                  </a:moveTo>
                  <a:cubicBezTo>
                    <a:pt x="1057893" y="76200"/>
                    <a:pt x="1069976" y="88283"/>
                    <a:pt x="1069976" y="103188"/>
                  </a:cubicBezTo>
                  <a:cubicBezTo>
                    <a:pt x="1069976" y="118093"/>
                    <a:pt x="1057893" y="130176"/>
                    <a:pt x="1042988" y="130176"/>
                  </a:cubicBezTo>
                  <a:cubicBezTo>
                    <a:pt x="1028083" y="130176"/>
                    <a:pt x="1016000" y="118093"/>
                    <a:pt x="1016000" y="103188"/>
                  </a:cubicBezTo>
                  <a:cubicBezTo>
                    <a:pt x="1016000" y="88283"/>
                    <a:pt x="1028083" y="76200"/>
                    <a:pt x="1042988" y="76200"/>
                  </a:cubicBezTo>
                  <a:close/>
                  <a:moveTo>
                    <a:pt x="973138" y="63500"/>
                  </a:moveTo>
                  <a:cubicBezTo>
                    <a:pt x="988043" y="63500"/>
                    <a:pt x="1000126" y="75583"/>
                    <a:pt x="1000126" y="90488"/>
                  </a:cubicBezTo>
                  <a:cubicBezTo>
                    <a:pt x="1000126" y="105393"/>
                    <a:pt x="988043" y="117476"/>
                    <a:pt x="973138" y="117476"/>
                  </a:cubicBezTo>
                  <a:cubicBezTo>
                    <a:pt x="958233" y="117476"/>
                    <a:pt x="946150" y="105393"/>
                    <a:pt x="946150" y="90488"/>
                  </a:cubicBezTo>
                  <a:cubicBezTo>
                    <a:pt x="946150" y="75583"/>
                    <a:pt x="958233" y="63500"/>
                    <a:pt x="973138" y="63500"/>
                  </a:cubicBezTo>
                  <a:close/>
                  <a:moveTo>
                    <a:pt x="1131888" y="19050"/>
                  </a:moveTo>
                  <a:cubicBezTo>
                    <a:pt x="1146793" y="19050"/>
                    <a:pt x="1158876" y="31133"/>
                    <a:pt x="1158876" y="46038"/>
                  </a:cubicBezTo>
                  <a:cubicBezTo>
                    <a:pt x="1158876" y="60943"/>
                    <a:pt x="1146793" y="73026"/>
                    <a:pt x="1131888" y="73026"/>
                  </a:cubicBezTo>
                  <a:cubicBezTo>
                    <a:pt x="1116983" y="73026"/>
                    <a:pt x="1104900" y="60943"/>
                    <a:pt x="1104900" y="46038"/>
                  </a:cubicBezTo>
                  <a:cubicBezTo>
                    <a:pt x="1104900" y="31133"/>
                    <a:pt x="1116983" y="19050"/>
                    <a:pt x="1131888" y="19050"/>
                  </a:cubicBezTo>
                  <a:close/>
                  <a:moveTo>
                    <a:pt x="976313" y="0"/>
                  </a:moveTo>
                  <a:cubicBezTo>
                    <a:pt x="991218" y="0"/>
                    <a:pt x="1003301" y="12083"/>
                    <a:pt x="1003301" y="26988"/>
                  </a:cubicBezTo>
                  <a:cubicBezTo>
                    <a:pt x="1003301" y="41893"/>
                    <a:pt x="991218" y="53976"/>
                    <a:pt x="976313" y="53976"/>
                  </a:cubicBezTo>
                  <a:cubicBezTo>
                    <a:pt x="961408" y="53976"/>
                    <a:pt x="949325" y="41893"/>
                    <a:pt x="949325" y="26988"/>
                  </a:cubicBezTo>
                  <a:cubicBezTo>
                    <a:pt x="949325" y="12083"/>
                    <a:pt x="961408" y="0"/>
                    <a:pt x="976313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FC5539A5-60F7-F108-AEDB-9205C5319F74}"/>
              </a:ext>
            </a:extLst>
          </p:cNvPr>
          <p:cNvGrpSpPr>
            <a:grpSpLocks noChangeAspect="1"/>
          </p:cNvGrpSpPr>
          <p:nvPr/>
        </p:nvGrpSpPr>
        <p:grpSpPr>
          <a:xfrm>
            <a:off x="4683293" y="1890393"/>
            <a:ext cx="4732234" cy="2223054"/>
            <a:chOff x="869916" y="2390578"/>
            <a:chExt cx="4003050" cy="1880506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CE60D50E-DEB2-F946-5AEE-12267849C5F0}"/>
                </a:ext>
              </a:extLst>
            </p:cNvPr>
            <p:cNvSpPr/>
            <p:nvPr/>
          </p:nvSpPr>
          <p:spPr>
            <a:xfrm>
              <a:off x="869916" y="2390578"/>
              <a:ext cx="4003050" cy="1880506"/>
            </a:xfrm>
            <a:prstGeom prst="rect">
              <a:avLst/>
            </a:prstGeom>
            <a:solidFill>
              <a:srgbClr val="FAE3C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044950A6-95D1-28DA-E80A-C711F55B9F00}"/>
                </a:ext>
              </a:extLst>
            </p:cNvPr>
            <p:cNvSpPr/>
            <p:nvPr/>
          </p:nvSpPr>
          <p:spPr>
            <a:xfrm>
              <a:off x="4252493" y="2456372"/>
              <a:ext cx="514735" cy="514736"/>
            </a:xfrm>
            <a:custGeom>
              <a:avLst/>
              <a:gdLst>
                <a:gd name="connsiteX0" fmla="*/ 213210 w 514735"/>
                <a:gd name="connsiteY0" fmla="*/ 0 h 514736"/>
                <a:gd name="connsiteX1" fmla="*/ 426421 w 514735"/>
                <a:gd name="connsiteY1" fmla="*/ 88315 h 514736"/>
                <a:gd name="connsiteX2" fmla="*/ 426421 w 514735"/>
                <a:gd name="connsiteY2" fmla="*/ 514736 h 514736"/>
                <a:gd name="connsiteX3" fmla="*/ 0 w 514735"/>
                <a:gd name="connsiteY3" fmla="*/ 88315 h 514736"/>
                <a:gd name="connsiteX4" fmla="*/ 213210 w 514735"/>
                <a:gd name="connsiteY4" fmla="*/ 0 h 514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735" h="514736">
                  <a:moveTo>
                    <a:pt x="213210" y="0"/>
                  </a:moveTo>
                  <a:cubicBezTo>
                    <a:pt x="290377" y="0"/>
                    <a:pt x="367544" y="29438"/>
                    <a:pt x="426421" y="88315"/>
                  </a:cubicBezTo>
                  <a:cubicBezTo>
                    <a:pt x="544174" y="206068"/>
                    <a:pt x="544174" y="396983"/>
                    <a:pt x="426421" y="514736"/>
                  </a:cubicBezTo>
                  <a:cubicBezTo>
                    <a:pt x="364267" y="310390"/>
                    <a:pt x="204346" y="150469"/>
                    <a:pt x="0" y="88315"/>
                  </a:cubicBezTo>
                  <a:cubicBezTo>
                    <a:pt x="58876" y="29438"/>
                    <a:pt x="136043" y="0"/>
                    <a:pt x="213210" y="0"/>
                  </a:cubicBezTo>
                  <a:close/>
                </a:path>
              </a:pathLst>
            </a:custGeom>
            <a:solidFill>
              <a:srgbClr val="D7BBB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6B42574D-59B3-A481-40D9-D7ED200856A6}"/>
                </a:ext>
              </a:extLst>
            </p:cNvPr>
            <p:cNvSpPr/>
            <p:nvPr/>
          </p:nvSpPr>
          <p:spPr>
            <a:xfrm>
              <a:off x="1025491" y="2578108"/>
              <a:ext cx="3677478" cy="1625758"/>
            </a:xfrm>
            <a:prstGeom prst="roundRect">
              <a:avLst>
                <a:gd name="adj" fmla="val 10126"/>
              </a:avLst>
            </a:prstGeom>
            <a:gradFill flip="none" rotWithShape="1">
              <a:gsLst>
                <a:gs pos="100000">
                  <a:srgbClr val="CC99FF">
                    <a:alpha val="50000"/>
                  </a:srgbClr>
                </a:gs>
                <a:gs pos="0">
                  <a:srgbClr val="CC99FF">
                    <a:alpha val="50000"/>
                  </a:srgbClr>
                </a:gs>
                <a:gs pos="30000">
                  <a:srgbClr val="5B9BD5">
                    <a:lumMod val="60000"/>
                    <a:lumOff val="40000"/>
                    <a:alpha val="50000"/>
                  </a:srgbClr>
                </a:gs>
                <a:gs pos="70000">
                  <a:srgbClr val="4472C4">
                    <a:lumMod val="60000"/>
                    <a:lumOff val="40000"/>
                    <a:alpha val="50000"/>
                  </a:srgb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6B23637D-D47D-E428-5CCC-CBD46EBE90DC}"/>
                </a:ext>
              </a:extLst>
            </p:cNvPr>
            <p:cNvSpPr/>
            <p:nvPr/>
          </p:nvSpPr>
          <p:spPr>
            <a:xfrm>
              <a:off x="2240584" y="2822704"/>
              <a:ext cx="1314631" cy="771403"/>
            </a:xfrm>
            <a:custGeom>
              <a:avLst/>
              <a:gdLst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69380 w 1314631"/>
                <a:gd name="connsiteY17" fmla="*/ 459084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61754 w 1314631"/>
                <a:gd name="connsiteY17" fmla="*/ 458302 h 771403"/>
                <a:gd name="connsiteX18" fmla="*/ 1279279 w 1314631"/>
                <a:gd name="connsiteY18" fmla="*/ 497498 h 771403"/>
                <a:gd name="connsiteX19" fmla="*/ 1275220 w 1314631"/>
                <a:gd name="connsiteY19" fmla="*/ 547774 h 771403"/>
                <a:gd name="connsiteX20" fmla="*/ 1191302 w 1314631"/>
                <a:gd name="connsiteY20" fmla="*/ 608554 h 771403"/>
                <a:gd name="connsiteX21" fmla="*/ 1159408 w 1314631"/>
                <a:gd name="connsiteY21" fmla="*/ 609698 h 771403"/>
                <a:gd name="connsiteX22" fmla="*/ 1158687 w 1314631"/>
                <a:gd name="connsiteY22" fmla="*/ 611993 h 771403"/>
                <a:gd name="connsiteX23" fmla="*/ 1115939 w 1314631"/>
                <a:gd name="connsiteY23" fmla="*/ 668853 h 771403"/>
                <a:gd name="connsiteX24" fmla="*/ 933559 w 1314631"/>
                <a:gd name="connsiteY24" fmla="*/ 718451 h 771403"/>
                <a:gd name="connsiteX25" fmla="*/ 919407 w 1314631"/>
                <a:gd name="connsiteY25" fmla="*/ 709451 h 771403"/>
                <a:gd name="connsiteX26" fmla="*/ 915915 w 1314631"/>
                <a:gd name="connsiteY26" fmla="*/ 714096 h 771403"/>
                <a:gd name="connsiteX27" fmla="*/ 683628 w 1314631"/>
                <a:gd name="connsiteY27" fmla="*/ 731955 h 771403"/>
                <a:gd name="connsiteX28" fmla="*/ 660353 w 1314631"/>
                <a:gd name="connsiteY28" fmla="*/ 691351 h 771403"/>
                <a:gd name="connsiteX29" fmla="*/ 646833 w 1314631"/>
                <a:gd name="connsiteY29" fmla="*/ 709334 h 771403"/>
                <a:gd name="connsiteX30" fmla="*/ 414546 w 1314631"/>
                <a:gd name="connsiteY30" fmla="*/ 727193 h 771403"/>
                <a:gd name="connsiteX31" fmla="*/ 408433 w 1314631"/>
                <a:gd name="connsiteY31" fmla="*/ 716529 h 771403"/>
                <a:gd name="connsiteX32" fmla="*/ 407612 w 1314631"/>
                <a:gd name="connsiteY32" fmla="*/ 717383 h 771403"/>
                <a:gd name="connsiteX33" fmla="*/ 218677 w 1314631"/>
                <a:gd name="connsiteY33" fmla="*/ 712340 h 771403"/>
                <a:gd name="connsiteX34" fmla="*/ 129862 w 1314631"/>
                <a:gd name="connsiteY34" fmla="*/ 611170 h 771403"/>
                <a:gd name="connsiteX35" fmla="*/ 124817 w 1314631"/>
                <a:gd name="connsiteY35" fmla="*/ 580996 h 771403"/>
                <a:gd name="connsiteX36" fmla="*/ 95907 w 1314631"/>
                <a:gd name="connsiteY36" fmla="*/ 572990 h 771403"/>
                <a:gd name="connsiteX37" fmla="*/ 11609 w 1314631"/>
                <a:gd name="connsiteY37" fmla="*/ 477272 h 771403"/>
                <a:gd name="connsiteX38" fmla="*/ 74221 w 1314631"/>
                <a:gd name="connsiteY38" fmla="*/ 366151 h 771403"/>
                <a:gd name="connsiteX39" fmla="*/ 133484 w 1314631"/>
                <a:gd name="connsiteY39" fmla="*/ 335366 h 771403"/>
                <a:gd name="connsiteX40" fmla="*/ 132419 w 1314631"/>
                <a:gd name="connsiteY40" fmla="*/ 335364 h 771403"/>
                <a:gd name="connsiteX41" fmla="*/ 312 w 1314631"/>
                <a:gd name="connsiteY41" fmla="*/ 250823 h 771403"/>
                <a:gd name="connsiteX42" fmla="*/ 188832 w 1314631"/>
                <a:gd name="connsiteY42" fmla="*/ 124274 h 771403"/>
                <a:gd name="connsiteX43" fmla="*/ 250427 w 1314631"/>
                <a:gd name="connsiteY43" fmla="*/ 124396 h 771403"/>
                <a:gd name="connsiteX44" fmla="*/ 250204 w 1314631"/>
                <a:gd name="connsiteY44" fmla="*/ 123715 h 771403"/>
                <a:gd name="connsiteX45" fmla="*/ 374029 w 1314631"/>
                <a:gd name="connsiteY45" fmla="*/ 47515 h 771403"/>
                <a:gd name="connsiteX46" fmla="*/ 461587 w 1314631"/>
                <a:gd name="connsiteY46" fmla="*/ 69833 h 771403"/>
                <a:gd name="connsiteX47" fmla="*/ 475182 w 1314631"/>
                <a:gd name="connsiteY47" fmla="*/ 82242 h 771403"/>
                <a:gd name="connsiteX48" fmla="*/ 471907 w 1314631"/>
                <a:gd name="connsiteY48" fmla="*/ 76493 h 771403"/>
                <a:gd name="connsiteX49" fmla="*/ 485035 w 1314631"/>
                <a:gd name="connsiteY49" fmla="*/ 13803 h 771403"/>
                <a:gd name="connsiteX50" fmla="*/ 512771 w 1314631"/>
                <a:gd name="connsiteY50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14610 w 1314631"/>
                <a:gd name="connsiteY17" fmla="*/ 421371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14610 w 1314631"/>
                <a:gd name="connsiteY17" fmla="*/ 421371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28897 w 1314631"/>
                <a:gd name="connsiteY17" fmla="*/ 390415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314631" h="771403">
                  <a:moveTo>
                    <a:pt x="512771" y="768"/>
                  </a:moveTo>
                  <a:cubicBezTo>
                    <a:pt x="545132" y="-4146"/>
                    <a:pt x="589123" y="14691"/>
                    <a:pt x="624549" y="51782"/>
                  </a:cubicBezTo>
                  <a:lnTo>
                    <a:pt x="649174" y="95021"/>
                  </a:lnTo>
                  <a:lnTo>
                    <a:pt x="649836" y="94980"/>
                  </a:lnTo>
                  <a:lnTo>
                    <a:pt x="697626" y="36378"/>
                  </a:lnTo>
                  <a:cubicBezTo>
                    <a:pt x="752400" y="-4569"/>
                    <a:pt x="816816" y="-10990"/>
                    <a:pt x="841504" y="22035"/>
                  </a:cubicBezTo>
                  <a:cubicBezTo>
                    <a:pt x="847676" y="30291"/>
                    <a:pt x="850781" y="40231"/>
                    <a:pt x="851110" y="51137"/>
                  </a:cubicBezTo>
                  <a:lnTo>
                    <a:pt x="847557" y="68736"/>
                  </a:lnTo>
                  <a:lnTo>
                    <a:pt x="884886" y="50970"/>
                  </a:lnTo>
                  <a:cubicBezTo>
                    <a:pt x="931650" y="39299"/>
                    <a:pt x="982772" y="55603"/>
                    <a:pt x="1013245" y="96366"/>
                  </a:cubicBezTo>
                  <a:lnTo>
                    <a:pt x="1030945" y="133845"/>
                  </a:lnTo>
                  <a:lnTo>
                    <a:pt x="1040903" y="128143"/>
                  </a:lnTo>
                  <a:cubicBezTo>
                    <a:pt x="1062759" y="119551"/>
                    <a:pt x="1087146" y="113510"/>
                    <a:pt x="1113124" y="110786"/>
                  </a:cubicBezTo>
                  <a:cubicBezTo>
                    <a:pt x="1217034" y="99892"/>
                    <a:pt x="1307050" y="146196"/>
                    <a:pt x="1314181" y="214210"/>
                  </a:cubicBezTo>
                  <a:cubicBezTo>
                    <a:pt x="1317747" y="248217"/>
                    <a:pt x="1299916" y="281213"/>
                    <a:pt x="1268205" y="307068"/>
                  </a:cubicBezTo>
                  <a:lnTo>
                    <a:pt x="1254079" y="315158"/>
                  </a:lnTo>
                  <a:lnTo>
                    <a:pt x="1241497" y="333555"/>
                  </a:lnTo>
                  <a:cubicBezTo>
                    <a:pt x="1239681" y="344510"/>
                    <a:pt x="1227902" y="338668"/>
                    <a:pt x="1228897" y="390415"/>
                  </a:cubicBezTo>
                  <a:cubicBezTo>
                    <a:pt x="1232273" y="411206"/>
                    <a:pt x="1255738" y="438867"/>
                    <a:pt x="1261754" y="458302"/>
                  </a:cubicBezTo>
                  <a:lnTo>
                    <a:pt x="1279279" y="497498"/>
                  </a:lnTo>
                  <a:cubicBezTo>
                    <a:pt x="1282679" y="514806"/>
                    <a:pt x="1281558" y="531895"/>
                    <a:pt x="1275220" y="547774"/>
                  </a:cubicBezTo>
                  <a:cubicBezTo>
                    <a:pt x="1262545" y="579531"/>
                    <a:pt x="1231404" y="600433"/>
                    <a:pt x="1191302" y="608554"/>
                  </a:cubicBezTo>
                  <a:lnTo>
                    <a:pt x="1159408" y="609698"/>
                  </a:lnTo>
                  <a:lnTo>
                    <a:pt x="1158687" y="611993"/>
                  </a:lnTo>
                  <a:cubicBezTo>
                    <a:pt x="1148243" y="632291"/>
                    <a:pt x="1133942" y="651658"/>
                    <a:pt x="1115939" y="668853"/>
                  </a:cubicBezTo>
                  <a:cubicBezTo>
                    <a:pt x="1061927" y="720440"/>
                    <a:pt x="989925" y="737834"/>
                    <a:pt x="933559" y="718451"/>
                  </a:cubicBezTo>
                  <a:lnTo>
                    <a:pt x="919407" y="709451"/>
                  </a:lnTo>
                  <a:lnTo>
                    <a:pt x="915915" y="714096"/>
                  </a:lnTo>
                  <a:cubicBezTo>
                    <a:pt x="843899" y="782878"/>
                    <a:pt x="739901" y="790874"/>
                    <a:pt x="683628" y="731955"/>
                  </a:cubicBezTo>
                  <a:lnTo>
                    <a:pt x="660353" y="691351"/>
                  </a:lnTo>
                  <a:lnTo>
                    <a:pt x="646833" y="709334"/>
                  </a:lnTo>
                  <a:cubicBezTo>
                    <a:pt x="574817" y="778116"/>
                    <a:pt x="470819" y="786112"/>
                    <a:pt x="414546" y="727193"/>
                  </a:cubicBezTo>
                  <a:lnTo>
                    <a:pt x="408433" y="716529"/>
                  </a:lnTo>
                  <a:lnTo>
                    <a:pt x="407612" y="717383"/>
                  </a:lnTo>
                  <a:cubicBezTo>
                    <a:pt x="357432" y="749551"/>
                    <a:pt x="283359" y="749684"/>
                    <a:pt x="218677" y="712340"/>
                  </a:cubicBezTo>
                  <a:cubicBezTo>
                    <a:pt x="175555" y="687444"/>
                    <a:pt x="144772" y="650605"/>
                    <a:pt x="129862" y="611170"/>
                  </a:cubicBezTo>
                  <a:lnTo>
                    <a:pt x="124817" y="580996"/>
                  </a:lnTo>
                  <a:lnTo>
                    <a:pt x="95907" y="572990"/>
                  </a:lnTo>
                  <a:cubicBezTo>
                    <a:pt x="47748" y="551281"/>
                    <a:pt x="15844" y="517660"/>
                    <a:pt x="11609" y="477272"/>
                  </a:cubicBezTo>
                  <a:cubicBezTo>
                    <a:pt x="7375" y="436884"/>
                    <a:pt x="31612" y="397377"/>
                    <a:pt x="74221" y="366151"/>
                  </a:cubicBezTo>
                  <a:lnTo>
                    <a:pt x="133484" y="335366"/>
                  </a:lnTo>
                  <a:lnTo>
                    <a:pt x="132419" y="335364"/>
                  </a:lnTo>
                  <a:cubicBezTo>
                    <a:pt x="59101" y="326841"/>
                    <a:pt x="4899" y="294573"/>
                    <a:pt x="312" y="250823"/>
                  </a:cubicBezTo>
                  <a:cubicBezTo>
                    <a:pt x="-5804" y="192490"/>
                    <a:pt x="78600" y="135832"/>
                    <a:pt x="188832" y="124274"/>
                  </a:cubicBezTo>
                  <a:lnTo>
                    <a:pt x="250427" y="124396"/>
                  </a:lnTo>
                  <a:cubicBezTo>
                    <a:pt x="250353" y="124169"/>
                    <a:pt x="250278" y="123942"/>
                    <a:pt x="250204" y="123715"/>
                  </a:cubicBezTo>
                  <a:cubicBezTo>
                    <a:pt x="250204" y="81631"/>
                    <a:pt x="305642" y="47515"/>
                    <a:pt x="374029" y="47515"/>
                  </a:cubicBezTo>
                  <a:cubicBezTo>
                    <a:pt x="408222" y="47515"/>
                    <a:pt x="439179" y="56044"/>
                    <a:pt x="461587" y="69833"/>
                  </a:cubicBezTo>
                  <a:lnTo>
                    <a:pt x="475182" y="82242"/>
                  </a:lnTo>
                  <a:lnTo>
                    <a:pt x="471907" y="76493"/>
                  </a:lnTo>
                  <a:cubicBezTo>
                    <a:pt x="466201" y="50957"/>
                    <a:pt x="470126" y="28043"/>
                    <a:pt x="485035" y="13803"/>
                  </a:cubicBezTo>
                  <a:cubicBezTo>
                    <a:pt x="492489" y="6683"/>
                    <a:pt x="501984" y="2406"/>
                    <a:pt x="512771" y="768"/>
                  </a:cubicBez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06750368-6DBE-F745-147F-DA8A1F10B83C}"/>
                </a:ext>
              </a:extLst>
            </p:cNvPr>
            <p:cNvSpPr/>
            <p:nvPr/>
          </p:nvSpPr>
          <p:spPr>
            <a:xfrm>
              <a:off x="2447925" y="2801956"/>
              <a:ext cx="1069975" cy="926274"/>
            </a:xfrm>
            <a:custGeom>
              <a:avLst/>
              <a:gdLst>
                <a:gd name="connsiteX0" fmla="*/ 52388 w 1069975"/>
                <a:gd name="connsiteY0" fmla="*/ 869124 h 926274"/>
                <a:gd name="connsiteX1" fmla="*/ 80963 w 1069975"/>
                <a:gd name="connsiteY1" fmla="*/ 897699 h 926274"/>
                <a:gd name="connsiteX2" fmla="*/ 52388 w 1069975"/>
                <a:gd name="connsiteY2" fmla="*/ 926274 h 926274"/>
                <a:gd name="connsiteX3" fmla="*/ 23813 w 1069975"/>
                <a:gd name="connsiteY3" fmla="*/ 897699 h 926274"/>
                <a:gd name="connsiteX4" fmla="*/ 52388 w 1069975"/>
                <a:gd name="connsiteY4" fmla="*/ 869124 h 926274"/>
                <a:gd name="connsiteX5" fmla="*/ 169863 w 1069975"/>
                <a:gd name="connsiteY5" fmla="*/ 815149 h 926274"/>
                <a:gd name="connsiteX6" fmla="*/ 198438 w 1069975"/>
                <a:gd name="connsiteY6" fmla="*/ 843724 h 926274"/>
                <a:gd name="connsiteX7" fmla="*/ 169863 w 1069975"/>
                <a:gd name="connsiteY7" fmla="*/ 872299 h 926274"/>
                <a:gd name="connsiteX8" fmla="*/ 141288 w 1069975"/>
                <a:gd name="connsiteY8" fmla="*/ 843724 h 926274"/>
                <a:gd name="connsiteX9" fmla="*/ 169863 w 1069975"/>
                <a:gd name="connsiteY9" fmla="*/ 815149 h 926274"/>
                <a:gd name="connsiteX10" fmla="*/ 79375 w 1069975"/>
                <a:gd name="connsiteY10" fmla="*/ 771525 h 926274"/>
                <a:gd name="connsiteX11" fmla="*/ 107950 w 1069975"/>
                <a:gd name="connsiteY11" fmla="*/ 800100 h 926274"/>
                <a:gd name="connsiteX12" fmla="*/ 79375 w 1069975"/>
                <a:gd name="connsiteY12" fmla="*/ 828675 h 926274"/>
                <a:gd name="connsiteX13" fmla="*/ 50800 w 1069975"/>
                <a:gd name="connsiteY13" fmla="*/ 800100 h 926274"/>
                <a:gd name="connsiteX14" fmla="*/ 79375 w 1069975"/>
                <a:gd name="connsiteY14" fmla="*/ 771525 h 926274"/>
                <a:gd name="connsiteX15" fmla="*/ 28575 w 1069975"/>
                <a:gd name="connsiteY15" fmla="*/ 739775 h 926274"/>
                <a:gd name="connsiteX16" fmla="*/ 57150 w 1069975"/>
                <a:gd name="connsiteY16" fmla="*/ 768350 h 926274"/>
                <a:gd name="connsiteX17" fmla="*/ 28575 w 1069975"/>
                <a:gd name="connsiteY17" fmla="*/ 796925 h 926274"/>
                <a:gd name="connsiteX18" fmla="*/ 0 w 1069975"/>
                <a:gd name="connsiteY18" fmla="*/ 768350 h 926274"/>
                <a:gd name="connsiteX19" fmla="*/ 28575 w 1069975"/>
                <a:gd name="connsiteY19" fmla="*/ 739775 h 926274"/>
                <a:gd name="connsiteX20" fmla="*/ 914400 w 1069975"/>
                <a:gd name="connsiteY20" fmla="*/ 711200 h 926274"/>
                <a:gd name="connsiteX21" fmla="*/ 942975 w 1069975"/>
                <a:gd name="connsiteY21" fmla="*/ 739775 h 926274"/>
                <a:gd name="connsiteX22" fmla="*/ 914400 w 1069975"/>
                <a:gd name="connsiteY22" fmla="*/ 768350 h 926274"/>
                <a:gd name="connsiteX23" fmla="*/ 885825 w 1069975"/>
                <a:gd name="connsiteY23" fmla="*/ 739775 h 926274"/>
                <a:gd name="connsiteX24" fmla="*/ 914400 w 1069975"/>
                <a:gd name="connsiteY24" fmla="*/ 711200 h 926274"/>
                <a:gd name="connsiteX25" fmla="*/ 130175 w 1069975"/>
                <a:gd name="connsiteY25" fmla="*/ 698500 h 926274"/>
                <a:gd name="connsiteX26" fmla="*/ 158750 w 1069975"/>
                <a:gd name="connsiteY26" fmla="*/ 727075 h 926274"/>
                <a:gd name="connsiteX27" fmla="*/ 130175 w 1069975"/>
                <a:gd name="connsiteY27" fmla="*/ 755650 h 926274"/>
                <a:gd name="connsiteX28" fmla="*/ 101600 w 1069975"/>
                <a:gd name="connsiteY28" fmla="*/ 727075 h 926274"/>
                <a:gd name="connsiteX29" fmla="*/ 130175 w 1069975"/>
                <a:gd name="connsiteY29" fmla="*/ 698500 h 926274"/>
                <a:gd name="connsiteX30" fmla="*/ 749300 w 1069975"/>
                <a:gd name="connsiteY30" fmla="*/ 663575 h 926274"/>
                <a:gd name="connsiteX31" fmla="*/ 777875 w 1069975"/>
                <a:gd name="connsiteY31" fmla="*/ 692150 h 926274"/>
                <a:gd name="connsiteX32" fmla="*/ 749300 w 1069975"/>
                <a:gd name="connsiteY32" fmla="*/ 720725 h 926274"/>
                <a:gd name="connsiteX33" fmla="*/ 720725 w 1069975"/>
                <a:gd name="connsiteY33" fmla="*/ 692150 h 926274"/>
                <a:gd name="connsiteX34" fmla="*/ 749300 w 1069975"/>
                <a:gd name="connsiteY34" fmla="*/ 663575 h 926274"/>
                <a:gd name="connsiteX35" fmla="*/ 82550 w 1069975"/>
                <a:gd name="connsiteY35" fmla="*/ 647700 h 926274"/>
                <a:gd name="connsiteX36" fmla="*/ 111125 w 1069975"/>
                <a:gd name="connsiteY36" fmla="*/ 676275 h 926274"/>
                <a:gd name="connsiteX37" fmla="*/ 82550 w 1069975"/>
                <a:gd name="connsiteY37" fmla="*/ 704850 h 926274"/>
                <a:gd name="connsiteX38" fmla="*/ 53975 w 1069975"/>
                <a:gd name="connsiteY38" fmla="*/ 676275 h 926274"/>
                <a:gd name="connsiteX39" fmla="*/ 82550 w 1069975"/>
                <a:gd name="connsiteY39" fmla="*/ 647700 h 926274"/>
                <a:gd name="connsiteX40" fmla="*/ 993775 w 1069975"/>
                <a:gd name="connsiteY40" fmla="*/ 641350 h 926274"/>
                <a:gd name="connsiteX41" fmla="*/ 1022350 w 1069975"/>
                <a:gd name="connsiteY41" fmla="*/ 669925 h 926274"/>
                <a:gd name="connsiteX42" fmla="*/ 993775 w 1069975"/>
                <a:gd name="connsiteY42" fmla="*/ 698500 h 926274"/>
                <a:gd name="connsiteX43" fmla="*/ 965200 w 1069975"/>
                <a:gd name="connsiteY43" fmla="*/ 669925 h 926274"/>
                <a:gd name="connsiteX44" fmla="*/ 993775 w 1069975"/>
                <a:gd name="connsiteY44" fmla="*/ 641350 h 926274"/>
                <a:gd name="connsiteX45" fmla="*/ 892175 w 1069975"/>
                <a:gd name="connsiteY45" fmla="*/ 631825 h 926274"/>
                <a:gd name="connsiteX46" fmla="*/ 920750 w 1069975"/>
                <a:gd name="connsiteY46" fmla="*/ 660400 h 926274"/>
                <a:gd name="connsiteX47" fmla="*/ 892175 w 1069975"/>
                <a:gd name="connsiteY47" fmla="*/ 688975 h 926274"/>
                <a:gd name="connsiteX48" fmla="*/ 863600 w 1069975"/>
                <a:gd name="connsiteY48" fmla="*/ 660400 h 926274"/>
                <a:gd name="connsiteX49" fmla="*/ 892175 w 1069975"/>
                <a:gd name="connsiteY49" fmla="*/ 631825 h 926274"/>
                <a:gd name="connsiteX50" fmla="*/ 958850 w 1069975"/>
                <a:gd name="connsiteY50" fmla="*/ 571500 h 926274"/>
                <a:gd name="connsiteX51" fmla="*/ 987425 w 1069975"/>
                <a:gd name="connsiteY51" fmla="*/ 600075 h 926274"/>
                <a:gd name="connsiteX52" fmla="*/ 958850 w 1069975"/>
                <a:gd name="connsiteY52" fmla="*/ 628650 h 926274"/>
                <a:gd name="connsiteX53" fmla="*/ 930275 w 1069975"/>
                <a:gd name="connsiteY53" fmla="*/ 600075 h 926274"/>
                <a:gd name="connsiteX54" fmla="*/ 958850 w 1069975"/>
                <a:gd name="connsiteY54" fmla="*/ 571500 h 926274"/>
                <a:gd name="connsiteX55" fmla="*/ 1041400 w 1069975"/>
                <a:gd name="connsiteY55" fmla="*/ 533400 h 926274"/>
                <a:gd name="connsiteX56" fmla="*/ 1069975 w 1069975"/>
                <a:gd name="connsiteY56" fmla="*/ 561975 h 926274"/>
                <a:gd name="connsiteX57" fmla="*/ 1041400 w 1069975"/>
                <a:gd name="connsiteY57" fmla="*/ 590550 h 926274"/>
                <a:gd name="connsiteX58" fmla="*/ 1012825 w 1069975"/>
                <a:gd name="connsiteY58" fmla="*/ 561975 h 926274"/>
                <a:gd name="connsiteX59" fmla="*/ 1041400 w 1069975"/>
                <a:gd name="connsiteY59" fmla="*/ 533400 h 926274"/>
                <a:gd name="connsiteX60" fmla="*/ 942975 w 1069975"/>
                <a:gd name="connsiteY60" fmla="*/ 463550 h 926274"/>
                <a:gd name="connsiteX61" fmla="*/ 971550 w 1069975"/>
                <a:gd name="connsiteY61" fmla="*/ 492125 h 926274"/>
                <a:gd name="connsiteX62" fmla="*/ 942975 w 1069975"/>
                <a:gd name="connsiteY62" fmla="*/ 520700 h 926274"/>
                <a:gd name="connsiteX63" fmla="*/ 914400 w 1069975"/>
                <a:gd name="connsiteY63" fmla="*/ 492125 h 926274"/>
                <a:gd name="connsiteX64" fmla="*/ 942975 w 1069975"/>
                <a:gd name="connsiteY64" fmla="*/ 463550 h 926274"/>
                <a:gd name="connsiteX65" fmla="*/ 746125 w 1069975"/>
                <a:gd name="connsiteY65" fmla="*/ 114300 h 926274"/>
                <a:gd name="connsiteX66" fmla="*/ 774700 w 1069975"/>
                <a:gd name="connsiteY66" fmla="*/ 142875 h 926274"/>
                <a:gd name="connsiteX67" fmla="*/ 746125 w 1069975"/>
                <a:gd name="connsiteY67" fmla="*/ 171450 h 926274"/>
                <a:gd name="connsiteX68" fmla="*/ 717550 w 1069975"/>
                <a:gd name="connsiteY68" fmla="*/ 142875 h 926274"/>
                <a:gd name="connsiteX69" fmla="*/ 746125 w 1069975"/>
                <a:gd name="connsiteY69" fmla="*/ 114300 h 926274"/>
                <a:gd name="connsiteX70" fmla="*/ 603250 w 1069975"/>
                <a:gd name="connsiteY70" fmla="*/ 104775 h 926274"/>
                <a:gd name="connsiteX71" fmla="*/ 631825 w 1069975"/>
                <a:gd name="connsiteY71" fmla="*/ 133350 h 926274"/>
                <a:gd name="connsiteX72" fmla="*/ 603250 w 1069975"/>
                <a:gd name="connsiteY72" fmla="*/ 161925 h 926274"/>
                <a:gd name="connsiteX73" fmla="*/ 574675 w 1069975"/>
                <a:gd name="connsiteY73" fmla="*/ 133350 h 926274"/>
                <a:gd name="connsiteX74" fmla="*/ 603250 w 1069975"/>
                <a:gd name="connsiteY74" fmla="*/ 104775 h 926274"/>
                <a:gd name="connsiteX75" fmla="*/ 654050 w 1069975"/>
                <a:gd name="connsiteY75" fmla="*/ 66675 h 926274"/>
                <a:gd name="connsiteX76" fmla="*/ 682625 w 1069975"/>
                <a:gd name="connsiteY76" fmla="*/ 95250 h 926274"/>
                <a:gd name="connsiteX77" fmla="*/ 654050 w 1069975"/>
                <a:gd name="connsiteY77" fmla="*/ 123825 h 926274"/>
                <a:gd name="connsiteX78" fmla="*/ 625475 w 1069975"/>
                <a:gd name="connsiteY78" fmla="*/ 95250 h 926274"/>
                <a:gd name="connsiteX79" fmla="*/ 654050 w 1069975"/>
                <a:gd name="connsiteY79" fmla="*/ 66675 h 926274"/>
                <a:gd name="connsiteX80" fmla="*/ 241300 w 1069975"/>
                <a:gd name="connsiteY80" fmla="*/ 57150 h 926274"/>
                <a:gd name="connsiteX81" fmla="*/ 269875 w 1069975"/>
                <a:gd name="connsiteY81" fmla="*/ 85725 h 926274"/>
                <a:gd name="connsiteX82" fmla="*/ 241300 w 1069975"/>
                <a:gd name="connsiteY82" fmla="*/ 114300 h 926274"/>
                <a:gd name="connsiteX83" fmla="*/ 212725 w 1069975"/>
                <a:gd name="connsiteY83" fmla="*/ 85725 h 926274"/>
                <a:gd name="connsiteX84" fmla="*/ 241300 w 1069975"/>
                <a:gd name="connsiteY84" fmla="*/ 57150 h 926274"/>
                <a:gd name="connsiteX85" fmla="*/ 504825 w 1069975"/>
                <a:gd name="connsiteY85" fmla="*/ 38100 h 926274"/>
                <a:gd name="connsiteX86" fmla="*/ 533400 w 1069975"/>
                <a:gd name="connsiteY86" fmla="*/ 66675 h 926274"/>
                <a:gd name="connsiteX87" fmla="*/ 504825 w 1069975"/>
                <a:gd name="connsiteY87" fmla="*/ 95250 h 926274"/>
                <a:gd name="connsiteX88" fmla="*/ 476250 w 1069975"/>
                <a:gd name="connsiteY88" fmla="*/ 66675 h 926274"/>
                <a:gd name="connsiteX89" fmla="*/ 504825 w 1069975"/>
                <a:gd name="connsiteY89" fmla="*/ 38100 h 926274"/>
                <a:gd name="connsiteX90" fmla="*/ 587375 w 1069975"/>
                <a:gd name="connsiteY90" fmla="*/ 9525 h 926274"/>
                <a:gd name="connsiteX91" fmla="*/ 615950 w 1069975"/>
                <a:gd name="connsiteY91" fmla="*/ 38100 h 926274"/>
                <a:gd name="connsiteX92" fmla="*/ 587375 w 1069975"/>
                <a:gd name="connsiteY92" fmla="*/ 66675 h 926274"/>
                <a:gd name="connsiteX93" fmla="*/ 558800 w 1069975"/>
                <a:gd name="connsiteY93" fmla="*/ 38100 h 926274"/>
                <a:gd name="connsiteX94" fmla="*/ 587375 w 1069975"/>
                <a:gd name="connsiteY94" fmla="*/ 9525 h 926274"/>
                <a:gd name="connsiteX95" fmla="*/ 720725 w 1069975"/>
                <a:gd name="connsiteY95" fmla="*/ 0 h 926274"/>
                <a:gd name="connsiteX96" fmla="*/ 749300 w 1069975"/>
                <a:gd name="connsiteY96" fmla="*/ 28575 h 926274"/>
                <a:gd name="connsiteX97" fmla="*/ 720725 w 1069975"/>
                <a:gd name="connsiteY97" fmla="*/ 57150 h 926274"/>
                <a:gd name="connsiteX98" fmla="*/ 692150 w 1069975"/>
                <a:gd name="connsiteY98" fmla="*/ 28575 h 926274"/>
                <a:gd name="connsiteX99" fmla="*/ 720725 w 1069975"/>
                <a:gd name="connsiteY99" fmla="*/ 0 h 926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1069975" h="926274">
                  <a:moveTo>
                    <a:pt x="52388" y="869124"/>
                  </a:moveTo>
                  <a:cubicBezTo>
                    <a:pt x="68170" y="869124"/>
                    <a:pt x="80963" y="881917"/>
                    <a:pt x="80963" y="897699"/>
                  </a:cubicBezTo>
                  <a:cubicBezTo>
                    <a:pt x="80963" y="913481"/>
                    <a:pt x="68170" y="926274"/>
                    <a:pt x="52388" y="926274"/>
                  </a:cubicBezTo>
                  <a:cubicBezTo>
                    <a:pt x="36606" y="926274"/>
                    <a:pt x="23813" y="913481"/>
                    <a:pt x="23813" y="897699"/>
                  </a:cubicBezTo>
                  <a:cubicBezTo>
                    <a:pt x="23813" y="881917"/>
                    <a:pt x="36606" y="869124"/>
                    <a:pt x="52388" y="869124"/>
                  </a:cubicBezTo>
                  <a:close/>
                  <a:moveTo>
                    <a:pt x="169863" y="815149"/>
                  </a:moveTo>
                  <a:cubicBezTo>
                    <a:pt x="185645" y="815149"/>
                    <a:pt x="198438" y="827942"/>
                    <a:pt x="198438" y="843724"/>
                  </a:cubicBezTo>
                  <a:cubicBezTo>
                    <a:pt x="198438" y="859506"/>
                    <a:pt x="185645" y="872299"/>
                    <a:pt x="169863" y="872299"/>
                  </a:cubicBezTo>
                  <a:cubicBezTo>
                    <a:pt x="154081" y="872299"/>
                    <a:pt x="141288" y="859506"/>
                    <a:pt x="141288" y="843724"/>
                  </a:cubicBezTo>
                  <a:cubicBezTo>
                    <a:pt x="141288" y="827942"/>
                    <a:pt x="154081" y="815149"/>
                    <a:pt x="169863" y="815149"/>
                  </a:cubicBezTo>
                  <a:close/>
                  <a:moveTo>
                    <a:pt x="79375" y="771525"/>
                  </a:moveTo>
                  <a:cubicBezTo>
                    <a:pt x="95157" y="771525"/>
                    <a:pt x="107950" y="784318"/>
                    <a:pt x="107950" y="800100"/>
                  </a:cubicBezTo>
                  <a:cubicBezTo>
                    <a:pt x="107950" y="815882"/>
                    <a:pt x="95157" y="828675"/>
                    <a:pt x="79375" y="828675"/>
                  </a:cubicBezTo>
                  <a:cubicBezTo>
                    <a:pt x="63593" y="828675"/>
                    <a:pt x="50800" y="815882"/>
                    <a:pt x="50800" y="800100"/>
                  </a:cubicBezTo>
                  <a:cubicBezTo>
                    <a:pt x="50800" y="784318"/>
                    <a:pt x="63593" y="771525"/>
                    <a:pt x="79375" y="771525"/>
                  </a:cubicBezTo>
                  <a:close/>
                  <a:moveTo>
                    <a:pt x="28575" y="739775"/>
                  </a:moveTo>
                  <a:cubicBezTo>
                    <a:pt x="44357" y="739775"/>
                    <a:pt x="57150" y="752568"/>
                    <a:pt x="57150" y="768350"/>
                  </a:cubicBezTo>
                  <a:cubicBezTo>
                    <a:pt x="57150" y="784132"/>
                    <a:pt x="44357" y="796925"/>
                    <a:pt x="28575" y="796925"/>
                  </a:cubicBezTo>
                  <a:cubicBezTo>
                    <a:pt x="12793" y="796925"/>
                    <a:pt x="0" y="784132"/>
                    <a:pt x="0" y="768350"/>
                  </a:cubicBezTo>
                  <a:cubicBezTo>
                    <a:pt x="0" y="752568"/>
                    <a:pt x="12793" y="739775"/>
                    <a:pt x="28575" y="739775"/>
                  </a:cubicBezTo>
                  <a:close/>
                  <a:moveTo>
                    <a:pt x="914400" y="711200"/>
                  </a:moveTo>
                  <a:cubicBezTo>
                    <a:pt x="930182" y="711200"/>
                    <a:pt x="942975" y="723993"/>
                    <a:pt x="942975" y="739775"/>
                  </a:cubicBezTo>
                  <a:cubicBezTo>
                    <a:pt x="942975" y="755557"/>
                    <a:pt x="930182" y="768350"/>
                    <a:pt x="914400" y="768350"/>
                  </a:cubicBezTo>
                  <a:cubicBezTo>
                    <a:pt x="898618" y="768350"/>
                    <a:pt x="885825" y="755557"/>
                    <a:pt x="885825" y="739775"/>
                  </a:cubicBezTo>
                  <a:cubicBezTo>
                    <a:pt x="885825" y="723993"/>
                    <a:pt x="898618" y="711200"/>
                    <a:pt x="914400" y="711200"/>
                  </a:cubicBezTo>
                  <a:close/>
                  <a:moveTo>
                    <a:pt x="130175" y="698500"/>
                  </a:moveTo>
                  <a:cubicBezTo>
                    <a:pt x="145957" y="698500"/>
                    <a:pt x="158750" y="711293"/>
                    <a:pt x="158750" y="727075"/>
                  </a:cubicBezTo>
                  <a:cubicBezTo>
                    <a:pt x="158750" y="742857"/>
                    <a:pt x="145957" y="755650"/>
                    <a:pt x="130175" y="755650"/>
                  </a:cubicBezTo>
                  <a:cubicBezTo>
                    <a:pt x="114393" y="755650"/>
                    <a:pt x="101600" y="742857"/>
                    <a:pt x="101600" y="727075"/>
                  </a:cubicBezTo>
                  <a:cubicBezTo>
                    <a:pt x="101600" y="711293"/>
                    <a:pt x="114393" y="698500"/>
                    <a:pt x="130175" y="698500"/>
                  </a:cubicBezTo>
                  <a:close/>
                  <a:moveTo>
                    <a:pt x="749300" y="663575"/>
                  </a:moveTo>
                  <a:cubicBezTo>
                    <a:pt x="765082" y="663575"/>
                    <a:pt x="777875" y="676368"/>
                    <a:pt x="777875" y="692150"/>
                  </a:cubicBezTo>
                  <a:cubicBezTo>
                    <a:pt x="777875" y="707932"/>
                    <a:pt x="765082" y="720725"/>
                    <a:pt x="749300" y="720725"/>
                  </a:cubicBezTo>
                  <a:cubicBezTo>
                    <a:pt x="733518" y="720725"/>
                    <a:pt x="720725" y="707932"/>
                    <a:pt x="720725" y="692150"/>
                  </a:cubicBezTo>
                  <a:cubicBezTo>
                    <a:pt x="720725" y="676368"/>
                    <a:pt x="733518" y="663575"/>
                    <a:pt x="749300" y="663575"/>
                  </a:cubicBezTo>
                  <a:close/>
                  <a:moveTo>
                    <a:pt x="82550" y="647700"/>
                  </a:moveTo>
                  <a:cubicBezTo>
                    <a:pt x="98332" y="647700"/>
                    <a:pt x="111125" y="660493"/>
                    <a:pt x="111125" y="676275"/>
                  </a:cubicBezTo>
                  <a:cubicBezTo>
                    <a:pt x="111125" y="692057"/>
                    <a:pt x="98332" y="704850"/>
                    <a:pt x="82550" y="704850"/>
                  </a:cubicBezTo>
                  <a:cubicBezTo>
                    <a:pt x="66768" y="704850"/>
                    <a:pt x="53975" y="692057"/>
                    <a:pt x="53975" y="676275"/>
                  </a:cubicBezTo>
                  <a:cubicBezTo>
                    <a:pt x="53975" y="660493"/>
                    <a:pt x="66768" y="647700"/>
                    <a:pt x="82550" y="647700"/>
                  </a:cubicBezTo>
                  <a:close/>
                  <a:moveTo>
                    <a:pt x="993775" y="641350"/>
                  </a:moveTo>
                  <a:cubicBezTo>
                    <a:pt x="1009557" y="641350"/>
                    <a:pt x="1022350" y="654143"/>
                    <a:pt x="1022350" y="669925"/>
                  </a:cubicBezTo>
                  <a:cubicBezTo>
                    <a:pt x="1022350" y="685707"/>
                    <a:pt x="1009557" y="698500"/>
                    <a:pt x="993775" y="698500"/>
                  </a:cubicBezTo>
                  <a:cubicBezTo>
                    <a:pt x="977993" y="698500"/>
                    <a:pt x="965200" y="685707"/>
                    <a:pt x="965200" y="669925"/>
                  </a:cubicBezTo>
                  <a:cubicBezTo>
                    <a:pt x="965200" y="654143"/>
                    <a:pt x="977993" y="641350"/>
                    <a:pt x="993775" y="641350"/>
                  </a:cubicBezTo>
                  <a:close/>
                  <a:moveTo>
                    <a:pt x="892175" y="631825"/>
                  </a:moveTo>
                  <a:cubicBezTo>
                    <a:pt x="907957" y="631825"/>
                    <a:pt x="920750" y="644618"/>
                    <a:pt x="920750" y="660400"/>
                  </a:cubicBezTo>
                  <a:cubicBezTo>
                    <a:pt x="920750" y="676182"/>
                    <a:pt x="907957" y="688975"/>
                    <a:pt x="892175" y="688975"/>
                  </a:cubicBezTo>
                  <a:cubicBezTo>
                    <a:pt x="876393" y="688975"/>
                    <a:pt x="863600" y="676182"/>
                    <a:pt x="863600" y="660400"/>
                  </a:cubicBezTo>
                  <a:cubicBezTo>
                    <a:pt x="863600" y="644618"/>
                    <a:pt x="876393" y="631825"/>
                    <a:pt x="892175" y="631825"/>
                  </a:cubicBezTo>
                  <a:close/>
                  <a:moveTo>
                    <a:pt x="958850" y="571500"/>
                  </a:moveTo>
                  <a:cubicBezTo>
                    <a:pt x="974632" y="571500"/>
                    <a:pt x="987425" y="584293"/>
                    <a:pt x="987425" y="600075"/>
                  </a:cubicBezTo>
                  <a:cubicBezTo>
                    <a:pt x="987425" y="615857"/>
                    <a:pt x="974632" y="628650"/>
                    <a:pt x="958850" y="628650"/>
                  </a:cubicBezTo>
                  <a:cubicBezTo>
                    <a:pt x="943068" y="628650"/>
                    <a:pt x="930275" y="615857"/>
                    <a:pt x="930275" y="600075"/>
                  </a:cubicBezTo>
                  <a:cubicBezTo>
                    <a:pt x="930275" y="584293"/>
                    <a:pt x="943068" y="571500"/>
                    <a:pt x="958850" y="571500"/>
                  </a:cubicBezTo>
                  <a:close/>
                  <a:moveTo>
                    <a:pt x="1041400" y="533400"/>
                  </a:moveTo>
                  <a:cubicBezTo>
                    <a:pt x="1057182" y="533400"/>
                    <a:pt x="1069975" y="546193"/>
                    <a:pt x="1069975" y="561975"/>
                  </a:cubicBezTo>
                  <a:cubicBezTo>
                    <a:pt x="1069975" y="577757"/>
                    <a:pt x="1057182" y="590550"/>
                    <a:pt x="1041400" y="590550"/>
                  </a:cubicBezTo>
                  <a:cubicBezTo>
                    <a:pt x="1025618" y="590550"/>
                    <a:pt x="1012825" y="577757"/>
                    <a:pt x="1012825" y="561975"/>
                  </a:cubicBezTo>
                  <a:cubicBezTo>
                    <a:pt x="1012825" y="546193"/>
                    <a:pt x="1025618" y="533400"/>
                    <a:pt x="1041400" y="533400"/>
                  </a:cubicBezTo>
                  <a:close/>
                  <a:moveTo>
                    <a:pt x="942975" y="463550"/>
                  </a:moveTo>
                  <a:cubicBezTo>
                    <a:pt x="958757" y="463550"/>
                    <a:pt x="971550" y="476343"/>
                    <a:pt x="971550" y="492125"/>
                  </a:cubicBezTo>
                  <a:cubicBezTo>
                    <a:pt x="971550" y="507907"/>
                    <a:pt x="958757" y="520700"/>
                    <a:pt x="942975" y="520700"/>
                  </a:cubicBezTo>
                  <a:cubicBezTo>
                    <a:pt x="927193" y="520700"/>
                    <a:pt x="914400" y="507907"/>
                    <a:pt x="914400" y="492125"/>
                  </a:cubicBezTo>
                  <a:cubicBezTo>
                    <a:pt x="914400" y="476343"/>
                    <a:pt x="927193" y="463550"/>
                    <a:pt x="942975" y="463550"/>
                  </a:cubicBezTo>
                  <a:close/>
                  <a:moveTo>
                    <a:pt x="746125" y="114300"/>
                  </a:moveTo>
                  <a:cubicBezTo>
                    <a:pt x="761907" y="114300"/>
                    <a:pt x="774700" y="127093"/>
                    <a:pt x="774700" y="142875"/>
                  </a:cubicBezTo>
                  <a:cubicBezTo>
                    <a:pt x="774700" y="158657"/>
                    <a:pt x="761907" y="171450"/>
                    <a:pt x="746125" y="171450"/>
                  </a:cubicBezTo>
                  <a:cubicBezTo>
                    <a:pt x="730343" y="171450"/>
                    <a:pt x="717550" y="158657"/>
                    <a:pt x="717550" y="142875"/>
                  </a:cubicBezTo>
                  <a:cubicBezTo>
                    <a:pt x="717550" y="127093"/>
                    <a:pt x="730343" y="114300"/>
                    <a:pt x="746125" y="114300"/>
                  </a:cubicBezTo>
                  <a:close/>
                  <a:moveTo>
                    <a:pt x="603250" y="104775"/>
                  </a:moveTo>
                  <a:cubicBezTo>
                    <a:pt x="619032" y="104775"/>
                    <a:pt x="631825" y="117568"/>
                    <a:pt x="631825" y="133350"/>
                  </a:cubicBezTo>
                  <a:cubicBezTo>
                    <a:pt x="631825" y="149132"/>
                    <a:pt x="619032" y="161925"/>
                    <a:pt x="603250" y="161925"/>
                  </a:cubicBezTo>
                  <a:cubicBezTo>
                    <a:pt x="587468" y="161925"/>
                    <a:pt x="574675" y="149132"/>
                    <a:pt x="574675" y="133350"/>
                  </a:cubicBezTo>
                  <a:cubicBezTo>
                    <a:pt x="574675" y="117568"/>
                    <a:pt x="587468" y="104775"/>
                    <a:pt x="603250" y="104775"/>
                  </a:cubicBezTo>
                  <a:close/>
                  <a:moveTo>
                    <a:pt x="654050" y="66675"/>
                  </a:moveTo>
                  <a:cubicBezTo>
                    <a:pt x="669832" y="66675"/>
                    <a:pt x="682625" y="79468"/>
                    <a:pt x="682625" y="95250"/>
                  </a:cubicBezTo>
                  <a:cubicBezTo>
                    <a:pt x="682625" y="111032"/>
                    <a:pt x="669832" y="123825"/>
                    <a:pt x="654050" y="123825"/>
                  </a:cubicBezTo>
                  <a:cubicBezTo>
                    <a:pt x="638268" y="123825"/>
                    <a:pt x="625475" y="111032"/>
                    <a:pt x="625475" y="95250"/>
                  </a:cubicBezTo>
                  <a:cubicBezTo>
                    <a:pt x="625475" y="79468"/>
                    <a:pt x="638268" y="66675"/>
                    <a:pt x="654050" y="66675"/>
                  </a:cubicBezTo>
                  <a:close/>
                  <a:moveTo>
                    <a:pt x="241300" y="57150"/>
                  </a:moveTo>
                  <a:cubicBezTo>
                    <a:pt x="257082" y="57150"/>
                    <a:pt x="269875" y="69943"/>
                    <a:pt x="269875" y="85725"/>
                  </a:cubicBezTo>
                  <a:cubicBezTo>
                    <a:pt x="269875" y="101507"/>
                    <a:pt x="257082" y="114300"/>
                    <a:pt x="241300" y="114300"/>
                  </a:cubicBezTo>
                  <a:cubicBezTo>
                    <a:pt x="225518" y="114300"/>
                    <a:pt x="212725" y="101507"/>
                    <a:pt x="212725" y="85725"/>
                  </a:cubicBezTo>
                  <a:cubicBezTo>
                    <a:pt x="212725" y="69943"/>
                    <a:pt x="225518" y="57150"/>
                    <a:pt x="241300" y="57150"/>
                  </a:cubicBezTo>
                  <a:close/>
                  <a:moveTo>
                    <a:pt x="504825" y="38100"/>
                  </a:moveTo>
                  <a:cubicBezTo>
                    <a:pt x="520607" y="38100"/>
                    <a:pt x="533400" y="50893"/>
                    <a:pt x="533400" y="66675"/>
                  </a:cubicBezTo>
                  <a:cubicBezTo>
                    <a:pt x="533400" y="82457"/>
                    <a:pt x="520607" y="95250"/>
                    <a:pt x="504825" y="95250"/>
                  </a:cubicBezTo>
                  <a:cubicBezTo>
                    <a:pt x="489043" y="95250"/>
                    <a:pt x="476250" y="82457"/>
                    <a:pt x="476250" y="66675"/>
                  </a:cubicBezTo>
                  <a:cubicBezTo>
                    <a:pt x="476250" y="50893"/>
                    <a:pt x="489043" y="38100"/>
                    <a:pt x="504825" y="38100"/>
                  </a:cubicBezTo>
                  <a:close/>
                  <a:moveTo>
                    <a:pt x="587375" y="9525"/>
                  </a:moveTo>
                  <a:cubicBezTo>
                    <a:pt x="603157" y="9525"/>
                    <a:pt x="615950" y="22318"/>
                    <a:pt x="615950" y="38100"/>
                  </a:cubicBezTo>
                  <a:cubicBezTo>
                    <a:pt x="615950" y="53882"/>
                    <a:pt x="603157" y="66675"/>
                    <a:pt x="587375" y="66675"/>
                  </a:cubicBezTo>
                  <a:cubicBezTo>
                    <a:pt x="571593" y="66675"/>
                    <a:pt x="558800" y="53882"/>
                    <a:pt x="558800" y="38100"/>
                  </a:cubicBezTo>
                  <a:cubicBezTo>
                    <a:pt x="558800" y="22318"/>
                    <a:pt x="571593" y="9525"/>
                    <a:pt x="587375" y="9525"/>
                  </a:cubicBezTo>
                  <a:close/>
                  <a:moveTo>
                    <a:pt x="720725" y="0"/>
                  </a:moveTo>
                  <a:cubicBezTo>
                    <a:pt x="736507" y="0"/>
                    <a:pt x="749300" y="12793"/>
                    <a:pt x="749300" y="28575"/>
                  </a:cubicBezTo>
                  <a:cubicBezTo>
                    <a:pt x="749300" y="44357"/>
                    <a:pt x="736507" y="57150"/>
                    <a:pt x="720725" y="57150"/>
                  </a:cubicBezTo>
                  <a:cubicBezTo>
                    <a:pt x="704943" y="57150"/>
                    <a:pt x="692150" y="44357"/>
                    <a:pt x="692150" y="28575"/>
                  </a:cubicBezTo>
                  <a:cubicBezTo>
                    <a:pt x="692150" y="12793"/>
                    <a:pt x="704943" y="0"/>
                    <a:pt x="720725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F57FF472-9F68-8235-1B46-9D96531600FE}"/>
                </a:ext>
              </a:extLst>
            </p:cNvPr>
            <p:cNvSpPr/>
            <p:nvPr/>
          </p:nvSpPr>
          <p:spPr>
            <a:xfrm>
              <a:off x="4210756" y="3092193"/>
              <a:ext cx="287093" cy="287093"/>
            </a:xfrm>
            <a:prstGeom prst="ellipse">
              <a:avLst/>
            </a:prstGeom>
            <a:solidFill>
              <a:srgbClr val="7030A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E0D68AC5-4118-3222-18F2-3BBD2A4540F6}"/>
                </a:ext>
              </a:extLst>
            </p:cNvPr>
            <p:cNvSpPr/>
            <p:nvPr/>
          </p:nvSpPr>
          <p:spPr>
            <a:xfrm>
              <a:off x="4444089" y="3266929"/>
              <a:ext cx="230975" cy="230975"/>
            </a:xfrm>
            <a:prstGeom prst="ellipse">
              <a:avLst/>
            </a:prstGeom>
            <a:solidFill>
              <a:srgbClr val="00206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6A9D5875-A83E-7910-8BDD-39097546D333}"/>
                </a:ext>
              </a:extLst>
            </p:cNvPr>
            <p:cNvSpPr/>
            <p:nvPr/>
          </p:nvSpPr>
          <p:spPr>
            <a:xfrm>
              <a:off x="4189690" y="3374856"/>
              <a:ext cx="347828" cy="347828"/>
            </a:xfrm>
            <a:prstGeom prst="ellipse">
              <a:avLst/>
            </a:prstGeom>
            <a:solidFill>
              <a:srgbClr val="FF99FF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13791DE5-4B1F-187F-FB14-A026BBC150E1}"/>
                </a:ext>
              </a:extLst>
            </p:cNvPr>
            <p:cNvSpPr/>
            <p:nvPr/>
          </p:nvSpPr>
          <p:spPr>
            <a:xfrm>
              <a:off x="4402415" y="3622506"/>
              <a:ext cx="347828" cy="347828"/>
            </a:xfrm>
            <a:prstGeom prst="ellipse">
              <a:avLst/>
            </a:prstGeom>
            <a:solidFill>
              <a:srgbClr val="00206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7490D10C-64D3-5D77-2FFD-B798B9A86CC3}"/>
                </a:ext>
              </a:extLst>
            </p:cNvPr>
            <p:cNvSpPr/>
            <p:nvPr/>
          </p:nvSpPr>
          <p:spPr>
            <a:xfrm>
              <a:off x="4120147" y="3641863"/>
              <a:ext cx="290064" cy="290064"/>
            </a:xfrm>
            <a:prstGeom prst="ellipse">
              <a:avLst/>
            </a:prstGeom>
            <a:solidFill>
              <a:srgbClr val="FFFF0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1E3FADBB-BE28-A023-6893-5D0E8A2956BD}"/>
                </a:ext>
              </a:extLst>
            </p:cNvPr>
            <p:cNvSpPr/>
            <p:nvPr/>
          </p:nvSpPr>
          <p:spPr>
            <a:xfrm>
              <a:off x="2955220" y="3628772"/>
              <a:ext cx="361862" cy="361860"/>
            </a:xfrm>
            <a:custGeom>
              <a:avLst/>
              <a:gdLst>
                <a:gd name="connsiteX0" fmla="*/ 213718 w 361862"/>
                <a:gd name="connsiteY0" fmla="*/ 214335 h 361860"/>
                <a:gd name="connsiteX1" fmla="*/ 213718 w 361862"/>
                <a:gd name="connsiteY1" fmla="*/ 297270 h 361860"/>
                <a:gd name="connsiteX2" fmla="*/ 289636 w 361862"/>
                <a:gd name="connsiteY2" fmla="*/ 297270 h 361860"/>
                <a:gd name="connsiteX3" fmla="*/ 294197 w 361862"/>
                <a:gd name="connsiteY3" fmla="*/ 294195 h 361860"/>
                <a:gd name="connsiteX4" fmla="*/ 296653 w 361862"/>
                <a:gd name="connsiteY4" fmla="*/ 290552 h 361860"/>
                <a:gd name="connsiteX5" fmla="*/ 296653 w 361862"/>
                <a:gd name="connsiteY5" fmla="*/ 214335 h 361860"/>
                <a:gd name="connsiteX6" fmla="*/ 68582 w 361862"/>
                <a:gd name="connsiteY6" fmla="*/ 214335 h 361860"/>
                <a:gd name="connsiteX7" fmla="*/ 68582 w 361862"/>
                <a:gd name="connsiteY7" fmla="*/ 294813 h 361860"/>
                <a:gd name="connsiteX8" fmla="*/ 72226 w 361862"/>
                <a:gd name="connsiteY8" fmla="*/ 297270 h 361860"/>
                <a:gd name="connsiteX9" fmla="*/ 151517 w 361862"/>
                <a:gd name="connsiteY9" fmla="*/ 297270 h 361860"/>
                <a:gd name="connsiteX10" fmla="*/ 151517 w 361862"/>
                <a:gd name="connsiteY10" fmla="*/ 214335 h 361860"/>
                <a:gd name="connsiteX11" fmla="*/ 213718 w 361862"/>
                <a:gd name="connsiteY11" fmla="*/ 64591 h 361860"/>
                <a:gd name="connsiteX12" fmla="*/ 213718 w 361862"/>
                <a:gd name="connsiteY12" fmla="*/ 147526 h 361860"/>
                <a:gd name="connsiteX13" fmla="*/ 296653 w 361862"/>
                <a:gd name="connsiteY13" fmla="*/ 147526 h 361860"/>
                <a:gd name="connsiteX14" fmla="*/ 296653 w 361862"/>
                <a:gd name="connsiteY14" fmla="*/ 71308 h 361860"/>
                <a:gd name="connsiteX15" fmla="*/ 294197 w 361862"/>
                <a:gd name="connsiteY15" fmla="*/ 67665 h 361860"/>
                <a:gd name="connsiteX16" fmla="*/ 289638 w 361862"/>
                <a:gd name="connsiteY16" fmla="*/ 64591 h 361860"/>
                <a:gd name="connsiteX17" fmla="*/ 72224 w 361862"/>
                <a:gd name="connsiteY17" fmla="*/ 64591 h 361860"/>
                <a:gd name="connsiteX18" fmla="*/ 68582 w 361862"/>
                <a:gd name="connsiteY18" fmla="*/ 67047 h 361860"/>
                <a:gd name="connsiteX19" fmla="*/ 68582 w 361862"/>
                <a:gd name="connsiteY19" fmla="*/ 147526 h 361860"/>
                <a:gd name="connsiteX20" fmla="*/ 151517 w 361862"/>
                <a:gd name="connsiteY20" fmla="*/ 147526 h 361860"/>
                <a:gd name="connsiteX21" fmla="*/ 151517 w 361862"/>
                <a:gd name="connsiteY21" fmla="*/ 64591 h 361860"/>
                <a:gd name="connsiteX22" fmla="*/ 180931 w 361862"/>
                <a:gd name="connsiteY22" fmla="*/ 20749 h 361860"/>
                <a:gd name="connsiteX23" fmla="*/ 118581 w 361862"/>
                <a:gd name="connsiteY23" fmla="*/ 33337 h 361860"/>
                <a:gd name="connsiteX24" fmla="*/ 101838 w 361862"/>
                <a:gd name="connsiteY24" fmla="*/ 44625 h 361860"/>
                <a:gd name="connsiteX25" fmla="*/ 171483 w 361862"/>
                <a:gd name="connsiteY25" fmla="*/ 44625 h 361860"/>
                <a:gd name="connsiteX26" fmla="*/ 171483 w 361862"/>
                <a:gd name="connsiteY26" fmla="*/ 167492 h 361860"/>
                <a:gd name="connsiteX27" fmla="*/ 48616 w 361862"/>
                <a:gd name="connsiteY27" fmla="*/ 167492 h 361860"/>
                <a:gd name="connsiteX28" fmla="*/ 48616 w 361862"/>
                <a:gd name="connsiteY28" fmla="*/ 95918 h 361860"/>
                <a:gd name="connsiteX29" fmla="*/ 33337 w 361862"/>
                <a:gd name="connsiteY29" fmla="*/ 118580 h 361860"/>
                <a:gd name="connsiteX30" fmla="*/ 20749 w 361862"/>
                <a:gd name="connsiteY30" fmla="*/ 180930 h 361860"/>
                <a:gd name="connsiteX31" fmla="*/ 33337 w 361862"/>
                <a:gd name="connsiteY31" fmla="*/ 243280 h 361860"/>
                <a:gd name="connsiteX32" fmla="*/ 48616 w 361862"/>
                <a:gd name="connsiteY32" fmla="*/ 265942 h 361860"/>
                <a:gd name="connsiteX33" fmla="*/ 48616 w 361862"/>
                <a:gd name="connsiteY33" fmla="*/ 194368 h 361860"/>
                <a:gd name="connsiteX34" fmla="*/ 171483 w 361862"/>
                <a:gd name="connsiteY34" fmla="*/ 194368 h 361860"/>
                <a:gd name="connsiteX35" fmla="*/ 171483 w 361862"/>
                <a:gd name="connsiteY35" fmla="*/ 317235 h 361860"/>
                <a:gd name="connsiteX36" fmla="*/ 101838 w 361862"/>
                <a:gd name="connsiteY36" fmla="*/ 317235 h 361860"/>
                <a:gd name="connsiteX37" fmla="*/ 118581 w 361862"/>
                <a:gd name="connsiteY37" fmla="*/ 328523 h 361860"/>
                <a:gd name="connsiteX38" fmla="*/ 180931 w 361862"/>
                <a:gd name="connsiteY38" fmla="*/ 341111 h 361860"/>
                <a:gd name="connsiteX39" fmla="*/ 243281 w 361862"/>
                <a:gd name="connsiteY39" fmla="*/ 328523 h 361860"/>
                <a:gd name="connsiteX40" fmla="*/ 260024 w 361862"/>
                <a:gd name="connsiteY40" fmla="*/ 317235 h 361860"/>
                <a:gd name="connsiteX41" fmla="*/ 193752 w 361862"/>
                <a:gd name="connsiteY41" fmla="*/ 317235 h 361860"/>
                <a:gd name="connsiteX42" fmla="*/ 193752 w 361862"/>
                <a:gd name="connsiteY42" fmla="*/ 194368 h 361860"/>
                <a:gd name="connsiteX43" fmla="*/ 316618 w 361862"/>
                <a:gd name="connsiteY43" fmla="*/ 194368 h 361860"/>
                <a:gd name="connsiteX44" fmla="*/ 316618 w 361862"/>
                <a:gd name="connsiteY44" fmla="*/ 260940 h 361860"/>
                <a:gd name="connsiteX45" fmla="*/ 328525 w 361862"/>
                <a:gd name="connsiteY45" fmla="*/ 243280 h 361860"/>
                <a:gd name="connsiteX46" fmla="*/ 341113 w 361862"/>
                <a:gd name="connsiteY46" fmla="*/ 180930 h 361860"/>
                <a:gd name="connsiteX47" fmla="*/ 328525 w 361862"/>
                <a:gd name="connsiteY47" fmla="*/ 118580 h 361860"/>
                <a:gd name="connsiteX48" fmla="*/ 316618 w 361862"/>
                <a:gd name="connsiteY48" fmla="*/ 100920 h 361860"/>
                <a:gd name="connsiteX49" fmla="*/ 316618 w 361862"/>
                <a:gd name="connsiteY49" fmla="*/ 167492 h 361860"/>
                <a:gd name="connsiteX50" fmla="*/ 193752 w 361862"/>
                <a:gd name="connsiteY50" fmla="*/ 167492 h 361860"/>
                <a:gd name="connsiteX51" fmla="*/ 193752 w 361862"/>
                <a:gd name="connsiteY51" fmla="*/ 44625 h 361860"/>
                <a:gd name="connsiteX52" fmla="*/ 260024 w 361862"/>
                <a:gd name="connsiteY52" fmla="*/ 44625 h 361860"/>
                <a:gd name="connsiteX53" fmla="*/ 243281 w 361862"/>
                <a:gd name="connsiteY53" fmla="*/ 33337 h 361860"/>
                <a:gd name="connsiteX54" fmla="*/ 180931 w 361862"/>
                <a:gd name="connsiteY54" fmla="*/ 20749 h 361860"/>
                <a:gd name="connsiteX55" fmla="*/ 180931 w 361862"/>
                <a:gd name="connsiteY55" fmla="*/ 0 h 361860"/>
                <a:gd name="connsiteX56" fmla="*/ 361862 w 361862"/>
                <a:gd name="connsiteY56" fmla="*/ 180930 h 361860"/>
                <a:gd name="connsiteX57" fmla="*/ 180931 w 361862"/>
                <a:gd name="connsiteY57" fmla="*/ 361860 h 361860"/>
                <a:gd name="connsiteX58" fmla="*/ 0 w 361862"/>
                <a:gd name="connsiteY58" fmla="*/ 180930 h 361860"/>
                <a:gd name="connsiteX59" fmla="*/ 180931 w 361862"/>
                <a:gd name="connsiteY59" fmla="*/ 0 h 361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61862" h="361860">
                  <a:moveTo>
                    <a:pt x="213718" y="214335"/>
                  </a:moveTo>
                  <a:lnTo>
                    <a:pt x="213718" y="297270"/>
                  </a:lnTo>
                  <a:lnTo>
                    <a:pt x="289636" y="297270"/>
                  </a:lnTo>
                  <a:lnTo>
                    <a:pt x="294197" y="294195"/>
                  </a:lnTo>
                  <a:lnTo>
                    <a:pt x="296653" y="290552"/>
                  </a:lnTo>
                  <a:lnTo>
                    <a:pt x="296653" y="214335"/>
                  </a:lnTo>
                  <a:close/>
                  <a:moveTo>
                    <a:pt x="68582" y="214335"/>
                  </a:moveTo>
                  <a:lnTo>
                    <a:pt x="68582" y="294813"/>
                  </a:lnTo>
                  <a:lnTo>
                    <a:pt x="72226" y="297270"/>
                  </a:lnTo>
                  <a:lnTo>
                    <a:pt x="151517" y="297270"/>
                  </a:lnTo>
                  <a:lnTo>
                    <a:pt x="151517" y="214335"/>
                  </a:lnTo>
                  <a:close/>
                  <a:moveTo>
                    <a:pt x="213718" y="64591"/>
                  </a:moveTo>
                  <a:lnTo>
                    <a:pt x="213718" y="147526"/>
                  </a:lnTo>
                  <a:lnTo>
                    <a:pt x="296653" y="147526"/>
                  </a:lnTo>
                  <a:lnTo>
                    <a:pt x="296653" y="71308"/>
                  </a:lnTo>
                  <a:lnTo>
                    <a:pt x="294197" y="67665"/>
                  </a:lnTo>
                  <a:lnTo>
                    <a:pt x="289638" y="64591"/>
                  </a:lnTo>
                  <a:close/>
                  <a:moveTo>
                    <a:pt x="72224" y="64591"/>
                  </a:moveTo>
                  <a:lnTo>
                    <a:pt x="68582" y="67047"/>
                  </a:lnTo>
                  <a:lnTo>
                    <a:pt x="68582" y="147526"/>
                  </a:lnTo>
                  <a:lnTo>
                    <a:pt x="151517" y="147526"/>
                  </a:lnTo>
                  <a:lnTo>
                    <a:pt x="151517" y="64591"/>
                  </a:lnTo>
                  <a:close/>
                  <a:moveTo>
                    <a:pt x="180931" y="20749"/>
                  </a:moveTo>
                  <a:cubicBezTo>
                    <a:pt x="158815" y="20749"/>
                    <a:pt x="137745" y="25231"/>
                    <a:pt x="118581" y="33337"/>
                  </a:cubicBezTo>
                  <a:lnTo>
                    <a:pt x="101838" y="44625"/>
                  </a:lnTo>
                  <a:lnTo>
                    <a:pt x="171483" y="44625"/>
                  </a:lnTo>
                  <a:lnTo>
                    <a:pt x="171483" y="167492"/>
                  </a:lnTo>
                  <a:lnTo>
                    <a:pt x="48616" y="167492"/>
                  </a:lnTo>
                  <a:lnTo>
                    <a:pt x="48616" y="95918"/>
                  </a:lnTo>
                  <a:lnTo>
                    <a:pt x="33337" y="118580"/>
                  </a:lnTo>
                  <a:cubicBezTo>
                    <a:pt x="25231" y="137744"/>
                    <a:pt x="20749" y="158814"/>
                    <a:pt x="20749" y="180930"/>
                  </a:cubicBezTo>
                  <a:cubicBezTo>
                    <a:pt x="20749" y="203047"/>
                    <a:pt x="25231" y="224116"/>
                    <a:pt x="33337" y="243280"/>
                  </a:cubicBezTo>
                  <a:lnTo>
                    <a:pt x="48616" y="265942"/>
                  </a:lnTo>
                  <a:lnTo>
                    <a:pt x="48616" y="194368"/>
                  </a:lnTo>
                  <a:lnTo>
                    <a:pt x="171483" y="194368"/>
                  </a:lnTo>
                  <a:lnTo>
                    <a:pt x="171483" y="317235"/>
                  </a:lnTo>
                  <a:lnTo>
                    <a:pt x="101838" y="317235"/>
                  </a:lnTo>
                  <a:lnTo>
                    <a:pt x="118581" y="328523"/>
                  </a:lnTo>
                  <a:cubicBezTo>
                    <a:pt x="137745" y="336629"/>
                    <a:pt x="158815" y="341111"/>
                    <a:pt x="180931" y="341111"/>
                  </a:cubicBezTo>
                  <a:cubicBezTo>
                    <a:pt x="203048" y="341111"/>
                    <a:pt x="224117" y="336629"/>
                    <a:pt x="243281" y="328523"/>
                  </a:cubicBezTo>
                  <a:lnTo>
                    <a:pt x="260024" y="317235"/>
                  </a:lnTo>
                  <a:lnTo>
                    <a:pt x="193752" y="317235"/>
                  </a:lnTo>
                  <a:lnTo>
                    <a:pt x="193752" y="194368"/>
                  </a:lnTo>
                  <a:lnTo>
                    <a:pt x="316618" y="194368"/>
                  </a:lnTo>
                  <a:lnTo>
                    <a:pt x="316618" y="260940"/>
                  </a:lnTo>
                  <a:lnTo>
                    <a:pt x="328525" y="243280"/>
                  </a:lnTo>
                  <a:cubicBezTo>
                    <a:pt x="336631" y="224116"/>
                    <a:pt x="341113" y="203047"/>
                    <a:pt x="341113" y="180930"/>
                  </a:cubicBezTo>
                  <a:cubicBezTo>
                    <a:pt x="341113" y="158814"/>
                    <a:pt x="336631" y="137744"/>
                    <a:pt x="328525" y="118580"/>
                  </a:cubicBezTo>
                  <a:lnTo>
                    <a:pt x="316618" y="100920"/>
                  </a:lnTo>
                  <a:lnTo>
                    <a:pt x="316618" y="167492"/>
                  </a:lnTo>
                  <a:lnTo>
                    <a:pt x="193752" y="167492"/>
                  </a:lnTo>
                  <a:lnTo>
                    <a:pt x="193752" y="44625"/>
                  </a:lnTo>
                  <a:lnTo>
                    <a:pt x="260024" y="44625"/>
                  </a:lnTo>
                  <a:lnTo>
                    <a:pt x="243281" y="33337"/>
                  </a:lnTo>
                  <a:cubicBezTo>
                    <a:pt x="224117" y="25231"/>
                    <a:pt x="203048" y="20749"/>
                    <a:pt x="180931" y="20749"/>
                  </a:cubicBezTo>
                  <a:close/>
                  <a:moveTo>
                    <a:pt x="180931" y="0"/>
                  </a:moveTo>
                  <a:cubicBezTo>
                    <a:pt x="280856" y="0"/>
                    <a:pt x="361862" y="81005"/>
                    <a:pt x="361862" y="180930"/>
                  </a:cubicBezTo>
                  <a:cubicBezTo>
                    <a:pt x="361862" y="280855"/>
                    <a:pt x="280856" y="361860"/>
                    <a:pt x="180931" y="361860"/>
                  </a:cubicBezTo>
                  <a:cubicBezTo>
                    <a:pt x="81006" y="361860"/>
                    <a:pt x="0" y="280855"/>
                    <a:pt x="0" y="180930"/>
                  </a:cubicBezTo>
                  <a:cubicBezTo>
                    <a:pt x="0" y="81005"/>
                    <a:pt x="81006" y="0"/>
                    <a:pt x="180931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670493C3-6DCF-87CE-D22D-3770B221DA57}"/>
                </a:ext>
              </a:extLst>
            </p:cNvPr>
            <p:cNvSpPr/>
            <p:nvPr/>
          </p:nvSpPr>
          <p:spPr>
            <a:xfrm>
              <a:off x="2078920" y="2467614"/>
              <a:ext cx="257175" cy="728041"/>
            </a:xfrm>
            <a:prstGeom prst="roundRect">
              <a:avLst>
                <a:gd name="adj" fmla="val 50000"/>
              </a:avLst>
            </a:prstGeom>
            <a:solidFill>
              <a:srgbClr val="A87C8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B656914E-B5D4-1E5F-8445-34080F7F0737}"/>
                </a:ext>
              </a:extLst>
            </p:cNvPr>
            <p:cNvSpPr/>
            <p:nvPr/>
          </p:nvSpPr>
          <p:spPr>
            <a:xfrm>
              <a:off x="2078920" y="3248664"/>
              <a:ext cx="257175" cy="943942"/>
            </a:xfrm>
            <a:prstGeom prst="roundRect">
              <a:avLst>
                <a:gd name="adj" fmla="val 50000"/>
              </a:avLst>
            </a:prstGeom>
            <a:solidFill>
              <a:srgbClr val="D9BAB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BD37DC1B-F8B3-D069-D6CA-FA7B9688D03F}"/>
                </a:ext>
              </a:extLst>
            </p:cNvPr>
            <p:cNvSpPr/>
            <p:nvPr/>
          </p:nvSpPr>
          <p:spPr>
            <a:xfrm>
              <a:off x="1107905" y="2907530"/>
              <a:ext cx="864396" cy="985858"/>
            </a:xfrm>
            <a:custGeom>
              <a:avLst/>
              <a:gdLst>
                <a:gd name="connsiteX0" fmla="*/ 432198 w 864396"/>
                <a:gd name="connsiteY0" fmla="*/ 0 h 985858"/>
                <a:gd name="connsiteX1" fmla="*/ 557267 w 864396"/>
                <a:gd name="connsiteY1" fmla="*/ 50297 h 985858"/>
                <a:gd name="connsiteX2" fmla="*/ 580977 w 864396"/>
                <a:gd name="connsiteY2" fmla="*/ 80977 h 985858"/>
                <a:gd name="connsiteX3" fmla="*/ 581476 w 864396"/>
                <a:gd name="connsiteY3" fmla="*/ 80056 h 985858"/>
                <a:gd name="connsiteX4" fmla="*/ 588756 w 864396"/>
                <a:gd name="connsiteY4" fmla="*/ 91042 h 985858"/>
                <a:gd name="connsiteX5" fmla="*/ 600353 w 864396"/>
                <a:gd name="connsiteY5" fmla="*/ 106049 h 985858"/>
                <a:gd name="connsiteX6" fmla="*/ 602210 w 864396"/>
                <a:gd name="connsiteY6" fmla="*/ 111347 h 985858"/>
                <a:gd name="connsiteX7" fmla="*/ 609847 w 864396"/>
                <a:gd name="connsiteY7" fmla="*/ 122872 h 985858"/>
                <a:gd name="connsiteX8" fmla="*/ 735969 w 864396"/>
                <a:gd name="connsiteY8" fmla="*/ 204867 h 985858"/>
                <a:gd name="connsiteX9" fmla="*/ 733545 w 864396"/>
                <a:gd name="connsiteY9" fmla="*/ 206943 h 985858"/>
                <a:gd name="connsiteX10" fmla="*/ 746499 w 864396"/>
                <a:gd name="connsiteY10" fmla="*/ 212086 h 985858"/>
                <a:gd name="connsiteX11" fmla="*/ 864396 w 864396"/>
                <a:gd name="connsiteY11" fmla="*/ 423883 h 985858"/>
                <a:gd name="connsiteX12" fmla="*/ 834841 w 864396"/>
                <a:gd name="connsiteY12" fmla="*/ 541928 h 985858"/>
                <a:gd name="connsiteX13" fmla="*/ 804241 w 864396"/>
                <a:gd name="connsiteY13" fmla="*/ 585476 h 985858"/>
                <a:gd name="connsiteX14" fmla="*/ 780982 w 864396"/>
                <a:gd name="connsiteY14" fmla="*/ 643636 h 985858"/>
                <a:gd name="connsiteX15" fmla="*/ 770629 w 864396"/>
                <a:gd name="connsiteY15" fmla="*/ 689382 h 985858"/>
                <a:gd name="connsiteX16" fmla="*/ 775496 w 864396"/>
                <a:gd name="connsiteY16" fmla="*/ 738208 h 985858"/>
                <a:gd name="connsiteX17" fmla="*/ 579974 w 864396"/>
                <a:gd name="connsiteY17" fmla="*/ 980827 h 985858"/>
                <a:gd name="connsiteX18" fmla="*/ 565330 w 864396"/>
                <a:gd name="connsiteY18" fmla="*/ 982320 h 985858"/>
                <a:gd name="connsiteX19" fmla="*/ 567309 w 864396"/>
                <a:gd name="connsiteY19" fmla="*/ 985858 h 985858"/>
                <a:gd name="connsiteX20" fmla="*/ 541877 w 864396"/>
                <a:gd name="connsiteY20" fmla="*/ 984711 h 985858"/>
                <a:gd name="connsiteX21" fmla="*/ 530623 w 864396"/>
                <a:gd name="connsiteY21" fmla="*/ 985858 h 985858"/>
                <a:gd name="connsiteX22" fmla="*/ 501498 w 864396"/>
                <a:gd name="connsiteY22" fmla="*/ 982889 h 985858"/>
                <a:gd name="connsiteX23" fmla="*/ 438610 w 864396"/>
                <a:gd name="connsiteY23" fmla="*/ 980052 h 985858"/>
                <a:gd name="connsiteX24" fmla="*/ 369806 w 864396"/>
                <a:gd name="connsiteY24" fmla="*/ 983156 h 985858"/>
                <a:gd name="connsiteX25" fmla="*/ 343298 w 864396"/>
                <a:gd name="connsiteY25" fmla="*/ 985858 h 985858"/>
                <a:gd name="connsiteX26" fmla="*/ 336561 w 864396"/>
                <a:gd name="connsiteY26" fmla="*/ 984656 h 985858"/>
                <a:gd name="connsiteX27" fmla="*/ 309911 w 864396"/>
                <a:gd name="connsiteY27" fmla="*/ 985858 h 985858"/>
                <a:gd name="connsiteX28" fmla="*/ 309909 w 864396"/>
                <a:gd name="connsiteY28" fmla="*/ 985858 h 985858"/>
                <a:gd name="connsiteX29" fmla="*/ 312940 w 864396"/>
                <a:gd name="connsiteY29" fmla="*/ 980440 h 985858"/>
                <a:gd name="connsiteX30" fmla="*/ 259102 w 864396"/>
                <a:gd name="connsiteY30" fmla="*/ 970831 h 985858"/>
                <a:gd name="connsiteX31" fmla="*/ 103400 w 864396"/>
                <a:gd name="connsiteY31" fmla="*/ 788118 h 985858"/>
                <a:gd name="connsiteX32" fmla="*/ 101743 w 864396"/>
                <a:gd name="connsiteY32" fmla="*/ 771498 h 985858"/>
                <a:gd name="connsiteX33" fmla="*/ 99793 w 864396"/>
                <a:gd name="connsiteY33" fmla="*/ 772659 h 985858"/>
                <a:gd name="connsiteX34" fmla="*/ 99793 w 864396"/>
                <a:gd name="connsiteY34" fmla="*/ 772658 h 985858"/>
                <a:gd name="connsiteX35" fmla="*/ 56985 w 864396"/>
                <a:gd name="connsiteY35" fmla="*/ 582883 h 985858"/>
                <a:gd name="connsiteX36" fmla="*/ 52559 w 864396"/>
                <a:gd name="connsiteY36" fmla="*/ 575510 h 985858"/>
                <a:gd name="connsiteX37" fmla="*/ 41820 w 864396"/>
                <a:gd name="connsiteY37" fmla="*/ 562347 h 985858"/>
                <a:gd name="connsiteX38" fmla="*/ 0 w 864396"/>
                <a:gd name="connsiteY38" fmla="*/ 423883 h 985858"/>
                <a:gd name="connsiteX39" fmla="*/ 117897 w 864396"/>
                <a:gd name="connsiteY39" fmla="*/ 212086 h 985858"/>
                <a:gd name="connsiteX40" fmla="*/ 133829 w 864396"/>
                <a:gd name="connsiteY40" fmla="*/ 205760 h 985858"/>
                <a:gd name="connsiteX41" fmla="*/ 132787 w 864396"/>
                <a:gd name="connsiteY41" fmla="*/ 204868 h 985858"/>
                <a:gd name="connsiteX42" fmla="*/ 223002 w 864396"/>
                <a:gd name="connsiteY42" fmla="*/ 158514 h 985858"/>
                <a:gd name="connsiteX43" fmla="*/ 257739 w 864396"/>
                <a:gd name="connsiteY43" fmla="*/ 124034 h 985858"/>
                <a:gd name="connsiteX44" fmla="*/ 264043 w 864396"/>
                <a:gd name="connsiteY44" fmla="*/ 106049 h 985858"/>
                <a:gd name="connsiteX45" fmla="*/ 432198 w 864396"/>
                <a:gd name="connsiteY45" fmla="*/ 0 h 98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864396" h="985858">
                  <a:moveTo>
                    <a:pt x="432198" y="0"/>
                  </a:moveTo>
                  <a:cubicBezTo>
                    <a:pt x="479707" y="0"/>
                    <a:pt x="523280" y="18876"/>
                    <a:pt x="557267" y="50297"/>
                  </a:cubicBezTo>
                  <a:lnTo>
                    <a:pt x="580977" y="80977"/>
                  </a:lnTo>
                  <a:lnTo>
                    <a:pt x="581476" y="80056"/>
                  </a:lnTo>
                  <a:lnTo>
                    <a:pt x="588756" y="91042"/>
                  </a:lnTo>
                  <a:lnTo>
                    <a:pt x="600353" y="106049"/>
                  </a:lnTo>
                  <a:lnTo>
                    <a:pt x="602210" y="111347"/>
                  </a:lnTo>
                  <a:lnTo>
                    <a:pt x="609847" y="122872"/>
                  </a:lnTo>
                  <a:cubicBezTo>
                    <a:pt x="642161" y="162242"/>
                    <a:pt x="685783" y="190851"/>
                    <a:pt x="735969" y="204867"/>
                  </a:cubicBezTo>
                  <a:lnTo>
                    <a:pt x="733545" y="206943"/>
                  </a:lnTo>
                  <a:lnTo>
                    <a:pt x="746499" y="212086"/>
                  </a:lnTo>
                  <a:cubicBezTo>
                    <a:pt x="817181" y="255521"/>
                    <a:pt x="864396" y="334126"/>
                    <a:pt x="864396" y="423883"/>
                  </a:cubicBezTo>
                  <a:cubicBezTo>
                    <a:pt x="864396" y="466625"/>
                    <a:pt x="853690" y="506837"/>
                    <a:pt x="834841" y="541928"/>
                  </a:cubicBezTo>
                  <a:lnTo>
                    <a:pt x="804241" y="585476"/>
                  </a:lnTo>
                  <a:lnTo>
                    <a:pt x="780982" y="643636"/>
                  </a:lnTo>
                  <a:lnTo>
                    <a:pt x="770629" y="689382"/>
                  </a:lnTo>
                  <a:lnTo>
                    <a:pt x="775496" y="738208"/>
                  </a:lnTo>
                  <a:cubicBezTo>
                    <a:pt x="775496" y="857884"/>
                    <a:pt x="691558" y="957734"/>
                    <a:pt x="579974" y="980827"/>
                  </a:cubicBezTo>
                  <a:lnTo>
                    <a:pt x="565330" y="982320"/>
                  </a:lnTo>
                  <a:lnTo>
                    <a:pt x="567309" y="985858"/>
                  </a:lnTo>
                  <a:lnTo>
                    <a:pt x="541877" y="984711"/>
                  </a:lnTo>
                  <a:lnTo>
                    <a:pt x="530623" y="985858"/>
                  </a:lnTo>
                  <a:lnTo>
                    <a:pt x="501498" y="982889"/>
                  </a:lnTo>
                  <a:lnTo>
                    <a:pt x="438610" y="980052"/>
                  </a:lnTo>
                  <a:lnTo>
                    <a:pt x="369806" y="983156"/>
                  </a:lnTo>
                  <a:lnTo>
                    <a:pt x="343298" y="985858"/>
                  </a:lnTo>
                  <a:lnTo>
                    <a:pt x="336561" y="984656"/>
                  </a:lnTo>
                  <a:lnTo>
                    <a:pt x="309911" y="985858"/>
                  </a:lnTo>
                  <a:lnTo>
                    <a:pt x="309909" y="985858"/>
                  </a:lnTo>
                  <a:lnTo>
                    <a:pt x="312940" y="980440"/>
                  </a:lnTo>
                  <a:lnTo>
                    <a:pt x="259102" y="970831"/>
                  </a:lnTo>
                  <a:cubicBezTo>
                    <a:pt x="180342" y="941666"/>
                    <a:pt x="120525" y="872755"/>
                    <a:pt x="103400" y="788118"/>
                  </a:cubicBezTo>
                  <a:lnTo>
                    <a:pt x="101743" y="771498"/>
                  </a:lnTo>
                  <a:lnTo>
                    <a:pt x="99793" y="772659"/>
                  </a:lnTo>
                  <a:lnTo>
                    <a:pt x="99793" y="772658"/>
                  </a:lnTo>
                  <a:cubicBezTo>
                    <a:pt x="101084" y="707319"/>
                    <a:pt x="86033" y="641546"/>
                    <a:pt x="56985" y="582883"/>
                  </a:cubicBezTo>
                  <a:lnTo>
                    <a:pt x="52559" y="575510"/>
                  </a:lnTo>
                  <a:lnTo>
                    <a:pt x="41820" y="562347"/>
                  </a:lnTo>
                  <a:cubicBezTo>
                    <a:pt x="15417" y="522821"/>
                    <a:pt x="0" y="475173"/>
                    <a:pt x="0" y="423883"/>
                  </a:cubicBezTo>
                  <a:cubicBezTo>
                    <a:pt x="0" y="334126"/>
                    <a:pt x="47215" y="255521"/>
                    <a:pt x="117897" y="212086"/>
                  </a:cubicBezTo>
                  <a:lnTo>
                    <a:pt x="133829" y="205760"/>
                  </a:lnTo>
                  <a:lnTo>
                    <a:pt x="132787" y="204868"/>
                  </a:lnTo>
                  <a:cubicBezTo>
                    <a:pt x="166245" y="195524"/>
                    <a:pt x="196784" y="179695"/>
                    <a:pt x="223002" y="158514"/>
                  </a:cubicBezTo>
                  <a:lnTo>
                    <a:pt x="257739" y="124034"/>
                  </a:lnTo>
                  <a:lnTo>
                    <a:pt x="264043" y="106049"/>
                  </a:lnTo>
                  <a:cubicBezTo>
                    <a:pt x="298527" y="42470"/>
                    <a:pt x="360935" y="0"/>
                    <a:pt x="432198" y="0"/>
                  </a:cubicBezTo>
                  <a:close/>
                </a:path>
              </a:pathLst>
            </a:custGeom>
            <a:solidFill>
              <a:srgbClr val="FAE3C1"/>
            </a:solidFill>
            <a:ln w="12700" cap="flat" cmpd="sng" algn="ctr">
              <a:solidFill>
                <a:srgbClr val="A87C8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D33BCF39-FBED-47A4-BBC9-64921F91CDC9}"/>
                </a:ext>
              </a:extLst>
            </p:cNvPr>
            <p:cNvSpPr txBox="1"/>
            <p:nvPr/>
          </p:nvSpPr>
          <p:spPr>
            <a:xfrm>
              <a:off x="988764" y="2471649"/>
              <a:ext cx="731875" cy="20747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五 千 円</a:t>
              </a: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EC2B494C-4655-0DAD-56B7-3B9B24B3190A}"/>
                </a:ext>
              </a:extLst>
            </p:cNvPr>
            <p:cNvSpPr txBox="1"/>
            <p:nvPr/>
          </p:nvSpPr>
          <p:spPr>
            <a:xfrm>
              <a:off x="2460588" y="2684423"/>
              <a:ext cx="830300" cy="842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日 本 銀 行 券</a:t>
              </a: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25B0B371-DB97-31FB-0CE4-C9AAA41FA920}"/>
                </a:ext>
              </a:extLst>
            </p:cNvPr>
            <p:cNvSpPr txBox="1"/>
            <p:nvPr/>
          </p:nvSpPr>
          <p:spPr>
            <a:xfrm>
              <a:off x="2647579" y="3448120"/>
              <a:ext cx="498512" cy="667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675472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日 本 銀 行</a:t>
              </a: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0F67D75B-CB1C-552D-4E69-CD09B2947CD9}"/>
                </a:ext>
              </a:extLst>
            </p:cNvPr>
            <p:cNvSpPr/>
            <p:nvPr/>
          </p:nvSpPr>
          <p:spPr>
            <a:xfrm>
              <a:off x="3947011" y="2481815"/>
              <a:ext cx="801113" cy="1526643"/>
            </a:xfrm>
            <a:custGeom>
              <a:avLst/>
              <a:gdLst>
                <a:gd name="connsiteX0" fmla="*/ 239207 w 801113"/>
                <a:gd name="connsiteY0" fmla="*/ 519 h 1526643"/>
                <a:gd name="connsiteX1" fmla="*/ 313134 w 801113"/>
                <a:gd name="connsiteY1" fmla="*/ 2007 h 1526643"/>
                <a:gd name="connsiteX2" fmla="*/ 747283 w 801113"/>
                <a:gd name="connsiteY2" fmla="*/ 337932 h 1526643"/>
                <a:gd name="connsiteX3" fmla="*/ 544274 w 801113"/>
                <a:gd name="connsiteY3" fmla="*/ 1429550 h 1526643"/>
                <a:gd name="connsiteX4" fmla="*/ 469784 w 801113"/>
                <a:gd name="connsiteY4" fmla="*/ 1526643 h 1526643"/>
                <a:gd name="connsiteX5" fmla="*/ 435093 w 801113"/>
                <a:gd name="connsiteY5" fmla="*/ 1526643 h 1526643"/>
                <a:gd name="connsiteX6" fmla="*/ 497014 w 801113"/>
                <a:gd name="connsiteY6" fmla="*/ 1430921 h 1526643"/>
                <a:gd name="connsiteX7" fmla="*/ 638799 w 801113"/>
                <a:gd name="connsiteY7" fmla="*/ 430207 h 1526643"/>
                <a:gd name="connsiteX8" fmla="*/ 122371 w 801113"/>
                <a:gd name="connsiteY8" fmla="*/ 89032 h 1526643"/>
                <a:gd name="connsiteX9" fmla="*/ 0 w 801113"/>
                <a:gd name="connsiteY9" fmla="*/ 107656 h 1526643"/>
                <a:gd name="connsiteX10" fmla="*/ 0 w 801113"/>
                <a:gd name="connsiteY10" fmla="*/ 52927 h 1526643"/>
                <a:gd name="connsiteX11" fmla="*/ 4096 w 801113"/>
                <a:gd name="connsiteY11" fmla="*/ 51138 h 1526643"/>
                <a:gd name="connsiteX12" fmla="*/ 239207 w 801113"/>
                <a:gd name="connsiteY12" fmla="*/ 519 h 1526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113" h="1526643">
                  <a:moveTo>
                    <a:pt x="239207" y="519"/>
                  </a:moveTo>
                  <a:cubicBezTo>
                    <a:pt x="264309" y="-507"/>
                    <a:pt x="288981" y="-9"/>
                    <a:pt x="313134" y="2007"/>
                  </a:cubicBezTo>
                  <a:cubicBezTo>
                    <a:pt x="506357" y="18132"/>
                    <a:pt x="666340" y="131381"/>
                    <a:pt x="747283" y="337932"/>
                  </a:cubicBezTo>
                  <a:cubicBezTo>
                    <a:pt x="868699" y="647757"/>
                    <a:pt x="777795" y="1079518"/>
                    <a:pt x="544274" y="1429550"/>
                  </a:cubicBezTo>
                  <a:lnTo>
                    <a:pt x="469784" y="1526643"/>
                  </a:lnTo>
                  <a:lnTo>
                    <a:pt x="435093" y="1526643"/>
                  </a:lnTo>
                  <a:lnTo>
                    <a:pt x="497014" y="1430921"/>
                  </a:lnTo>
                  <a:cubicBezTo>
                    <a:pt x="687052" y="1095174"/>
                    <a:pt x="748742" y="710755"/>
                    <a:pt x="638799" y="430207"/>
                  </a:cubicBezTo>
                  <a:cubicBezTo>
                    <a:pt x="547180" y="196416"/>
                    <a:pt x="353566" y="78631"/>
                    <a:pt x="122371" y="89032"/>
                  </a:cubicBezTo>
                  <a:lnTo>
                    <a:pt x="0" y="107656"/>
                  </a:lnTo>
                  <a:lnTo>
                    <a:pt x="0" y="52927"/>
                  </a:lnTo>
                  <a:lnTo>
                    <a:pt x="4096" y="51138"/>
                  </a:lnTo>
                  <a:cubicBezTo>
                    <a:pt x="84725" y="20405"/>
                    <a:pt x="163901" y="3600"/>
                    <a:pt x="239207" y="519"/>
                  </a:cubicBezTo>
                  <a:close/>
                </a:path>
              </a:pathLst>
            </a:custGeom>
            <a:solidFill>
              <a:srgbClr val="A87C8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CB530C4B-E09B-D3F9-764D-4FA9F4574A34}"/>
                </a:ext>
              </a:extLst>
            </p:cNvPr>
            <p:cNvGrpSpPr/>
            <p:nvPr/>
          </p:nvGrpSpPr>
          <p:grpSpPr>
            <a:xfrm>
              <a:off x="3388519" y="2465600"/>
              <a:ext cx="933450" cy="1452369"/>
              <a:chOff x="3388519" y="2495744"/>
              <a:chExt cx="933450" cy="1452369"/>
            </a:xfrm>
          </p:grpSpPr>
          <p:sp>
            <p:nvSpPr>
              <p:cNvPr id="211" name="台形 210">
                <a:extLst>
                  <a:ext uri="{FF2B5EF4-FFF2-40B4-BE49-F238E27FC236}">
                    <a16:creationId xmlns:a16="http://schemas.microsoft.com/office/drawing/2014/main" id="{C20B22CC-32A1-0DED-A9B9-E1369F345124}"/>
                  </a:ext>
                </a:extLst>
              </p:cNvPr>
              <p:cNvSpPr/>
              <p:nvPr/>
            </p:nvSpPr>
            <p:spPr>
              <a:xfrm>
                <a:off x="3581357" y="3317081"/>
                <a:ext cx="526299" cy="631031"/>
              </a:xfrm>
              <a:prstGeom prst="trapezoid">
                <a:avLst>
                  <a:gd name="adj" fmla="val 14863"/>
                </a:avLst>
              </a:pr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194DD042-4B4F-71F4-E997-54B1B71C4EE6}"/>
                  </a:ext>
                </a:extLst>
              </p:cNvPr>
              <p:cNvSpPr/>
              <p:nvPr/>
            </p:nvSpPr>
            <p:spPr>
              <a:xfrm>
                <a:off x="3474243" y="2495744"/>
                <a:ext cx="764382" cy="878487"/>
              </a:xfrm>
              <a:custGeom>
                <a:avLst/>
                <a:gdLst>
                  <a:gd name="connsiteX0" fmla="*/ 410895 w 764382"/>
                  <a:gd name="connsiteY0" fmla="*/ 584 h 878487"/>
                  <a:gd name="connsiteX1" fmla="*/ 476355 w 764382"/>
                  <a:gd name="connsiteY1" fmla="*/ 11237 h 878487"/>
                  <a:gd name="connsiteX2" fmla="*/ 716009 w 764382"/>
                  <a:gd name="connsiteY2" fmla="*/ 282481 h 878487"/>
                  <a:gd name="connsiteX3" fmla="*/ 716727 w 764382"/>
                  <a:gd name="connsiteY3" fmla="*/ 300778 h 878487"/>
                  <a:gd name="connsiteX4" fmla="*/ 734348 w 764382"/>
                  <a:gd name="connsiteY4" fmla="*/ 333242 h 878487"/>
                  <a:gd name="connsiteX5" fmla="*/ 764382 w 764382"/>
                  <a:gd name="connsiteY5" fmla="*/ 482008 h 878487"/>
                  <a:gd name="connsiteX6" fmla="*/ 764381 w 764382"/>
                  <a:gd name="connsiteY6" fmla="*/ 496296 h 878487"/>
                  <a:gd name="connsiteX7" fmla="*/ 382190 w 764382"/>
                  <a:gd name="connsiteY7" fmla="*/ 878487 h 878487"/>
                  <a:gd name="connsiteX8" fmla="*/ 382191 w 764382"/>
                  <a:gd name="connsiteY8" fmla="*/ 878486 h 878487"/>
                  <a:gd name="connsiteX9" fmla="*/ 0 w 764382"/>
                  <a:gd name="connsiteY9" fmla="*/ 496295 h 878487"/>
                  <a:gd name="connsiteX10" fmla="*/ 0 w 764382"/>
                  <a:gd name="connsiteY10" fmla="*/ 482008 h 878487"/>
                  <a:gd name="connsiteX11" fmla="*/ 65272 w 764382"/>
                  <a:gd name="connsiteY11" fmla="*/ 268322 h 878487"/>
                  <a:gd name="connsiteX12" fmla="*/ 70048 w 764382"/>
                  <a:gd name="connsiteY12" fmla="*/ 262533 h 878487"/>
                  <a:gd name="connsiteX13" fmla="*/ 75347 w 764382"/>
                  <a:gd name="connsiteY13" fmla="*/ 242759 h 878487"/>
                  <a:gd name="connsiteX14" fmla="*/ 410895 w 764382"/>
                  <a:gd name="connsiteY14" fmla="*/ 584 h 878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4382" h="878487">
                    <a:moveTo>
                      <a:pt x="410895" y="584"/>
                    </a:moveTo>
                    <a:cubicBezTo>
                      <a:pt x="432612" y="1887"/>
                      <a:pt x="454521" y="5387"/>
                      <a:pt x="476355" y="11237"/>
                    </a:cubicBezTo>
                    <a:cubicBezTo>
                      <a:pt x="607356" y="46339"/>
                      <a:pt x="698413" y="156104"/>
                      <a:pt x="716009" y="282481"/>
                    </a:cubicBezTo>
                    <a:lnTo>
                      <a:pt x="716727" y="300778"/>
                    </a:lnTo>
                    <a:lnTo>
                      <a:pt x="734348" y="333242"/>
                    </a:lnTo>
                    <a:cubicBezTo>
                      <a:pt x="753688" y="378967"/>
                      <a:pt x="764382" y="429239"/>
                      <a:pt x="764382" y="482008"/>
                    </a:cubicBezTo>
                    <a:cubicBezTo>
                      <a:pt x="764382" y="486771"/>
                      <a:pt x="764381" y="491533"/>
                      <a:pt x="764381" y="496296"/>
                    </a:cubicBezTo>
                    <a:cubicBezTo>
                      <a:pt x="764381" y="707374"/>
                      <a:pt x="593268" y="878487"/>
                      <a:pt x="382190" y="878487"/>
                    </a:cubicBezTo>
                    <a:lnTo>
                      <a:pt x="382191" y="878486"/>
                    </a:lnTo>
                    <a:cubicBezTo>
                      <a:pt x="171113" y="878486"/>
                      <a:pt x="0" y="707373"/>
                      <a:pt x="0" y="496295"/>
                    </a:cubicBezTo>
                    <a:lnTo>
                      <a:pt x="0" y="482008"/>
                    </a:lnTo>
                    <a:cubicBezTo>
                      <a:pt x="0" y="402854"/>
                      <a:pt x="24063" y="329320"/>
                      <a:pt x="65272" y="268322"/>
                    </a:cubicBezTo>
                    <a:lnTo>
                      <a:pt x="70048" y="262533"/>
                    </a:lnTo>
                    <a:lnTo>
                      <a:pt x="75347" y="242759"/>
                    </a:lnTo>
                    <a:cubicBezTo>
                      <a:pt x="116299" y="89924"/>
                      <a:pt x="258876" y="-8542"/>
                      <a:pt x="410895" y="584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" name="四角形: 角を丸くする 212">
                <a:extLst>
                  <a:ext uri="{FF2B5EF4-FFF2-40B4-BE49-F238E27FC236}">
                    <a16:creationId xmlns:a16="http://schemas.microsoft.com/office/drawing/2014/main" id="{EF2E5827-8AF0-F562-6E6D-1F1EFBC9B5C4}"/>
                  </a:ext>
                </a:extLst>
              </p:cNvPr>
              <p:cNvSpPr/>
              <p:nvPr/>
            </p:nvSpPr>
            <p:spPr>
              <a:xfrm>
                <a:off x="4043362" y="3148012"/>
                <a:ext cx="113109" cy="176211"/>
              </a:xfrm>
              <a:prstGeom prst="roundRect">
                <a:avLst>
                  <a:gd name="adj" fmla="val 50000"/>
                </a:avLst>
              </a:prstGeom>
              <a:solidFill>
                <a:srgbClr val="ECD6B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B70FD515-7045-78E4-3AD7-E92816C30E34}"/>
                  </a:ext>
                </a:extLst>
              </p:cNvPr>
              <p:cNvSpPr/>
              <p:nvPr/>
            </p:nvSpPr>
            <p:spPr>
              <a:xfrm>
                <a:off x="3512344" y="2800349"/>
                <a:ext cx="578643" cy="778669"/>
              </a:xfrm>
              <a:prstGeom prst="roundRect">
                <a:avLst>
                  <a:gd name="adj" fmla="val 50000"/>
                </a:avLst>
              </a:prstGeom>
              <a:solidFill>
                <a:srgbClr val="E8D5B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D623E3E8-99D2-A4DC-1EF8-5BD1AA92F5FD}"/>
                  </a:ext>
                </a:extLst>
              </p:cNvPr>
              <p:cNvSpPr/>
              <p:nvPr/>
            </p:nvSpPr>
            <p:spPr>
              <a:xfrm>
                <a:off x="3567113" y="3531395"/>
                <a:ext cx="223837" cy="416718"/>
              </a:xfrm>
              <a:custGeom>
                <a:avLst/>
                <a:gdLst>
                  <a:gd name="connsiteX0" fmla="*/ 223837 w 223837"/>
                  <a:gd name="connsiteY0" fmla="*/ 385763 h 390525"/>
                  <a:gd name="connsiteX1" fmla="*/ 47625 w 223837"/>
                  <a:gd name="connsiteY1" fmla="*/ 69056 h 390525"/>
                  <a:gd name="connsiteX2" fmla="*/ 57150 w 223837"/>
                  <a:gd name="connsiteY2" fmla="*/ 0 h 390525"/>
                  <a:gd name="connsiteX3" fmla="*/ 0 w 223837"/>
                  <a:gd name="connsiteY3" fmla="*/ 57150 h 390525"/>
                  <a:gd name="connsiteX4" fmla="*/ 0 w 223837"/>
                  <a:gd name="connsiteY4" fmla="*/ 390525 h 390525"/>
                  <a:gd name="connsiteX5" fmla="*/ 223837 w 223837"/>
                  <a:gd name="connsiteY5" fmla="*/ 385763 h 390525"/>
                  <a:gd name="connsiteX0" fmla="*/ 223837 w 223837"/>
                  <a:gd name="connsiteY0" fmla="*/ 416719 h 421481"/>
                  <a:gd name="connsiteX1" fmla="*/ 47625 w 223837"/>
                  <a:gd name="connsiteY1" fmla="*/ 100012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9525 w 223837"/>
                  <a:gd name="connsiteY3" fmla="*/ 61912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7144 w 223837"/>
                  <a:gd name="connsiteY3" fmla="*/ 83344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837" h="421481">
                    <a:moveTo>
                      <a:pt x="223837" y="416719"/>
                    </a:moveTo>
                    <a:lnTo>
                      <a:pt x="57150" y="88106"/>
                    </a:lnTo>
                    <a:lnTo>
                      <a:pt x="71438" y="0"/>
                    </a:lnTo>
                    <a:lnTo>
                      <a:pt x="7144" y="83344"/>
                    </a:lnTo>
                    <a:lnTo>
                      <a:pt x="0" y="421481"/>
                    </a:lnTo>
                    <a:lnTo>
                      <a:pt x="223837" y="416719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9D12EEDF-49B6-16FA-DB43-F238E179D6F9}"/>
                  </a:ext>
                </a:extLst>
              </p:cNvPr>
              <p:cNvSpPr/>
              <p:nvPr/>
            </p:nvSpPr>
            <p:spPr>
              <a:xfrm>
                <a:off x="3719512" y="3464721"/>
                <a:ext cx="395288" cy="483392"/>
              </a:xfrm>
              <a:custGeom>
                <a:avLst/>
                <a:gdLst>
                  <a:gd name="connsiteX0" fmla="*/ 0 w 438150"/>
                  <a:gd name="connsiteY0" fmla="*/ 523875 h 523875"/>
                  <a:gd name="connsiteX1" fmla="*/ 183356 w 438150"/>
                  <a:gd name="connsiteY1" fmla="*/ 523875 h 523875"/>
                  <a:gd name="connsiteX2" fmla="*/ 438150 w 438150"/>
                  <a:gd name="connsiteY2" fmla="*/ 59531 h 523875"/>
                  <a:gd name="connsiteX3" fmla="*/ 345281 w 438150"/>
                  <a:gd name="connsiteY3" fmla="*/ 0 h 523875"/>
                  <a:gd name="connsiteX4" fmla="*/ 345281 w 438150"/>
                  <a:gd name="connsiteY4" fmla="*/ 150019 h 523875"/>
                  <a:gd name="connsiteX5" fmla="*/ 0 w 438150"/>
                  <a:gd name="connsiteY5" fmla="*/ 523875 h 523875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28588 h 502444"/>
                  <a:gd name="connsiteX5" fmla="*/ 0 w 438150"/>
                  <a:gd name="connsiteY5" fmla="*/ 502444 h 502444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33351 h 502444"/>
                  <a:gd name="connsiteX5" fmla="*/ 0 w 438150"/>
                  <a:gd name="connsiteY5" fmla="*/ 502444 h 502444"/>
                  <a:gd name="connsiteX0" fmla="*/ 0 w 438150"/>
                  <a:gd name="connsiteY0" fmla="*/ 485775 h 485775"/>
                  <a:gd name="connsiteX1" fmla="*/ 183356 w 438150"/>
                  <a:gd name="connsiteY1" fmla="*/ 485775 h 485775"/>
                  <a:gd name="connsiteX2" fmla="*/ 438150 w 438150"/>
                  <a:gd name="connsiteY2" fmla="*/ 21431 h 485775"/>
                  <a:gd name="connsiteX3" fmla="*/ 328612 w 438150"/>
                  <a:gd name="connsiteY3" fmla="*/ 0 h 485775"/>
                  <a:gd name="connsiteX4" fmla="*/ 345281 w 438150"/>
                  <a:gd name="connsiteY4" fmla="*/ 116682 h 485775"/>
                  <a:gd name="connsiteX5" fmla="*/ 0 w 438150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416719 w 416719"/>
                  <a:gd name="connsiteY2" fmla="*/ 26194 h 485775"/>
                  <a:gd name="connsiteX3" fmla="*/ 328612 w 416719"/>
                  <a:gd name="connsiteY3" fmla="*/ 0 h 485775"/>
                  <a:gd name="connsiteX4" fmla="*/ 345281 w 416719"/>
                  <a:gd name="connsiteY4" fmla="*/ 116682 h 485775"/>
                  <a:gd name="connsiteX5" fmla="*/ 0 w 416719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381001 w 416719"/>
                  <a:gd name="connsiteY2" fmla="*/ 145255 h 485775"/>
                  <a:gd name="connsiteX3" fmla="*/ 416719 w 416719"/>
                  <a:gd name="connsiteY3" fmla="*/ 26194 h 485775"/>
                  <a:gd name="connsiteX4" fmla="*/ 328612 w 416719"/>
                  <a:gd name="connsiteY4" fmla="*/ 0 h 485775"/>
                  <a:gd name="connsiteX5" fmla="*/ 345281 w 416719"/>
                  <a:gd name="connsiteY5" fmla="*/ 116682 h 485775"/>
                  <a:gd name="connsiteX6" fmla="*/ 0 w 416719"/>
                  <a:gd name="connsiteY6" fmla="*/ 485775 h 485775"/>
                  <a:gd name="connsiteX0" fmla="*/ 0 w 395288"/>
                  <a:gd name="connsiteY0" fmla="*/ 485775 h 485775"/>
                  <a:gd name="connsiteX1" fmla="*/ 183356 w 395288"/>
                  <a:gd name="connsiteY1" fmla="*/ 485775 h 485775"/>
                  <a:gd name="connsiteX2" fmla="*/ 381001 w 395288"/>
                  <a:gd name="connsiteY2" fmla="*/ 145255 h 485775"/>
                  <a:gd name="connsiteX3" fmla="*/ 395288 w 395288"/>
                  <a:gd name="connsiteY3" fmla="*/ 73819 h 485775"/>
                  <a:gd name="connsiteX4" fmla="*/ 328612 w 395288"/>
                  <a:gd name="connsiteY4" fmla="*/ 0 h 485775"/>
                  <a:gd name="connsiteX5" fmla="*/ 345281 w 395288"/>
                  <a:gd name="connsiteY5" fmla="*/ 116682 h 485775"/>
                  <a:gd name="connsiteX6" fmla="*/ 0 w 395288"/>
                  <a:gd name="connsiteY6" fmla="*/ 485775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5288" h="485775">
                    <a:moveTo>
                      <a:pt x="0" y="485775"/>
                    </a:moveTo>
                    <a:lnTo>
                      <a:pt x="183356" y="485775"/>
                    </a:lnTo>
                    <a:cubicBezTo>
                      <a:pt x="250031" y="356393"/>
                      <a:pt x="314326" y="274637"/>
                      <a:pt x="381001" y="145255"/>
                    </a:cubicBezTo>
                    <a:lnTo>
                      <a:pt x="395288" y="73819"/>
                    </a:lnTo>
                    <a:lnTo>
                      <a:pt x="328612" y="0"/>
                    </a:lnTo>
                    <a:lnTo>
                      <a:pt x="345281" y="116682"/>
                    </a:lnTo>
                    <a:lnTo>
                      <a:pt x="0" y="48577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C8179E86-F8E9-F5B2-7965-9AAB4A5915FA}"/>
                  </a:ext>
                </a:extLst>
              </p:cNvPr>
              <p:cNvSpPr/>
              <p:nvPr/>
            </p:nvSpPr>
            <p:spPr>
              <a:xfrm>
                <a:off x="3388519" y="3607594"/>
                <a:ext cx="307181" cy="340519"/>
              </a:xfrm>
              <a:custGeom>
                <a:avLst/>
                <a:gdLst>
                  <a:gd name="connsiteX0" fmla="*/ 307181 w 307181"/>
                  <a:gd name="connsiteY0" fmla="*/ 347662 h 347662"/>
                  <a:gd name="connsiteX1" fmla="*/ 16669 w 307181"/>
                  <a:gd name="connsiteY1" fmla="*/ 347662 h 347662"/>
                  <a:gd name="connsiteX2" fmla="*/ 0 w 307181"/>
                  <a:gd name="connsiteY2" fmla="*/ 80962 h 347662"/>
                  <a:gd name="connsiteX3" fmla="*/ 109537 w 307181"/>
                  <a:gd name="connsiteY3" fmla="*/ 69056 h 347662"/>
                  <a:gd name="connsiteX4" fmla="*/ 185737 w 307181"/>
                  <a:gd name="connsiteY4" fmla="*/ 0 h 347662"/>
                  <a:gd name="connsiteX5" fmla="*/ 307181 w 307181"/>
                  <a:gd name="connsiteY5" fmla="*/ 347662 h 34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7181" h="347662">
                    <a:moveTo>
                      <a:pt x="307181" y="347662"/>
                    </a:moveTo>
                    <a:lnTo>
                      <a:pt x="16669" y="347662"/>
                    </a:lnTo>
                    <a:lnTo>
                      <a:pt x="0" y="80962"/>
                    </a:lnTo>
                    <a:lnTo>
                      <a:pt x="109537" y="69056"/>
                    </a:lnTo>
                    <a:lnTo>
                      <a:pt x="185737" y="0"/>
                    </a:lnTo>
                    <a:lnTo>
                      <a:pt x="307181" y="347662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23A86DF4-A99C-76DD-F32A-2870E1FC9734}"/>
                  </a:ext>
                </a:extLst>
              </p:cNvPr>
              <p:cNvSpPr/>
              <p:nvPr/>
            </p:nvSpPr>
            <p:spPr>
              <a:xfrm>
                <a:off x="3890963" y="3531394"/>
                <a:ext cx="431006" cy="416719"/>
              </a:xfrm>
              <a:custGeom>
                <a:avLst/>
                <a:gdLst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221456 w 431006"/>
                  <a:gd name="connsiteY6" fmla="*/ 421481 h 423863"/>
                  <a:gd name="connsiteX7" fmla="*/ 0 w 431006"/>
                  <a:gd name="connsiteY7" fmla="*/ 423863 h 423863"/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0 w 431006"/>
                  <a:gd name="connsiteY6" fmla="*/ 423863 h 423863"/>
                  <a:gd name="connsiteX0" fmla="*/ 0 w 431006"/>
                  <a:gd name="connsiteY0" fmla="*/ 416719 h 416719"/>
                  <a:gd name="connsiteX1" fmla="*/ 204787 w 431006"/>
                  <a:gd name="connsiteY1" fmla="*/ 90487 h 416719"/>
                  <a:gd name="connsiteX2" fmla="*/ 226218 w 431006"/>
                  <a:gd name="connsiteY2" fmla="*/ 0 h 416719"/>
                  <a:gd name="connsiteX3" fmla="*/ 285750 w 431006"/>
                  <a:gd name="connsiteY3" fmla="*/ 50006 h 416719"/>
                  <a:gd name="connsiteX4" fmla="*/ 431006 w 431006"/>
                  <a:gd name="connsiteY4" fmla="*/ 128587 h 416719"/>
                  <a:gd name="connsiteX5" fmla="*/ 371475 w 431006"/>
                  <a:gd name="connsiteY5" fmla="*/ 414337 h 416719"/>
                  <a:gd name="connsiteX6" fmla="*/ 0 w 431006"/>
                  <a:gd name="connsiteY6" fmla="*/ 416719 h 41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1006" h="416719">
                    <a:moveTo>
                      <a:pt x="0" y="416719"/>
                    </a:moveTo>
                    <a:lnTo>
                      <a:pt x="204787" y="90487"/>
                    </a:lnTo>
                    <a:lnTo>
                      <a:pt x="226218" y="0"/>
                    </a:lnTo>
                    <a:lnTo>
                      <a:pt x="285750" y="50006"/>
                    </a:lnTo>
                    <a:lnTo>
                      <a:pt x="431006" y="128587"/>
                    </a:lnTo>
                    <a:lnTo>
                      <a:pt x="371475" y="414337"/>
                    </a:lnTo>
                    <a:lnTo>
                      <a:pt x="0" y="416719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00E53C24-558F-ACE1-06C1-9E2727B7F6B9}"/>
                  </a:ext>
                </a:extLst>
              </p:cNvPr>
              <p:cNvSpPr/>
              <p:nvPr/>
            </p:nvSpPr>
            <p:spPr>
              <a:xfrm>
                <a:off x="3822311" y="3095627"/>
                <a:ext cx="142876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83219E39-DA85-4B30-735B-7888DA957807}"/>
                  </a:ext>
                </a:extLst>
              </p:cNvPr>
              <p:cNvSpPr/>
              <p:nvPr/>
            </p:nvSpPr>
            <p:spPr>
              <a:xfrm>
                <a:off x="3581356" y="3095627"/>
                <a:ext cx="124655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DEAA54C5-5265-7AE5-4EAA-8A065089765E}"/>
                  </a:ext>
                </a:extLst>
              </p:cNvPr>
              <p:cNvSpPr/>
              <p:nvPr/>
            </p:nvSpPr>
            <p:spPr>
              <a:xfrm>
                <a:off x="3624219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4F212252-3F64-8C6E-5450-95C3C0F7F639}"/>
                  </a:ext>
                </a:extLst>
              </p:cNvPr>
              <p:cNvSpPr/>
              <p:nvPr/>
            </p:nvSpPr>
            <p:spPr>
              <a:xfrm>
                <a:off x="3869488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13BFFCD9-D4C3-3BA4-393B-9EA4D1F2987D}"/>
                  </a:ext>
                </a:extLst>
              </p:cNvPr>
              <p:cNvSpPr/>
              <p:nvPr/>
            </p:nvSpPr>
            <p:spPr>
              <a:xfrm>
                <a:off x="3676723" y="3076575"/>
                <a:ext cx="104702" cy="250031"/>
              </a:xfrm>
              <a:custGeom>
                <a:avLst/>
                <a:gdLst>
                  <a:gd name="connsiteX0" fmla="*/ 42088 w 104000"/>
                  <a:gd name="connsiteY0" fmla="*/ 0 h 250031"/>
                  <a:gd name="connsiteX1" fmla="*/ 53994 w 104000"/>
                  <a:gd name="connsiteY1" fmla="*/ 50006 h 250031"/>
                  <a:gd name="connsiteX2" fmla="*/ 25419 w 104000"/>
                  <a:gd name="connsiteY2" fmla="*/ 171450 h 250031"/>
                  <a:gd name="connsiteX3" fmla="*/ 1606 w 104000"/>
                  <a:gd name="connsiteY3" fmla="*/ 195263 h 250031"/>
                  <a:gd name="connsiteX4" fmla="*/ 13513 w 104000"/>
                  <a:gd name="connsiteY4" fmla="*/ 235744 h 250031"/>
                  <a:gd name="connsiteX5" fmla="*/ 104000 w 104000"/>
                  <a:gd name="connsiteY5" fmla="*/ 250031 h 250031"/>
                  <a:gd name="connsiteX0" fmla="*/ 42790 w 104702"/>
                  <a:gd name="connsiteY0" fmla="*/ 0 h 250031"/>
                  <a:gd name="connsiteX1" fmla="*/ 54696 w 104702"/>
                  <a:gd name="connsiteY1" fmla="*/ 50006 h 250031"/>
                  <a:gd name="connsiteX2" fmla="*/ 35646 w 104702"/>
                  <a:gd name="connsiteY2" fmla="*/ 152400 h 250031"/>
                  <a:gd name="connsiteX3" fmla="*/ 2308 w 104702"/>
                  <a:gd name="connsiteY3" fmla="*/ 195263 h 250031"/>
                  <a:gd name="connsiteX4" fmla="*/ 14215 w 104702"/>
                  <a:gd name="connsiteY4" fmla="*/ 235744 h 250031"/>
                  <a:gd name="connsiteX5" fmla="*/ 104702 w 104702"/>
                  <a:gd name="connsiteY5" fmla="*/ 250031 h 25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02" h="250031">
                    <a:moveTo>
                      <a:pt x="42790" y="0"/>
                    </a:moveTo>
                    <a:cubicBezTo>
                      <a:pt x="50132" y="10715"/>
                      <a:pt x="55887" y="24606"/>
                      <a:pt x="54696" y="50006"/>
                    </a:cubicBezTo>
                    <a:cubicBezTo>
                      <a:pt x="53505" y="75406"/>
                      <a:pt x="44377" y="128191"/>
                      <a:pt x="35646" y="152400"/>
                    </a:cubicBezTo>
                    <a:cubicBezTo>
                      <a:pt x="26915" y="176609"/>
                      <a:pt x="5880" y="181372"/>
                      <a:pt x="2308" y="195263"/>
                    </a:cubicBezTo>
                    <a:cubicBezTo>
                      <a:pt x="-1264" y="209154"/>
                      <a:pt x="-2851" y="226616"/>
                      <a:pt x="14215" y="235744"/>
                    </a:cubicBezTo>
                    <a:cubicBezTo>
                      <a:pt x="31281" y="244872"/>
                      <a:pt x="67991" y="247451"/>
                      <a:pt x="104702" y="250031"/>
                    </a:cubicBezTo>
                  </a:path>
                </a:pathLst>
              </a:custGeom>
              <a:noFill/>
              <a:ln w="12700" cap="flat" cmpd="sng" algn="ctr">
                <a:solidFill>
                  <a:srgbClr val="5E4A6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9CB62D19-0C8C-87BE-D392-DCBA9D426D00}"/>
                  </a:ext>
                </a:extLst>
              </p:cNvPr>
              <p:cNvSpPr/>
              <p:nvPr/>
            </p:nvSpPr>
            <p:spPr>
              <a:xfrm>
                <a:off x="3650171" y="3387725"/>
                <a:ext cx="213803" cy="57946"/>
              </a:xfrm>
              <a:custGeom>
                <a:avLst/>
                <a:gdLst>
                  <a:gd name="connsiteX0" fmla="*/ 0 w 341429"/>
                  <a:gd name="connsiteY0" fmla="*/ 150123 h 227493"/>
                  <a:gd name="connsiteX1" fmla="*/ 18786 w 341429"/>
                  <a:gd name="connsiteY1" fmla="*/ 152215 h 227493"/>
                  <a:gd name="connsiteX2" fmla="*/ 170768 w 341429"/>
                  <a:gd name="connsiteY2" fmla="*/ 157324 h 227493"/>
                  <a:gd name="connsiteX3" fmla="*/ 322258 w 341429"/>
                  <a:gd name="connsiteY3" fmla="*/ 152658 h 227493"/>
                  <a:gd name="connsiteX4" fmla="*/ 341429 w 341429"/>
                  <a:gd name="connsiteY4" fmla="*/ 150543 h 227493"/>
                  <a:gd name="connsiteX5" fmla="*/ 329534 w 341429"/>
                  <a:gd name="connsiteY5" fmla="*/ 178162 h 227493"/>
                  <a:gd name="connsiteX6" fmla="*/ 170767 w 341429"/>
                  <a:gd name="connsiteY6" fmla="*/ 227493 h 227493"/>
                  <a:gd name="connsiteX7" fmla="*/ 11554 w 341429"/>
                  <a:gd name="connsiteY7" fmla="*/ 175639 h 227493"/>
                  <a:gd name="connsiteX8" fmla="*/ 198579 w 341429"/>
                  <a:gd name="connsiteY8" fmla="*/ 0 h 227493"/>
                  <a:gd name="connsiteX9" fmla="*/ 227771 w 341429"/>
                  <a:gd name="connsiteY9" fmla="*/ 5828 h 227493"/>
                  <a:gd name="connsiteX10" fmla="*/ 330527 w 341429"/>
                  <a:gd name="connsiteY10" fmla="*/ 104307 h 227493"/>
                  <a:gd name="connsiteX11" fmla="*/ 336831 w 341429"/>
                  <a:gd name="connsiteY11" fmla="*/ 125615 h 227493"/>
                  <a:gd name="connsiteX12" fmla="*/ 326206 w 341429"/>
                  <a:gd name="connsiteY12" fmla="*/ 123198 h 227493"/>
                  <a:gd name="connsiteX13" fmla="*/ 178664 w 341429"/>
                  <a:gd name="connsiteY13" fmla="*/ 111604 h 227493"/>
                  <a:gd name="connsiteX14" fmla="*/ 23720 w 341429"/>
                  <a:gd name="connsiteY14" fmla="*/ 123640 h 227493"/>
                  <a:gd name="connsiteX15" fmla="*/ 5754 w 341429"/>
                  <a:gd name="connsiteY15" fmla="*/ 127296 h 227493"/>
                  <a:gd name="connsiteX16" fmla="*/ 13439 w 341429"/>
                  <a:gd name="connsiteY16" fmla="*/ 106830 h 227493"/>
                  <a:gd name="connsiteX17" fmla="*/ 125383 w 341429"/>
                  <a:gd name="connsiteY17" fmla="*/ 6340 h 227493"/>
                  <a:gd name="connsiteX18" fmla="*/ 145056 w 341429"/>
                  <a:gd name="connsiteY18" fmla="*/ 2300 h 227493"/>
                  <a:gd name="connsiteX19" fmla="*/ 170714 w 341429"/>
                  <a:gd name="connsiteY19" fmla="*/ 29055 h 22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41429" h="227493">
                    <a:moveTo>
                      <a:pt x="0" y="150123"/>
                    </a:moveTo>
                    <a:lnTo>
                      <a:pt x="18786" y="152215"/>
                    </a:lnTo>
                    <a:cubicBezTo>
                      <a:pt x="57720" y="155246"/>
                      <a:pt x="111608" y="157324"/>
                      <a:pt x="170768" y="157324"/>
                    </a:cubicBezTo>
                    <a:cubicBezTo>
                      <a:pt x="229929" y="157324"/>
                      <a:pt x="283489" y="155541"/>
                      <a:pt x="322258" y="152658"/>
                    </a:cubicBezTo>
                    <a:lnTo>
                      <a:pt x="341429" y="150543"/>
                    </a:lnTo>
                    <a:lnTo>
                      <a:pt x="329534" y="178162"/>
                    </a:lnTo>
                    <a:cubicBezTo>
                      <a:pt x="303377" y="207152"/>
                      <a:pt x="242140" y="227493"/>
                      <a:pt x="170767" y="227493"/>
                    </a:cubicBezTo>
                    <a:cubicBezTo>
                      <a:pt x="99395" y="227493"/>
                      <a:pt x="37563" y="203789"/>
                      <a:pt x="11554" y="175639"/>
                    </a:cubicBezTo>
                    <a:close/>
                    <a:moveTo>
                      <a:pt x="198579" y="0"/>
                    </a:moveTo>
                    <a:lnTo>
                      <a:pt x="227771" y="5828"/>
                    </a:lnTo>
                    <a:cubicBezTo>
                      <a:pt x="275242" y="24945"/>
                      <a:pt x="312248" y="67749"/>
                      <a:pt x="330527" y="104307"/>
                    </a:cubicBezTo>
                    <a:lnTo>
                      <a:pt x="336831" y="125615"/>
                    </a:lnTo>
                    <a:lnTo>
                      <a:pt x="326206" y="123198"/>
                    </a:lnTo>
                    <a:cubicBezTo>
                      <a:pt x="289410" y="116851"/>
                      <a:pt x="237824" y="111604"/>
                      <a:pt x="178664" y="111604"/>
                    </a:cubicBezTo>
                    <a:cubicBezTo>
                      <a:pt x="119504" y="111604"/>
                      <a:pt x="64299" y="117146"/>
                      <a:pt x="23720" y="123640"/>
                    </a:cubicBezTo>
                    <a:lnTo>
                      <a:pt x="5754" y="127296"/>
                    </a:lnTo>
                    <a:lnTo>
                      <a:pt x="13439" y="106830"/>
                    </a:lnTo>
                    <a:cubicBezTo>
                      <a:pt x="34508" y="70903"/>
                      <a:pt x="75896" y="26364"/>
                      <a:pt x="125383" y="6340"/>
                    </a:cubicBezTo>
                    <a:lnTo>
                      <a:pt x="145056" y="2300"/>
                    </a:lnTo>
                    <a:lnTo>
                      <a:pt x="170714" y="29055"/>
                    </a:lnTo>
                    <a:close/>
                  </a:path>
                </a:pathLst>
              </a:cu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F8CEFFCA-C1F8-B1EB-DC14-6717796CAC38}"/>
                  </a:ext>
                </a:extLst>
              </p:cNvPr>
              <p:cNvSpPr/>
              <p:nvPr/>
            </p:nvSpPr>
            <p:spPr>
              <a:xfrm rot="5400000">
                <a:off x="3618591" y="2971283"/>
                <a:ext cx="45719" cy="133898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0ED78B72-B5DA-0D8E-0772-D116F23AACD2}"/>
                  </a:ext>
                </a:extLst>
              </p:cNvPr>
              <p:cNvSpPr/>
              <p:nvPr/>
            </p:nvSpPr>
            <p:spPr>
              <a:xfrm rot="5400000">
                <a:off x="3861478" y="2963430"/>
                <a:ext cx="45719" cy="156123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7CAEEC5C-095C-2233-59EB-B3B5BB3D1E39}"/>
                </a:ext>
              </a:extLst>
            </p:cNvPr>
            <p:cNvSpPr txBox="1"/>
            <p:nvPr/>
          </p:nvSpPr>
          <p:spPr>
            <a:xfrm>
              <a:off x="3392451" y="3992580"/>
              <a:ext cx="750924" cy="7620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XX000000XX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4CC11FC8-78FD-D279-19F7-BCDB59A11F2D}"/>
                </a:ext>
              </a:extLst>
            </p:cNvPr>
            <p:cNvSpPr/>
            <p:nvPr/>
          </p:nvSpPr>
          <p:spPr>
            <a:xfrm>
              <a:off x="4239499" y="3846531"/>
              <a:ext cx="505229" cy="342901"/>
            </a:xfrm>
            <a:custGeom>
              <a:avLst/>
              <a:gdLst>
                <a:gd name="connsiteX0" fmla="*/ 255111 w 505229"/>
                <a:gd name="connsiteY0" fmla="*/ 0 h 342901"/>
                <a:gd name="connsiteX1" fmla="*/ 353614 w 505229"/>
                <a:gd name="connsiteY1" fmla="*/ 40801 h 342901"/>
                <a:gd name="connsiteX2" fmla="*/ 367848 w 505229"/>
                <a:gd name="connsiteY2" fmla="*/ 61913 h 342901"/>
                <a:gd name="connsiteX3" fmla="*/ 395692 w 505229"/>
                <a:gd name="connsiteY3" fmla="*/ 61913 h 342901"/>
                <a:gd name="connsiteX4" fmla="*/ 505229 w 505229"/>
                <a:gd name="connsiteY4" fmla="*/ 171450 h 342901"/>
                <a:gd name="connsiteX5" fmla="*/ 395692 w 505229"/>
                <a:gd name="connsiteY5" fmla="*/ 280987 h 342901"/>
                <a:gd name="connsiteX6" fmla="*/ 367847 w 505229"/>
                <a:gd name="connsiteY6" fmla="*/ 280987 h 342901"/>
                <a:gd name="connsiteX7" fmla="*/ 353613 w 505229"/>
                <a:gd name="connsiteY7" fmla="*/ 302100 h 342901"/>
                <a:gd name="connsiteX8" fmla="*/ 255110 w 505229"/>
                <a:gd name="connsiteY8" fmla="*/ 342901 h 342901"/>
                <a:gd name="connsiteX9" fmla="*/ 255111 w 505229"/>
                <a:gd name="connsiteY9" fmla="*/ 342900 h 342901"/>
                <a:gd name="connsiteX10" fmla="*/ 156609 w 505229"/>
                <a:gd name="connsiteY10" fmla="*/ 302099 h 342901"/>
                <a:gd name="connsiteX11" fmla="*/ 142375 w 505229"/>
                <a:gd name="connsiteY11" fmla="*/ 280987 h 342901"/>
                <a:gd name="connsiteX12" fmla="*/ 109537 w 505229"/>
                <a:gd name="connsiteY12" fmla="*/ 280987 h 342901"/>
                <a:gd name="connsiteX13" fmla="*/ 0 w 505229"/>
                <a:gd name="connsiteY13" fmla="*/ 171450 h 342901"/>
                <a:gd name="connsiteX14" fmla="*/ 109537 w 505229"/>
                <a:gd name="connsiteY14" fmla="*/ 61913 h 342901"/>
                <a:gd name="connsiteX15" fmla="*/ 142375 w 505229"/>
                <a:gd name="connsiteY15" fmla="*/ 61913 h 342901"/>
                <a:gd name="connsiteX16" fmla="*/ 156609 w 505229"/>
                <a:gd name="connsiteY16" fmla="*/ 40801 h 342901"/>
                <a:gd name="connsiteX17" fmla="*/ 255111 w 505229"/>
                <a:gd name="connsiteY17" fmla="*/ 0 h 34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5229" h="342901">
                  <a:moveTo>
                    <a:pt x="255111" y="0"/>
                  </a:moveTo>
                  <a:cubicBezTo>
                    <a:pt x="293579" y="0"/>
                    <a:pt x="328405" y="15592"/>
                    <a:pt x="353614" y="40801"/>
                  </a:cubicBezTo>
                  <a:lnTo>
                    <a:pt x="367848" y="61913"/>
                  </a:lnTo>
                  <a:lnTo>
                    <a:pt x="395692" y="61913"/>
                  </a:lnTo>
                  <a:cubicBezTo>
                    <a:pt x="456188" y="61913"/>
                    <a:pt x="505229" y="110954"/>
                    <a:pt x="505229" y="171450"/>
                  </a:cubicBezTo>
                  <a:cubicBezTo>
                    <a:pt x="505229" y="231946"/>
                    <a:pt x="456188" y="280987"/>
                    <a:pt x="395692" y="280987"/>
                  </a:cubicBezTo>
                  <a:lnTo>
                    <a:pt x="367847" y="280987"/>
                  </a:lnTo>
                  <a:lnTo>
                    <a:pt x="353613" y="302100"/>
                  </a:lnTo>
                  <a:cubicBezTo>
                    <a:pt x="328404" y="327309"/>
                    <a:pt x="293578" y="342901"/>
                    <a:pt x="255110" y="342901"/>
                  </a:cubicBezTo>
                  <a:lnTo>
                    <a:pt x="255111" y="342900"/>
                  </a:lnTo>
                  <a:cubicBezTo>
                    <a:pt x="216644" y="342900"/>
                    <a:pt x="181818" y="327308"/>
                    <a:pt x="156609" y="302099"/>
                  </a:cubicBezTo>
                  <a:lnTo>
                    <a:pt x="142375" y="280987"/>
                  </a:lnTo>
                  <a:lnTo>
                    <a:pt x="109537" y="280987"/>
                  </a:lnTo>
                  <a:cubicBezTo>
                    <a:pt x="49041" y="280987"/>
                    <a:pt x="0" y="231946"/>
                    <a:pt x="0" y="171450"/>
                  </a:cubicBezTo>
                  <a:cubicBezTo>
                    <a:pt x="0" y="110954"/>
                    <a:pt x="49041" y="61913"/>
                    <a:pt x="109537" y="61913"/>
                  </a:cubicBezTo>
                  <a:lnTo>
                    <a:pt x="142375" y="61913"/>
                  </a:lnTo>
                  <a:lnTo>
                    <a:pt x="156609" y="40801"/>
                  </a:lnTo>
                  <a:cubicBezTo>
                    <a:pt x="181818" y="15592"/>
                    <a:pt x="216644" y="0"/>
                    <a:pt x="255111" y="0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55DD65CE-67C1-DEE5-ECF4-8B4FE88DA56B}"/>
                </a:ext>
              </a:extLst>
            </p:cNvPr>
            <p:cNvSpPr txBox="1"/>
            <p:nvPr/>
          </p:nvSpPr>
          <p:spPr>
            <a:xfrm>
              <a:off x="4279106" y="3922731"/>
              <a:ext cx="402432" cy="17144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>
                  <a:ln>
                    <a:solidFill>
                      <a:prstClr val="black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5000</a:t>
              </a:r>
              <a:endParaRPr kumimoji="0" lang="ja-JP" altLang="en-US" sz="1800" b="1" i="0" u="none" strike="noStrike" kern="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971032F0-A7AF-B974-68FE-F3E8391744D5}"/>
                </a:ext>
              </a:extLst>
            </p:cNvPr>
            <p:cNvGrpSpPr/>
            <p:nvPr/>
          </p:nvGrpSpPr>
          <p:grpSpPr>
            <a:xfrm>
              <a:off x="2079246" y="2571937"/>
              <a:ext cx="259308" cy="439325"/>
              <a:chOff x="3407570" y="2495744"/>
              <a:chExt cx="857249" cy="1452369"/>
            </a:xfrm>
          </p:grpSpPr>
          <p:sp>
            <p:nvSpPr>
              <p:cNvPr id="196" name="台形 195">
                <a:extLst>
                  <a:ext uri="{FF2B5EF4-FFF2-40B4-BE49-F238E27FC236}">
                    <a16:creationId xmlns:a16="http://schemas.microsoft.com/office/drawing/2014/main" id="{6D2BC129-199B-C8F8-3F5C-2B9EC252D8E4}"/>
                  </a:ext>
                </a:extLst>
              </p:cNvPr>
              <p:cNvSpPr/>
              <p:nvPr/>
            </p:nvSpPr>
            <p:spPr>
              <a:xfrm>
                <a:off x="3581357" y="3317081"/>
                <a:ext cx="526299" cy="631031"/>
              </a:xfrm>
              <a:prstGeom prst="trapezoid">
                <a:avLst>
                  <a:gd name="adj" fmla="val 14863"/>
                </a:avLst>
              </a:pr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0BE19BB9-E53D-5079-933C-7DEA2BED111B}"/>
                  </a:ext>
                </a:extLst>
              </p:cNvPr>
              <p:cNvSpPr/>
              <p:nvPr/>
            </p:nvSpPr>
            <p:spPr>
              <a:xfrm>
                <a:off x="3474243" y="2495744"/>
                <a:ext cx="764382" cy="878487"/>
              </a:xfrm>
              <a:custGeom>
                <a:avLst/>
                <a:gdLst>
                  <a:gd name="connsiteX0" fmla="*/ 410895 w 764382"/>
                  <a:gd name="connsiteY0" fmla="*/ 584 h 878487"/>
                  <a:gd name="connsiteX1" fmla="*/ 476355 w 764382"/>
                  <a:gd name="connsiteY1" fmla="*/ 11237 h 878487"/>
                  <a:gd name="connsiteX2" fmla="*/ 716009 w 764382"/>
                  <a:gd name="connsiteY2" fmla="*/ 282481 h 878487"/>
                  <a:gd name="connsiteX3" fmla="*/ 716727 w 764382"/>
                  <a:gd name="connsiteY3" fmla="*/ 300778 h 878487"/>
                  <a:gd name="connsiteX4" fmla="*/ 734348 w 764382"/>
                  <a:gd name="connsiteY4" fmla="*/ 333242 h 878487"/>
                  <a:gd name="connsiteX5" fmla="*/ 764382 w 764382"/>
                  <a:gd name="connsiteY5" fmla="*/ 482008 h 878487"/>
                  <a:gd name="connsiteX6" fmla="*/ 764381 w 764382"/>
                  <a:gd name="connsiteY6" fmla="*/ 496296 h 878487"/>
                  <a:gd name="connsiteX7" fmla="*/ 382190 w 764382"/>
                  <a:gd name="connsiteY7" fmla="*/ 878487 h 878487"/>
                  <a:gd name="connsiteX8" fmla="*/ 382191 w 764382"/>
                  <a:gd name="connsiteY8" fmla="*/ 878486 h 878487"/>
                  <a:gd name="connsiteX9" fmla="*/ 0 w 764382"/>
                  <a:gd name="connsiteY9" fmla="*/ 496295 h 878487"/>
                  <a:gd name="connsiteX10" fmla="*/ 0 w 764382"/>
                  <a:gd name="connsiteY10" fmla="*/ 482008 h 878487"/>
                  <a:gd name="connsiteX11" fmla="*/ 65272 w 764382"/>
                  <a:gd name="connsiteY11" fmla="*/ 268322 h 878487"/>
                  <a:gd name="connsiteX12" fmla="*/ 70048 w 764382"/>
                  <a:gd name="connsiteY12" fmla="*/ 262533 h 878487"/>
                  <a:gd name="connsiteX13" fmla="*/ 75347 w 764382"/>
                  <a:gd name="connsiteY13" fmla="*/ 242759 h 878487"/>
                  <a:gd name="connsiteX14" fmla="*/ 410895 w 764382"/>
                  <a:gd name="connsiteY14" fmla="*/ 584 h 878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4382" h="878487">
                    <a:moveTo>
                      <a:pt x="410895" y="584"/>
                    </a:moveTo>
                    <a:cubicBezTo>
                      <a:pt x="432612" y="1887"/>
                      <a:pt x="454521" y="5387"/>
                      <a:pt x="476355" y="11237"/>
                    </a:cubicBezTo>
                    <a:cubicBezTo>
                      <a:pt x="607356" y="46339"/>
                      <a:pt x="698413" y="156104"/>
                      <a:pt x="716009" y="282481"/>
                    </a:cubicBezTo>
                    <a:lnTo>
                      <a:pt x="716727" y="300778"/>
                    </a:lnTo>
                    <a:lnTo>
                      <a:pt x="734348" y="333242"/>
                    </a:lnTo>
                    <a:cubicBezTo>
                      <a:pt x="753688" y="378967"/>
                      <a:pt x="764382" y="429239"/>
                      <a:pt x="764382" y="482008"/>
                    </a:cubicBezTo>
                    <a:cubicBezTo>
                      <a:pt x="764382" y="486771"/>
                      <a:pt x="764381" y="491533"/>
                      <a:pt x="764381" y="496296"/>
                    </a:cubicBezTo>
                    <a:cubicBezTo>
                      <a:pt x="764381" y="707374"/>
                      <a:pt x="593268" y="878487"/>
                      <a:pt x="382190" y="878487"/>
                    </a:cubicBezTo>
                    <a:lnTo>
                      <a:pt x="382191" y="878486"/>
                    </a:lnTo>
                    <a:cubicBezTo>
                      <a:pt x="171113" y="878486"/>
                      <a:pt x="0" y="707373"/>
                      <a:pt x="0" y="496295"/>
                    </a:cubicBezTo>
                    <a:lnTo>
                      <a:pt x="0" y="482008"/>
                    </a:lnTo>
                    <a:cubicBezTo>
                      <a:pt x="0" y="402854"/>
                      <a:pt x="24063" y="329320"/>
                      <a:pt x="65272" y="268322"/>
                    </a:cubicBezTo>
                    <a:lnTo>
                      <a:pt x="70048" y="262533"/>
                    </a:lnTo>
                    <a:lnTo>
                      <a:pt x="75347" y="242759"/>
                    </a:lnTo>
                    <a:cubicBezTo>
                      <a:pt x="116299" y="89924"/>
                      <a:pt x="258876" y="-8542"/>
                      <a:pt x="410895" y="584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四角形: 角を丸くする 197">
                <a:extLst>
                  <a:ext uri="{FF2B5EF4-FFF2-40B4-BE49-F238E27FC236}">
                    <a16:creationId xmlns:a16="http://schemas.microsoft.com/office/drawing/2014/main" id="{5698878D-E7FF-2E39-B33F-0E66123B9FE9}"/>
                  </a:ext>
                </a:extLst>
              </p:cNvPr>
              <p:cNvSpPr/>
              <p:nvPr/>
            </p:nvSpPr>
            <p:spPr>
              <a:xfrm>
                <a:off x="4043362" y="3148012"/>
                <a:ext cx="113109" cy="176211"/>
              </a:xfrm>
              <a:prstGeom prst="roundRect">
                <a:avLst>
                  <a:gd name="adj" fmla="val 50000"/>
                </a:avLst>
              </a:prstGeom>
              <a:solidFill>
                <a:srgbClr val="ECD6B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四角形: 角を丸くする 198">
                <a:extLst>
                  <a:ext uri="{FF2B5EF4-FFF2-40B4-BE49-F238E27FC236}">
                    <a16:creationId xmlns:a16="http://schemas.microsoft.com/office/drawing/2014/main" id="{0978C18E-2648-10CB-1A5C-BCBC9A8820D4}"/>
                  </a:ext>
                </a:extLst>
              </p:cNvPr>
              <p:cNvSpPr/>
              <p:nvPr/>
            </p:nvSpPr>
            <p:spPr>
              <a:xfrm>
                <a:off x="3512344" y="2800349"/>
                <a:ext cx="578643" cy="778669"/>
              </a:xfrm>
              <a:prstGeom prst="roundRect">
                <a:avLst>
                  <a:gd name="adj" fmla="val 50000"/>
                </a:avLst>
              </a:prstGeom>
              <a:solidFill>
                <a:srgbClr val="E8D5B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30C3F997-A7CA-D90C-FEB6-26F5B195A874}"/>
                  </a:ext>
                </a:extLst>
              </p:cNvPr>
              <p:cNvSpPr/>
              <p:nvPr/>
            </p:nvSpPr>
            <p:spPr>
              <a:xfrm>
                <a:off x="3567113" y="3531395"/>
                <a:ext cx="223837" cy="416718"/>
              </a:xfrm>
              <a:custGeom>
                <a:avLst/>
                <a:gdLst>
                  <a:gd name="connsiteX0" fmla="*/ 223837 w 223837"/>
                  <a:gd name="connsiteY0" fmla="*/ 385763 h 390525"/>
                  <a:gd name="connsiteX1" fmla="*/ 47625 w 223837"/>
                  <a:gd name="connsiteY1" fmla="*/ 69056 h 390525"/>
                  <a:gd name="connsiteX2" fmla="*/ 57150 w 223837"/>
                  <a:gd name="connsiteY2" fmla="*/ 0 h 390525"/>
                  <a:gd name="connsiteX3" fmla="*/ 0 w 223837"/>
                  <a:gd name="connsiteY3" fmla="*/ 57150 h 390525"/>
                  <a:gd name="connsiteX4" fmla="*/ 0 w 223837"/>
                  <a:gd name="connsiteY4" fmla="*/ 390525 h 390525"/>
                  <a:gd name="connsiteX5" fmla="*/ 223837 w 223837"/>
                  <a:gd name="connsiteY5" fmla="*/ 385763 h 390525"/>
                  <a:gd name="connsiteX0" fmla="*/ 223837 w 223837"/>
                  <a:gd name="connsiteY0" fmla="*/ 416719 h 421481"/>
                  <a:gd name="connsiteX1" fmla="*/ 47625 w 223837"/>
                  <a:gd name="connsiteY1" fmla="*/ 100012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9525 w 223837"/>
                  <a:gd name="connsiteY3" fmla="*/ 61912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7144 w 223837"/>
                  <a:gd name="connsiteY3" fmla="*/ 83344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837" h="421481">
                    <a:moveTo>
                      <a:pt x="223837" y="416719"/>
                    </a:moveTo>
                    <a:lnTo>
                      <a:pt x="57150" y="88106"/>
                    </a:lnTo>
                    <a:lnTo>
                      <a:pt x="71438" y="0"/>
                    </a:lnTo>
                    <a:lnTo>
                      <a:pt x="7144" y="83344"/>
                    </a:lnTo>
                    <a:lnTo>
                      <a:pt x="0" y="421481"/>
                    </a:lnTo>
                    <a:lnTo>
                      <a:pt x="223837" y="416719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CB00E8D4-214B-FA21-4DED-EFB88102FD4C}"/>
                  </a:ext>
                </a:extLst>
              </p:cNvPr>
              <p:cNvSpPr/>
              <p:nvPr/>
            </p:nvSpPr>
            <p:spPr>
              <a:xfrm>
                <a:off x="3719512" y="3464721"/>
                <a:ext cx="395288" cy="483392"/>
              </a:xfrm>
              <a:custGeom>
                <a:avLst/>
                <a:gdLst>
                  <a:gd name="connsiteX0" fmla="*/ 0 w 438150"/>
                  <a:gd name="connsiteY0" fmla="*/ 523875 h 523875"/>
                  <a:gd name="connsiteX1" fmla="*/ 183356 w 438150"/>
                  <a:gd name="connsiteY1" fmla="*/ 523875 h 523875"/>
                  <a:gd name="connsiteX2" fmla="*/ 438150 w 438150"/>
                  <a:gd name="connsiteY2" fmla="*/ 59531 h 523875"/>
                  <a:gd name="connsiteX3" fmla="*/ 345281 w 438150"/>
                  <a:gd name="connsiteY3" fmla="*/ 0 h 523875"/>
                  <a:gd name="connsiteX4" fmla="*/ 345281 w 438150"/>
                  <a:gd name="connsiteY4" fmla="*/ 150019 h 523875"/>
                  <a:gd name="connsiteX5" fmla="*/ 0 w 438150"/>
                  <a:gd name="connsiteY5" fmla="*/ 523875 h 523875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28588 h 502444"/>
                  <a:gd name="connsiteX5" fmla="*/ 0 w 438150"/>
                  <a:gd name="connsiteY5" fmla="*/ 502444 h 502444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33351 h 502444"/>
                  <a:gd name="connsiteX5" fmla="*/ 0 w 438150"/>
                  <a:gd name="connsiteY5" fmla="*/ 502444 h 502444"/>
                  <a:gd name="connsiteX0" fmla="*/ 0 w 438150"/>
                  <a:gd name="connsiteY0" fmla="*/ 485775 h 485775"/>
                  <a:gd name="connsiteX1" fmla="*/ 183356 w 438150"/>
                  <a:gd name="connsiteY1" fmla="*/ 485775 h 485775"/>
                  <a:gd name="connsiteX2" fmla="*/ 438150 w 438150"/>
                  <a:gd name="connsiteY2" fmla="*/ 21431 h 485775"/>
                  <a:gd name="connsiteX3" fmla="*/ 328612 w 438150"/>
                  <a:gd name="connsiteY3" fmla="*/ 0 h 485775"/>
                  <a:gd name="connsiteX4" fmla="*/ 345281 w 438150"/>
                  <a:gd name="connsiteY4" fmla="*/ 116682 h 485775"/>
                  <a:gd name="connsiteX5" fmla="*/ 0 w 438150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416719 w 416719"/>
                  <a:gd name="connsiteY2" fmla="*/ 26194 h 485775"/>
                  <a:gd name="connsiteX3" fmla="*/ 328612 w 416719"/>
                  <a:gd name="connsiteY3" fmla="*/ 0 h 485775"/>
                  <a:gd name="connsiteX4" fmla="*/ 345281 w 416719"/>
                  <a:gd name="connsiteY4" fmla="*/ 116682 h 485775"/>
                  <a:gd name="connsiteX5" fmla="*/ 0 w 416719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381001 w 416719"/>
                  <a:gd name="connsiteY2" fmla="*/ 145255 h 485775"/>
                  <a:gd name="connsiteX3" fmla="*/ 416719 w 416719"/>
                  <a:gd name="connsiteY3" fmla="*/ 26194 h 485775"/>
                  <a:gd name="connsiteX4" fmla="*/ 328612 w 416719"/>
                  <a:gd name="connsiteY4" fmla="*/ 0 h 485775"/>
                  <a:gd name="connsiteX5" fmla="*/ 345281 w 416719"/>
                  <a:gd name="connsiteY5" fmla="*/ 116682 h 485775"/>
                  <a:gd name="connsiteX6" fmla="*/ 0 w 416719"/>
                  <a:gd name="connsiteY6" fmla="*/ 485775 h 485775"/>
                  <a:gd name="connsiteX0" fmla="*/ 0 w 395288"/>
                  <a:gd name="connsiteY0" fmla="*/ 485775 h 485775"/>
                  <a:gd name="connsiteX1" fmla="*/ 183356 w 395288"/>
                  <a:gd name="connsiteY1" fmla="*/ 485775 h 485775"/>
                  <a:gd name="connsiteX2" fmla="*/ 381001 w 395288"/>
                  <a:gd name="connsiteY2" fmla="*/ 145255 h 485775"/>
                  <a:gd name="connsiteX3" fmla="*/ 395288 w 395288"/>
                  <a:gd name="connsiteY3" fmla="*/ 73819 h 485775"/>
                  <a:gd name="connsiteX4" fmla="*/ 328612 w 395288"/>
                  <a:gd name="connsiteY4" fmla="*/ 0 h 485775"/>
                  <a:gd name="connsiteX5" fmla="*/ 345281 w 395288"/>
                  <a:gd name="connsiteY5" fmla="*/ 116682 h 485775"/>
                  <a:gd name="connsiteX6" fmla="*/ 0 w 395288"/>
                  <a:gd name="connsiteY6" fmla="*/ 485775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5288" h="485775">
                    <a:moveTo>
                      <a:pt x="0" y="485775"/>
                    </a:moveTo>
                    <a:lnTo>
                      <a:pt x="183356" y="485775"/>
                    </a:lnTo>
                    <a:cubicBezTo>
                      <a:pt x="250031" y="356393"/>
                      <a:pt x="314326" y="274637"/>
                      <a:pt x="381001" y="145255"/>
                    </a:cubicBezTo>
                    <a:lnTo>
                      <a:pt x="395288" y="73819"/>
                    </a:lnTo>
                    <a:lnTo>
                      <a:pt x="328612" y="0"/>
                    </a:lnTo>
                    <a:lnTo>
                      <a:pt x="345281" y="116682"/>
                    </a:lnTo>
                    <a:lnTo>
                      <a:pt x="0" y="48577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86E95F97-633F-5CC1-CAD5-7C9CE57A714E}"/>
                  </a:ext>
                </a:extLst>
              </p:cNvPr>
              <p:cNvSpPr/>
              <p:nvPr/>
            </p:nvSpPr>
            <p:spPr>
              <a:xfrm>
                <a:off x="3407570" y="3607594"/>
                <a:ext cx="288131" cy="340519"/>
              </a:xfrm>
              <a:custGeom>
                <a:avLst/>
                <a:gdLst>
                  <a:gd name="connsiteX0" fmla="*/ 307181 w 307181"/>
                  <a:gd name="connsiteY0" fmla="*/ 347662 h 347662"/>
                  <a:gd name="connsiteX1" fmla="*/ 16669 w 307181"/>
                  <a:gd name="connsiteY1" fmla="*/ 347662 h 347662"/>
                  <a:gd name="connsiteX2" fmla="*/ 0 w 307181"/>
                  <a:gd name="connsiteY2" fmla="*/ 80962 h 347662"/>
                  <a:gd name="connsiteX3" fmla="*/ 109537 w 307181"/>
                  <a:gd name="connsiteY3" fmla="*/ 69056 h 347662"/>
                  <a:gd name="connsiteX4" fmla="*/ 185737 w 307181"/>
                  <a:gd name="connsiteY4" fmla="*/ 0 h 347662"/>
                  <a:gd name="connsiteX5" fmla="*/ 307181 w 307181"/>
                  <a:gd name="connsiteY5" fmla="*/ 347662 h 347662"/>
                  <a:gd name="connsiteX0" fmla="*/ 290512 w 290512"/>
                  <a:gd name="connsiteY0" fmla="*/ 347662 h 347662"/>
                  <a:gd name="connsiteX1" fmla="*/ 0 w 290512"/>
                  <a:gd name="connsiteY1" fmla="*/ 347662 h 347662"/>
                  <a:gd name="connsiteX2" fmla="*/ 7144 w 290512"/>
                  <a:gd name="connsiteY2" fmla="*/ 73669 h 347662"/>
                  <a:gd name="connsiteX3" fmla="*/ 92868 w 290512"/>
                  <a:gd name="connsiteY3" fmla="*/ 69056 h 347662"/>
                  <a:gd name="connsiteX4" fmla="*/ 169068 w 290512"/>
                  <a:gd name="connsiteY4" fmla="*/ 0 h 347662"/>
                  <a:gd name="connsiteX5" fmla="*/ 290512 w 290512"/>
                  <a:gd name="connsiteY5" fmla="*/ 347662 h 347662"/>
                  <a:gd name="connsiteX0" fmla="*/ 288131 w 288131"/>
                  <a:gd name="connsiteY0" fmla="*/ 347662 h 347662"/>
                  <a:gd name="connsiteX1" fmla="*/ 0 w 288131"/>
                  <a:gd name="connsiteY1" fmla="*/ 347662 h 347662"/>
                  <a:gd name="connsiteX2" fmla="*/ 4763 w 288131"/>
                  <a:gd name="connsiteY2" fmla="*/ 73669 h 347662"/>
                  <a:gd name="connsiteX3" fmla="*/ 90487 w 288131"/>
                  <a:gd name="connsiteY3" fmla="*/ 69056 h 347662"/>
                  <a:gd name="connsiteX4" fmla="*/ 166687 w 288131"/>
                  <a:gd name="connsiteY4" fmla="*/ 0 h 347662"/>
                  <a:gd name="connsiteX5" fmla="*/ 288131 w 288131"/>
                  <a:gd name="connsiteY5" fmla="*/ 347662 h 34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8131" h="347662">
                    <a:moveTo>
                      <a:pt x="288131" y="347662"/>
                    </a:moveTo>
                    <a:lnTo>
                      <a:pt x="0" y="347662"/>
                    </a:lnTo>
                    <a:cubicBezTo>
                      <a:pt x="1588" y="256331"/>
                      <a:pt x="3175" y="165000"/>
                      <a:pt x="4763" y="73669"/>
                    </a:cubicBezTo>
                    <a:lnTo>
                      <a:pt x="90487" y="69056"/>
                    </a:lnTo>
                    <a:lnTo>
                      <a:pt x="166687" y="0"/>
                    </a:lnTo>
                    <a:lnTo>
                      <a:pt x="288131" y="347662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BF4593A1-E836-98C9-AB30-7FE3D10D12DC}"/>
                  </a:ext>
                </a:extLst>
              </p:cNvPr>
              <p:cNvSpPr/>
              <p:nvPr/>
            </p:nvSpPr>
            <p:spPr>
              <a:xfrm>
                <a:off x="3890963" y="3531394"/>
                <a:ext cx="373856" cy="416719"/>
              </a:xfrm>
              <a:custGeom>
                <a:avLst/>
                <a:gdLst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221456 w 431006"/>
                  <a:gd name="connsiteY6" fmla="*/ 421481 h 423863"/>
                  <a:gd name="connsiteX7" fmla="*/ 0 w 431006"/>
                  <a:gd name="connsiteY7" fmla="*/ 423863 h 423863"/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0 w 431006"/>
                  <a:gd name="connsiteY6" fmla="*/ 423863 h 423863"/>
                  <a:gd name="connsiteX0" fmla="*/ 0 w 431006"/>
                  <a:gd name="connsiteY0" fmla="*/ 416719 h 416719"/>
                  <a:gd name="connsiteX1" fmla="*/ 204787 w 431006"/>
                  <a:gd name="connsiteY1" fmla="*/ 90487 h 416719"/>
                  <a:gd name="connsiteX2" fmla="*/ 226218 w 431006"/>
                  <a:gd name="connsiteY2" fmla="*/ 0 h 416719"/>
                  <a:gd name="connsiteX3" fmla="*/ 285750 w 431006"/>
                  <a:gd name="connsiteY3" fmla="*/ 50006 h 416719"/>
                  <a:gd name="connsiteX4" fmla="*/ 431006 w 431006"/>
                  <a:gd name="connsiteY4" fmla="*/ 128587 h 416719"/>
                  <a:gd name="connsiteX5" fmla="*/ 371475 w 431006"/>
                  <a:gd name="connsiteY5" fmla="*/ 414337 h 416719"/>
                  <a:gd name="connsiteX6" fmla="*/ 0 w 431006"/>
                  <a:gd name="connsiteY6" fmla="*/ 416719 h 416719"/>
                  <a:gd name="connsiteX0" fmla="*/ 0 w 373856"/>
                  <a:gd name="connsiteY0" fmla="*/ 416719 h 416719"/>
                  <a:gd name="connsiteX1" fmla="*/ 204787 w 373856"/>
                  <a:gd name="connsiteY1" fmla="*/ 90487 h 416719"/>
                  <a:gd name="connsiteX2" fmla="*/ 226218 w 373856"/>
                  <a:gd name="connsiteY2" fmla="*/ 0 h 416719"/>
                  <a:gd name="connsiteX3" fmla="*/ 285750 w 373856"/>
                  <a:gd name="connsiteY3" fmla="*/ 50006 h 416719"/>
                  <a:gd name="connsiteX4" fmla="*/ 373856 w 373856"/>
                  <a:gd name="connsiteY4" fmla="*/ 102393 h 416719"/>
                  <a:gd name="connsiteX5" fmla="*/ 371475 w 373856"/>
                  <a:gd name="connsiteY5" fmla="*/ 414337 h 416719"/>
                  <a:gd name="connsiteX6" fmla="*/ 0 w 373856"/>
                  <a:gd name="connsiteY6" fmla="*/ 416719 h 41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3856" h="416719">
                    <a:moveTo>
                      <a:pt x="0" y="416719"/>
                    </a:moveTo>
                    <a:lnTo>
                      <a:pt x="204787" y="90487"/>
                    </a:lnTo>
                    <a:lnTo>
                      <a:pt x="226218" y="0"/>
                    </a:lnTo>
                    <a:lnTo>
                      <a:pt x="285750" y="50006"/>
                    </a:lnTo>
                    <a:lnTo>
                      <a:pt x="373856" y="102393"/>
                    </a:lnTo>
                    <a:cubicBezTo>
                      <a:pt x="373062" y="206374"/>
                      <a:pt x="372269" y="310356"/>
                      <a:pt x="371475" y="414337"/>
                    </a:cubicBezTo>
                    <a:lnTo>
                      <a:pt x="0" y="416719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8B6234B3-89BC-ACF6-33A4-555E43B43C4A}"/>
                  </a:ext>
                </a:extLst>
              </p:cNvPr>
              <p:cNvSpPr/>
              <p:nvPr/>
            </p:nvSpPr>
            <p:spPr>
              <a:xfrm>
                <a:off x="3822311" y="3095627"/>
                <a:ext cx="142876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B1D9CBBD-2320-77E9-F296-12FC0E2CC63B}"/>
                  </a:ext>
                </a:extLst>
              </p:cNvPr>
              <p:cNvSpPr/>
              <p:nvPr/>
            </p:nvSpPr>
            <p:spPr>
              <a:xfrm>
                <a:off x="3581356" y="3095627"/>
                <a:ext cx="124655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1B4BF5A1-274A-5613-BF18-52B8A22AD2F6}"/>
                  </a:ext>
                </a:extLst>
              </p:cNvPr>
              <p:cNvSpPr/>
              <p:nvPr/>
            </p:nvSpPr>
            <p:spPr>
              <a:xfrm>
                <a:off x="3624219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40E1042B-5037-9F4B-82B8-1B32FE937F9A}"/>
                  </a:ext>
                </a:extLst>
              </p:cNvPr>
              <p:cNvSpPr/>
              <p:nvPr/>
            </p:nvSpPr>
            <p:spPr>
              <a:xfrm>
                <a:off x="3869488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4D26A4F9-6BEE-1589-8E62-BA01E1B1FB3B}"/>
                  </a:ext>
                </a:extLst>
              </p:cNvPr>
              <p:cNvSpPr/>
              <p:nvPr/>
            </p:nvSpPr>
            <p:spPr>
              <a:xfrm>
                <a:off x="3650171" y="3387725"/>
                <a:ext cx="213803" cy="57946"/>
              </a:xfrm>
              <a:custGeom>
                <a:avLst/>
                <a:gdLst>
                  <a:gd name="connsiteX0" fmla="*/ 0 w 341429"/>
                  <a:gd name="connsiteY0" fmla="*/ 150123 h 227493"/>
                  <a:gd name="connsiteX1" fmla="*/ 18786 w 341429"/>
                  <a:gd name="connsiteY1" fmla="*/ 152215 h 227493"/>
                  <a:gd name="connsiteX2" fmla="*/ 170768 w 341429"/>
                  <a:gd name="connsiteY2" fmla="*/ 157324 h 227493"/>
                  <a:gd name="connsiteX3" fmla="*/ 322258 w 341429"/>
                  <a:gd name="connsiteY3" fmla="*/ 152658 h 227493"/>
                  <a:gd name="connsiteX4" fmla="*/ 341429 w 341429"/>
                  <a:gd name="connsiteY4" fmla="*/ 150543 h 227493"/>
                  <a:gd name="connsiteX5" fmla="*/ 329534 w 341429"/>
                  <a:gd name="connsiteY5" fmla="*/ 178162 h 227493"/>
                  <a:gd name="connsiteX6" fmla="*/ 170767 w 341429"/>
                  <a:gd name="connsiteY6" fmla="*/ 227493 h 227493"/>
                  <a:gd name="connsiteX7" fmla="*/ 11554 w 341429"/>
                  <a:gd name="connsiteY7" fmla="*/ 175639 h 227493"/>
                  <a:gd name="connsiteX8" fmla="*/ 198579 w 341429"/>
                  <a:gd name="connsiteY8" fmla="*/ 0 h 227493"/>
                  <a:gd name="connsiteX9" fmla="*/ 227771 w 341429"/>
                  <a:gd name="connsiteY9" fmla="*/ 5828 h 227493"/>
                  <a:gd name="connsiteX10" fmla="*/ 330527 w 341429"/>
                  <a:gd name="connsiteY10" fmla="*/ 104307 h 227493"/>
                  <a:gd name="connsiteX11" fmla="*/ 336831 w 341429"/>
                  <a:gd name="connsiteY11" fmla="*/ 125615 h 227493"/>
                  <a:gd name="connsiteX12" fmla="*/ 326206 w 341429"/>
                  <a:gd name="connsiteY12" fmla="*/ 123198 h 227493"/>
                  <a:gd name="connsiteX13" fmla="*/ 178664 w 341429"/>
                  <a:gd name="connsiteY13" fmla="*/ 111604 h 227493"/>
                  <a:gd name="connsiteX14" fmla="*/ 23720 w 341429"/>
                  <a:gd name="connsiteY14" fmla="*/ 123640 h 227493"/>
                  <a:gd name="connsiteX15" fmla="*/ 5754 w 341429"/>
                  <a:gd name="connsiteY15" fmla="*/ 127296 h 227493"/>
                  <a:gd name="connsiteX16" fmla="*/ 13439 w 341429"/>
                  <a:gd name="connsiteY16" fmla="*/ 106830 h 227493"/>
                  <a:gd name="connsiteX17" fmla="*/ 125383 w 341429"/>
                  <a:gd name="connsiteY17" fmla="*/ 6340 h 227493"/>
                  <a:gd name="connsiteX18" fmla="*/ 145056 w 341429"/>
                  <a:gd name="connsiteY18" fmla="*/ 2300 h 227493"/>
                  <a:gd name="connsiteX19" fmla="*/ 170714 w 341429"/>
                  <a:gd name="connsiteY19" fmla="*/ 29055 h 22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41429" h="227493">
                    <a:moveTo>
                      <a:pt x="0" y="150123"/>
                    </a:moveTo>
                    <a:lnTo>
                      <a:pt x="18786" y="152215"/>
                    </a:lnTo>
                    <a:cubicBezTo>
                      <a:pt x="57720" y="155246"/>
                      <a:pt x="111608" y="157324"/>
                      <a:pt x="170768" y="157324"/>
                    </a:cubicBezTo>
                    <a:cubicBezTo>
                      <a:pt x="229929" y="157324"/>
                      <a:pt x="283489" y="155541"/>
                      <a:pt x="322258" y="152658"/>
                    </a:cubicBezTo>
                    <a:lnTo>
                      <a:pt x="341429" y="150543"/>
                    </a:lnTo>
                    <a:lnTo>
                      <a:pt x="329534" y="178162"/>
                    </a:lnTo>
                    <a:cubicBezTo>
                      <a:pt x="303377" y="207152"/>
                      <a:pt x="242140" y="227493"/>
                      <a:pt x="170767" y="227493"/>
                    </a:cubicBezTo>
                    <a:cubicBezTo>
                      <a:pt x="99395" y="227493"/>
                      <a:pt x="37563" y="203789"/>
                      <a:pt x="11554" y="175639"/>
                    </a:cubicBezTo>
                    <a:close/>
                    <a:moveTo>
                      <a:pt x="198579" y="0"/>
                    </a:moveTo>
                    <a:lnTo>
                      <a:pt x="227771" y="5828"/>
                    </a:lnTo>
                    <a:cubicBezTo>
                      <a:pt x="275242" y="24945"/>
                      <a:pt x="312248" y="67749"/>
                      <a:pt x="330527" y="104307"/>
                    </a:cubicBezTo>
                    <a:lnTo>
                      <a:pt x="336831" y="125615"/>
                    </a:lnTo>
                    <a:lnTo>
                      <a:pt x="326206" y="123198"/>
                    </a:lnTo>
                    <a:cubicBezTo>
                      <a:pt x="289410" y="116851"/>
                      <a:pt x="237824" y="111604"/>
                      <a:pt x="178664" y="111604"/>
                    </a:cubicBezTo>
                    <a:cubicBezTo>
                      <a:pt x="119504" y="111604"/>
                      <a:pt x="64299" y="117146"/>
                      <a:pt x="23720" y="123640"/>
                    </a:cubicBezTo>
                    <a:lnTo>
                      <a:pt x="5754" y="127296"/>
                    </a:lnTo>
                    <a:lnTo>
                      <a:pt x="13439" y="106830"/>
                    </a:lnTo>
                    <a:cubicBezTo>
                      <a:pt x="34508" y="70903"/>
                      <a:pt x="75896" y="26364"/>
                      <a:pt x="125383" y="6340"/>
                    </a:cubicBezTo>
                    <a:lnTo>
                      <a:pt x="145056" y="2300"/>
                    </a:lnTo>
                    <a:lnTo>
                      <a:pt x="170714" y="29055"/>
                    </a:lnTo>
                    <a:close/>
                  </a:path>
                </a:pathLst>
              </a:cu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7B000360-00AE-662F-5EFF-9A2F5941D6D9}"/>
                  </a:ext>
                </a:extLst>
              </p:cNvPr>
              <p:cNvSpPr/>
              <p:nvPr/>
            </p:nvSpPr>
            <p:spPr>
              <a:xfrm rot="5400000">
                <a:off x="3618591" y="2971283"/>
                <a:ext cx="45719" cy="133898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A193D448-0BD8-12E7-7FDA-31B869C50E19}"/>
                  </a:ext>
                </a:extLst>
              </p:cNvPr>
              <p:cNvSpPr/>
              <p:nvPr/>
            </p:nvSpPr>
            <p:spPr>
              <a:xfrm rot="5400000">
                <a:off x="3861478" y="2963430"/>
                <a:ext cx="45719" cy="156123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C1D82B38-913D-4A0C-73F5-BEEA80D506ED}"/>
                </a:ext>
              </a:extLst>
            </p:cNvPr>
            <p:cNvSpPr/>
            <p:nvPr/>
          </p:nvSpPr>
          <p:spPr>
            <a:xfrm>
              <a:off x="3038562" y="4129379"/>
              <a:ext cx="1371474" cy="75394"/>
            </a:xfrm>
            <a:custGeom>
              <a:avLst/>
              <a:gdLst>
                <a:gd name="connsiteX0" fmla="*/ 154035 w 1371474"/>
                <a:gd name="connsiteY0" fmla="*/ 0 h 75394"/>
                <a:gd name="connsiteX1" fmla="*/ 260553 w 1371474"/>
                <a:gd name="connsiteY1" fmla="*/ 12339 h 75394"/>
                <a:gd name="connsiteX2" fmla="*/ 290341 w 1371474"/>
                <a:gd name="connsiteY2" fmla="*/ 32449 h 75394"/>
                <a:gd name="connsiteX3" fmla="*/ 292667 w 1371474"/>
                <a:gd name="connsiteY3" fmla="*/ 29776 h 75394"/>
                <a:gd name="connsiteX4" fmla="*/ 300079 w 1371474"/>
                <a:gd name="connsiteY4" fmla="*/ 28314 h 75394"/>
                <a:gd name="connsiteX5" fmla="*/ 323742 w 1371474"/>
                <a:gd name="connsiteY5" fmla="*/ 12339 h 75394"/>
                <a:gd name="connsiteX6" fmla="*/ 430260 w 1371474"/>
                <a:gd name="connsiteY6" fmla="*/ 0 h 75394"/>
                <a:gd name="connsiteX7" fmla="*/ 536778 w 1371474"/>
                <a:gd name="connsiteY7" fmla="*/ 12339 h 75394"/>
                <a:gd name="connsiteX8" fmla="*/ 560797 w 1371474"/>
                <a:gd name="connsiteY8" fmla="*/ 28555 h 75394"/>
                <a:gd name="connsiteX9" fmla="*/ 562016 w 1371474"/>
                <a:gd name="connsiteY9" fmla="*/ 28314 h 75394"/>
                <a:gd name="connsiteX10" fmla="*/ 585679 w 1371474"/>
                <a:gd name="connsiteY10" fmla="*/ 12339 h 75394"/>
                <a:gd name="connsiteX11" fmla="*/ 692197 w 1371474"/>
                <a:gd name="connsiteY11" fmla="*/ 0 h 75394"/>
                <a:gd name="connsiteX12" fmla="*/ 798715 w 1371474"/>
                <a:gd name="connsiteY12" fmla="*/ 12339 h 75394"/>
                <a:gd name="connsiteX13" fmla="*/ 822734 w 1371474"/>
                <a:gd name="connsiteY13" fmla="*/ 28555 h 75394"/>
                <a:gd name="connsiteX14" fmla="*/ 823953 w 1371474"/>
                <a:gd name="connsiteY14" fmla="*/ 28314 h 75394"/>
                <a:gd name="connsiteX15" fmla="*/ 847616 w 1371474"/>
                <a:gd name="connsiteY15" fmla="*/ 12339 h 75394"/>
                <a:gd name="connsiteX16" fmla="*/ 954134 w 1371474"/>
                <a:gd name="connsiteY16" fmla="*/ 0 h 75394"/>
                <a:gd name="connsiteX17" fmla="*/ 1060652 w 1371474"/>
                <a:gd name="connsiteY17" fmla="*/ 12339 h 75394"/>
                <a:gd name="connsiteX18" fmla="*/ 1085748 w 1371474"/>
                <a:gd name="connsiteY18" fmla="*/ 29282 h 75394"/>
                <a:gd name="connsiteX19" fmla="*/ 1090653 w 1371474"/>
                <a:gd name="connsiteY19" fmla="*/ 28314 h 75394"/>
                <a:gd name="connsiteX20" fmla="*/ 1114316 w 1371474"/>
                <a:gd name="connsiteY20" fmla="*/ 12339 h 75394"/>
                <a:gd name="connsiteX21" fmla="*/ 1220834 w 1371474"/>
                <a:gd name="connsiteY21" fmla="*/ 0 h 75394"/>
                <a:gd name="connsiteX22" fmla="*/ 1371474 w 1371474"/>
                <a:gd name="connsiteY22" fmla="*/ 42127 h 75394"/>
                <a:gd name="connsiteX23" fmla="*/ 1365748 w 1371474"/>
                <a:gd name="connsiteY23" fmla="*/ 45993 h 75394"/>
                <a:gd name="connsiteX24" fmla="*/ 1368078 w 1371474"/>
                <a:gd name="connsiteY24" fmla="*/ 48672 h 75394"/>
                <a:gd name="connsiteX25" fmla="*/ 1311943 w 1371474"/>
                <a:gd name="connsiteY25" fmla="*/ 75394 h 75394"/>
                <a:gd name="connsiteX26" fmla="*/ 1272249 w 1371474"/>
                <a:gd name="connsiteY26" fmla="*/ 67568 h 75394"/>
                <a:gd name="connsiteX27" fmla="*/ 1265710 w 1371474"/>
                <a:gd name="connsiteY27" fmla="*/ 60052 h 75394"/>
                <a:gd name="connsiteX28" fmla="*/ 1256129 w 1371474"/>
                <a:gd name="connsiteY28" fmla="*/ 60052 h 75394"/>
                <a:gd name="connsiteX29" fmla="*/ 1249590 w 1371474"/>
                <a:gd name="connsiteY29" fmla="*/ 67568 h 75394"/>
                <a:gd name="connsiteX30" fmla="*/ 1209896 w 1371474"/>
                <a:gd name="connsiteY30" fmla="*/ 75394 h 75394"/>
                <a:gd name="connsiteX31" fmla="*/ 1170202 w 1371474"/>
                <a:gd name="connsiteY31" fmla="*/ 67568 h 75394"/>
                <a:gd name="connsiteX32" fmla="*/ 1166415 w 1371474"/>
                <a:gd name="connsiteY32" fmla="*/ 63215 h 75394"/>
                <a:gd name="connsiteX33" fmla="*/ 1162628 w 1371474"/>
                <a:gd name="connsiteY33" fmla="*/ 67568 h 75394"/>
                <a:gd name="connsiteX34" fmla="*/ 1122935 w 1371474"/>
                <a:gd name="connsiteY34" fmla="*/ 75394 h 75394"/>
                <a:gd name="connsiteX35" fmla="*/ 1084089 w 1371474"/>
                <a:gd name="connsiteY35" fmla="*/ 67735 h 75394"/>
                <a:gd name="connsiteX36" fmla="*/ 1045243 w 1371474"/>
                <a:gd name="connsiteY36" fmla="*/ 75394 h 75394"/>
                <a:gd name="connsiteX37" fmla="*/ 1005549 w 1371474"/>
                <a:gd name="connsiteY37" fmla="*/ 67568 h 75394"/>
                <a:gd name="connsiteX38" fmla="*/ 999010 w 1371474"/>
                <a:gd name="connsiteY38" fmla="*/ 60052 h 75394"/>
                <a:gd name="connsiteX39" fmla="*/ 989429 w 1371474"/>
                <a:gd name="connsiteY39" fmla="*/ 60052 h 75394"/>
                <a:gd name="connsiteX40" fmla="*/ 982890 w 1371474"/>
                <a:gd name="connsiteY40" fmla="*/ 67568 h 75394"/>
                <a:gd name="connsiteX41" fmla="*/ 943196 w 1371474"/>
                <a:gd name="connsiteY41" fmla="*/ 75394 h 75394"/>
                <a:gd name="connsiteX42" fmla="*/ 903502 w 1371474"/>
                <a:gd name="connsiteY42" fmla="*/ 67568 h 75394"/>
                <a:gd name="connsiteX43" fmla="*/ 899715 w 1371474"/>
                <a:gd name="connsiteY43" fmla="*/ 63215 h 75394"/>
                <a:gd name="connsiteX44" fmla="*/ 895928 w 1371474"/>
                <a:gd name="connsiteY44" fmla="*/ 67568 h 75394"/>
                <a:gd name="connsiteX45" fmla="*/ 856235 w 1371474"/>
                <a:gd name="connsiteY45" fmla="*/ 75394 h 75394"/>
                <a:gd name="connsiteX46" fmla="*/ 819770 w 1371474"/>
                <a:gd name="connsiteY46" fmla="*/ 68204 h 75394"/>
                <a:gd name="connsiteX47" fmla="*/ 783306 w 1371474"/>
                <a:gd name="connsiteY47" fmla="*/ 75394 h 75394"/>
                <a:gd name="connsiteX48" fmla="*/ 743612 w 1371474"/>
                <a:gd name="connsiteY48" fmla="*/ 67568 h 75394"/>
                <a:gd name="connsiteX49" fmla="*/ 737073 w 1371474"/>
                <a:gd name="connsiteY49" fmla="*/ 60052 h 75394"/>
                <a:gd name="connsiteX50" fmla="*/ 727492 w 1371474"/>
                <a:gd name="connsiteY50" fmla="*/ 60052 h 75394"/>
                <a:gd name="connsiteX51" fmla="*/ 720953 w 1371474"/>
                <a:gd name="connsiteY51" fmla="*/ 67568 h 75394"/>
                <a:gd name="connsiteX52" fmla="*/ 681259 w 1371474"/>
                <a:gd name="connsiteY52" fmla="*/ 75394 h 75394"/>
                <a:gd name="connsiteX53" fmla="*/ 641565 w 1371474"/>
                <a:gd name="connsiteY53" fmla="*/ 67568 h 75394"/>
                <a:gd name="connsiteX54" fmla="*/ 637778 w 1371474"/>
                <a:gd name="connsiteY54" fmla="*/ 63215 h 75394"/>
                <a:gd name="connsiteX55" fmla="*/ 633991 w 1371474"/>
                <a:gd name="connsiteY55" fmla="*/ 67568 h 75394"/>
                <a:gd name="connsiteX56" fmla="*/ 594298 w 1371474"/>
                <a:gd name="connsiteY56" fmla="*/ 75394 h 75394"/>
                <a:gd name="connsiteX57" fmla="*/ 557833 w 1371474"/>
                <a:gd name="connsiteY57" fmla="*/ 68204 h 75394"/>
                <a:gd name="connsiteX58" fmla="*/ 521369 w 1371474"/>
                <a:gd name="connsiteY58" fmla="*/ 75394 h 75394"/>
                <a:gd name="connsiteX59" fmla="*/ 481675 w 1371474"/>
                <a:gd name="connsiteY59" fmla="*/ 67568 h 75394"/>
                <a:gd name="connsiteX60" fmla="*/ 475136 w 1371474"/>
                <a:gd name="connsiteY60" fmla="*/ 60052 h 75394"/>
                <a:gd name="connsiteX61" fmla="*/ 465555 w 1371474"/>
                <a:gd name="connsiteY61" fmla="*/ 60052 h 75394"/>
                <a:gd name="connsiteX62" fmla="*/ 459016 w 1371474"/>
                <a:gd name="connsiteY62" fmla="*/ 67568 h 75394"/>
                <a:gd name="connsiteX63" fmla="*/ 419322 w 1371474"/>
                <a:gd name="connsiteY63" fmla="*/ 75394 h 75394"/>
                <a:gd name="connsiteX64" fmla="*/ 379628 w 1371474"/>
                <a:gd name="connsiteY64" fmla="*/ 67568 h 75394"/>
                <a:gd name="connsiteX65" fmla="*/ 375841 w 1371474"/>
                <a:gd name="connsiteY65" fmla="*/ 63215 h 75394"/>
                <a:gd name="connsiteX66" fmla="*/ 372054 w 1371474"/>
                <a:gd name="connsiteY66" fmla="*/ 67568 h 75394"/>
                <a:gd name="connsiteX67" fmla="*/ 332361 w 1371474"/>
                <a:gd name="connsiteY67" fmla="*/ 75394 h 75394"/>
                <a:gd name="connsiteX68" fmla="*/ 292667 w 1371474"/>
                <a:gd name="connsiteY68" fmla="*/ 67568 h 75394"/>
                <a:gd name="connsiteX69" fmla="*/ 288752 w 1371474"/>
                <a:gd name="connsiteY69" fmla="*/ 63069 h 75394"/>
                <a:gd name="connsiteX70" fmla="*/ 284837 w 1371474"/>
                <a:gd name="connsiteY70" fmla="*/ 67568 h 75394"/>
                <a:gd name="connsiteX71" fmla="*/ 245144 w 1371474"/>
                <a:gd name="connsiteY71" fmla="*/ 75394 h 75394"/>
                <a:gd name="connsiteX72" fmla="*/ 205450 w 1371474"/>
                <a:gd name="connsiteY72" fmla="*/ 67568 h 75394"/>
                <a:gd name="connsiteX73" fmla="*/ 198911 w 1371474"/>
                <a:gd name="connsiteY73" fmla="*/ 60052 h 75394"/>
                <a:gd name="connsiteX74" fmla="*/ 189330 w 1371474"/>
                <a:gd name="connsiteY74" fmla="*/ 60052 h 75394"/>
                <a:gd name="connsiteX75" fmla="*/ 182791 w 1371474"/>
                <a:gd name="connsiteY75" fmla="*/ 67568 h 75394"/>
                <a:gd name="connsiteX76" fmla="*/ 143097 w 1371474"/>
                <a:gd name="connsiteY76" fmla="*/ 75394 h 75394"/>
                <a:gd name="connsiteX77" fmla="*/ 103403 w 1371474"/>
                <a:gd name="connsiteY77" fmla="*/ 67568 h 75394"/>
                <a:gd name="connsiteX78" fmla="*/ 99616 w 1371474"/>
                <a:gd name="connsiteY78" fmla="*/ 63215 h 75394"/>
                <a:gd name="connsiteX79" fmla="*/ 95829 w 1371474"/>
                <a:gd name="connsiteY79" fmla="*/ 67568 h 75394"/>
                <a:gd name="connsiteX80" fmla="*/ 56136 w 1371474"/>
                <a:gd name="connsiteY80" fmla="*/ 75394 h 75394"/>
                <a:gd name="connsiteX81" fmla="*/ 0 w 1371474"/>
                <a:gd name="connsiteY81" fmla="*/ 48672 h 75394"/>
                <a:gd name="connsiteX82" fmla="*/ 4844 w 1371474"/>
                <a:gd name="connsiteY82" fmla="*/ 43105 h 75394"/>
                <a:gd name="connsiteX83" fmla="*/ 3395 w 1371474"/>
                <a:gd name="connsiteY83" fmla="*/ 42127 h 75394"/>
                <a:gd name="connsiteX84" fmla="*/ 8969 w 1371474"/>
                <a:gd name="connsiteY84" fmla="*/ 38364 h 75394"/>
                <a:gd name="connsiteX85" fmla="*/ 16442 w 1371474"/>
                <a:gd name="connsiteY85" fmla="*/ 29776 h 75394"/>
                <a:gd name="connsiteX86" fmla="*/ 23854 w 1371474"/>
                <a:gd name="connsiteY86" fmla="*/ 28314 h 75394"/>
                <a:gd name="connsiteX87" fmla="*/ 47517 w 1371474"/>
                <a:gd name="connsiteY87" fmla="*/ 12339 h 75394"/>
                <a:gd name="connsiteX88" fmla="*/ 154035 w 1371474"/>
                <a:gd name="connsiteY88" fmla="*/ 0 h 75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371474" h="75394">
                  <a:moveTo>
                    <a:pt x="154035" y="0"/>
                  </a:moveTo>
                  <a:cubicBezTo>
                    <a:pt x="195633" y="0"/>
                    <a:pt x="233293" y="4715"/>
                    <a:pt x="260553" y="12339"/>
                  </a:cubicBezTo>
                  <a:lnTo>
                    <a:pt x="290341" y="32449"/>
                  </a:lnTo>
                  <a:lnTo>
                    <a:pt x="292667" y="29776"/>
                  </a:lnTo>
                  <a:lnTo>
                    <a:pt x="300079" y="28314"/>
                  </a:lnTo>
                  <a:lnTo>
                    <a:pt x="323742" y="12339"/>
                  </a:lnTo>
                  <a:cubicBezTo>
                    <a:pt x="351002" y="4715"/>
                    <a:pt x="388662" y="0"/>
                    <a:pt x="430260" y="0"/>
                  </a:cubicBezTo>
                  <a:cubicBezTo>
                    <a:pt x="471858" y="0"/>
                    <a:pt x="509518" y="4715"/>
                    <a:pt x="536778" y="12339"/>
                  </a:cubicBezTo>
                  <a:lnTo>
                    <a:pt x="560797" y="28555"/>
                  </a:lnTo>
                  <a:lnTo>
                    <a:pt x="562016" y="28314"/>
                  </a:lnTo>
                  <a:lnTo>
                    <a:pt x="585679" y="12339"/>
                  </a:lnTo>
                  <a:cubicBezTo>
                    <a:pt x="612939" y="4715"/>
                    <a:pt x="650599" y="0"/>
                    <a:pt x="692197" y="0"/>
                  </a:cubicBezTo>
                  <a:cubicBezTo>
                    <a:pt x="733795" y="0"/>
                    <a:pt x="771455" y="4715"/>
                    <a:pt x="798715" y="12339"/>
                  </a:cubicBezTo>
                  <a:lnTo>
                    <a:pt x="822734" y="28555"/>
                  </a:lnTo>
                  <a:lnTo>
                    <a:pt x="823953" y="28314"/>
                  </a:lnTo>
                  <a:lnTo>
                    <a:pt x="847616" y="12339"/>
                  </a:lnTo>
                  <a:cubicBezTo>
                    <a:pt x="874876" y="4715"/>
                    <a:pt x="912536" y="0"/>
                    <a:pt x="954134" y="0"/>
                  </a:cubicBezTo>
                  <a:cubicBezTo>
                    <a:pt x="995732" y="0"/>
                    <a:pt x="1033392" y="4715"/>
                    <a:pt x="1060652" y="12339"/>
                  </a:cubicBezTo>
                  <a:lnTo>
                    <a:pt x="1085748" y="29282"/>
                  </a:lnTo>
                  <a:lnTo>
                    <a:pt x="1090653" y="28314"/>
                  </a:lnTo>
                  <a:lnTo>
                    <a:pt x="1114316" y="12339"/>
                  </a:lnTo>
                  <a:cubicBezTo>
                    <a:pt x="1141576" y="4715"/>
                    <a:pt x="1179236" y="0"/>
                    <a:pt x="1220834" y="0"/>
                  </a:cubicBezTo>
                  <a:cubicBezTo>
                    <a:pt x="1304030" y="0"/>
                    <a:pt x="1371474" y="18861"/>
                    <a:pt x="1371474" y="42127"/>
                  </a:cubicBezTo>
                  <a:lnTo>
                    <a:pt x="1365748" y="45993"/>
                  </a:lnTo>
                  <a:lnTo>
                    <a:pt x="1368078" y="48672"/>
                  </a:lnTo>
                  <a:cubicBezTo>
                    <a:pt x="1368078" y="63430"/>
                    <a:pt x="1342945" y="75394"/>
                    <a:pt x="1311943" y="75394"/>
                  </a:cubicBezTo>
                  <a:cubicBezTo>
                    <a:pt x="1296441" y="75394"/>
                    <a:pt x="1282408" y="72403"/>
                    <a:pt x="1272249" y="67568"/>
                  </a:cubicBezTo>
                  <a:lnTo>
                    <a:pt x="1265710" y="60052"/>
                  </a:lnTo>
                  <a:lnTo>
                    <a:pt x="1256129" y="60052"/>
                  </a:lnTo>
                  <a:lnTo>
                    <a:pt x="1249590" y="67568"/>
                  </a:lnTo>
                  <a:cubicBezTo>
                    <a:pt x="1239431" y="72403"/>
                    <a:pt x="1225398" y="75394"/>
                    <a:pt x="1209896" y="75394"/>
                  </a:cubicBezTo>
                  <a:cubicBezTo>
                    <a:pt x="1194395" y="75394"/>
                    <a:pt x="1180361" y="72403"/>
                    <a:pt x="1170202" y="67568"/>
                  </a:cubicBezTo>
                  <a:lnTo>
                    <a:pt x="1166415" y="63215"/>
                  </a:lnTo>
                  <a:lnTo>
                    <a:pt x="1162628" y="67568"/>
                  </a:lnTo>
                  <a:cubicBezTo>
                    <a:pt x="1152470" y="72403"/>
                    <a:pt x="1138436" y="75394"/>
                    <a:pt x="1122935" y="75394"/>
                  </a:cubicBezTo>
                  <a:lnTo>
                    <a:pt x="1084089" y="67735"/>
                  </a:lnTo>
                  <a:lnTo>
                    <a:pt x="1045243" y="75394"/>
                  </a:lnTo>
                  <a:cubicBezTo>
                    <a:pt x="1029741" y="75394"/>
                    <a:pt x="1015708" y="72403"/>
                    <a:pt x="1005549" y="67568"/>
                  </a:cubicBezTo>
                  <a:lnTo>
                    <a:pt x="999010" y="60052"/>
                  </a:lnTo>
                  <a:lnTo>
                    <a:pt x="989429" y="60052"/>
                  </a:lnTo>
                  <a:lnTo>
                    <a:pt x="982890" y="67568"/>
                  </a:lnTo>
                  <a:cubicBezTo>
                    <a:pt x="972731" y="72403"/>
                    <a:pt x="958698" y="75394"/>
                    <a:pt x="943196" y="75394"/>
                  </a:cubicBezTo>
                  <a:cubicBezTo>
                    <a:pt x="927695" y="75394"/>
                    <a:pt x="913661" y="72403"/>
                    <a:pt x="903502" y="67568"/>
                  </a:cubicBezTo>
                  <a:lnTo>
                    <a:pt x="899715" y="63215"/>
                  </a:lnTo>
                  <a:lnTo>
                    <a:pt x="895928" y="67568"/>
                  </a:lnTo>
                  <a:cubicBezTo>
                    <a:pt x="885770" y="72403"/>
                    <a:pt x="871736" y="75394"/>
                    <a:pt x="856235" y="75394"/>
                  </a:cubicBezTo>
                  <a:lnTo>
                    <a:pt x="819770" y="68204"/>
                  </a:lnTo>
                  <a:lnTo>
                    <a:pt x="783306" y="75394"/>
                  </a:lnTo>
                  <a:cubicBezTo>
                    <a:pt x="767804" y="75394"/>
                    <a:pt x="753771" y="72403"/>
                    <a:pt x="743612" y="67568"/>
                  </a:cubicBezTo>
                  <a:lnTo>
                    <a:pt x="737073" y="60052"/>
                  </a:lnTo>
                  <a:lnTo>
                    <a:pt x="727492" y="60052"/>
                  </a:lnTo>
                  <a:lnTo>
                    <a:pt x="720953" y="67568"/>
                  </a:lnTo>
                  <a:cubicBezTo>
                    <a:pt x="710794" y="72403"/>
                    <a:pt x="696761" y="75394"/>
                    <a:pt x="681259" y="75394"/>
                  </a:cubicBezTo>
                  <a:cubicBezTo>
                    <a:pt x="665758" y="75394"/>
                    <a:pt x="651724" y="72403"/>
                    <a:pt x="641565" y="67568"/>
                  </a:cubicBezTo>
                  <a:lnTo>
                    <a:pt x="637778" y="63215"/>
                  </a:lnTo>
                  <a:lnTo>
                    <a:pt x="633991" y="67568"/>
                  </a:lnTo>
                  <a:cubicBezTo>
                    <a:pt x="623833" y="72403"/>
                    <a:pt x="609799" y="75394"/>
                    <a:pt x="594298" y="75394"/>
                  </a:cubicBezTo>
                  <a:lnTo>
                    <a:pt x="557833" y="68204"/>
                  </a:lnTo>
                  <a:lnTo>
                    <a:pt x="521369" y="75394"/>
                  </a:lnTo>
                  <a:cubicBezTo>
                    <a:pt x="505867" y="75394"/>
                    <a:pt x="491834" y="72403"/>
                    <a:pt x="481675" y="67568"/>
                  </a:cubicBezTo>
                  <a:lnTo>
                    <a:pt x="475136" y="60052"/>
                  </a:lnTo>
                  <a:lnTo>
                    <a:pt x="465555" y="60052"/>
                  </a:lnTo>
                  <a:lnTo>
                    <a:pt x="459016" y="67568"/>
                  </a:lnTo>
                  <a:cubicBezTo>
                    <a:pt x="448857" y="72403"/>
                    <a:pt x="434824" y="75394"/>
                    <a:pt x="419322" y="75394"/>
                  </a:cubicBezTo>
                  <a:cubicBezTo>
                    <a:pt x="403821" y="75394"/>
                    <a:pt x="389787" y="72403"/>
                    <a:pt x="379628" y="67568"/>
                  </a:cubicBezTo>
                  <a:lnTo>
                    <a:pt x="375841" y="63215"/>
                  </a:lnTo>
                  <a:lnTo>
                    <a:pt x="372054" y="67568"/>
                  </a:lnTo>
                  <a:cubicBezTo>
                    <a:pt x="361896" y="72403"/>
                    <a:pt x="347862" y="75394"/>
                    <a:pt x="332361" y="75394"/>
                  </a:cubicBezTo>
                  <a:cubicBezTo>
                    <a:pt x="316859" y="75394"/>
                    <a:pt x="302825" y="72403"/>
                    <a:pt x="292667" y="67568"/>
                  </a:cubicBezTo>
                  <a:lnTo>
                    <a:pt x="288752" y="63069"/>
                  </a:lnTo>
                  <a:lnTo>
                    <a:pt x="284837" y="67568"/>
                  </a:lnTo>
                  <a:cubicBezTo>
                    <a:pt x="274679" y="72403"/>
                    <a:pt x="260645" y="75394"/>
                    <a:pt x="245144" y="75394"/>
                  </a:cubicBezTo>
                  <a:cubicBezTo>
                    <a:pt x="229642" y="75394"/>
                    <a:pt x="215609" y="72403"/>
                    <a:pt x="205450" y="67568"/>
                  </a:cubicBezTo>
                  <a:lnTo>
                    <a:pt x="198911" y="60052"/>
                  </a:lnTo>
                  <a:lnTo>
                    <a:pt x="189330" y="60052"/>
                  </a:lnTo>
                  <a:lnTo>
                    <a:pt x="182791" y="67568"/>
                  </a:lnTo>
                  <a:cubicBezTo>
                    <a:pt x="172632" y="72403"/>
                    <a:pt x="158599" y="75394"/>
                    <a:pt x="143097" y="75394"/>
                  </a:cubicBezTo>
                  <a:cubicBezTo>
                    <a:pt x="127596" y="75394"/>
                    <a:pt x="113562" y="72403"/>
                    <a:pt x="103403" y="67568"/>
                  </a:cubicBezTo>
                  <a:lnTo>
                    <a:pt x="99616" y="63215"/>
                  </a:lnTo>
                  <a:lnTo>
                    <a:pt x="95829" y="67568"/>
                  </a:lnTo>
                  <a:cubicBezTo>
                    <a:pt x="85671" y="72403"/>
                    <a:pt x="71637" y="75394"/>
                    <a:pt x="56136" y="75394"/>
                  </a:cubicBezTo>
                  <a:cubicBezTo>
                    <a:pt x="25133" y="75394"/>
                    <a:pt x="0" y="63430"/>
                    <a:pt x="0" y="48672"/>
                  </a:cubicBezTo>
                  <a:lnTo>
                    <a:pt x="4844" y="43105"/>
                  </a:lnTo>
                  <a:lnTo>
                    <a:pt x="3395" y="42127"/>
                  </a:lnTo>
                  <a:lnTo>
                    <a:pt x="8969" y="38364"/>
                  </a:lnTo>
                  <a:lnTo>
                    <a:pt x="16442" y="29776"/>
                  </a:lnTo>
                  <a:lnTo>
                    <a:pt x="23854" y="28314"/>
                  </a:lnTo>
                  <a:lnTo>
                    <a:pt x="47517" y="12339"/>
                  </a:lnTo>
                  <a:cubicBezTo>
                    <a:pt x="74777" y="4715"/>
                    <a:pt x="112437" y="0"/>
                    <a:pt x="154035" y="0"/>
                  </a:cubicBezTo>
                  <a:close/>
                </a:path>
              </a:pathLst>
            </a:custGeom>
            <a:solidFill>
              <a:srgbClr val="5E4A6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4E1DD117-5231-3AC1-3FD8-F7287C0519B0}"/>
                </a:ext>
              </a:extLst>
            </p:cNvPr>
            <p:cNvSpPr/>
            <p:nvPr/>
          </p:nvSpPr>
          <p:spPr>
            <a:xfrm>
              <a:off x="1207919" y="3917968"/>
              <a:ext cx="649419" cy="271464"/>
            </a:xfrm>
            <a:prstGeom prst="roundRect">
              <a:avLst/>
            </a:prstGeom>
            <a:solidFill>
              <a:srgbClr val="A87C8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83FF2D22-FA9E-63C1-4B67-D51F75C1FDE7}"/>
                </a:ext>
              </a:extLst>
            </p:cNvPr>
            <p:cNvSpPr txBox="1"/>
            <p:nvPr/>
          </p:nvSpPr>
          <p:spPr>
            <a:xfrm>
              <a:off x="2478450" y="3001437"/>
              <a:ext cx="864202" cy="3945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 w="6350">
                    <a:solidFill>
                      <a:prstClr val="black"/>
                    </a:solidFill>
                  </a:ln>
                  <a:solidFill>
                    <a:srgbClr val="5E4A64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5000</a:t>
              </a:r>
              <a:endParaRPr kumimoji="0" lang="ja-JP" altLang="en-US" sz="1800" b="0" i="0" u="none" strike="noStrike" kern="0" cap="none" spc="0" normalizeH="0" baseline="0" noProof="0" dirty="0">
                <a:ln w="6350">
                  <a:solidFill>
                    <a:prstClr val="black"/>
                  </a:solidFill>
                </a:ln>
                <a:solidFill>
                  <a:srgbClr val="5E4A64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745B4957-4563-0D72-DE6D-5845FF020F38}"/>
                </a:ext>
              </a:extLst>
            </p:cNvPr>
            <p:cNvSpPr/>
            <p:nvPr/>
          </p:nvSpPr>
          <p:spPr>
            <a:xfrm>
              <a:off x="984218" y="3945055"/>
              <a:ext cx="200104" cy="250128"/>
            </a:xfrm>
            <a:custGeom>
              <a:avLst/>
              <a:gdLst>
                <a:gd name="connsiteX0" fmla="*/ 149356 w 187710"/>
                <a:gd name="connsiteY0" fmla="*/ 46923 h 266987"/>
                <a:gd name="connsiteX1" fmla="*/ 87444 w 187710"/>
                <a:gd name="connsiteY1" fmla="*/ 1679 h 266987"/>
                <a:gd name="connsiteX2" fmla="*/ 1719 w 187710"/>
                <a:gd name="connsiteY2" fmla="*/ 94548 h 266987"/>
                <a:gd name="connsiteX3" fmla="*/ 35056 w 187710"/>
                <a:gd name="connsiteY3" fmla="*/ 263616 h 266987"/>
                <a:gd name="connsiteX4" fmla="*/ 94588 w 187710"/>
                <a:gd name="connsiteY4" fmla="*/ 206466 h 266987"/>
                <a:gd name="connsiteX5" fmla="*/ 185075 w 187710"/>
                <a:gd name="connsiteY5" fmla="*/ 194560 h 266987"/>
                <a:gd name="connsiteX6" fmla="*/ 149356 w 187710"/>
                <a:gd name="connsiteY6" fmla="*/ 46923 h 266987"/>
                <a:gd name="connsiteX0" fmla="*/ 149237 w 187615"/>
                <a:gd name="connsiteY0" fmla="*/ 23845 h 243909"/>
                <a:gd name="connsiteX1" fmla="*/ 84943 w 187615"/>
                <a:gd name="connsiteY1" fmla="*/ 4795 h 243909"/>
                <a:gd name="connsiteX2" fmla="*/ 1600 w 187615"/>
                <a:gd name="connsiteY2" fmla="*/ 71470 h 243909"/>
                <a:gd name="connsiteX3" fmla="*/ 34937 w 187615"/>
                <a:gd name="connsiteY3" fmla="*/ 240538 h 243909"/>
                <a:gd name="connsiteX4" fmla="*/ 94469 w 187615"/>
                <a:gd name="connsiteY4" fmla="*/ 183388 h 243909"/>
                <a:gd name="connsiteX5" fmla="*/ 184956 w 187615"/>
                <a:gd name="connsiteY5" fmla="*/ 171482 h 243909"/>
                <a:gd name="connsiteX6" fmla="*/ 149237 w 187615"/>
                <a:gd name="connsiteY6" fmla="*/ 23845 h 243909"/>
                <a:gd name="connsiteX0" fmla="*/ 149237 w 187615"/>
                <a:gd name="connsiteY0" fmla="*/ 30064 h 250128"/>
                <a:gd name="connsiteX1" fmla="*/ 84943 w 187615"/>
                <a:gd name="connsiteY1" fmla="*/ 11014 h 250128"/>
                <a:gd name="connsiteX2" fmla="*/ 1600 w 187615"/>
                <a:gd name="connsiteY2" fmla="*/ 77689 h 250128"/>
                <a:gd name="connsiteX3" fmla="*/ 34937 w 187615"/>
                <a:gd name="connsiteY3" fmla="*/ 246757 h 250128"/>
                <a:gd name="connsiteX4" fmla="*/ 94469 w 187615"/>
                <a:gd name="connsiteY4" fmla="*/ 189607 h 250128"/>
                <a:gd name="connsiteX5" fmla="*/ 184956 w 187615"/>
                <a:gd name="connsiteY5" fmla="*/ 177701 h 250128"/>
                <a:gd name="connsiteX6" fmla="*/ 149237 w 187615"/>
                <a:gd name="connsiteY6" fmla="*/ 30064 h 250128"/>
                <a:gd name="connsiteX0" fmla="*/ 149237 w 197703"/>
                <a:gd name="connsiteY0" fmla="*/ 30064 h 250128"/>
                <a:gd name="connsiteX1" fmla="*/ 84943 w 197703"/>
                <a:gd name="connsiteY1" fmla="*/ 11014 h 250128"/>
                <a:gd name="connsiteX2" fmla="*/ 1600 w 197703"/>
                <a:gd name="connsiteY2" fmla="*/ 77689 h 250128"/>
                <a:gd name="connsiteX3" fmla="*/ 34937 w 197703"/>
                <a:gd name="connsiteY3" fmla="*/ 246757 h 250128"/>
                <a:gd name="connsiteX4" fmla="*/ 94469 w 197703"/>
                <a:gd name="connsiteY4" fmla="*/ 189607 h 250128"/>
                <a:gd name="connsiteX5" fmla="*/ 184956 w 197703"/>
                <a:gd name="connsiteY5" fmla="*/ 177701 h 250128"/>
                <a:gd name="connsiteX6" fmla="*/ 149237 w 197703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104" h="250128">
                  <a:moveTo>
                    <a:pt x="151638" y="30064"/>
                  </a:moveTo>
                  <a:cubicBezTo>
                    <a:pt x="142113" y="-16767"/>
                    <a:pt x="111950" y="3077"/>
                    <a:pt x="87344" y="11014"/>
                  </a:cubicBezTo>
                  <a:cubicBezTo>
                    <a:pt x="62738" y="18951"/>
                    <a:pt x="19478" y="24112"/>
                    <a:pt x="4001" y="77689"/>
                  </a:cubicBezTo>
                  <a:cubicBezTo>
                    <a:pt x="-11476" y="131266"/>
                    <a:pt x="21860" y="228104"/>
                    <a:pt x="37338" y="246757"/>
                  </a:cubicBezTo>
                  <a:cubicBezTo>
                    <a:pt x="52816" y="265410"/>
                    <a:pt x="71867" y="201116"/>
                    <a:pt x="96870" y="189607"/>
                  </a:cubicBezTo>
                  <a:cubicBezTo>
                    <a:pt x="136160" y="178098"/>
                    <a:pt x="175451" y="205085"/>
                    <a:pt x="187357" y="177701"/>
                  </a:cubicBezTo>
                  <a:cubicBezTo>
                    <a:pt x="199263" y="150317"/>
                    <a:pt x="220695" y="12602"/>
                    <a:pt x="151638" y="30064"/>
                  </a:cubicBezTo>
                  <a:close/>
                </a:path>
              </a:pathLst>
            </a:custGeom>
            <a:solidFill>
              <a:srgbClr val="5E4A6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AEE2FA27-6B3A-78B4-00C5-CBF9638499B0}"/>
                </a:ext>
              </a:extLst>
            </p:cNvPr>
            <p:cNvSpPr txBox="1"/>
            <p:nvPr/>
          </p:nvSpPr>
          <p:spPr>
            <a:xfrm>
              <a:off x="1169490" y="2728005"/>
              <a:ext cx="750924" cy="7620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XX000000XX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" name="月 43">
              <a:extLst>
                <a:ext uri="{FF2B5EF4-FFF2-40B4-BE49-F238E27FC236}">
                  <a16:creationId xmlns:a16="http://schemas.microsoft.com/office/drawing/2014/main" id="{F4F79648-553A-860D-9627-E82AC5A1D051}"/>
                </a:ext>
              </a:extLst>
            </p:cNvPr>
            <p:cNvSpPr/>
            <p:nvPr/>
          </p:nvSpPr>
          <p:spPr>
            <a:xfrm rot="403465">
              <a:off x="1024642" y="2856197"/>
              <a:ext cx="62606" cy="339408"/>
            </a:xfrm>
            <a:prstGeom prst="moon">
              <a:avLst>
                <a:gd name="adj" fmla="val 27180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" name="月 44">
              <a:extLst>
                <a:ext uri="{FF2B5EF4-FFF2-40B4-BE49-F238E27FC236}">
                  <a16:creationId xmlns:a16="http://schemas.microsoft.com/office/drawing/2014/main" id="{4E113562-FBEE-63D4-8832-62570A821CDC}"/>
                </a:ext>
              </a:extLst>
            </p:cNvPr>
            <p:cNvSpPr/>
            <p:nvPr/>
          </p:nvSpPr>
          <p:spPr>
            <a:xfrm rot="10274153">
              <a:off x="1026483" y="3147470"/>
              <a:ext cx="62606" cy="240592"/>
            </a:xfrm>
            <a:prstGeom prst="moon">
              <a:avLst>
                <a:gd name="adj" fmla="val 27180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B08519B0-62EB-F89A-F7B3-F69714FC408A}"/>
                </a:ext>
              </a:extLst>
            </p:cNvPr>
            <p:cNvSpPr/>
            <p:nvPr/>
          </p:nvSpPr>
          <p:spPr>
            <a:xfrm>
              <a:off x="1067444" y="3552834"/>
              <a:ext cx="62606" cy="286240"/>
            </a:xfrm>
            <a:prstGeom prst="moon">
              <a:avLst>
                <a:gd name="adj" fmla="val 27180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EE0B7E42-66ED-FB55-B5AA-144F3E720CEA}"/>
                </a:ext>
              </a:extLst>
            </p:cNvPr>
            <p:cNvSpPr/>
            <p:nvPr/>
          </p:nvSpPr>
          <p:spPr>
            <a:xfrm rot="10800000">
              <a:off x="1905096" y="3726676"/>
              <a:ext cx="45719" cy="177569"/>
            </a:xfrm>
            <a:prstGeom prst="moon">
              <a:avLst>
                <a:gd name="adj" fmla="val 57608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6BFB5B58-3E67-BDD2-0496-B009E831FEDE}"/>
                </a:ext>
              </a:extLst>
            </p:cNvPr>
            <p:cNvGrpSpPr/>
            <p:nvPr/>
          </p:nvGrpSpPr>
          <p:grpSpPr>
            <a:xfrm>
              <a:off x="981624" y="2876089"/>
              <a:ext cx="237085" cy="989677"/>
              <a:chOff x="979150" y="2906233"/>
              <a:chExt cx="237085" cy="989677"/>
            </a:xfrm>
            <a:solidFill>
              <a:srgbClr val="EAE1EB"/>
            </a:solidFill>
          </p:grpSpPr>
          <p:sp>
            <p:nvSpPr>
              <p:cNvPr id="181" name="楕円 68">
                <a:extLst>
                  <a:ext uri="{FF2B5EF4-FFF2-40B4-BE49-F238E27FC236}">
                    <a16:creationId xmlns:a16="http://schemas.microsoft.com/office/drawing/2014/main" id="{4CBDA20E-B6B1-97CA-76D5-C3CCAA0ADB0D}"/>
                  </a:ext>
                </a:extLst>
              </p:cNvPr>
              <p:cNvSpPr/>
              <p:nvPr/>
            </p:nvSpPr>
            <p:spPr>
              <a:xfrm rot="1171584">
                <a:off x="1004895" y="3661990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楕円 68">
                <a:extLst>
                  <a:ext uri="{FF2B5EF4-FFF2-40B4-BE49-F238E27FC236}">
                    <a16:creationId xmlns:a16="http://schemas.microsoft.com/office/drawing/2014/main" id="{D7947550-F8A2-FE58-7AD5-910DEDA41BBA}"/>
                  </a:ext>
                </a:extLst>
              </p:cNvPr>
              <p:cNvSpPr/>
              <p:nvPr/>
            </p:nvSpPr>
            <p:spPr>
              <a:xfrm rot="1171584">
                <a:off x="992989" y="376438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3" name="楕円 68">
                <a:extLst>
                  <a:ext uri="{FF2B5EF4-FFF2-40B4-BE49-F238E27FC236}">
                    <a16:creationId xmlns:a16="http://schemas.microsoft.com/office/drawing/2014/main" id="{7333E03F-D39B-E1A5-5982-E8448A0809E7}"/>
                  </a:ext>
                </a:extLst>
              </p:cNvPr>
              <p:cNvSpPr/>
              <p:nvPr/>
            </p:nvSpPr>
            <p:spPr>
              <a:xfrm rot="21400673">
                <a:off x="1087299" y="3808275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" name="楕円 68">
                <a:extLst>
                  <a:ext uri="{FF2B5EF4-FFF2-40B4-BE49-F238E27FC236}">
                    <a16:creationId xmlns:a16="http://schemas.microsoft.com/office/drawing/2014/main" id="{22216C1F-EE58-BCE9-3ABA-24CAB284D476}"/>
                  </a:ext>
                </a:extLst>
              </p:cNvPr>
              <p:cNvSpPr/>
              <p:nvPr/>
            </p:nvSpPr>
            <p:spPr>
              <a:xfrm rot="19738817">
                <a:off x="1155916" y="3774841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" name="楕円 68">
                <a:extLst>
                  <a:ext uri="{FF2B5EF4-FFF2-40B4-BE49-F238E27FC236}">
                    <a16:creationId xmlns:a16="http://schemas.microsoft.com/office/drawing/2014/main" id="{1AC15376-3483-60A7-F355-37AC07CB5533}"/>
                  </a:ext>
                </a:extLst>
              </p:cNvPr>
              <p:cNvSpPr/>
              <p:nvPr/>
            </p:nvSpPr>
            <p:spPr>
              <a:xfrm rot="21400673">
                <a:off x="1068249" y="3696356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" name="楕円 68">
                <a:extLst>
                  <a:ext uri="{FF2B5EF4-FFF2-40B4-BE49-F238E27FC236}">
                    <a16:creationId xmlns:a16="http://schemas.microsoft.com/office/drawing/2014/main" id="{C355BFE6-764F-0D75-C0A9-70C605D58A63}"/>
                  </a:ext>
                </a:extLst>
              </p:cNvPr>
              <p:cNvSpPr/>
              <p:nvPr/>
            </p:nvSpPr>
            <p:spPr>
              <a:xfrm rot="19738817">
                <a:off x="1129722" y="3667685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" name="楕円 68">
                <a:extLst>
                  <a:ext uri="{FF2B5EF4-FFF2-40B4-BE49-F238E27FC236}">
                    <a16:creationId xmlns:a16="http://schemas.microsoft.com/office/drawing/2014/main" id="{C1D674E2-7ECF-52D9-99E0-A0895339D424}"/>
                  </a:ext>
                </a:extLst>
              </p:cNvPr>
              <p:cNvSpPr/>
              <p:nvPr/>
            </p:nvSpPr>
            <p:spPr>
              <a:xfrm rot="19738817">
                <a:off x="1063047" y="3003317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" name="楕円 68">
                <a:extLst>
                  <a:ext uri="{FF2B5EF4-FFF2-40B4-BE49-F238E27FC236}">
                    <a16:creationId xmlns:a16="http://schemas.microsoft.com/office/drawing/2014/main" id="{C3A77029-5C6D-4966-C0CD-2955E33FC1F9}"/>
                  </a:ext>
                </a:extLst>
              </p:cNvPr>
              <p:cNvSpPr/>
              <p:nvPr/>
            </p:nvSpPr>
            <p:spPr>
              <a:xfrm rot="1223277">
                <a:off x="999493" y="302053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" name="楕円 68">
                <a:extLst>
                  <a:ext uri="{FF2B5EF4-FFF2-40B4-BE49-F238E27FC236}">
                    <a16:creationId xmlns:a16="http://schemas.microsoft.com/office/drawing/2014/main" id="{3DC0A524-55D2-D3C0-4CAE-1C2D5464BC13}"/>
                  </a:ext>
                </a:extLst>
              </p:cNvPr>
              <p:cNvSpPr/>
              <p:nvPr/>
            </p:nvSpPr>
            <p:spPr>
              <a:xfrm rot="1223277">
                <a:off x="997112" y="290623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" name="楕円 68">
                <a:extLst>
                  <a:ext uri="{FF2B5EF4-FFF2-40B4-BE49-F238E27FC236}">
                    <a16:creationId xmlns:a16="http://schemas.microsoft.com/office/drawing/2014/main" id="{E0E6FE36-3F36-63A6-4C07-4AFCB9F8B59D}"/>
                  </a:ext>
                </a:extLst>
              </p:cNvPr>
              <p:cNvSpPr/>
              <p:nvPr/>
            </p:nvSpPr>
            <p:spPr>
              <a:xfrm rot="21367625">
                <a:off x="1044695" y="3375477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楕円 68">
                <a:extLst>
                  <a:ext uri="{FF2B5EF4-FFF2-40B4-BE49-F238E27FC236}">
                    <a16:creationId xmlns:a16="http://schemas.microsoft.com/office/drawing/2014/main" id="{6AA11081-5155-C704-16CD-CF5D22E1C385}"/>
                  </a:ext>
                </a:extLst>
              </p:cNvPr>
              <p:cNvSpPr/>
              <p:nvPr/>
            </p:nvSpPr>
            <p:spPr>
              <a:xfrm rot="839877">
                <a:off x="979150" y="334800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2" name="楕円 68">
                <a:extLst>
                  <a:ext uri="{FF2B5EF4-FFF2-40B4-BE49-F238E27FC236}">
                    <a16:creationId xmlns:a16="http://schemas.microsoft.com/office/drawing/2014/main" id="{B5DB7909-21EC-BDF2-08BE-70E4F275129A}"/>
                  </a:ext>
                </a:extLst>
              </p:cNvPr>
              <p:cNvSpPr/>
              <p:nvPr/>
            </p:nvSpPr>
            <p:spPr>
              <a:xfrm rot="20871704">
                <a:off x="1109164" y="3523408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" name="楕円 68">
                <a:extLst>
                  <a:ext uri="{FF2B5EF4-FFF2-40B4-BE49-F238E27FC236}">
                    <a16:creationId xmlns:a16="http://schemas.microsoft.com/office/drawing/2014/main" id="{6173A321-7041-366A-0BF6-6B32C3F73C56}"/>
                  </a:ext>
                </a:extLst>
              </p:cNvPr>
              <p:cNvSpPr/>
              <p:nvPr/>
            </p:nvSpPr>
            <p:spPr>
              <a:xfrm rot="723000">
                <a:off x="1035346" y="355198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4" name="楕円 68">
                <a:extLst>
                  <a:ext uri="{FF2B5EF4-FFF2-40B4-BE49-F238E27FC236}">
                    <a16:creationId xmlns:a16="http://schemas.microsoft.com/office/drawing/2014/main" id="{321A56A8-8521-D5A4-B496-D1E1B87E9071}"/>
                  </a:ext>
                </a:extLst>
              </p:cNvPr>
              <p:cNvSpPr/>
              <p:nvPr/>
            </p:nvSpPr>
            <p:spPr>
              <a:xfrm rot="20871704">
                <a:off x="1040108" y="3263852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" name="楕円 68">
                <a:extLst>
                  <a:ext uri="{FF2B5EF4-FFF2-40B4-BE49-F238E27FC236}">
                    <a16:creationId xmlns:a16="http://schemas.microsoft.com/office/drawing/2014/main" id="{225C260D-1540-0BD2-B142-DC9480ADBBFB}"/>
                  </a:ext>
                </a:extLst>
              </p:cNvPr>
              <p:cNvSpPr/>
              <p:nvPr/>
            </p:nvSpPr>
            <p:spPr>
              <a:xfrm rot="19926608">
                <a:off x="1059719" y="315686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673538F3-DB49-EF2A-5EE7-E8F7693A1A35}"/>
                </a:ext>
              </a:extLst>
            </p:cNvPr>
            <p:cNvGrpSpPr/>
            <p:nvPr/>
          </p:nvGrpSpPr>
          <p:grpSpPr>
            <a:xfrm rot="1951666">
              <a:off x="1048113" y="2812954"/>
              <a:ext cx="122553" cy="87614"/>
              <a:chOff x="273050" y="4020776"/>
              <a:chExt cx="125094" cy="99694"/>
            </a:xfrm>
          </p:grpSpPr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9E28521F-3177-EA15-505A-68CB35273860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3080FBD1-89BE-BE35-DC9C-2F230BA7107C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2E47DC86-6958-0700-E0C6-F62D77E5C61B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241522EE-EE40-32B8-436D-08C17B6DEE9B}"/>
                </a:ext>
              </a:extLst>
            </p:cNvPr>
            <p:cNvGrpSpPr/>
            <p:nvPr/>
          </p:nvGrpSpPr>
          <p:grpSpPr>
            <a:xfrm rot="20628668">
              <a:off x="1848214" y="3682904"/>
              <a:ext cx="122553" cy="87614"/>
              <a:chOff x="273050" y="4020776"/>
              <a:chExt cx="125094" cy="99694"/>
            </a:xfrm>
          </p:grpSpPr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D50D47CA-304E-F57A-25EA-036467C8C965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44D537FD-167E-4B4E-91A2-8D270D0EE1A0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1F85BFB8-AD05-F9DF-F166-1F2A1FAFC6F9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7A3D7EA4-6F5F-3397-5374-7FCBB5A13487}"/>
                </a:ext>
              </a:extLst>
            </p:cNvPr>
            <p:cNvGrpSpPr/>
            <p:nvPr/>
          </p:nvGrpSpPr>
          <p:grpSpPr>
            <a:xfrm rot="20628668">
              <a:off x="1083839" y="3574241"/>
              <a:ext cx="82116" cy="87614"/>
              <a:chOff x="273050" y="4020776"/>
              <a:chExt cx="83819" cy="99694"/>
            </a:xfrm>
          </p:grpSpPr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DF64E98E-AF21-6E11-532C-C36129C4D49C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4906343F-B2BB-012B-B354-7B8FB7C66435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D0B2C6BE-7FFB-3A37-D12B-AFA1246CC4B0}"/>
                </a:ext>
              </a:extLst>
            </p:cNvPr>
            <p:cNvSpPr/>
            <p:nvPr/>
          </p:nvSpPr>
          <p:spPr>
            <a:xfrm flipH="1">
              <a:off x="2790949" y="2467325"/>
              <a:ext cx="158836" cy="161795"/>
            </a:xfrm>
            <a:custGeom>
              <a:avLst/>
              <a:gdLst>
                <a:gd name="connsiteX0" fmla="*/ 149356 w 187710"/>
                <a:gd name="connsiteY0" fmla="*/ 46923 h 266987"/>
                <a:gd name="connsiteX1" fmla="*/ 87444 w 187710"/>
                <a:gd name="connsiteY1" fmla="*/ 1679 h 266987"/>
                <a:gd name="connsiteX2" fmla="*/ 1719 w 187710"/>
                <a:gd name="connsiteY2" fmla="*/ 94548 h 266987"/>
                <a:gd name="connsiteX3" fmla="*/ 35056 w 187710"/>
                <a:gd name="connsiteY3" fmla="*/ 263616 h 266987"/>
                <a:gd name="connsiteX4" fmla="*/ 94588 w 187710"/>
                <a:gd name="connsiteY4" fmla="*/ 206466 h 266987"/>
                <a:gd name="connsiteX5" fmla="*/ 185075 w 187710"/>
                <a:gd name="connsiteY5" fmla="*/ 194560 h 266987"/>
                <a:gd name="connsiteX6" fmla="*/ 149356 w 187710"/>
                <a:gd name="connsiteY6" fmla="*/ 46923 h 266987"/>
                <a:gd name="connsiteX0" fmla="*/ 149237 w 187615"/>
                <a:gd name="connsiteY0" fmla="*/ 23845 h 243909"/>
                <a:gd name="connsiteX1" fmla="*/ 84943 w 187615"/>
                <a:gd name="connsiteY1" fmla="*/ 4795 h 243909"/>
                <a:gd name="connsiteX2" fmla="*/ 1600 w 187615"/>
                <a:gd name="connsiteY2" fmla="*/ 71470 h 243909"/>
                <a:gd name="connsiteX3" fmla="*/ 34937 w 187615"/>
                <a:gd name="connsiteY3" fmla="*/ 240538 h 243909"/>
                <a:gd name="connsiteX4" fmla="*/ 94469 w 187615"/>
                <a:gd name="connsiteY4" fmla="*/ 183388 h 243909"/>
                <a:gd name="connsiteX5" fmla="*/ 184956 w 187615"/>
                <a:gd name="connsiteY5" fmla="*/ 171482 h 243909"/>
                <a:gd name="connsiteX6" fmla="*/ 149237 w 187615"/>
                <a:gd name="connsiteY6" fmla="*/ 23845 h 243909"/>
                <a:gd name="connsiteX0" fmla="*/ 149237 w 187615"/>
                <a:gd name="connsiteY0" fmla="*/ 30064 h 250128"/>
                <a:gd name="connsiteX1" fmla="*/ 84943 w 187615"/>
                <a:gd name="connsiteY1" fmla="*/ 11014 h 250128"/>
                <a:gd name="connsiteX2" fmla="*/ 1600 w 187615"/>
                <a:gd name="connsiteY2" fmla="*/ 77689 h 250128"/>
                <a:gd name="connsiteX3" fmla="*/ 34937 w 187615"/>
                <a:gd name="connsiteY3" fmla="*/ 246757 h 250128"/>
                <a:gd name="connsiteX4" fmla="*/ 94469 w 187615"/>
                <a:gd name="connsiteY4" fmla="*/ 189607 h 250128"/>
                <a:gd name="connsiteX5" fmla="*/ 184956 w 187615"/>
                <a:gd name="connsiteY5" fmla="*/ 177701 h 250128"/>
                <a:gd name="connsiteX6" fmla="*/ 149237 w 187615"/>
                <a:gd name="connsiteY6" fmla="*/ 30064 h 250128"/>
                <a:gd name="connsiteX0" fmla="*/ 149237 w 197703"/>
                <a:gd name="connsiteY0" fmla="*/ 30064 h 250128"/>
                <a:gd name="connsiteX1" fmla="*/ 84943 w 197703"/>
                <a:gd name="connsiteY1" fmla="*/ 11014 h 250128"/>
                <a:gd name="connsiteX2" fmla="*/ 1600 w 197703"/>
                <a:gd name="connsiteY2" fmla="*/ 77689 h 250128"/>
                <a:gd name="connsiteX3" fmla="*/ 34937 w 197703"/>
                <a:gd name="connsiteY3" fmla="*/ 246757 h 250128"/>
                <a:gd name="connsiteX4" fmla="*/ 94469 w 197703"/>
                <a:gd name="connsiteY4" fmla="*/ 189607 h 250128"/>
                <a:gd name="connsiteX5" fmla="*/ 184956 w 197703"/>
                <a:gd name="connsiteY5" fmla="*/ 177701 h 250128"/>
                <a:gd name="connsiteX6" fmla="*/ 149237 w 197703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104" h="250128">
                  <a:moveTo>
                    <a:pt x="151638" y="30064"/>
                  </a:moveTo>
                  <a:cubicBezTo>
                    <a:pt x="142113" y="-16767"/>
                    <a:pt x="111950" y="3077"/>
                    <a:pt x="87344" y="11014"/>
                  </a:cubicBezTo>
                  <a:cubicBezTo>
                    <a:pt x="62738" y="18951"/>
                    <a:pt x="19478" y="24112"/>
                    <a:pt x="4001" y="77689"/>
                  </a:cubicBezTo>
                  <a:cubicBezTo>
                    <a:pt x="-11476" y="131266"/>
                    <a:pt x="21860" y="228104"/>
                    <a:pt x="37338" y="246757"/>
                  </a:cubicBezTo>
                  <a:cubicBezTo>
                    <a:pt x="52816" y="265410"/>
                    <a:pt x="71867" y="201116"/>
                    <a:pt x="96870" y="189607"/>
                  </a:cubicBezTo>
                  <a:cubicBezTo>
                    <a:pt x="136160" y="178098"/>
                    <a:pt x="175451" y="205085"/>
                    <a:pt x="187357" y="177701"/>
                  </a:cubicBezTo>
                  <a:cubicBezTo>
                    <a:pt x="199263" y="150317"/>
                    <a:pt x="220695" y="12602"/>
                    <a:pt x="151638" y="30064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F3772D9C-0EDC-41B2-81A3-653F5FC562D0}"/>
                </a:ext>
              </a:extLst>
            </p:cNvPr>
            <p:cNvSpPr/>
            <p:nvPr/>
          </p:nvSpPr>
          <p:spPr>
            <a:xfrm>
              <a:off x="1783482" y="2540670"/>
              <a:ext cx="187034" cy="119196"/>
            </a:xfrm>
            <a:custGeom>
              <a:avLst/>
              <a:gdLst>
                <a:gd name="connsiteX0" fmla="*/ 74 w 187034"/>
                <a:gd name="connsiteY0" fmla="*/ 28699 h 119196"/>
                <a:gd name="connsiteX1" fmla="*/ 50081 w 187034"/>
                <a:gd name="connsiteY1" fmla="*/ 97755 h 119196"/>
                <a:gd name="connsiteX2" fmla="*/ 83418 w 187034"/>
                <a:gd name="connsiteY2" fmla="*/ 73943 h 119196"/>
                <a:gd name="connsiteX3" fmla="*/ 142949 w 187034"/>
                <a:gd name="connsiteY3" fmla="*/ 119186 h 119196"/>
                <a:gd name="connsiteX4" fmla="*/ 159618 w 187034"/>
                <a:gd name="connsiteY4" fmla="*/ 69180 h 119196"/>
                <a:gd name="connsiteX5" fmla="*/ 185812 w 187034"/>
                <a:gd name="connsiteY5" fmla="*/ 31080 h 119196"/>
                <a:gd name="connsiteX6" fmla="*/ 116756 w 187034"/>
                <a:gd name="connsiteY6" fmla="*/ 38224 h 119196"/>
                <a:gd name="connsiteX7" fmla="*/ 83418 w 187034"/>
                <a:gd name="connsiteY7" fmla="*/ 42986 h 119196"/>
                <a:gd name="connsiteX8" fmla="*/ 69131 w 187034"/>
                <a:gd name="connsiteY8" fmla="*/ 35843 h 119196"/>
                <a:gd name="connsiteX9" fmla="*/ 54843 w 187034"/>
                <a:gd name="connsiteY9" fmla="*/ 35843 h 119196"/>
                <a:gd name="connsiteX10" fmla="*/ 61987 w 187034"/>
                <a:gd name="connsiteY10" fmla="*/ 124 h 119196"/>
                <a:gd name="connsiteX11" fmla="*/ 74 w 187034"/>
                <a:gd name="connsiteY11" fmla="*/ 28699 h 119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034" h="119196">
                  <a:moveTo>
                    <a:pt x="74" y="28699"/>
                  </a:moveTo>
                  <a:cubicBezTo>
                    <a:pt x="-1910" y="44971"/>
                    <a:pt x="36190" y="90214"/>
                    <a:pt x="50081" y="97755"/>
                  </a:cubicBezTo>
                  <a:cubicBezTo>
                    <a:pt x="63972" y="105296"/>
                    <a:pt x="67940" y="70371"/>
                    <a:pt x="83418" y="73943"/>
                  </a:cubicBezTo>
                  <a:cubicBezTo>
                    <a:pt x="98896" y="77515"/>
                    <a:pt x="130249" y="119980"/>
                    <a:pt x="142949" y="119186"/>
                  </a:cubicBezTo>
                  <a:cubicBezTo>
                    <a:pt x="155649" y="118392"/>
                    <a:pt x="152474" y="83864"/>
                    <a:pt x="159618" y="69180"/>
                  </a:cubicBezTo>
                  <a:cubicBezTo>
                    <a:pt x="166762" y="54496"/>
                    <a:pt x="192956" y="36239"/>
                    <a:pt x="185812" y="31080"/>
                  </a:cubicBezTo>
                  <a:cubicBezTo>
                    <a:pt x="178668" y="25921"/>
                    <a:pt x="133822" y="36240"/>
                    <a:pt x="116756" y="38224"/>
                  </a:cubicBezTo>
                  <a:cubicBezTo>
                    <a:pt x="99690" y="40208"/>
                    <a:pt x="91355" y="43383"/>
                    <a:pt x="83418" y="42986"/>
                  </a:cubicBezTo>
                  <a:cubicBezTo>
                    <a:pt x="75481" y="42589"/>
                    <a:pt x="73894" y="37034"/>
                    <a:pt x="69131" y="35843"/>
                  </a:cubicBezTo>
                  <a:cubicBezTo>
                    <a:pt x="64368" y="34652"/>
                    <a:pt x="56034" y="41796"/>
                    <a:pt x="54843" y="35843"/>
                  </a:cubicBezTo>
                  <a:cubicBezTo>
                    <a:pt x="53652" y="29890"/>
                    <a:pt x="65559" y="1711"/>
                    <a:pt x="61987" y="124"/>
                  </a:cubicBezTo>
                  <a:cubicBezTo>
                    <a:pt x="58415" y="-1464"/>
                    <a:pt x="2058" y="12427"/>
                    <a:pt x="74" y="28699"/>
                  </a:cubicBezTo>
                  <a:close/>
                </a:path>
              </a:pathLst>
            </a:custGeom>
            <a:solidFill>
              <a:srgbClr val="B1B5B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0661DE68-DCA3-33C2-5669-B57FF739338E}"/>
                </a:ext>
              </a:extLst>
            </p:cNvPr>
            <p:cNvGrpSpPr/>
            <p:nvPr/>
          </p:nvGrpSpPr>
          <p:grpSpPr>
            <a:xfrm rot="18000000">
              <a:off x="1778047" y="2494477"/>
              <a:ext cx="124358" cy="135161"/>
              <a:chOff x="258672" y="4115200"/>
              <a:chExt cx="175505" cy="183840"/>
            </a:xfrm>
          </p:grpSpPr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B65FF13B-1020-CF45-EEAF-8BF3C1F0DDEF}"/>
                  </a:ext>
                </a:extLst>
              </p:cNvPr>
              <p:cNvSpPr/>
              <p:nvPr/>
            </p:nvSpPr>
            <p:spPr>
              <a:xfrm>
                <a:off x="296772" y="4115200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8F505212-0DCE-ABD5-C2F8-D58F53978DD6}"/>
                  </a:ext>
                </a:extLst>
              </p:cNvPr>
              <p:cNvSpPr/>
              <p:nvPr/>
            </p:nvSpPr>
            <p:spPr>
              <a:xfrm>
                <a:off x="258672" y="41691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29C50ED9-B8B2-FD33-488E-F25031B6C9C4}"/>
                  </a:ext>
                </a:extLst>
              </p:cNvPr>
              <p:cNvSpPr/>
              <p:nvPr/>
            </p:nvSpPr>
            <p:spPr>
              <a:xfrm>
                <a:off x="338046" y="416918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69AC7C00-7AB5-EC7E-640C-61A8291AFDFE}"/>
                  </a:ext>
                </a:extLst>
              </p:cNvPr>
              <p:cNvSpPr/>
              <p:nvPr/>
            </p:nvSpPr>
            <p:spPr>
              <a:xfrm>
                <a:off x="388458" y="425332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F2330DC4-D19D-5773-18BF-43D30355A5A9}"/>
                </a:ext>
              </a:extLst>
            </p:cNvPr>
            <p:cNvGrpSpPr/>
            <p:nvPr/>
          </p:nvGrpSpPr>
          <p:grpSpPr>
            <a:xfrm rot="18000000">
              <a:off x="2830852" y="2507328"/>
              <a:ext cx="83970" cy="69436"/>
              <a:chOff x="273050" y="4020776"/>
              <a:chExt cx="125094" cy="99694"/>
            </a:xfrm>
          </p:grpSpPr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6F778ECC-81A2-8B77-0987-8255E51F0816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0367ED1D-66B6-24A4-85CA-479D782FC480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BC9430B8-77B5-070B-3ACE-76ADE53FE415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B00DE259-FC0D-28E1-26E4-D7C57511A6F5}"/>
                </a:ext>
              </a:extLst>
            </p:cNvPr>
            <p:cNvSpPr/>
            <p:nvPr/>
          </p:nvSpPr>
          <p:spPr>
            <a:xfrm>
              <a:off x="2516086" y="2469356"/>
              <a:ext cx="301825" cy="145947"/>
            </a:xfrm>
            <a:custGeom>
              <a:avLst/>
              <a:gdLst>
                <a:gd name="connsiteX0" fmla="*/ 79477 w 301825"/>
                <a:gd name="connsiteY0" fmla="*/ 0 h 145947"/>
                <a:gd name="connsiteX1" fmla="*/ 3277 w 301825"/>
                <a:gd name="connsiteY1" fmla="*/ 57150 h 145947"/>
                <a:gd name="connsiteX2" fmla="*/ 15183 w 301825"/>
                <a:gd name="connsiteY2" fmla="*/ 104775 h 145947"/>
                <a:gd name="connsiteX3" fmla="*/ 27089 w 301825"/>
                <a:gd name="connsiteY3" fmla="*/ 130969 h 145947"/>
                <a:gd name="connsiteX4" fmla="*/ 48520 w 301825"/>
                <a:gd name="connsiteY4" fmla="*/ 145257 h 145947"/>
                <a:gd name="connsiteX5" fmla="*/ 127102 w 301825"/>
                <a:gd name="connsiteY5" fmla="*/ 109538 h 145947"/>
                <a:gd name="connsiteX6" fmla="*/ 141389 w 301825"/>
                <a:gd name="connsiteY6" fmla="*/ 142875 h 145947"/>
                <a:gd name="connsiteX7" fmla="*/ 181870 w 301825"/>
                <a:gd name="connsiteY7" fmla="*/ 100013 h 145947"/>
                <a:gd name="connsiteX8" fmla="*/ 208064 w 301825"/>
                <a:gd name="connsiteY8" fmla="*/ 121444 h 145947"/>
                <a:gd name="connsiteX9" fmla="*/ 258070 w 301825"/>
                <a:gd name="connsiteY9" fmla="*/ 121444 h 145947"/>
                <a:gd name="connsiteX10" fmla="*/ 293789 w 301825"/>
                <a:gd name="connsiteY10" fmla="*/ 100013 h 145947"/>
                <a:gd name="connsiteX11" fmla="*/ 300933 w 301825"/>
                <a:gd name="connsiteY11" fmla="*/ 61913 h 145947"/>
                <a:gd name="connsiteX12" fmla="*/ 279502 w 301825"/>
                <a:gd name="connsiteY12" fmla="*/ 54769 h 145947"/>
                <a:gd name="connsiteX13" fmla="*/ 241402 w 301825"/>
                <a:gd name="connsiteY13" fmla="*/ 45244 h 145947"/>
                <a:gd name="connsiteX14" fmla="*/ 203302 w 301825"/>
                <a:gd name="connsiteY14" fmla="*/ 26194 h 145947"/>
                <a:gd name="connsiteX15" fmla="*/ 172345 w 301825"/>
                <a:gd name="connsiteY15" fmla="*/ 30957 h 145947"/>
                <a:gd name="connsiteX16" fmla="*/ 146152 w 301825"/>
                <a:gd name="connsiteY16" fmla="*/ 66675 h 145947"/>
                <a:gd name="connsiteX17" fmla="*/ 131864 w 301825"/>
                <a:gd name="connsiteY17" fmla="*/ 57150 h 145947"/>
                <a:gd name="connsiteX18" fmla="*/ 79477 w 301825"/>
                <a:gd name="connsiteY18" fmla="*/ 0 h 14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1825" h="145947">
                  <a:moveTo>
                    <a:pt x="79477" y="0"/>
                  </a:moveTo>
                  <a:cubicBezTo>
                    <a:pt x="58046" y="0"/>
                    <a:pt x="13993" y="39688"/>
                    <a:pt x="3277" y="57150"/>
                  </a:cubicBezTo>
                  <a:cubicBezTo>
                    <a:pt x="-7439" y="74612"/>
                    <a:pt x="11214" y="92472"/>
                    <a:pt x="15183" y="104775"/>
                  </a:cubicBezTo>
                  <a:cubicBezTo>
                    <a:pt x="19152" y="117078"/>
                    <a:pt x="21533" y="124222"/>
                    <a:pt x="27089" y="130969"/>
                  </a:cubicBezTo>
                  <a:cubicBezTo>
                    <a:pt x="32645" y="137716"/>
                    <a:pt x="31851" y="148829"/>
                    <a:pt x="48520" y="145257"/>
                  </a:cubicBezTo>
                  <a:cubicBezTo>
                    <a:pt x="65189" y="141685"/>
                    <a:pt x="111624" y="109935"/>
                    <a:pt x="127102" y="109538"/>
                  </a:cubicBezTo>
                  <a:cubicBezTo>
                    <a:pt x="142580" y="109141"/>
                    <a:pt x="132261" y="144463"/>
                    <a:pt x="141389" y="142875"/>
                  </a:cubicBezTo>
                  <a:cubicBezTo>
                    <a:pt x="150517" y="141288"/>
                    <a:pt x="170758" y="103585"/>
                    <a:pt x="181870" y="100013"/>
                  </a:cubicBezTo>
                  <a:cubicBezTo>
                    <a:pt x="192982" y="96441"/>
                    <a:pt x="195364" y="117872"/>
                    <a:pt x="208064" y="121444"/>
                  </a:cubicBezTo>
                  <a:cubicBezTo>
                    <a:pt x="220764" y="125016"/>
                    <a:pt x="243783" y="125016"/>
                    <a:pt x="258070" y="121444"/>
                  </a:cubicBezTo>
                  <a:cubicBezTo>
                    <a:pt x="272357" y="117872"/>
                    <a:pt x="286645" y="109935"/>
                    <a:pt x="293789" y="100013"/>
                  </a:cubicBezTo>
                  <a:cubicBezTo>
                    <a:pt x="300933" y="90091"/>
                    <a:pt x="303314" y="69454"/>
                    <a:pt x="300933" y="61913"/>
                  </a:cubicBezTo>
                  <a:cubicBezTo>
                    <a:pt x="298552" y="54372"/>
                    <a:pt x="289424" y="57547"/>
                    <a:pt x="279502" y="54769"/>
                  </a:cubicBezTo>
                  <a:cubicBezTo>
                    <a:pt x="269580" y="51991"/>
                    <a:pt x="254102" y="50007"/>
                    <a:pt x="241402" y="45244"/>
                  </a:cubicBezTo>
                  <a:cubicBezTo>
                    <a:pt x="228702" y="40481"/>
                    <a:pt x="214811" y="28575"/>
                    <a:pt x="203302" y="26194"/>
                  </a:cubicBezTo>
                  <a:cubicBezTo>
                    <a:pt x="191793" y="23813"/>
                    <a:pt x="181870" y="24210"/>
                    <a:pt x="172345" y="30957"/>
                  </a:cubicBezTo>
                  <a:cubicBezTo>
                    <a:pt x="162820" y="37704"/>
                    <a:pt x="152899" y="62310"/>
                    <a:pt x="146152" y="66675"/>
                  </a:cubicBezTo>
                  <a:cubicBezTo>
                    <a:pt x="139405" y="71040"/>
                    <a:pt x="136230" y="64691"/>
                    <a:pt x="131864" y="57150"/>
                  </a:cubicBezTo>
                  <a:cubicBezTo>
                    <a:pt x="127498" y="49610"/>
                    <a:pt x="100908" y="0"/>
                    <a:pt x="79477" y="0"/>
                  </a:cubicBezTo>
                  <a:close/>
                </a:path>
              </a:pathLst>
            </a:custGeom>
            <a:solidFill>
              <a:srgbClr val="B1B5B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6D3CB4FE-EF8E-B5A4-7852-EFD407B9B907}"/>
                </a:ext>
              </a:extLst>
            </p:cNvPr>
            <p:cNvGrpSpPr/>
            <p:nvPr/>
          </p:nvGrpSpPr>
          <p:grpSpPr>
            <a:xfrm rot="18000000">
              <a:off x="2449303" y="2453325"/>
              <a:ext cx="124358" cy="135161"/>
              <a:chOff x="273050" y="4020776"/>
              <a:chExt cx="175505" cy="183840"/>
            </a:xfrm>
          </p:grpSpPr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FB4FCBE2-BBB7-F792-3983-DC001F176379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CBC92060-103A-5233-F23D-ACEF826DF550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F5B191B0-470C-34FD-E747-77EB69002F4A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774EE5CA-5745-BD3E-BF99-6E294F35861B}"/>
                  </a:ext>
                </a:extLst>
              </p:cNvPr>
              <p:cNvSpPr/>
              <p:nvPr/>
            </p:nvSpPr>
            <p:spPr>
              <a:xfrm>
                <a:off x="402836" y="4158897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337" name="乗算記号 336"/>
          <p:cNvSpPr/>
          <p:nvPr/>
        </p:nvSpPr>
        <p:spPr>
          <a:xfrm>
            <a:off x="3143285" y="1587605"/>
            <a:ext cx="3223648" cy="3223644"/>
          </a:xfrm>
          <a:prstGeom prst="mathMultiply">
            <a:avLst>
              <a:gd name="adj1" fmla="val 12030"/>
            </a:avLst>
          </a:prstGeom>
          <a:solidFill>
            <a:srgbClr val="FF0066">
              <a:alpha val="50196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31427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A740C2B-4681-CD1E-56EA-4A3676749CDF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D353F2-42D6-A11F-7650-E8DBD713EA21}"/>
              </a:ext>
            </a:extLst>
          </p:cNvPr>
          <p:cNvSpPr txBox="1"/>
          <p:nvPr/>
        </p:nvSpPr>
        <p:spPr>
          <a:xfrm>
            <a:off x="676968" y="810492"/>
            <a:ext cx="5457132" cy="523701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千円札が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不足している為、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お支払いに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五千円札、一万円札は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使えません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7A3357C-B7FD-DB8F-1973-179E88B4F72D}"/>
              </a:ext>
            </a:extLst>
          </p:cNvPr>
          <p:cNvGrpSpPr/>
          <p:nvPr/>
        </p:nvGrpSpPr>
        <p:grpSpPr>
          <a:xfrm>
            <a:off x="7338265" y="3082699"/>
            <a:ext cx="2115235" cy="3453519"/>
            <a:chOff x="3459466" y="863715"/>
            <a:chExt cx="2970330" cy="4849623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8AFBC8E-9224-4338-A733-FF1E1CC762B0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B8C3F5D-5DA9-5D8B-0C85-4038C12B2C60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3E30CB9-63E2-F90B-FC2F-35A9660F23CA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26E58609-385D-9231-CD96-42732898BCB7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480219F6-3B90-E34F-F744-B3838A081A8A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月 39">
                  <a:extLst>
                    <a:ext uri="{FF2B5EF4-FFF2-40B4-BE49-F238E27FC236}">
                      <a16:creationId xmlns:a16="http://schemas.microsoft.com/office/drawing/2014/main" id="{7903013A-32C5-E13A-D0D1-5FB9D8ED1610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65190CE2-EE25-0EEA-6BEF-380A73B38A1D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D46BCCFB-8E8F-7B0F-F5DA-8E10FFF3446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28747323-E278-0B3F-E810-02CAA2EC30BF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" name="涙形 64">
                <a:extLst>
                  <a:ext uri="{FF2B5EF4-FFF2-40B4-BE49-F238E27FC236}">
                    <a16:creationId xmlns:a16="http://schemas.microsoft.com/office/drawing/2014/main" id="{9670696F-B8E6-E221-72FA-B1DA03D09DA9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片側の 2 つの角を丸めた四角形 298">
                <a:extLst>
                  <a:ext uri="{FF2B5EF4-FFF2-40B4-BE49-F238E27FC236}">
                    <a16:creationId xmlns:a16="http://schemas.microsoft.com/office/drawing/2014/main" id="{2E781DBB-923B-7CAE-A2E6-E35DDBB01946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F8DE582-4AEE-6D33-9703-13C823E99220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304">
                <a:extLst>
                  <a:ext uri="{FF2B5EF4-FFF2-40B4-BE49-F238E27FC236}">
                    <a16:creationId xmlns:a16="http://schemas.microsoft.com/office/drawing/2014/main" id="{ACF13027-0AFD-B253-5BB2-0CDC07859CFA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305">
                <a:extLst>
                  <a:ext uri="{FF2B5EF4-FFF2-40B4-BE49-F238E27FC236}">
                    <a16:creationId xmlns:a16="http://schemas.microsoft.com/office/drawing/2014/main" id="{F2C925F5-1203-B944-8C3A-234DA6D5748E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D66C5955-78D5-C10F-FA88-ED65C1DBA0BD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2">
                  <a:extLst>
                    <a:ext uri="{FF2B5EF4-FFF2-40B4-BE49-F238E27FC236}">
                      <a16:creationId xmlns:a16="http://schemas.microsoft.com/office/drawing/2014/main" id="{682DEBBE-0B40-8EE7-9EC5-A426332E8902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343">
                  <a:extLst>
                    <a:ext uri="{FF2B5EF4-FFF2-40B4-BE49-F238E27FC236}">
                      <a16:creationId xmlns:a16="http://schemas.microsoft.com/office/drawing/2014/main" id="{B8795069-F483-52A9-FB0B-7DFE9880A46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919CF254-0602-144B-31D1-0665E0AC80CB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2" name="円/楕円 340">
                  <a:extLst>
                    <a:ext uri="{FF2B5EF4-FFF2-40B4-BE49-F238E27FC236}">
                      <a16:creationId xmlns:a16="http://schemas.microsoft.com/office/drawing/2014/main" id="{2C9EEACA-1BA4-C983-7A24-8243883CE8F8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円/楕円 341">
                  <a:extLst>
                    <a:ext uri="{FF2B5EF4-FFF2-40B4-BE49-F238E27FC236}">
                      <a16:creationId xmlns:a16="http://schemas.microsoft.com/office/drawing/2014/main" id="{A20A558A-2960-42F9-8E27-911B27C8F0F6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AA9EAAC6-F3A2-C6DC-BA4D-B2AD8D8DFBBA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4883E4A1-774C-3BA9-3A49-B0331B5AF7BF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98653B63-3461-1321-9F40-3F851029DAC9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559">
              <a:extLst>
                <a:ext uri="{FF2B5EF4-FFF2-40B4-BE49-F238E27FC236}">
                  <a16:creationId xmlns:a16="http://schemas.microsoft.com/office/drawing/2014/main" id="{62DE337E-D35C-0531-BAA5-8C5BE804E489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441">
              <a:extLst>
                <a:ext uri="{FF2B5EF4-FFF2-40B4-BE49-F238E27FC236}">
                  <a16:creationId xmlns:a16="http://schemas.microsoft.com/office/drawing/2014/main" id="{09B4E9E8-5C3D-DBC1-265F-D5A987F3A3D9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C1A8A58-F363-7C2B-20B4-82F8812ECB84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18" name="円/楕円 303">
                <a:extLst>
                  <a:ext uri="{FF2B5EF4-FFF2-40B4-BE49-F238E27FC236}">
                    <a16:creationId xmlns:a16="http://schemas.microsoft.com/office/drawing/2014/main" id="{693E84F8-8A43-2EA8-8E39-E96DC6E91262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DEEBC4DC-B6F1-1C70-A88C-19911AD9BA34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520D6DF0-CBA8-F451-CCD7-F8140C8313EC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83182EBF-5063-4ED1-16E9-99F3A33F7D80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2C7798DC-3AC6-889E-20A1-51FC1EDB5965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CF7B90A1-47C9-45E0-A9A7-1BE79318A85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6" name="角丸四角形 559">
                <a:extLst>
                  <a:ext uri="{FF2B5EF4-FFF2-40B4-BE49-F238E27FC236}">
                    <a16:creationId xmlns:a16="http://schemas.microsoft.com/office/drawing/2014/main" id="{4D2FB2C2-A1EE-A66E-A301-157E86DC6484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台形 441">
                <a:extLst>
                  <a:ext uri="{FF2B5EF4-FFF2-40B4-BE49-F238E27FC236}">
                    <a16:creationId xmlns:a16="http://schemas.microsoft.com/office/drawing/2014/main" id="{244F64CD-5CFD-8514-384A-97331A29A7AF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6F98FE1-0551-CC32-A839-EA365A300E97}"/>
              </a:ext>
            </a:extLst>
          </p:cNvPr>
          <p:cNvSpPr txBox="1"/>
          <p:nvPr/>
        </p:nvSpPr>
        <p:spPr>
          <a:xfrm rot="20700000">
            <a:off x="7133089" y="1260131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予め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ご承知おき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</Words>
  <Application>Microsoft Office PowerPoint</Application>
  <PresentationFormat>A4 210 x 297 mm</PresentationFormat>
  <Paragraphs>39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poph44_五千円札、一万円札は使えません（２）</dc:title>
  <dc:subject>poph44_五千円札、一万円札は使えません（２）</dc:subject>
  <dc:creator>でじけろお</dc:creator>
  <cp:lastModifiedBy/>
  <cp:revision>1</cp:revision>
  <dcterms:created xsi:type="dcterms:W3CDTF">2014-01-24T06:39:30Z</dcterms:created>
  <dcterms:modified xsi:type="dcterms:W3CDTF">2025-02-19T05:44:59Z</dcterms:modified>
  <cp:version>1</cp:version>
</cp:coreProperties>
</file>