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281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1662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495301" y="2471058"/>
            <a:ext cx="7848602" cy="49638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887187" y="2177144"/>
            <a:ext cx="8632374" cy="55517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033845" y="465025"/>
            <a:ext cx="4275515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348170" y="4547380"/>
            <a:ext cx="8724898" cy="9393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千円札が不足している為、お支払いに一万円札は使えません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231201" y="3200248"/>
            <a:ext cx="7880761" cy="33753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9D6BD9-6B36-A7D5-2648-2DF90B45E83E}"/>
              </a:ext>
            </a:extLst>
          </p:cNvPr>
          <p:cNvSpPr/>
          <p:nvPr/>
        </p:nvSpPr>
        <p:spPr>
          <a:xfrm>
            <a:off x="106666" y="101377"/>
            <a:ext cx="6634701" cy="32674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761AE48-9594-AFE3-3FDA-80A354748CF2}"/>
              </a:ext>
            </a:extLst>
          </p:cNvPr>
          <p:cNvSpPr txBox="1"/>
          <p:nvPr/>
        </p:nvSpPr>
        <p:spPr>
          <a:xfrm>
            <a:off x="422066" y="5000227"/>
            <a:ext cx="5864434" cy="40200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D3C3183-3AFF-01F7-4E40-5983D11EA3B3}"/>
              </a:ext>
            </a:extLst>
          </p:cNvPr>
          <p:cNvSpPr txBox="1"/>
          <p:nvPr/>
        </p:nvSpPr>
        <p:spPr>
          <a:xfrm rot="20700000">
            <a:off x="4570885" y="1175026"/>
            <a:ext cx="1190832" cy="4565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無理ッス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48FA065-DD61-FC36-575C-E633B0D4E331}"/>
              </a:ext>
            </a:extLst>
          </p:cNvPr>
          <p:cNvGrpSpPr/>
          <p:nvPr/>
        </p:nvGrpSpPr>
        <p:grpSpPr>
          <a:xfrm>
            <a:off x="2053154" y="258452"/>
            <a:ext cx="2580894" cy="4372535"/>
            <a:chOff x="6933531" y="317640"/>
            <a:chExt cx="1971010" cy="3339273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2DBB7DF-2129-70E3-3CD1-BDEBC7D7A77A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182" name="片側の 2 つの角を丸めた四角形 144">
                <a:extLst>
                  <a:ext uri="{FF2B5EF4-FFF2-40B4-BE49-F238E27FC236}">
                    <a16:creationId xmlns:a16="http://schemas.microsoft.com/office/drawing/2014/main" id="{D6D3E0D9-09F1-5348-C1A7-E1ED64CC30D7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0642652C-EDFA-E060-5F32-D7E71799ADD5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BB3A3DD6-A9B8-4C7E-AC0E-7BFDB91DCEA2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863889A1-E8C1-FA1B-2CDE-00970006CF8A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F547DF5D-62B1-F15E-0120-0546704E3D47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6E1C219-6EFF-6C22-4D81-084B71A01C2F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BD5781C7-40B9-53DA-AAE7-DAC818F476A0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29DD7782-D193-2CED-4D6E-F6A910CBA9BB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CE4457E7-A1C2-0608-FBF3-18035524E64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0A4F7969-B6BB-83EE-66A9-4AB319337550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44065304-76F4-CD44-7621-C351D9758943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20" name="涙形 219">
                  <a:extLst>
                    <a:ext uri="{FF2B5EF4-FFF2-40B4-BE49-F238E27FC236}">
                      <a16:creationId xmlns:a16="http://schemas.microsoft.com/office/drawing/2014/main" id="{F0431E29-FE81-544F-1ADA-F7E30F72B431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涙形 220">
                  <a:extLst>
                    <a:ext uri="{FF2B5EF4-FFF2-40B4-BE49-F238E27FC236}">
                      <a16:creationId xmlns:a16="http://schemas.microsoft.com/office/drawing/2014/main" id="{1CB0E29F-9E92-6580-ADF2-BC85E91BEC7D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1C377DD-4D96-D087-AD2D-21C86123824C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18" name="涙形 217">
                  <a:extLst>
                    <a:ext uri="{FF2B5EF4-FFF2-40B4-BE49-F238E27FC236}">
                      <a16:creationId xmlns:a16="http://schemas.microsoft.com/office/drawing/2014/main" id="{193F1810-02A3-5272-BE5D-A69399BCB2B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涙形 218">
                  <a:extLst>
                    <a:ext uri="{FF2B5EF4-FFF2-40B4-BE49-F238E27FC236}">
                      <a16:creationId xmlns:a16="http://schemas.microsoft.com/office/drawing/2014/main" id="{04FD03B3-A689-0B3E-46AB-65EF1565719E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980DE573-218A-B8CE-C873-27BBCFF4DE5E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4B447EE7-62DE-9AF8-E103-CC18350197AE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DB4CABBC-4840-F049-8A03-90581AC34D9A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211" name="グループ化 210">
                      <a:extLst>
                        <a:ext uri="{FF2B5EF4-FFF2-40B4-BE49-F238E27FC236}">
                          <a16:creationId xmlns:a16="http://schemas.microsoft.com/office/drawing/2014/main" id="{73CA6A1D-7A9C-7AE4-3550-550A8D87E19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16" name="円/楕円 536">
                        <a:extLst>
                          <a:ext uri="{FF2B5EF4-FFF2-40B4-BE49-F238E27FC236}">
                            <a16:creationId xmlns:a16="http://schemas.microsoft.com/office/drawing/2014/main" id="{83045430-E3DD-1357-ABD8-23B83DF29A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7" name="円/楕円 537">
                        <a:extLst>
                          <a:ext uri="{FF2B5EF4-FFF2-40B4-BE49-F238E27FC236}">
                            <a16:creationId xmlns:a16="http://schemas.microsoft.com/office/drawing/2014/main" id="{320C4BE0-ADB5-AC27-C439-2D399AB123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F4292731-6488-E14A-1E6B-85665AF72F8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14" name="円/楕円 534">
                        <a:extLst>
                          <a:ext uri="{FF2B5EF4-FFF2-40B4-BE49-F238E27FC236}">
                            <a16:creationId xmlns:a16="http://schemas.microsoft.com/office/drawing/2014/main" id="{88E2A6F0-9FA3-620C-7BB7-EDCC9D89B0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5" name="円/楕円 535">
                        <a:extLst>
                          <a:ext uri="{FF2B5EF4-FFF2-40B4-BE49-F238E27FC236}">
                            <a16:creationId xmlns:a16="http://schemas.microsoft.com/office/drawing/2014/main" id="{30ECABF4-11DD-5AA6-1F8B-E9E92067BD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3" name="円/楕円 533">
                      <a:extLst>
                        <a:ext uri="{FF2B5EF4-FFF2-40B4-BE49-F238E27FC236}">
                          <a16:creationId xmlns:a16="http://schemas.microsoft.com/office/drawing/2014/main" id="{06E51C38-5D65-5D06-88A5-3A9F090A5D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CF99CE6A-DF6A-B3FF-5FD1-340895A6E0E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四角形: 角を丸くする 199">
                    <a:extLst>
                      <a:ext uri="{FF2B5EF4-FFF2-40B4-BE49-F238E27FC236}">
                        <a16:creationId xmlns:a16="http://schemas.microsoft.com/office/drawing/2014/main" id="{A9A0FD66-A927-9FF3-47F3-6AE5BC7D0FD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363719D3-3E44-3D8F-9CCE-4D4EE702CEA2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4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24E7C05B-D5B4-23B7-0B25-08030A367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" name="四角形: 角を丸くする 208">
                      <a:extLst>
                        <a:ext uri="{FF2B5EF4-FFF2-40B4-BE49-F238E27FC236}">
                          <a16:creationId xmlns:a16="http://schemas.microsoft.com/office/drawing/2014/main" id="{B3DE83C2-EBBD-9E19-7E47-D21A60ABF4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四角形: 角を丸くする 209">
                      <a:extLst>
                        <a:ext uri="{FF2B5EF4-FFF2-40B4-BE49-F238E27FC236}">
                          <a16:creationId xmlns:a16="http://schemas.microsoft.com/office/drawing/2014/main" id="{7A8DF117-2BF6-8B4C-D8CE-1F6348C49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C181F2ED-691D-1E0B-61DA-E11A366399F3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3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0A2B14DD-6AE9-1A7E-B09D-D7EEA1786D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" name="四角形: 角を丸くする 205">
                      <a:extLst>
                        <a:ext uri="{FF2B5EF4-FFF2-40B4-BE49-F238E27FC236}">
                          <a16:creationId xmlns:a16="http://schemas.microsoft.com/office/drawing/2014/main" id="{22607C4F-106C-2EAF-9A13-B0C92810E9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7" name="四角形: 角を丸くする 206">
                      <a:extLst>
                        <a:ext uri="{FF2B5EF4-FFF2-40B4-BE49-F238E27FC236}">
                          <a16:creationId xmlns:a16="http://schemas.microsoft.com/office/drawing/2014/main" id="{FF5A2965-3AD5-C17E-1A6B-35DC5C94C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3" name="円/楕円 638">
                    <a:extLst>
                      <a:ext uri="{FF2B5EF4-FFF2-40B4-BE49-F238E27FC236}">
                        <a16:creationId xmlns:a16="http://schemas.microsoft.com/office/drawing/2014/main" id="{E4F4DAEA-A781-B14A-329C-62557DC50A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638">
                    <a:extLst>
                      <a:ext uri="{FF2B5EF4-FFF2-40B4-BE49-F238E27FC236}">
                        <a16:creationId xmlns:a16="http://schemas.microsoft.com/office/drawing/2014/main" id="{3D85C7E2-ABA6-6348-A0D9-404BAF9410F3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064557C-82BF-1663-3EA3-8E258F9E4508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AC381EA9-AEDB-B418-75AF-9CD23037D6BE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DFE17EC2-78DA-632D-A8C1-C9FF82BC73E8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6156283-BA6C-3AD7-2B30-985A67B1EDD9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111D5E2-9437-D934-ACE7-EE14557CF015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119679D5-7E3A-9D24-BE9E-299805DC2305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C7115E0-B81D-962D-6F14-859EF1CB4B32}"/>
                </a:ext>
              </a:extLst>
            </p:cNvPr>
            <p:cNvGrpSpPr/>
            <p:nvPr/>
          </p:nvGrpSpPr>
          <p:grpSpPr>
            <a:xfrm>
              <a:off x="6946558" y="2499344"/>
              <a:ext cx="1871552" cy="1157569"/>
              <a:chOff x="6872174" y="2496658"/>
              <a:chExt cx="2681401" cy="16584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4345CEAD-F429-FBD6-E00A-C8C406EF374A}"/>
                  </a:ext>
                </a:extLst>
              </p:cNvPr>
              <p:cNvGrpSpPr/>
              <p:nvPr/>
            </p:nvGrpSpPr>
            <p:grpSpPr>
              <a:xfrm>
                <a:off x="6872174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3E57C412-1C66-0CCA-15E0-FF26D775420C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1920B122-D7EC-9509-1ABF-A3AC99885F2C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F3038FC-32B2-C6C9-41D8-419ACF6C6841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5D9D4605-624B-A6E4-16C5-AE689A080FE0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775C3EB6-6194-4521-C129-E292D36D2409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169" name="台形 168">
                    <a:extLst>
                      <a:ext uri="{FF2B5EF4-FFF2-40B4-BE49-F238E27FC236}">
                        <a16:creationId xmlns:a16="http://schemas.microsoft.com/office/drawing/2014/main" id="{0F9D1DBC-DC65-E251-6371-DD66B267EA84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台形 169">
                    <a:extLst>
                      <a:ext uri="{FF2B5EF4-FFF2-40B4-BE49-F238E27FC236}">
                        <a16:creationId xmlns:a16="http://schemas.microsoft.com/office/drawing/2014/main" id="{DD653EEB-57D4-A403-F265-3E74D0F9448D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1A389551-897E-2565-5911-0F64F702AC2C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5F6DB4C4-F0B4-7A2D-6437-67407C7E9138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67542B02-C09E-03EC-C7CD-07474168B93C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AD12897-4521-2A3F-8D4F-D8AF7C35EC77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F7391877-7A3B-97E9-9E9A-7DB7AF0B23BB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7CB15B57-0EC2-37FD-596A-B3AAEF07516F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180" name="楕円 179">
                      <a:extLst>
                        <a:ext uri="{FF2B5EF4-FFF2-40B4-BE49-F238E27FC236}">
                          <a16:creationId xmlns:a16="http://schemas.microsoft.com/office/drawing/2014/main" id="{67C946B5-1550-4C11-CF5B-365754E7257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楕円 180">
                      <a:extLst>
                        <a:ext uri="{FF2B5EF4-FFF2-40B4-BE49-F238E27FC236}">
                          <a16:creationId xmlns:a16="http://schemas.microsoft.com/office/drawing/2014/main" id="{BCDFDD1F-4191-52B8-43C1-860975CED7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0C5CE9D4-2DD9-DCCA-3AF4-6A60FAE62B96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234851E1-0F7A-9797-3FFE-1A34A0280641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EC8C0DAF-0EFC-527F-126D-30D7F613FDA4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B77C1F3-D410-068B-9A94-AC289B0E8041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49B77B3-46C0-F678-B846-C2878FE2A53F}"/>
                  </a:ext>
                </a:extLst>
              </p:cNvPr>
              <p:cNvGrpSpPr/>
              <p:nvPr/>
            </p:nvGrpSpPr>
            <p:grpSpPr>
              <a:xfrm>
                <a:off x="7513434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50" name="正方形/長方形 149">
                  <a:extLst>
                    <a:ext uri="{FF2B5EF4-FFF2-40B4-BE49-F238E27FC236}">
                      <a16:creationId xmlns:a16="http://schemas.microsoft.com/office/drawing/2014/main" id="{309AED40-8DE4-9DB3-5C42-4487B72F8C75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F8AAE7FE-53F1-6D45-40B5-693FF472FAA4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02DDCDDC-B967-54AC-3BAD-25E25CE0E669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FB1BFCF5-904B-ED28-630E-6EFFAB004CF7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47F19194-B900-9E52-4FA7-06D821CC6842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4AAB3235-F4F4-A074-E9F3-BD439DC30324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CABD3FB0-CABD-76ED-D0FE-FA8954637FA0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3D2899A5-5B18-D962-87B5-D690A5C7DCD3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07E74E4B-786C-F846-BF8C-B6E5E49C8395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2A65AF3E-4039-0ACD-C834-AE49CDD9153D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3476E0EA-299E-F6CA-7940-7771BADD654C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B60810C2-98D4-8618-937D-D68A96EBD8FD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1AFB21E-7827-E083-C810-3CF8349C28E3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7F1B43EC-8429-EC9E-D848-E23F7D744B6D}"/>
              </a:ext>
            </a:extLst>
          </p:cNvPr>
          <p:cNvGrpSpPr/>
          <p:nvPr/>
        </p:nvGrpSpPr>
        <p:grpSpPr>
          <a:xfrm>
            <a:off x="413223" y="1444745"/>
            <a:ext cx="6031553" cy="3747723"/>
            <a:chOff x="-296405" y="1707761"/>
            <a:chExt cx="4244725" cy="2637472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C5064380-E769-9FC8-9280-1D1464FF99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96405" y="1707761"/>
              <a:ext cx="3330325" cy="1564481"/>
              <a:chOff x="869916" y="472169"/>
              <a:chExt cx="4003050" cy="1880506"/>
            </a:xfrm>
          </p:grpSpPr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1508F08E-FE94-FA86-31AF-487FFB2A7F75}"/>
                  </a:ext>
                </a:extLst>
              </p:cNvPr>
              <p:cNvSpPr/>
              <p:nvPr/>
            </p:nvSpPr>
            <p:spPr>
              <a:xfrm>
                <a:off x="869916" y="472169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9B61B777-72D2-AE8C-8B56-393506A0D910}"/>
                  </a:ext>
                </a:extLst>
              </p:cNvPr>
              <p:cNvSpPr/>
              <p:nvPr/>
            </p:nvSpPr>
            <p:spPr>
              <a:xfrm>
                <a:off x="1025491" y="637642"/>
                <a:ext cx="3677478" cy="1553341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ED7D31">
                      <a:lumMod val="40000"/>
                      <a:lumOff val="60000"/>
                    </a:srgbClr>
                  </a:gs>
                  <a:gs pos="0">
                    <a:srgbClr val="ED7D31">
                      <a:lumMod val="40000"/>
                      <a:lumOff val="60000"/>
                    </a:srgbClr>
                  </a:gs>
                  <a:gs pos="30000">
                    <a:srgbClr val="FAE3C1"/>
                  </a:gs>
                  <a:gs pos="50000">
                    <a:srgbClr val="70AD47">
                      <a:lumMod val="60000"/>
                      <a:lumOff val="40000"/>
                    </a:srgbClr>
                  </a:gs>
                  <a:gs pos="70000">
                    <a:srgbClr val="FAE3C1"/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2EA5A976-C339-B32D-EB53-AD03437E31BC}"/>
                  </a:ext>
                </a:extLst>
              </p:cNvPr>
              <p:cNvSpPr/>
              <p:nvPr/>
            </p:nvSpPr>
            <p:spPr>
              <a:xfrm rot="10800000">
                <a:off x="2015862" y="2192873"/>
                <a:ext cx="577210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E74CB5BE-47CF-554F-BBF9-2CD94C2D6F67}"/>
                  </a:ext>
                </a:extLst>
              </p:cNvPr>
              <p:cNvSpPr/>
              <p:nvPr/>
            </p:nvSpPr>
            <p:spPr>
              <a:xfrm rot="10800000">
                <a:off x="3194579" y="2192873"/>
                <a:ext cx="1525858" cy="59082"/>
              </a:xfrm>
              <a:prstGeom prst="trapezoid">
                <a:avLst>
                  <a:gd name="adj" fmla="val 87306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8F91A23E-CEF6-14C8-8C13-9E89D48F6833}"/>
                  </a:ext>
                </a:extLst>
              </p:cNvPr>
              <p:cNvSpPr/>
              <p:nvPr/>
            </p:nvSpPr>
            <p:spPr>
              <a:xfrm>
                <a:off x="4505323" y="1100138"/>
                <a:ext cx="245270" cy="646158"/>
              </a:xfrm>
              <a:custGeom>
                <a:avLst/>
                <a:gdLst>
                  <a:gd name="connsiteX0" fmla="*/ 158354 w 245270"/>
                  <a:gd name="connsiteY0" fmla="*/ 0 h 646158"/>
                  <a:gd name="connsiteX1" fmla="*/ 245270 w 245270"/>
                  <a:gd name="connsiteY1" fmla="*/ 323079 h 646158"/>
                  <a:gd name="connsiteX2" fmla="*/ 158354 w 245270"/>
                  <a:gd name="connsiteY2" fmla="*/ 646158 h 646158"/>
                  <a:gd name="connsiteX3" fmla="*/ 96896 w 245270"/>
                  <a:gd name="connsiteY3" fmla="*/ 551531 h 646158"/>
                  <a:gd name="connsiteX4" fmla="*/ 93546 w 245270"/>
                  <a:gd name="connsiteY4" fmla="*/ 533064 h 646158"/>
                  <a:gd name="connsiteX5" fmla="*/ 86916 w 245270"/>
                  <a:gd name="connsiteY5" fmla="*/ 534871 h 646158"/>
                  <a:gd name="connsiteX6" fmla="*/ 0 w 245270"/>
                  <a:gd name="connsiteY6" fmla="*/ 417545 h 646158"/>
                  <a:gd name="connsiteX7" fmla="*/ 25458 w 245270"/>
                  <a:gd name="connsiteY7" fmla="*/ 334583 h 646158"/>
                  <a:gd name="connsiteX8" fmla="*/ 38959 w 245270"/>
                  <a:gd name="connsiteY8" fmla="*/ 322295 h 646158"/>
                  <a:gd name="connsiteX9" fmla="*/ 25458 w 245270"/>
                  <a:gd name="connsiteY9" fmla="*/ 310007 h 646158"/>
                  <a:gd name="connsiteX10" fmla="*/ 0 w 245270"/>
                  <a:gd name="connsiteY10" fmla="*/ 227045 h 646158"/>
                  <a:gd name="connsiteX11" fmla="*/ 86916 w 245270"/>
                  <a:gd name="connsiteY11" fmla="*/ 109719 h 646158"/>
                  <a:gd name="connsiteX12" fmla="*/ 93817 w 245270"/>
                  <a:gd name="connsiteY12" fmla="*/ 111600 h 646158"/>
                  <a:gd name="connsiteX13" fmla="*/ 96896 w 245270"/>
                  <a:gd name="connsiteY13" fmla="*/ 94627 h 646158"/>
                  <a:gd name="connsiteX14" fmla="*/ 158354 w 245270"/>
                  <a:gd name="connsiteY14" fmla="*/ 0 h 646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5270" h="646158">
                    <a:moveTo>
                      <a:pt x="158354" y="0"/>
                    </a:moveTo>
                    <a:cubicBezTo>
                      <a:pt x="206356" y="0"/>
                      <a:pt x="245270" y="144647"/>
                      <a:pt x="245270" y="323079"/>
                    </a:cubicBezTo>
                    <a:cubicBezTo>
                      <a:pt x="245270" y="501511"/>
                      <a:pt x="206356" y="646158"/>
                      <a:pt x="158354" y="646158"/>
                    </a:cubicBezTo>
                    <a:cubicBezTo>
                      <a:pt x="134353" y="646158"/>
                      <a:pt x="112624" y="609996"/>
                      <a:pt x="96896" y="551531"/>
                    </a:cubicBezTo>
                    <a:lnTo>
                      <a:pt x="93546" y="533064"/>
                    </a:lnTo>
                    <a:lnTo>
                      <a:pt x="86916" y="534871"/>
                    </a:lnTo>
                    <a:cubicBezTo>
                      <a:pt x="38914" y="534871"/>
                      <a:pt x="0" y="482342"/>
                      <a:pt x="0" y="417545"/>
                    </a:cubicBezTo>
                    <a:cubicBezTo>
                      <a:pt x="0" y="385147"/>
                      <a:pt x="9729" y="355815"/>
                      <a:pt x="25458" y="334583"/>
                    </a:cubicBezTo>
                    <a:lnTo>
                      <a:pt x="38959" y="322295"/>
                    </a:lnTo>
                    <a:lnTo>
                      <a:pt x="25458" y="310007"/>
                    </a:lnTo>
                    <a:cubicBezTo>
                      <a:pt x="9729" y="288775"/>
                      <a:pt x="0" y="259444"/>
                      <a:pt x="0" y="227045"/>
                    </a:cubicBezTo>
                    <a:cubicBezTo>
                      <a:pt x="0" y="162248"/>
                      <a:pt x="38914" y="109719"/>
                      <a:pt x="86916" y="109719"/>
                    </a:cubicBezTo>
                    <a:lnTo>
                      <a:pt x="93817" y="111600"/>
                    </a:lnTo>
                    <a:lnTo>
                      <a:pt x="96896" y="94627"/>
                    </a:lnTo>
                    <a:cubicBezTo>
                      <a:pt x="112624" y="36162"/>
                      <a:pt x="134353" y="0"/>
                      <a:pt x="158354" y="0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E5AFEC51-F0A6-D455-0FBC-3E68984A06E4}"/>
                  </a:ext>
                </a:extLst>
              </p:cNvPr>
              <p:cNvGrpSpPr/>
              <p:nvPr/>
            </p:nvGrpSpPr>
            <p:grpSpPr>
              <a:xfrm>
                <a:off x="4183113" y="1977517"/>
                <a:ext cx="594006" cy="274438"/>
                <a:chOff x="2501723" y="1916903"/>
                <a:chExt cx="725202" cy="335052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E48C9CCB-4D53-669B-66C5-CAE5ACF10D61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255B38E9-AA6F-2A0B-5D47-D85EA38BBC9B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978F5D64-C6DD-1D6F-5FCE-D227200B860C}"/>
                  </a:ext>
                </a:extLst>
              </p:cNvPr>
              <p:cNvSpPr/>
              <p:nvPr/>
            </p:nvSpPr>
            <p:spPr>
              <a:xfrm>
                <a:off x="3531599" y="599331"/>
                <a:ext cx="823707" cy="63598"/>
              </a:xfrm>
              <a:prstGeom prst="rect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7F8EC90F-5A2B-55CE-288C-FEC5999F7543}"/>
                  </a:ext>
                </a:extLst>
              </p:cNvPr>
              <p:cNvSpPr/>
              <p:nvPr/>
            </p:nvSpPr>
            <p:spPr>
              <a:xfrm>
                <a:off x="1538288" y="628650"/>
                <a:ext cx="830262" cy="95641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08FE3A7A-4061-D18B-8327-A5FC0C71C381}"/>
                  </a:ext>
                </a:extLst>
              </p:cNvPr>
              <p:cNvGrpSpPr/>
              <p:nvPr/>
            </p:nvGrpSpPr>
            <p:grpSpPr>
              <a:xfrm>
                <a:off x="2577725" y="808250"/>
                <a:ext cx="975100" cy="1034419"/>
                <a:chOff x="2577725" y="808250"/>
                <a:chExt cx="975100" cy="1034419"/>
              </a:xfrm>
            </p:grpSpPr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54EBB2C0-CDFD-BA88-A20B-C2C3CE70D1D4}"/>
                    </a:ext>
                  </a:extLst>
                </p:cNvPr>
                <p:cNvSpPr/>
                <p:nvPr/>
              </p:nvSpPr>
              <p:spPr>
                <a:xfrm>
                  <a:off x="2593072" y="819150"/>
                  <a:ext cx="945466" cy="1010414"/>
                </a:xfrm>
                <a:prstGeom prst="ellipse">
                  <a:avLst/>
                </a:prstGeom>
                <a:solidFill>
                  <a:srgbClr val="FAE3C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円: 塗りつぶしなし 476">
                  <a:extLst>
                    <a:ext uri="{FF2B5EF4-FFF2-40B4-BE49-F238E27FC236}">
                      <a16:creationId xmlns:a16="http://schemas.microsoft.com/office/drawing/2014/main" id="{6040E5C3-576B-9D5C-85E7-948413076104}"/>
                    </a:ext>
                  </a:extLst>
                </p:cNvPr>
                <p:cNvSpPr/>
                <p:nvPr/>
              </p:nvSpPr>
              <p:spPr>
                <a:xfrm>
                  <a:off x="2577725" y="808250"/>
                  <a:ext cx="975100" cy="1034419"/>
                </a:xfrm>
                <a:prstGeom prst="donut">
                  <a:avLst>
                    <a:gd name="adj" fmla="val 3418"/>
                  </a:avLst>
                </a:pr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5328138A-9B05-2D6A-1F5F-20EF60BF73EA}"/>
                  </a:ext>
                </a:extLst>
              </p:cNvPr>
              <p:cNvSpPr/>
              <p:nvPr/>
            </p:nvSpPr>
            <p:spPr>
              <a:xfrm>
                <a:off x="1239873" y="56722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0273FC01-CBC3-3156-4702-FEF41DEDB0C3}"/>
                  </a:ext>
                </a:extLst>
              </p:cNvPr>
              <p:cNvSpPr/>
              <p:nvPr/>
            </p:nvSpPr>
            <p:spPr>
              <a:xfrm>
                <a:off x="1239873" y="1141899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A2472496-F486-E675-E894-F25F3F6F4417}"/>
                  </a:ext>
                </a:extLst>
              </p:cNvPr>
              <p:cNvSpPr/>
              <p:nvPr/>
            </p:nvSpPr>
            <p:spPr>
              <a:xfrm>
                <a:off x="1239873" y="1716574"/>
                <a:ext cx="257175" cy="550118"/>
              </a:xfrm>
              <a:prstGeom prst="roundRect">
                <a:avLst>
                  <a:gd name="adj" fmla="val 50000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テキスト ボックス 381">
                <a:extLst>
                  <a:ext uri="{FF2B5EF4-FFF2-40B4-BE49-F238E27FC236}">
                    <a16:creationId xmlns:a16="http://schemas.microsoft.com/office/drawing/2014/main" id="{E4409B9D-171B-195D-0F91-C358B7D148AC}"/>
                  </a:ext>
                </a:extLst>
              </p:cNvPr>
              <p:cNvSpPr txBox="1"/>
              <p:nvPr/>
            </p:nvSpPr>
            <p:spPr>
              <a:xfrm>
                <a:off x="1571669" y="1125225"/>
                <a:ext cx="963987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383BD00F-24B4-7B4D-EB7F-D4996B656042}"/>
                  </a:ext>
                </a:extLst>
              </p:cNvPr>
              <p:cNvSpPr/>
              <p:nvPr/>
            </p:nvSpPr>
            <p:spPr>
              <a:xfrm>
                <a:off x="2078920" y="174629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テキスト ボックス 383">
                <a:extLst>
                  <a:ext uri="{FF2B5EF4-FFF2-40B4-BE49-F238E27FC236}">
                    <a16:creationId xmlns:a16="http://schemas.microsoft.com/office/drawing/2014/main" id="{949B7B81-B5EA-3EF8-69FB-2CC2CF83F096}"/>
                  </a:ext>
                </a:extLst>
              </p:cNvPr>
              <p:cNvSpPr txBox="1"/>
              <p:nvPr/>
            </p:nvSpPr>
            <p:spPr>
              <a:xfrm>
                <a:off x="1589050" y="560875"/>
                <a:ext cx="731875" cy="2074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壱 万 円</a:t>
                </a:r>
              </a:p>
            </p:txBody>
          </p:sp>
          <p:sp>
            <p:nvSpPr>
              <p:cNvPr id="385" name="テキスト ボックス 384">
                <a:extLst>
                  <a:ext uri="{FF2B5EF4-FFF2-40B4-BE49-F238E27FC236}">
                    <a16:creationId xmlns:a16="http://schemas.microsoft.com/office/drawing/2014/main" id="{9C0BBCF4-1E2D-F756-3EEB-6C6B9A2F2F09}"/>
                  </a:ext>
                </a:extLst>
              </p:cNvPr>
              <p:cNvSpPr txBox="1"/>
              <p:nvPr/>
            </p:nvSpPr>
            <p:spPr>
              <a:xfrm>
                <a:off x="1617626" y="82232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6" name="テキスト ボックス 385">
                <a:extLst>
                  <a:ext uri="{FF2B5EF4-FFF2-40B4-BE49-F238E27FC236}">
                    <a16:creationId xmlns:a16="http://schemas.microsoft.com/office/drawing/2014/main" id="{1ACD0EEB-DECB-5E1F-4DB8-4A3CB682656B}"/>
                  </a:ext>
                </a:extLst>
              </p:cNvPr>
              <p:cNvSpPr txBox="1"/>
              <p:nvPr/>
            </p:nvSpPr>
            <p:spPr>
              <a:xfrm>
                <a:off x="3392451" y="2073274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5579D74C-E0E4-E9B9-103A-5D50AC8DE50A}"/>
                  </a:ext>
                </a:extLst>
              </p:cNvPr>
              <p:cNvSpPr txBox="1"/>
              <p:nvPr/>
            </p:nvSpPr>
            <p:spPr>
              <a:xfrm>
                <a:off x="4257675" y="2033588"/>
                <a:ext cx="445294" cy="1714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solidFill>
                        <a:prstClr val="black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6E5F68C3-8F37-FC46-C02B-8DBF7BAAC781}"/>
                  </a:ext>
                </a:extLst>
              </p:cNvPr>
              <p:cNvGrpSpPr/>
              <p:nvPr/>
            </p:nvGrpSpPr>
            <p:grpSpPr>
              <a:xfrm>
                <a:off x="3252787" y="724291"/>
                <a:ext cx="1282701" cy="1285484"/>
                <a:chOff x="4919662" y="724291"/>
                <a:chExt cx="1282701" cy="1285484"/>
              </a:xfrm>
            </p:grpSpPr>
            <p:sp>
              <p:nvSpPr>
                <p:cNvPr id="449" name="台形 448">
                  <a:extLst>
                    <a:ext uri="{FF2B5EF4-FFF2-40B4-BE49-F238E27FC236}">
                      <a16:creationId xmlns:a16="http://schemas.microsoft.com/office/drawing/2014/main" id="{8079D01E-09D8-54C6-F661-A3F5634C08E5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台形 449">
                  <a:extLst>
                    <a:ext uri="{FF2B5EF4-FFF2-40B4-BE49-F238E27FC236}">
                      <a16:creationId xmlns:a16="http://schemas.microsoft.com/office/drawing/2014/main" id="{6DE47D37-FD17-DC91-D2CA-143366B0FDF7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1839D993-140D-2355-D666-CC385CC9E5CD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AFC4037D-9543-3BBE-2985-3BD74E8432A1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379E935-AA9E-52EA-C984-A2829ACB8F06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2194CC3-8323-AEC7-C88A-BB2251D6BE15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四角形: 角を丸くする 454">
                  <a:extLst>
                    <a:ext uri="{FF2B5EF4-FFF2-40B4-BE49-F238E27FC236}">
                      <a16:creationId xmlns:a16="http://schemas.microsoft.com/office/drawing/2014/main" id="{0E954550-94D8-12A4-2528-C85938DA6E76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045EBB9D-A14C-1884-5EF8-1FB947E9E18B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D5A83BB7-1933-BF02-B380-DE34E808B028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468" name="グループ化 467">
                    <a:extLst>
                      <a:ext uri="{FF2B5EF4-FFF2-40B4-BE49-F238E27FC236}">
                        <a16:creationId xmlns:a16="http://schemas.microsoft.com/office/drawing/2014/main" id="{F5BE8B0E-EBA2-7380-ABBF-E4A60680234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473" name="楕円 472">
                      <a:extLst>
                        <a:ext uri="{FF2B5EF4-FFF2-40B4-BE49-F238E27FC236}">
                          <a16:creationId xmlns:a16="http://schemas.microsoft.com/office/drawing/2014/main" id="{11DFF1C9-34A9-636A-F4D4-680B3B00E1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4" name="楕円 473">
                      <a:extLst>
                        <a:ext uri="{FF2B5EF4-FFF2-40B4-BE49-F238E27FC236}">
                          <a16:creationId xmlns:a16="http://schemas.microsoft.com/office/drawing/2014/main" id="{C9032614-F351-68E3-9E56-638FC86237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FFB2D43D-DDFE-9BD0-8ACA-AF85440615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9" name="グループ化 468">
                    <a:extLst>
                      <a:ext uri="{FF2B5EF4-FFF2-40B4-BE49-F238E27FC236}">
                        <a16:creationId xmlns:a16="http://schemas.microsoft.com/office/drawing/2014/main" id="{5B38E944-0325-CE69-B16B-BE91D20706B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470" name="楕円 469">
                      <a:extLst>
                        <a:ext uri="{FF2B5EF4-FFF2-40B4-BE49-F238E27FC236}">
                          <a16:creationId xmlns:a16="http://schemas.microsoft.com/office/drawing/2014/main" id="{5B9DBF63-F528-FCA7-E7A0-AF32EFE91B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1" name="楕円 470">
                      <a:extLst>
                        <a:ext uri="{FF2B5EF4-FFF2-40B4-BE49-F238E27FC236}">
                          <a16:creationId xmlns:a16="http://schemas.microsoft.com/office/drawing/2014/main" id="{E1257A0E-BE3F-B06F-C7C0-C26E2D796D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E966E359-BD9E-518E-B0F9-56DB9DA6AE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4A4B1E79-98D2-1884-EABF-B9B4BC475DB2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4ABC2DF0-9233-82D6-DEF4-21F83D501615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F9C27EC4-9874-3E5E-57EB-109DE311F7A9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702F42C7-EE52-C56B-FFEC-E826D1717D3C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A0366EC8-9EBE-0B0A-E24E-BC40046D84DF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80B7D3B-6435-8D6F-334A-F07C7E364BDE}"/>
                    </a:ext>
                  </a:extLst>
                </p:cNvPr>
                <p:cNvSpPr/>
                <p:nvPr/>
              </p:nvSpPr>
              <p:spPr>
                <a:xfrm>
                  <a:off x="5359800" y="1186323"/>
                  <a:ext cx="181368" cy="185475"/>
                </a:xfrm>
                <a:custGeom>
                  <a:avLst/>
                  <a:gdLst>
                    <a:gd name="connsiteX0" fmla="*/ 90684 w 181368"/>
                    <a:gd name="connsiteY0" fmla="*/ 0 h 230988"/>
                    <a:gd name="connsiteX1" fmla="*/ 136197 w 181368"/>
                    <a:gd name="connsiteY1" fmla="*/ 45513 h 230988"/>
                    <a:gd name="connsiteX2" fmla="*/ 136197 w 181368"/>
                    <a:gd name="connsiteY2" fmla="*/ 126584 h 230988"/>
                    <a:gd name="connsiteX3" fmla="*/ 167013 w 181368"/>
                    <a:gd name="connsiteY3" fmla="*/ 139349 h 230988"/>
                    <a:gd name="connsiteX4" fmla="*/ 181368 w 181368"/>
                    <a:gd name="connsiteY4" fmla="*/ 174004 h 230988"/>
                    <a:gd name="connsiteX5" fmla="*/ 132358 w 181368"/>
                    <a:gd name="connsiteY5" fmla="*/ 223014 h 230988"/>
                    <a:gd name="connsiteX6" fmla="*/ 109934 w 181368"/>
                    <a:gd name="connsiteY6" fmla="*/ 223014 h 230988"/>
                    <a:gd name="connsiteX7" fmla="*/ 90683 w 181368"/>
                    <a:gd name="connsiteY7" fmla="*/ 230988 h 230988"/>
                    <a:gd name="connsiteX8" fmla="*/ 90684 w 181368"/>
                    <a:gd name="connsiteY8" fmla="*/ 230987 h 230988"/>
                    <a:gd name="connsiteX9" fmla="*/ 71436 w 181368"/>
                    <a:gd name="connsiteY9" fmla="*/ 223014 h 230988"/>
                    <a:gd name="connsiteX10" fmla="*/ 49010 w 181368"/>
                    <a:gd name="connsiteY10" fmla="*/ 223014 h 230988"/>
                    <a:gd name="connsiteX11" fmla="*/ 0 w 181368"/>
                    <a:gd name="connsiteY11" fmla="*/ 174004 h 230988"/>
                    <a:gd name="connsiteX12" fmla="*/ 14355 w 181368"/>
                    <a:gd name="connsiteY12" fmla="*/ 139349 h 230988"/>
                    <a:gd name="connsiteX13" fmla="*/ 45171 w 181368"/>
                    <a:gd name="connsiteY13" fmla="*/ 126584 h 230988"/>
                    <a:gd name="connsiteX14" fmla="*/ 45171 w 181368"/>
                    <a:gd name="connsiteY14" fmla="*/ 45513 h 230988"/>
                    <a:gd name="connsiteX15" fmla="*/ 90684 w 181368"/>
                    <a:gd name="connsiteY15" fmla="*/ 0 h 230988"/>
                    <a:gd name="connsiteX0" fmla="*/ 107353 w 181368"/>
                    <a:gd name="connsiteY0" fmla="*/ 0 h 366719"/>
                    <a:gd name="connsiteX1" fmla="*/ 136197 w 181368"/>
                    <a:gd name="connsiteY1" fmla="*/ 181244 h 366719"/>
                    <a:gd name="connsiteX2" fmla="*/ 136197 w 181368"/>
                    <a:gd name="connsiteY2" fmla="*/ 262315 h 366719"/>
                    <a:gd name="connsiteX3" fmla="*/ 167013 w 181368"/>
                    <a:gd name="connsiteY3" fmla="*/ 275080 h 366719"/>
                    <a:gd name="connsiteX4" fmla="*/ 181368 w 181368"/>
                    <a:gd name="connsiteY4" fmla="*/ 309735 h 366719"/>
                    <a:gd name="connsiteX5" fmla="*/ 132358 w 181368"/>
                    <a:gd name="connsiteY5" fmla="*/ 358745 h 366719"/>
                    <a:gd name="connsiteX6" fmla="*/ 109934 w 181368"/>
                    <a:gd name="connsiteY6" fmla="*/ 358745 h 366719"/>
                    <a:gd name="connsiteX7" fmla="*/ 90683 w 181368"/>
                    <a:gd name="connsiteY7" fmla="*/ 366719 h 366719"/>
                    <a:gd name="connsiteX8" fmla="*/ 90684 w 181368"/>
                    <a:gd name="connsiteY8" fmla="*/ 366718 h 366719"/>
                    <a:gd name="connsiteX9" fmla="*/ 71436 w 181368"/>
                    <a:gd name="connsiteY9" fmla="*/ 358745 h 366719"/>
                    <a:gd name="connsiteX10" fmla="*/ 49010 w 181368"/>
                    <a:gd name="connsiteY10" fmla="*/ 358745 h 366719"/>
                    <a:gd name="connsiteX11" fmla="*/ 0 w 181368"/>
                    <a:gd name="connsiteY11" fmla="*/ 309735 h 366719"/>
                    <a:gd name="connsiteX12" fmla="*/ 14355 w 181368"/>
                    <a:gd name="connsiteY12" fmla="*/ 275080 h 366719"/>
                    <a:gd name="connsiteX13" fmla="*/ 45171 w 181368"/>
                    <a:gd name="connsiteY13" fmla="*/ 262315 h 366719"/>
                    <a:gd name="connsiteX14" fmla="*/ 45171 w 181368"/>
                    <a:gd name="connsiteY14" fmla="*/ 181244 h 366719"/>
                    <a:gd name="connsiteX15" fmla="*/ 107353 w 181368"/>
                    <a:gd name="connsiteY15" fmla="*/ 0 h 366719"/>
                    <a:gd name="connsiteX0" fmla="*/ 107353 w 198793"/>
                    <a:gd name="connsiteY0" fmla="*/ 0 h 366719"/>
                    <a:gd name="connsiteX1" fmla="*/ 136197 w 198793"/>
                    <a:gd name="connsiteY1" fmla="*/ 181244 h 366719"/>
                    <a:gd name="connsiteX2" fmla="*/ 136197 w 198793"/>
                    <a:gd name="connsiteY2" fmla="*/ 262315 h 366719"/>
                    <a:gd name="connsiteX3" fmla="*/ 167013 w 198793"/>
                    <a:gd name="connsiteY3" fmla="*/ 275080 h 366719"/>
                    <a:gd name="connsiteX4" fmla="*/ 181368 w 198793"/>
                    <a:gd name="connsiteY4" fmla="*/ 309735 h 366719"/>
                    <a:gd name="connsiteX5" fmla="*/ 132358 w 198793"/>
                    <a:gd name="connsiteY5" fmla="*/ 358745 h 366719"/>
                    <a:gd name="connsiteX6" fmla="*/ 109934 w 198793"/>
                    <a:gd name="connsiteY6" fmla="*/ 358745 h 366719"/>
                    <a:gd name="connsiteX7" fmla="*/ 90683 w 198793"/>
                    <a:gd name="connsiteY7" fmla="*/ 366719 h 366719"/>
                    <a:gd name="connsiteX8" fmla="*/ 90684 w 198793"/>
                    <a:gd name="connsiteY8" fmla="*/ 366718 h 366719"/>
                    <a:gd name="connsiteX9" fmla="*/ 71436 w 198793"/>
                    <a:gd name="connsiteY9" fmla="*/ 358745 h 366719"/>
                    <a:gd name="connsiteX10" fmla="*/ 49010 w 198793"/>
                    <a:gd name="connsiteY10" fmla="*/ 358745 h 366719"/>
                    <a:gd name="connsiteX11" fmla="*/ 0 w 198793"/>
                    <a:gd name="connsiteY11" fmla="*/ 309735 h 366719"/>
                    <a:gd name="connsiteX12" fmla="*/ 14355 w 198793"/>
                    <a:gd name="connsiteY12" fmla="*/ 275080 h 366719"/>
                    <a:gd name="connsiteX13" fmla="*/ 45171 w 198793"/>
                    <a:gd name="connsiteY13" fmla="*/ 262315 h 366719"/>
                    <a:gd name="connsiteX14" fmla="*/ 45171 w 198793"/>
                    <a:gd name="connsiteY14" fmla="*/ 181244 h 366719"/>
                    <a:gd name="connsiteX15" fmla="*/ 198793 w 198793"/>
                    <a:gd name="connsiteY15" fmla="*/ 91440 h 366719"/>
                    <a:gd name="connsiteX0" fmla="*/ 136197 w 198793"/>
                    <a:gd name="connsiteY0" fmla="*/ 118245 h 303720"/>
                    <a:gd name="connsiteX1" fmla="*/ 136197 w 198793"/>
                    <a:gd name="connsiteY1" fmla="*/ 199316 h 303720"/>
                    <a:gd name="connsiteX2" fmla="*/ 167013 w 198793"/>
                    <a:gd name="connsiteY2" fmla="*/ 212081 h 303720"/>
                    <a:gd name="connsiteX3" fmla="*/ 181368 w 198793"/>
                    <a:gd name="connsiteY3" fmla="*/ 246736 h 303720"/>
                    <a:gd name="connsiteX4" fmla="*/ 132358 w 198793"/>
                    <a:gd name="connsiteY4" fmla="*/ 295746 h 303720"/>
                    <a:gd name="connsiteX5" fmla="*/ 109934 w 198793"/>
                    <a:gd name="connsiteY5" fmla="*/ 295746 h 303720"/>
                    <a:gd name="connsiteX6" fmla="*/ 90683 w 198793"/>
                    <a:gd name="connsiteY6" fmla="*/ 303720 h 303720"/>
                    <a:gd name="connsiteX7" fmla="*/ 90684 w 198793"/>
                    <a:gd name="connsiteY7" fmla="*/ 303719 h 303720"/>
                    <a:gd name="connsiteX8" fmla="*/ 71436 w 198793"/>
                    <a:gd name="connsiteY8" fmla="*/ 295746 h 303720"/>
                    <a:gd name="connsiteX9" fmla="*/ 49010 w 198793"/>
                    <a:gd name="connsiteY9" fmla="*/ 295746 h 303720"/>
                    <a:gd name="connsiteX10" fmla="*/ 0 w 198793"/>
                    <a:gd name="connsiteY10" fmla="*/ 246736 h 303720"/>
                    <a:gd name="connsiteX11" fmla="*/ 14355 w 198793"/>
                    <a:gd name="connsiteY11" fmla="*/ 212081 h 303720"/>
                    <a:gd name="connsiteX12" fmla="*/ 45171 w 198793"/>
                    <a:gd name="connsiteY12" fmla="*/ 199316 h 303720"/>
                    <a:gd name="connsiteX13" fmla="*/ 45171 w 198793"/>
                    <a:gd name="connsiteY13" fmla="*/ 118245 h 303720"/>
                    <a:gd name="connsiteX14" fmla="*/ 198793 w 198793"/>
                    <a:gd name="connsiteY14" fmla="*/ 28441 h 303720"/>
                    <a:gd name="connsiteX0" fmla="*/ 136197 w 181368"/>
                    <a:gd name="connsiteY0" fmla="*/ 0 h 185475"/>
                    <a:gd name="connsiteX1" fmla="*/ 136197 w 181368"/>
                    <a:gd name="connsiteY1" fmla="*/ 81071 h 185475"/>
                    <a:gd name="connsiteX2" fmla="*/ 167013 w 181368"/>
                    <a:gd name="connsiteY2" fmla="*/ 93836 h 185475"/>
                    <a:gd name="connsiteX3" fmla="*/ 181368 w 181368"/>
                    <a:gd name="connsiteY3" fmla="*/ 128491 h 185475"/>
                    <a:gd name="connsiteX4" fmla="*/ 132358 w 181368"/>
                    <a:gd name="connsiteY4" fmla="*/ 177501 h 185475"/>
                    <a:gd name="connsiteX5" fmla="*/ 109934 w 181368"/>
                    <a:gd name="connsiteY5" fmla="*/ 177501 h 185475"/>
                    <a:gd name="connsiteX6" fmla="*/ 90683 w 181368"/>
                    <a:gd name="connsiteY6" fmla="*/ 185475 h 185475"/>
                    <a:gd name="connsiteX7" fmla="*/ 90684 w 181368"/>
                    <a:gd name="connsiteY7" fmla="*/ 185474 h 185475"/>
                    <a:gd name="connsiteX8" fmla="*/ 71436 w 181368"/>
                    <a:gd name="connsiteY8" fmla="*/ 177501 h 185475"/>
                    <a:gd name="connsiteX9" fmla="*/ 49010 w 181368"/>
                    <a:gd name="connsiteY9" fmla="*/ 177501 h 185475"/>
                    <a:gd name="connsiteX10" fmla="*/ 0 w 181368"/>
                    <a:gd name="connsiteY10" fmla="*/ 128491 h 185475"/>
                    <a:gd name="connsiteX11" fmla="*/ 14355 w 181368"/>
                    <a:gd name="connsiteY11" fmla="*/ 93836 h 185475"/>
                    <a:gd name="connsiteX12" fmla="*/ 45171 w 181368"/>
                    <a:gd name="connsiteY12" fmla="*/ 81071 h 185475"/>
                    <a:gd name="connsiteX13" fmla="*/ 45171 w 181368"/>
                    <a:gd name="connsiteY13" fmla="*/ 0 h 18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1368" h="185475">
                      <a:moveTo>
                        <a:pt x="136197" y="0"/>
                      </a:moveTo>
                      <a:lnTo>
                        <a:pt x="136197" y="81071"/>
                      </a:lnTo>
                      <a:lnTo>
                        <a:pt x="167013" y="93836"/>
                      </a:lnTo>
                      <a:cubicBezTo>
                        <a:pt x="175883" y="102705"/>
                        <a:pt x="181368" y="114958"/>
                        <a:pt x="181368" y="128491"/>
                      </a:cubicBezTo>
                      <a:cubicBezTo>
                        <a:pt x="181368" y="155558"/>
                        <a:pt x="159425" y="177501"/>
                        <a:pt x="132358" y="177501"/>
                      </a:cubicBezTo>
                      <a:lnTo>
                        <a:pt x="109934" y="177501"/>
                      </a:lnTo>
                      <a:lnTo>
                        <a:pt x="90683" y="185475"/>
                      </a:lnTo>
                      <a:lnTo>
                        <a:pt x="90684" y="185474"/>
                      </a:lnTo>
                      <a:lnTo>
                        <a:pt x="71436" y="177501"/>
                      </a:lnTo>
                      <a:lnTo>
                        <a:pt x="49010" y="177501"/>
                      </a:lnTo>
                      <a:cubicBezTo>
                        <a:pt x="21943" y="177501"/>
                        <a:pt x="0" y="155558"/>
                        <a:pt x="0" y="128491"/>
                      </a:cubicBezTo>
                      <a:cubicBezTo>
                        <a:pt x="0" y="114958"/>
                        <a:pt x="5486" y="102705"/>
                        <a:pt x="14355" y="93836"/>
                      </a:cubicBezTo>
                      <a:lnTo>
                        <a:pt x="45171" y="81071"/>
                      </a:lnTo>
                      <a:lnTo>
                        <a:pt x="45171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B96DA583-723B-F8B4-B37B-B9DD3FD49227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32702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0FD5597-49DA-4757-C4C3-889D4ABE9526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3A8A4EA-6262-2261-E060-D085118D8C17}"/>
                    </a:ext>
                  </a:extLst>
                </p:cNvPr>
                <p:cNvSpPr/>
                <p:nvPr/>
              </p:nvSpPr>
              <p:spPr>
                <a:xfrm>
                  <a:off x="4919662" y="1711325"/>
                  <a:ext cx="292100" cy="2984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A9DEF598-692D-C95F-2EB6-A0569A41DF37}"/>
                    </a:ext>
                  </a:extLst>
                </p:cNvPr>
                <p:cNvSpPr/>
                <p:nvPr/>
              </p:nvSpPr>
              <p:spPr>
                <a:xfrm flipH="1">
                  <a:off x="5907086" y="1749425"/>
                  <a:ext cx="295277" cy="260350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238125 w 274397"/>
                    <a:gd name="connsiteY0" fmla="*/ 294854 h 294854"/>
                    <a:gd name="connsiteX1" fmla="*/ 0 w 274397"/>
                    <a:gd name="connsiteY1" fmla="*/ 294854 h 294854"/>
                    <a:gd name="connsiteX2" fmla="*/ 107950 w 274397"/>
                    <a:gd name="connsiteY2" fmla="*/ 94829 h 294854"/>
                    <a:gd name="connsiteX3" fmla="*/ 274397 w 274397"/>
                    <a:gd name="connsiteY3" fmla="*/ 0 h 294854"/>
                    <a:gd name="connsiteX4" fmla="*/ 238125 w 274397"/>
                    <a:gd name="connsiteY4" fmla="*/ 294854 h 29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97" h="294854">
                      <a:moveTo>
                        <a:pt x="238125" y="294854"/>
                      </a:moveTo>
                      <a:lnTo>
                        <a:pt x="0" y="294854"/>
                      </a:lnTo>
                      <a:lnTo>
                        <a:pt x="107950" y="94829"/>
                      </a:lnTo>
                      <a:lnTo>
                        <a:pt x="274397" y="0"/>
                      </a:lnTo>
                      <a:lnTo>
                        <a:pt x="238125" y="294854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8245778-25B5-6638-0184-A41B965B8968}"/>
                  </a:ext>
                </a:extLst>
              </p:cNvPr>
              <p:cNvSpPr/>
              <p:nvPr/>
            </p:nvSpPr>
            <p:spPr>
              <a:xfrm>
                <a:off x="969169" y="596105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65EC30E-13AA-4C9A-475E-9604006FD825}"/>
                  </a:ext>
                </a:extLst>
              </p:cNvPr>
              <p:cNvSpPr/>
              <p:nvPr/>
            </p:nvSpPr>
            <p:spPr>
              <a:xfrm rot="10800000">
                <a:off x="969169" y="1692017"/>
                <a:ext cx="178702" cy="559940"/>
              </a:xfrm>
              <a:custGeom>
                <a:avLst/>
                <a:gdLst>
                  <a:gd name="connsiteX0" fmla="*/ 28576 w 178702"/>
                  <a:gd name="connsiteY0" fmla="*/ 0 h 559940"/>
                  <a:gd name="connsiteX1" fmla="*/ 150126 w 178702"/>
                  <a:gd name="connsiteY1" fmla="*/ 0 h 559940"/>
                  <a:gd name="connsiteX2" fmla="*/ 178702 w 178702"/>
                  <a:gd name="connsiteY2" fmla="*/ 28576 h 559940"/>
                  <a:gd name="connsiteX3" fmla="*/ 178702 w 178702"/>
                  <a:gd name="connsiteY3" fmla="*/ 142875 h 559940"/>
                  <a:gd name="connsiteX4" fmla="*/ 150126 w 178702"/>
                  <a:gd name="connsiteY4" fmla="*/ 171451 h 559940"/>
                  <a:gd name="connsiteX5" fmla="*/ 140638 w 178702"/>
                  <a:gd name="connsiteY5" fmla="*/ 171451 h 559940"/>
                  <a:gd name="connsiteX6" fmla="*/ 117150 w 178702"/>
                  <a:gd name="connsiteY6" fmla="*/ 194939 h 559940"/>
                  <a:gd name="connsiteX7" fmla="*/ 147484 w 178702"/>
                  <a:gd name="connsiteY7" fmla="*/ 225272 h 559940"/>
                  <a:gd name="connsiteX8" fmla="*/ 147484 w 178702"/>
                  <a:gd name="connsiteY8" fmla="*/ 247950 h 559940"/>
                  <a:gd name="connsiteX9" fmla="*/ 113580 w 178702"/>
                  <a:gd name="connsiteY9" fmla="*/ 281854 h 559940"/>
                  <a:gd name="connsiteX10" fmla="*/ 147484 w 178702"/>
                  <a:gd name="connsiteY10" fmla="*/ 315758 h 559940"/>
                  <a:gd name="connsiteX11" fmla="*/ 147484 w 178702"/>
                  <a:gd name="connsiteY11" fmla="*/ 338436 h 559940"/>
                  <a:gd name="connsiteX12" fmla="*/ 117150 w 178702"/>
                  <a:gd name="connsiteY12" fmla="*/ 368770 h 559940"/>
                  <a:gd name="connsiteX13" fmla="*/ 147484 w 178702"/>
                  <a:gd name="connsiteY13" fmla="*/ 399103 h 559940"/>
                  <a:gd name="connsiteX14" fmla="*/ 147484 w 178702"/>
                  <a:gd name="connsiteY14" fmla="*/ 421781 h 559940"/>
                  <a:gd name="connsiteX15" fmla="*/ 114769 w 178702"/>
                  <a:gd name="connsiteY15" fmla="*/ 454496 h 559940"/>
                  <a:gd name="connsiteX16" fmla="*/ 147484 w 178702"/>
                  <a:gd name="connsiteY16" fmla="*/ 487210 h 559940"/>
                  <a:gd name="connsiteX17" fmla="*/ 147484 w 178702"/>
                  <a:gd name="connsiteY17" fmla="*/ 509888 h 559940"/>
                  <a:gd name="connsiteX18" fmla="*/ 102128 w 178702"/>
                  <a:gd name="connsiteY18" fmla="*/ 555244 h 559940"/>
                  <a:gd name="connsiteX19" fmla="*/ 79450 w 178702"/>
                  <a:gd name="connsiteY19" fmla="*/ 555244 h 559940"/>
                  <a:gd name="connsiteX20" fmla="*/ 31218 w 178702"/>
                  <a:gd name="connsiteY20" fmla="*/ 507012 h 559940"/>
                  <a:gd name="connsiteX21" fmla="*/ 31218 w 178702"/>
                  <a:gd name="connsiteY21" fmla="*/ 484334 h 559940"/>
                  <a:gd name="connsiteX22" fmla="*/ 63933 w 178702"/>
                  <a:gd name="connsiteY22" fmla="*/ 451619 h 559940"/>
                  <a:gd name="connsiteX23" fmla="*/ 31218 w 178702"/>
                  <a:gd name="connsiteY23" fmla="*/ 418905 h 559940"/>
                  <a:gd name="connsiteX24" fmla="*/ 31218 w 178702"/>
                  <a:gd name="connsiteY24" fmla="*/ 396227 h 559940"/>
                  <a:gd name="connsiteX25" fmla="*/ 61552 w 178702"/>
                  <a:gd name="connsiteY25" fmla="*/ 365893 h 559940"/>
                  <a:gd name="connsiteX26" fmla="*/ 31218 w 178702"/>
                  <a:gd name="connsiteY26" fmla="*/ 335560 h 559940"/>
                  <a:gd name="connsiteX27" fmla="*/ 31218 w 178702"/>
                  <a:gd name="connsiteY27" fmla="*/ 312882 h 559940"/>
                  <a:gd name="connsiteX28" fmla="*/ 65122 w 178702"/>
                  <a:gd name="connsiteY28" fmla="*/ 278978 h 559940"/>
                  <a:gd name="connsiteX29" fmla="*/ 31218 w 178702"/>
                  <a:gd name="connsiteY29" fmla="*/ 245074 h 559940"/>
                  <a:gd name="connsiteX30" fmla="*/ 31218 w 178702"/>
                  <a:gd name="connsiteY30" fmla="*/ 222396 h 559940"/>
                  <a:gd name="connsiteX31" fmla="*/ 61552 w 178702"/>
                  <a:gd name="connsiteY31" fmla="*/ 192062 h 559940"/>
                  <a:gd name="connsiteX32" fmla="*/ 40940 w 178702"/>
                  <a:gd name="connsiteY32" fmla="*/ 171451 h 559940"/>
                  <a:gd name="connsiteX33" fmla="*/ 28576 w 178702"/>
                  <a:gd name="connsiteY33" fmla="*/ 171451 h 559940"/>
                  <a:gd name="connsiteX34" fmla="*/ 0 w 178702"/>
                  <a:gd name="connsiteY34" fmla="*/ 142875 h 559940"/>
                  <a:gd name="connsiteX35" fmla="*/ 0 w 178702"/>
                  <a:gd name="connsiteY35" fmla="*/ 28576 h 559940"/>
                  <a:gd name="connsiteX36" fmla="*/ 28576 w 178702"/>
                  <a:gd name="connsiteY36" fmla="*/ 0 h 5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78702" h="559940">
                    <a:moveTo>
                      <a:pt x="28576" y="0"/>
                    </a:moveTo>
                    <a:lnTo>
                      <a:pt x="150126" y="0"/>
                    </a:lnTo>
                    <a:cubicBezTo>
                      <a:pt x="165908" y="0"/>
                      <a:pt x="178702" y="12794"/>
                      <a:pt x="178702" y="28576"/>
                    </a:cubicBezTo>
                    <a:lnTo>
                      <a:pt x="178702" y="142875"/>
                    </a:lnTo>
                    <a:cubicBezTo>
                      <a:pt x="178702" y="158657"/>
                      <a:pt x="165908" y="171451"/>
                      <a:pt x="150126" y="171451"/>
                    </a:cubicBezTo>
                    <a:lnTo>
                      <a:pt x="140638" y="171451"/>
                    </a:lnTo>
                    <a:lnTo>
                      <a:pt x="117150" y="194939"/>
                    </a:lnTo>
                    <a:lnTo>
                      <a:pt x="147484" y="225272"/>
                    </a:lnTo>
                    <a:cubicBezTo>
                      <a:pt x="153746" y="231534"/>
                      <a:pt x="153746" y="241688"/>
                      <a:pt x="147484" y="247950"/>
                    </a:cubicBezTo>
                    <a:lnTo>
                      <a:pt x="113580" y="281854"/>
                    </a:lnTo>
                    <a:lnTo>
                      <a:pt x="147484" y="315758"/>
                    </a:lnTo>
                    <a:cubicBezTo>
                      <a:pt x="153746" y="322020"/>
                      <a:pt x="153746" y="332174"/>
                      <a:pt x="147484" y="338436"/>
                    </a:cubicBezTo>
                    <a:lnTo>
                      <a:pt x="117150" y="368770"/>
                    </a:lnTo>
                    <a:lnTo>
                      <a:pt x="147484" y="399103"/>
                    </a:lnTo>
                    <a:cubicBezTo>
                      <a:pt x="153746" y="405365"/>
                      <a:pt x="153746" y="415519"/>
                      <a:pt x="147484" y="421781"/>
                    </a:cubicBezTo>
                    <a:lnTo>
                      <a:pt x="114769" y="454496"/>
                    </a:lnTo>
                    <a:lnTo>
                      <a:pt x="147484" y="487210"/>
                    </a:lnTo>
                    <a:cubicBezTo>
                      <a:pt x="153746" y="493472"/>
                      <a:pt x="153746" y="503626"/>
                      <a:pt x="147484" y="509888"/>
                    </a:cubicBezTo>
                    <a:lnTo>
                      <a:pt x="102128" y="555244"/>
                    </a:lnTo>
                    <a:cubicBezTo>
                      <a:pt x="95866" y="561506"/>
                      <a:pt x="85712" y="561506"/>
                      <a:pt x="79450" y="555244"/>
                    </a:cubicBezTo>
                    <a:lnTo>
                      <a:pt x="31218" y="507012"/>
                    </a:lnTo>
                    <a:cubicBezTo>
                      <a:pt x="24956" y="500750"/>
                      <a:pt x="24956" y="490596"/>
                      <a:pt x="31218" y="484334"/>
                    </a:cubicBezTo>
                    <a:lnTo>
                      <a:pt x="63933" y="451619"/>
                    </a:lnTo>
                    <a:lnTo>
                      <a:pt x="31218" y="418905"/>
                    </a:lnTo>
                    <a:cubicBezTo>
                      <a:pt x="24956" y="412643"/>
                      <a:pt x="24956" y="402489"/>
                      <a:pt x="31218" y="396227"/>
                    </a:cubicBezTo>
                    <a:lnTo>
                      <a:pt x="61552" y="365893"/>
                    </a:lnTo>
                    <a:lnTo>
                      <a:pt x="31218" y="335560"/>
                    </a:lnTo>
                    <a:cubicBezTo>
                      <a:pt x="24956" y="329298"/>
                      <a:pt x="24956" y="319144"/>
                      <a:pt x="31218" y="312882"/>
                    </a:cubicBezTo>
                    <a:lnTo>
                      <a:pt x="65122" y="278978"/>
                    </a:lnTo>
                    <a:lnTo>
                      <a:pt x="31218" y="245074"/>
                    </a:lnTo>
                    <a:cubicBezTo>
                      <a:pt x="24956" y="238812"/>
                      <a:pt x="24956" y="228658"/>
                      <a:pt x="31218" y="222396"/>
                    </a:cubicBezTo>
                    <a:lnTo>
                      <a:pt x="61552" y="192062"/>
                    </a:lnTo>
                    <a:lnTo>
                      <a:pt x="40940" y="171451"/>
                    </a:lnTo>
                    <a:lnTo>
                      <a:pt x="28576" y="171451"/>
                    </a:lnTo>
                    <a:cubicBezTo>
                      <a:pt x="12794" y="171451"/>
                      <a:pt x="0" y="158657"/>
                      <a:pt x="0" y="142875"/>
                    </a:cubicBezTo>
                    <a:lnTo>
                      <a:pt x="0" y="28576"/>
                    </a:lnTo>
                    <a:cubicBezTo>
                      <a:pt x="0" y="12794"/>
                      <a:pt x="12794" y="0"/>
                      <a:pt x="28576" y="0"/>
                    </a:cubicBezTo>
                    <a:close/>
                  </a:path>
                </a:pathLst>
              </a:cu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ひし形 390">
                <a:extLst>
                  <a:ext uri="{FF2B5EF4-FFF2-40B4-BE49-F238E27FC236}">
                    <a16:creationId xmlns:a16="http://schemas.microsoft.com/office/drawing/2014/main" id="{12117B8E-9EB0-9CDA-3F47-6DDB31992DB8}"/>
                  </a:ext>
                </a:extLst>
              </p:cNvPr>
              <p:cNvSpPr/>
              <p:nvPr/>
            </p:nvSpPr>
            <p:spPr>
              <a:xfrm>
                <a:off x="988334" y="1204914"/>
                <a:ext cx="149904" cy="448114"/>
              </a:xfrm>
              <a:prstGeom prst="diamond">
                <a:avLst/>
              </a:prstGeom>
              <a:solidFill>
                <a:srgbClr val="4B68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C3C20B2A-539F-6AE9-508E-88D8AAE607D6}"/>
                  </a:ext>
                </a:extLst>
              </p:cNvPr>
              <p:cNvSpPr/>
              <p:nvPr/>
            </p:nvSpPr>
            <p:spPr>
              <a:xfrm>
                <a:off x="4296576" y="724291"/>
                <a:ext cx="423862" cy="171449"/>
              </a:xfrm>
              <a:prstGeom prst="ellipse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AFDA2BC5-9316-D893-5F60-17514AE6D27F}"/>
                  </a:ext>
                </a:extLst>
              </p:cNvPr>
              <p:cNvSpPr/>
              <p:nvPr/>
            </p:nvSpPr>
            <p:spPr>
              <a:xfrm>
                <a:off x="4202907" y="560874"/>
                <a:ext cx="590550" cy="238517"/>
              </a:xfrm>
              <a:custGeom>
                <a:avLst/>
                <a:gdLst>
                  <a:gd name="connsiteX0" fmla="*/ 205978 w 590550"/>
                  <a:gd name="connsiteY0" fmla="*/ 0 h 238517"/>
                  <a:gd name="connsiteX1" fmla="*/ 270805 w 590550"/>
                  <a:gd name="connsiteY1" fmla="*/ 14006 h 238517"/>
                  <a:gd name="connsiteX2" fmla="*/ 287660 w 590550"/>
                  <a:gd name="connsiteY2" fmla="*/ 35231 h 238517"/>
                  <a:gd name="connsiteX3" fmla="*/ 298128 w 590550"/>
                  <a:gd name="connsiteY3" fmla="*/ 35231 h 238517"/>
                  <a:gd name="connsiteX4" fmla="*/ 314982 w 590550"/>
                  <a:gd name="connsiteY4" fmla="*/ 14006 h 238517"/>
                  <a:gd name="connsiteX5" fmla="*/ 379809 w 590550"/>
                  <a:gd name="connsiteY5" fmla="*/ 0 h 238517"/>
                  <a:gd name="connsiteX6" fmla="*/ 444636 w 590550"/>
                  <a:gd name="connsiteY6" fmla="*/ 14006 h 238517"/>
                  <a:gd name="connsiteX7" fmla="*/ 461491 w 590550"/>
                  <a:gd name="connsiteY7" fmla="*/ 35231 h 238517"/>
                  <a:gd name="connsiteX8" fmla="*/ 531769 w 590550"/>
                  <a:gd name="connsiteY8" fmla="*/ 35231 h 238517"/>
                  <a:gd name="connsiteX9" fmla="*/ 573881 w 590550"/>
                  <a:gd name="connsiteY9" fmla="*/ 77343 h 238517"/>
                  <a:gd name="connsiteX10" fmla="*/ 565596 w 590550"/>
                  <a:gd name="connsiteY10" fmla="*/ 97345 h 238517"/>
                  <a:gd name="connsiteX11" fmla="*/ 567690 w 590550"/>
                  <a:gd name="connsiteY11" fmla="*/ 97345 h 238517"/>
                  <a:gd name="connsiteX12" fmla="*/ 590550 w 590550"/>
                  <a:gd name="connsiteY12" fmla="*/ 120205 h 238517"/>
                  <a:gd name="connsiteX13" fmla="*/ 567690 w 590550"/>
                  <a:gd name="connsiteY13" fmla="*/ 143065 h 238517"/>
                  <a:gd name="connsiteX14" fmla="*/ 563623 w 590550"/>
                  <a:gd name="connsiteY14" fmla="*/ 143065 h 238517"/>
                  <a:gd name="connsiteX15" fmla="*/ 573881 w 590550"/>
                  <a:gd name="connsiteY15" fmla="*/ 167830 h 238517"/>
                  <a:gd name="connsiteX16" fmla="*/ 531769 w 590550"/>
                  <a:gd name="connsiteY16" fmla="*/ 209942 h 238517"/>
                  <a:gd name="connsiteX17" fmla="*/ 456205 w 590550"/>
                  <a:gd name="connsiteY17" fmla="*/ 209942 h 238517"/>
                  <a:gd name="connsiteX18" fmla="*/ 444636 w 590550"/>
                  <a:gd name="connsiteY18" fmla="*/ 224511 h 238517"/>
                  <a:gd name="connsiteX19" fmla="*/ 379809 w 590550"/>
                  <a:gd name="connsiteY19" fmla="*/ 238517 h 238517"/>
                  <a:gd name="connsiteX20" fmla="*/ 314982 w 590550"/>
                  <a:gd name="connsiteY20" fmla="*/ 224511 h 238517"/>
                  <a:gd name="connsiteX21" fmla="*/ 303413 w 590550"/>
                  <a:gd name="connsiteY21" fmla="*/ 209942 h 238517"/>
                  <a:gd name="connsiteX22" fmla="*/ 282375 w 590550"/>
                  <a:gd name="connsiteY22" fmla="*/ 209942 h 238517"/>
                  <a:gd name="connsiteX23" fmla="*/ 270805 w 590550"/>
                  <a:gd name="connsiteY23" fmla="*/ 224511 h 238517"/>
                  <a:gd name="connsiteX24" fmla="*/ 205978 w 590550"/>
                  <a:gd name="connsiteY24" fmla="*/ 238517 h 238517"/>
                  <a:gd name="connsiteX25" fmla="*/ 141151 w 590550"/>
                  <a:gd name="connsiteY25" fmla="*/ 224511 h 238517"/>
                  <a:gd name="connsiteX26" fmla="*/ 129582 w 590550"/>
                  <a:gd name="connsiteY26" fmla="*/ 209942 h 238517"/>
                  <a:gd name="connsiteX27" fmla="*/ 58780 w 590550"/>
                  <a:gd name="connsiteY27" fmla="*/ 209942 h 238517"/>
                  <a:gd name="connsiteX28" fmla="*/ 16668 w 590550"/>
                  <a:gd name="connsiteY28" fmla="*/ 167830 h 238517"/>
                  <a:gd name="connsiteX29" fmla="*/ 26926 w 590550"/>
                  <a:gd name="connsiteY29" fmla="*/ 143065 h 238517"/>
                  <a:gd name="connsiteX30" fmla="*/ 22860 w 590550"/>
                  <a:gd name="connsiteY30" fmla="*/ 143065 h 238517"/>
                  <a:gd name="connsiteX31" fmla="*/ 0 w 590550"/>
                  <a:gd name="connsiteY31" fmla="*/ 120205 h 238517"/>
                  <a:gd name="connsiteX32" fmla="*/ 22860 w 590550"/>
                  <a:gd name="connsiteY32" fmla="*/ 97345 h 238517"/>
                  <a:gd name="connsiteX33" fmla="*/ 24953 w 590550"/>
                  <a:gd name="connsiteY33" fmla="*/ 97345 h 238517"/>
                  <a:gd name="connsiteX34" fmla="*/ 16668 w 590550"/>
                  <a:gd name="connsiteY34" fmla="*/ 77343 h 238517"/>
                  <a:gd name="connsiteX35" fmla="*/ 58780 w 590550"/>
                  <a:gd name="connsiteY35" fmla="*/ 35231 h 238517"/>
                  <a:gd name="connsiteX36" fmla="*/ 124297 w 590550"/>
                  <a:gd name="connsiteY36" fmla="*/ 35231 h 238517"/>
                  <a:gd name="connsiteX37" fmla="*/ 141151 w 590550"/>
                  <a:gd name="connsiteY37" fmla="*/ 14006 h 238517"/>
                  <a:gd name="connsiteX38" fmla="*/ 205978 w 590550"/>
                  <a:gd name="connsiteY38" fmla="*/ 0 h 23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0550" h="238517">
                    <a:moveTo>
                      <a:pt x="205978" y="0"/>
                    </a:moveTo>
                    <a:cubicBezTo>
                      <a:pt x="231294" y="0"/>
                      <a:pt x="254214" y="5353"/>
                      <a:pt x="270805" y="14006"/>
                    </a:cubicBezTo>
                    <a:lnTo>
                      <a:pt x="287660" y="35231"/>
                    </a:lnTo>
                    <a:lnTo>
                      <a:pt x="298128" y="35231"/>
                    </a:lnTo>
                    <a:lnTo>
                      <a:pt x="314982" y="14006"/>
                    </a:lnTo>
                    <a:cubicBezTo>
                      <a:pt x="331573" y="5353"/>
                      <a:pt x="354493" y="0"/>
                      <a:pt x="379809" y="0"/>
                    </a:cubicBezTo>
                    <a:cubicBezTo>
                      <a:pt x="405126" y="0"/>
                      <a:pt x="428045" y="5352"/>
                      <a:pt x="444636" y="14006"/>
                    </a:cubicBezTo>
                    <a:lnTo>
                      <a:pt x="461491" y="35231"/>
                    </a:lnTo>
                    <a:lnTo>
                      <a:pt x="531769" y="35231"/>
                    </a:lnTo>
                    <a:cubicBezTo>
                      <a:pt x="555027" y="35231"/>
                      <a:pt x="573881" y="54085"/>
                      <a:pt x="573881" y="77343"/>
                    </a:cubicBezTo>
                    <a:lnTo>
                      <a:pt x="565596" y="97345"/>
                    </a:lnTo>
                    <a:lnTo>
                      <a:pt x="567690" y="97345"/>
                    </a:lnTo>
                    <a:cubicBezTo>
                      <a:pt x="580315" y="97345"/>
                      <a:pt x="590550" y="107580"/>
                      <a:pt x="590550" y="120205"/>
                    </a:cubicBezTo>
                    <a:cubicBezTo>
                      <a:pt x="590550" y="132830"/>
                      <a:pt x="580315" y="143065"/>
                      <a:pt x="567690" y="143065"/>
                    </a:cubicBezTo>
                    <a:lnTo>
                      <a:pt x="563623" y="143065"/>
                    </a:lnTo>
                    <a:lnTo>
                      <a:pt x="573881" y="167830"/>
                    </a:lnTo>
                    <a:cubicBezTo>
                      <a:pt x="573881" y="191088"/>
                      <a:pt x="555027" y="209942"/>
                      <a:pt x="531769" y="209942"/>
                    </a:cubicBezTo>
                    <a:lnTo>
                      <a:pt x="456205" y="209942"/>
                    </a:lnTo>
                    <a:lnTo>
                      <a:pt x="444636" y="224511"/>
                    </a:lnTo>
                    <a:cubicBezTo>
                      <a:pt x="428045" y="233165"/>
                      <a:pt x="405126" y="238517"/>
                      <a:pt x="379809" y="238517"/>
                    </a:cubicBezTo>
                    <a:cubicBezTo>
                      <a:pt x="354493" y="238517"/>
                      <a:pt x="331573" y="233165"/>
                      <a:pt x="314982" y="224511"/>
                    </a:cubicBezTo>
                    <a:lnTo>
                      <a:pt x="303413" y="209942"/>
                    </a:lnTo>
                    <a:lnTo>
                      <a:pt x="282375" y="209942"/>
                    </a:lnTo>
                    <a:lnTo>
                      <a:pt x="270805" y="224511"/>
                    </a:lnTo>
                    <a:cubicBezTo>
                      <a:pt x="254214" y="233165"/>
                      <a:pt x="231294" y="238517"/>
                      <a:pt x="205978" y="238517"/>
                    </a:cubicBezTo>
                    <a:cubicBezTo>
                      <a:pt x="180662" y="238517"/>
                      <a:pt x="157742" y="233165"/>
                      <a:pt x="141151" y="224511"/>
                    </a:cubicBezTo>
                    <a:lnTo>
                      <a:pt x="129582" y="209942"/>
                    </a:lnTo>
                    <a:lnTo>
                      <a:pt x="58780" y="209942"/>
                    </a:lnTo>
                    <a:cubicBezTo>
                      <a:pt x="35522" y="209942"/>
                      <a:pt x="16668" y="191088"/>
                      <a:pt x="16668" y="167830"/>
                    </a:cubicBezTo>
                    <a:lnTo>
                      <a:pt x="26926" y="143065"/>
                    </a:lnTo>
                    <a:lnTo>
                      <a:pt x="22860" y="143065"/>
                    </a:lnTo>
                    <a:cubicBezTo>
                      <a:pt x="10235" y="143065"/>
                      <a:pt x="0" y="132830"/>
                      <a:pt x="0" y="120205"/>
                    </a:cubicBezTo>
                    <a:cubicBezTo>
                      <a:pt x="0" y="107580"/>
                      <a:pt x="10235" y="97345"/>
                      <a:pt x="22860" y="97345"/>
                    </a:cubicBezTo>
                    <a:lnTo>
                      <a:pt x="24953" y="97345"/>
                    </a:lnTo>
                    <a:lnTo>
                      <a:pt x="16668" y="77343"/>
                    </a:lnTo>
                    <a:cubicBezTo>
                      <a:pt x="16668" y="54085"/>
                      <a:pt x="35522" y="35231"/>
                      <a:pt x="58780" y="35231"/>
                    </a:cubicBezTo>
                    <a:lnTo>
                      <a:pt x="124297" y="35231"/>
                    </a:lnTo>
                    <a:lnTo>
                      <a:pt x="141151" y="14006"/>
                    </a:lnTo>
                    <a:cubicBezTo>
                      <a:pt x="157742" y="5352"/>
                      <a:pt x="180662" y="0"/>
                      <a:pt x="205978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B046C8D8-CFCB-C290-BA36-6520CD71ABBD}"/>
                  </a:ext>
                </a:extLst>
              </p:cNvPr>
              <p:cNvSpPr/>
              <p:nvPr/>
            </p:nvSpPr>
            <p:spPr>
              <a:xfrm>
                <a:off x="4576762" y="804863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1A158F7-2282-AE5D-D380-A6657B83B6FF}"/>
                  </a:ext>
                </a:extLst>
              </p:cNvPr>
              <p:cNvSpPr/>
              <p:nvPr/>
            </p:nvSpPr>
            <p:spPr>
              <a:xfrm>
                <a:off x="2413000" y="567224"/>
                <a:ext cx="1130720" cy="201128"/>
              </a:xfrm>
              <a:custGeom>
                <a:avLst/>
                <a:gdLst>
                  <a:gd name="connsiteX0" fmla="*/ 72441 w 1130720"/>
                  <a:gd name="connsiteY0" fmla="*/ 0 h 201128"/>
                  <a:gd name="connsiteX1" fmla="*/ 123665 w 1130720"/>
                  <a:gd name="connsiteY1" fmla="*/ 29454 h 201128"/>
                  <a:gd name="connsiteX2" fmla="*/ 124953 w 1130720"/>
                  <a:gd name="connsiteY2" fmla="*/ 32107 h 201128"/>
                  <a:gd name="connsiteX3" fmla="*/ 1005767 w 1130720"/>
                  <a:gd name="connsiteY3" fmla="*/ 32107 h 201128"/>
                  <a:gd name="connsiteX4" fmla="*/ 1007056 w 1130720"/>
                  <a:gd name="connsiteY4" fmla="*/ 29454 h 201128"/>
                  <a:gd name="connsiteX5" fmla="*/ 1058279 w 1130720"/>
                  <a:gd name="connsiteY5" fmla="*/ 0 h 201128"/>
                  <a:gd name="connsiteX6" fmla="*/ 1130720 w 1130720"/>
                  <a:gd name="connsiteY6" fmla="*/ 100564 h 201128"/>
                  <a:gd name="connsiteX7" fmla="*/ 1058279 w 1130720"/>
                  <a:gd name="connsiteY7" fmla="*/ 201128 h 201128"/>
                  <a:gd name="connsiteX8" fmla="*/ 1030082 w 1130720"/>
                  <a:gd name="connsiteY8" fmla="*/ 193225 h 201128"/>
                  <a:gd name="connsiteX9" fmla="*/ 1011803 w 1130720"/>
                  <a:gd name="connsiteY9" fmla="*/ 176117 h 201128"/>
                  <a:gd name="connsiteX10" fmla="*/ 118917 w 1130720"/>
                  <a:gd name="connsiteY10" fmla="*/ 176117 h 201128"/>
                  <a:gd name="connsiteX11" fmla="*/ 100638 w 1130720"/>
                  <a:gd name="connsiteY11" fmla="*/ 193225 h 201128"/>
                  <a:gd name="connsiteX12" fmla="*/ 72441 w 1130720"/>
                  <a:gd name="connsiteY12" fmla="*/ 201128 h 201128"/>
                  <a:gd name="connsiteX13" fmla="*/ 0 w 1130720"/>
                  <a:gd name="connsiteY13" fmla="*/ 100564 h 201128"/>
                  <a:gd name="connsiteX14" fmla="*/ 72441 w 1130720"/>
                  <a:gd name="connsiteY14" fmla="*/ 0 h 201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30720" h="201128">
                    <a:moveTo>
                      <a:pt x="72441" y="0"/>
                    </a:moveTo>
                    <a:cubicBezTo>
                      <a:pt x="92445" y="0"/>
                      <a:pt x="110555" y="11256"/>
                      <a:pt x="123665" y="29454"/>
                    </a:cubicBezTo>
                    <a:lnTo>
                      <a:pt x="124953" y="32107"/>
                    </a:lnTo>
                    <a:lnTo>
                      <a:pt x="1005767" y="32107"/>
                    </a:lnTo>
                    <a:lnTo>
                      <a:pt x="1007056" y="29454"/>
                    </a:lnTo>
                    <a:cubicBezTo>
                      <a:pt x="1020165" y="11256"/>
                      <a:pt x="1038275" y="0"/>
                      <a:pt x="1058279" y="0"/>
                    </a:cubicBezTo>
                    <a:cubicBezTo>
                      <a:pt x="1098287" y="0"/>
                      <a:pt x="1130720" y="45024"/>
                      <a:pt x="1130720" y="100564"/>
                    </a:cubicBezTo>
                    <a:cubicBezTo>
                      <a:pt x="1130720" y="156104"/>
                      <a:pt x="1098287" y="201128"/>
                      <a:pt x="1058279" y="201128"/>
                    </a:cubicBezTo>
                    <a:cubicBezTo>
                      <a:pt x="1048277" y="201128"/>
                      <a:pt x="1038749" y="198314"/>
                      <a:pt x="1030082" y="193225"/>
                    </a:cubicBezTo>
                    <a:lnTo>
                      <a:pt x="1011803" y="176117"/>
                    </a:lnTo>
                    <a:lnTo>
                      <a:pt x="118917" y="176117"/>
                    </a:lnTo>
                    <a:lnTo>
                      <a:pt x="100638" y="193225"/>
                    </a:lnTo>
                    <a:cubicBezTo>
                      <a:pt x="91972" y="198314"/>
                      <a:pt x="82443" y="201128"/>
                      <a:pt x="72441" y="201128"/>
                    </a:cubicBezTo>
                    <a:cubicBezTo>
                      <a:pt x="32433" y="201128"/>
                      <a:pt x="0" y="156104"/>
                      <a:pt x="0" y="100564"/>
                    </a:cubicBezTo>
                    <a:cubicBezTo>
                      <a:pt x="0" y="45024"/>
                      <a:pt x="32433" y="0"/>
                      <a:pt x="72441" y="0"/>
                    </a:cubicBezTo>
                    <a:close/>
                  </a:path>
                </a:pathLst>
              </a:cu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ABDFBC26-E2B3-8CAC-0161-8926FE3095F1}"/>
                  </a:ext>
                </a:extLst>
              </p:cNvPr>
              <p:cNvSpPr/>
              <p:nvPr/>
            </p:nvSpPr>
            <p:spPr>
              <a:xfrm>
                <a:off x="2535656" y="623888"/>
                <a:ext cx="896082" cy="956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7563B9AF-36B1-1C0C-7FAC-07823CEBAE2E}"/>
                  </a:ext>
                </a:extLst>
              </p:cNvPr>
              <p:cNvGrpSpPr/>
              <p:nvPr/>
            </p:nvGrpSpPr>
            <p:grpSpPr>
              <a:xfrm>
                <a:off x="2501723" y="1916903"/>
                <a:ext cx="725202" cy="335052"/>
                <a:chOff x="2501723" y="1916903"/>
                <a:chExt cx="725202" cy="335052"/>
              </a:xfrm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8044C675-8BCC-C165-A0CA-FED5AC4CD82F}"/>
                    </a:ext>
                  </a:extLst>
                </p:cNvPr>
                <p:cNvSpPr/>
                <p:nvPr/>
              </p:nvSpPr>
              <p:spPr>
                <a:xfrm>
                  <a:off x="2501723" y="1916903"/>
                  <a:ext cx="725202" cy="335052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DF76D1A3-775A-7E0C-5030-40B83F3BA340}"/>
                    </a:ext>
                  </a:extLst>
                </p:cNvPr>
                <p:cNvSpPr/>
                <p:nvPr/>
              </p:nvSpPr>
              <p:spPr>
                <a:xfrm>
                  <a:off x="2524124" y="1950244"/>
                  <a:ext cx="688181" cy="268370"/>
                </a:xfrm>
                <a:custGeom>
                  <a:avLst/>
                  <a:gdLst>
                    <a:gd name="connsiteX0" fmla="*/ 233540 w 725202"/>
                    <a:gd name="connsiteY0" fmla="*/ 0 h 335052"/>
                    <a:gd name="connsiteX1" fmla="*/ 278649 w 725202"/>
                    <a:gd name="connsiteY1" fmla="*/ 13165 h 335052"/>
                    <a:gd name="connsiteX2" fmla="*/ 304034 w 725202"/>
                    <a:gd name="connsiteY2" fmla="*/ 37907 h 335052"/>
                    <a:gd name="connsiteX3" fmla="*/ 317018 w 725202"/>
                    <a:gd name="connsiteY3" fmla="*/ 26332 h 335052"/>
                    <a:gd name="connsiteX4" fmla="*/ 362127 w 725202"/>
                    <a:gd name="connsiteY4" fmla="*/ 14290 h 335052"/>
                    <a:gd name="connsiteX5" fmla="*/ 407236 w 725202"/>
                    <a:gd name="connsiteY5" fmla="*/ 26332 h 335052"/>
                    <a:gd name="connsiteX6" fmla="*/ 422707 w 725202"/>
                    <a:gd name="connsiteY6" fmla="*/ 40125 h 335052"/>
                    <a:gd name="connsiteX7" fmla="*/ 450368 w 725202"/>
                    <a:gd name="connsiteY7" fmla="*/ 13165 h 335052"/>
                    <a:gd name="connsiteX8" fmla="*/ 495477 w 725202"/>
                    <a:gd name="connsiteY8" fmla="*/ 0 h 335052"/>
                    <a:gd name="connsiteX9" fmla="*/ 577422 w 725202"/>
                    <a:gd name="connsiteY9" fmla="*/ 49067 h 335052"/>
                    <a:gd name="connsiteX10" fmla="*/ 579436 w 725202"/>
                    <a:gd name="connsiteY10" fmla="*/ 53385 h 335052"/>
                    <a:gd name="connsiteX11" fmla="*/ 647445 w 725202"/>
                    <a:gd name="connsiteY11" fmla="*/ 37746 h 335052"/>
                    <a:gd name="connsiteX12" fmla="*/ 653172 w 725202"/>
                    <a:gd name="connsiteY12" fmla="*/ 26332 h 335052"/>
                    <a:gd name="connsiteX13" fmla="*/ 673354 w 725202"/>
                    <a:gd name="connsiteY13" fmla="*/ 14290 h 335052"/>
                    <a:gd name="connsiteX14" fmla="*/ 725202 w 725202"/>
                    <a:gd name="connsiteY14" fmla="*/ 167526 h 335052"/>
                    <a:gd name="connsiteX15" fmla="*/ 673354 w 725202"/>
                    <a:gd name="connsiteY15" fmla="*/ 320762 h 335052"/>
                    <a:gd name="connsiteX16" fmla="*/ 662292 w 725202"/>
                    <a:gd name="connsiteY16" fmla="*/ 314162 h 335052"/>
                    <a:gd name="connsiteX17" fmla="*/ 662962 w 725202"/>
                    <a:gd name="connsiteY17" fmla="*/ 315076 h 335052"/>
                    <a:gd name="connsiteX18" fmla="*/ 569602 w 725202"/>
                    <a:gd name="connsiteY18" fmla="*/ 293606 h 335052"/>
                    <a:gd name="connsiteX19" fmla="*/ 540586 w 725202"/>
                    <a:gd name="connsiteY19" fmla="*/ 321887 h 335052"/>
                    <a:gd name="connsiteX20" fmla="*/ 495477 w 725202"/>
                    <a:gd name="connsiteY20" fmla="*/ 335052 h 335052"/>
                    <a:gd name="connsiteX21" fmla="*/ 450368 w 725202"/>
                    <a:gd name="connsiteY21" fmla="*/ 321887 h 335052"/>
                    <a:gd name="connsiteX22" fmla="*/ 422707 w 725202"/>
                    <a:gd name="connsiteY22" fmla="*/ 294927 h 335052"/>
                    <a:gd name="connsiteX23" fmla="*/ 407236 w 725202"/>
                    <a:gd name="connsiteY23" fmla="*/ 308720 h 335052"/>
                    <a:gd name="connsiteX24" fmla="*/ 362127 w 725202"/>
                    <a:gd name="connsiteY24" fmla="*/ 320762 h 335052"/>
                    <a:gd name="connsiteX25" fmla="*/ 317018 w 725202"/>
                    <a:gd name="connsiteY25" fmla="*/ 308720 h 335052"/>
                    <a:gd name="connsiteX26" fmla="*/ 304034 w 725202"/>
                    <a:gd name="connsiteY26" fmla="*/ 297145 h 335052"/>
                    <a:gd name="connsiteX27" fmla="*/ 278649 w 725202"/>
                    <a:gd name="connsiteY27" fmla="*/ 321887 h 335052"/>
                    <a:gd name="connsiteX28" fmla="*/ 233540 w 725202"/>
                    <a:gd name="connsiteY28" fmla="*/ 335052 h 335052"/>
                    <a:gd name="connsiteX29" fmla="*/ 188431 w 725202"/>
                    <a:gd name="connsiteY29" fmla="*/ 321887 h 335052"/>
                    <a:gd name="connsiteX30" fmla="*/ 159044 w 725202"/>
                    <a:gd name="connsiteY30" fmla="*/ 293246 h 335052"/>
                    <a:gd name="connsiteX31" fmla="*/ 64115 w 725202"/>
                    <a:gd name="connsiteY31" fmla="*/ 315076 h 335052"/>
                    <a:gd name="connsiteX32" fmla="*/ 66242 w 725202"/>
                    <a:gd name="connsiteY32" fmla="*/ 312174 h 335052"/>
                    <a:gd name="connsiteX33" fmla="*/ 51848 w 725202"/>
                    <a:gd name="connsiteY33" fmla="*/ 320762 h 335052"/>
                    <a:gd name="connsiteX34" fmla="*/ 0 w 725202"/>
                    <a:gd name="connsiteY34" fmla="*/ 167526 h 335052"/>
                    <a:gd name="connsiteX35" fmla="*/ 51848 w 725202"/>
                    <a:gd name="connsiteY35" fmla="*/ 14290 h 335052"/>
                    <a:gd name="connsiteX36" fmla="*/ 72030 w 725202"/>
                    <a:gd name="connsiteY36" fmla="*/ 26332 h 335052"/>
                    <a:gd name="connsiteX37" fmla="*/ 77513 w 725202"/>
                    <a:gd name="connsiteY37" fmla="*/ 37259 h 335052"/>
                    <a:gd name="connsiteX38" fmla="*/ 149393 w 725202"/>
                    <a:gd name="connsiteY38" fmla="*/ 53788 h 335052"/>
                    <a:gd name="connsiteX39" fmla="*/ 151595 w 725202"/>
                    <a:gd name="connsiteY39" fmla="*/ 49067 h 335052"/>
                    <a:gd name="connsiteX40" fmla="*/ 233540 w 725202"/>
                    <a:gd name="connsiteY40" fmla="*/ 0 h 33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725202" h="335052">
                      <a:moveTo>
                        <a:pt x="233540" y="0"/>
                      </a:moveTo>
                      <a:cubicBezTo>
                        <a:pt x="249541" y="0"/>
                        <a:pt x="264784" y="4688"/>
                        <a:pt x="278649" y="13165"/>
                      </a:cubicBezTo>
                      <a:lnTo>
                        <a:pt x="304034" y="37907"/>
                      </a:lnTo>
                      <a:lnTo>
                        <a:pt x="317018" y="26332"/>
                      </a:lnTo>
                      <a:cubicBezTo>
                        <a:pt x="330883" y="18578"/>
                        <a:pt x="346126" y="14290"/>
                        <a:pt x="362127" y="14290"/>
                      </a:cubicBezTo>
                      <a:cubicBezTo>
                        <a:pt x="378128" y="14290"/>
                        <a:pt x="393371" y="18578"/>
                        <a:pt x="407236" y="26332"/>
                      </a:cubicBezTo>
                      <a:lnTo>
                        <a:pt x="422707" y="40125"/>
                      </a:lnTo>
                      <a:lnTo>
                        <a:pt x="450368" y="13165"/>
                      </a:lnTo>
                      <a:cubicBezTo>
                        <a:pt x="464233" y="4688"/>
                        <a:pt x="479476" y="0"/>
                        <a:pt x="495477" y="0"/>
                      </a:cubicBezTo>
                      <a:cubicBezTo>
                        <a:pt x="527478" y="0"/>
                        <a:pt x="556450" y="18751"/>
                        <a:pt x="577422" y="49067"/>
                      </a:cubicBezTo>
                      <a:lnTo>
                        <a:pt x="579436" y="53385"/>
                      </a:lnTo>
                      <a:lnTo>
                        <a:pt x="647445" y="37746"/>
                      </a:lnTo>
                      <a:lnTo>
                        <a:pt x="653172" y="26332"/>
                      </a:lnTo>
                      <a:cubicBezTo>
                        <a:pt x="659375" y="18578"/>
                        <a:pt x="666195" y="14290"/>
                        <a:pt x="673354" y="14290"/>
                      </a:cubicBezTo>
                      <a:cubicBezTo>
                        <a:pt x="701989" y="14290"/>
                        <a:pt x="725202" y="82896"/>
                        <a:pt x="725202" y="167526"/>
                      </a:cubicBezTo>
                      <a:cubicBezTo>
                        <a:pt x="725202" y="252156"/>
                        <a:pt x="701989" y="320762"/>
                        <a:pt x="673354" y="320762"/>
                      </a:cubicBezTo>
                      <a:lnTo>
                        <a:pt x="662292" y="314162"/>
                      </a:lnTo>
                      <a:lnTo>
                        <a:pt x="662962" y="315076"/>
                      </a:lnTo>
                      <a:lnTo>
                        <a:pt x="569602" y="293606"/>
                      </a:lnTo>
                      <a:lnTo>
                        <a:pt x="540586" y="321887"/>
                      </a:lnTo>
                      <a:cubicBezTo>
                        <a:pt x="526721" y="330364"/>
                        <a:pt x="511478" y="335052"/>
                        <a:pt x="495477" y="335052"/>
                      </a:cubicBezTo>
                      <a:cubicBezTo>
                        <a:pt x="479476" y="335052"/>
                        <a:pt x="464233" y="330364"/>
                        <a:pt x="450368" y="321887"/>
                      </a:cubicBezTo>
                      <a:lnTo>
                        <a:pt x="422707" y="294927"/>
                      </a:lnTo>
                      <a:lnTo>
                        <a:pt x="407236" y="308720"/>
                      </a:lnTo>
                      <a:cubicBezTo>
                        <a:pt x="393371" y="316474"/>
                        <a:pt x="378128" y="320762"/>
                        <a:pt x="362127" y="320762"/>
                      </a:cubicBezTo>
                      <a:cubicBezTo>
                        <a:pt x="346126" y="320762"/>
                        <a:pt x="330883" y="316474"/>
                        <a:pt x="317018" y="308720"/>
                      </a:cubicBezTo>
                      <a:lnTo>
                        <a:pt x="304034" y="297145"/>
                      </a:lnTo>
                      <a:lnTo>
                        <a:pt x="278649" y="321887"/>
                      </a:lnTo>
                      <a:cubicBezTo>
                        <a:pt x="264784" y="330364"/>
                        <a:pt x="249541" y="335052"/>
                        <a:pt x="233540" y="335052"/>
                      </a:cubicBezTo>
                      <a:cubicBezTo>
                        <a:pt x="217539" y="335052"/>
                        <a:pt x="202296" y="330364"/>
                        <a:pt x="188431" y="321887"/>
                      </a:cubicBezTo>
                      <a:lnTo>
                        <a:pt x="159044" y="293246"/>
                      </a:lnTo>
                      <a:lnTo>
                        <a:pt x="64115" y="315076"/>
                      </a:lnTo>
                      <a:lnTo>
                        <a:pt x="66242" y="312174"/>
                      </a:lnTo>
                      <a:lnTo>
                        <a:pt x="51848" y="320762"/>
                      </a:lnTo>
                      <a:cubicBezTo>
                        <a:pt x="23213" y="320762"/>
                        <a:pt x="0" y="252156"/>
                        <a:pt x="0" y="167526"/>
                      </a:cubicBezTo>
                      <a:cubicBezTo>
                        <a:pt x="0" y="82896"/>
                        <a:pt x="23213" y="14290"/>
                        <a:pt x="51848" y="14290"/>
                      </a:cubicBezTo>
                      <a:cubicBezTo>
                        <a:pt x="59007" y="14290"/>
                        <a:pt x="65827" y="18578"/>
                        <a:pt x="72030" y="26332"/>
                      </a:cubicBezTo>
                      <a:lnTo>
                        <a:pt x="77513" y="37259"/>
                      </a:lnTo>
                      <a:lnTo>
                        <a:pt x="149393" y="53788"/>
                      </a:lnTo>
                      <a:lnTo>
                        <a:pt x="151595" y="49067"/>
                      </a:lnTo>
                      <a:cubicBezTo>
                        <a:pt x="172566" y="18751"/>
                        <a:pt x="201538" y="0"/>
                        <a:pt x="233540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CF9655BA-0BE3-F5A3-6045-94A38F1D9A1E}"/>
                  </a:ext>
                </a:extLst>
              </p:cNvPr>
              <p:cNvSpPr/>
              <p:nvPr/>
            </p:nvSpPr>
            <p:spPr>
              <a:xfrm>
                <a:off x="4576762" y="1690688"/>
                <a:ext cx="173831" cy="337036"/>
              </a:xfrm>
              <a:prstGeom prst="ellips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D7F1F2D3-90E6-6716-AF34-75CFB7E6C76E}"/>
                  </a:ext>
                </a:extLst>
              </p:cNvPr>
              <p:cNvSpPr/>
              <p:nvPr/>
            </p:nvSpPr>
            <p:spPr>
              <a:xfrm>
                <a:off x="1607176" y="1856092"/>
                <a:ext cx="367996" cy="367996"/>
              </a:xfrm>
              <a:prstGeom prst="ellipse">
                <a:avLst/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B0CEF375-2FA9-4297-3948-EEEC1B8DD854}"/>
                  </a:ext>
                </a:extLst>
              </p:cNvPr>
              <p:cNvGrpSpPr/>
              <p:nvPr/>
            </p:nvGrpSpPr>
            <p:grpSpPr>
              <a:xfrm>
                <a:off x="1574351" y="1793011"/>
                <a:ext cx="495693" cy="469332"/>
                <a:chOff x="1574351" y="1793011"/>
                <a:chExt cx="495693" cy="469332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CA801BB0-3063-7D7D-4D79-6C577BAC6638}"/>
                    </a:ext>
                  </a:extLst>
                </p:cNvPr>
                <p:cNvSpPr/>
                <p:nvPr/>
              </p:nvSpPr>
              <p:spPr>
                <a:xfrm rot="18000000">
                  <a:off x="1570992" y="1796370"/>
                  <a:ext cx="149641" cy="142923"/>
                </a:xfrm>
                <a:custGeom>
                  <a:avLst/>
                  <a:gdLst>
                    <a:gd name="connsiteX0" fmla="*/ 211694 w 235307"/>
                    <a:gd name="connsiteY0" fmla="*/ 74876 h 142923"/>
                    <a:gd name="connsiteX1" fmla="*/ 233966 w 235307"/>
                    <a:gd name="connsiteY1" fmla="*/ 80683 h 142923"/>
                    <a:gd name="connsiteX2" fmla="*/ 196949 w 235307"/>
                    <a:gd name="connsiteY2" fmla="*/ 128451 h 142923"/>
                    <a:gd name="connsiteX3" fmla="*/ 137073 w 235307"/>
                    <a:gd name="connsiteY3" fmla="*/ 136624 h 142923"/>
                    <a:gd name="connsiteX4" fmla="*/ 174089 w 235307"/>
                    <a:gd name="connsiteY4" fmla="*/ 88856 h 142923"/>
                    <a:gd name="connsiteX5" fmla="*/ 211694 w 235307"/>
                    <a:gd name="connsiteY5" fmla="*/ 74876 h 142923"/>
                    <a:gd name="connsiteX6" fmla="*/ 23613 w 235307"/>
                    <a:gd name="connsiteY6" fmla="*/ 74876 h 142923"/>
                    <a:gd name="connsiteX7" fmla="*/ 61218 w 235307"/>
                    <a:gd name="connsiteY7" fmla="*/ 88856 h 142923"/>
                    <a:gd name="connsiteX8" fmla="*/ 98234 w 235307"/>
                    <a:gd name="connsiteY8" fmla="*/ 136624 h 142923"/>
                    <a:gd name="connsiteX9" fmla="*/ 38358 w 235307"/>
                    <a:gd name="connsiteY9" fmla="*/ 128451 h 142923"/>
                    <a:gd name="connsiteX10" fmla="*/ 1341 w 235307"/>
                    <a:gd name="connsiteY10" fmla="*/ 80683 h 142923"/>
                    <a:gd name="connsiteX11" fmla="*/ 23613 w 235307"/>
                    <a:gd name="connsiteY11" fmla="*/ 74876 h 142923"/>
                    <a:gd name="connsiteX12" fmla="*/ 116464 w 235307"/>
                    <a:gd name="connsiteY12" fmla="*/ 0 h 142923"/>
                    <a:gd name="connsiteX13" fmla="*/ 139324 w 235307"/>
                    <a:gd name="connsiteY13" fmla="*/ 55941 h 142923"/>
                    <a:gd name="connsiteX14" fmla="*/ 116464 w 235307"/>
                    <a:gd name="connsiteY14" fmla="*/ 111882 h 142923"/>
                    <a:gd name="connsiteX15" fmla="*/ 93604 w 235307"/>
                    <a:gd name="connsiteY15" fmla="*/ 55941 h 142923"/>
                    <a:gd name="connsiteX16" fmla="*/ 116464 w 235307"/>
                    <a:gd name="connsiteY16" fmla="*/ 0 h 14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5307" h="142923">
                      <a:moveTo>
                        <a:pt x="211694" y="74876"/>
                      </a:moveTo>
                      <a:cubicBezTo>
                        <a:pt x="222529" y="73397"/>
                        <a:pt x="230809" y="75216"/>
                        <a:pt x="233966" y="80683"/>
                      </a:cubicBezTo>
                      <a:cubicBezTo>
                        <a:pt x="240278" y="91616"/>
                        <a:pt x="223705" y="113003"/>
                        <a:pt x="196949" y="128451"/>
                      </a:cubicBezTo>
                      <a:cubicBezTo>
                        <a:pt x="170194" y="143898"/>
                        <a:pt x="143386" y="147557"/>
                        <a:pt x="137073" y="136624"/>
                      </a:cubicBezTo>
                      <a:cubicBezTo>
                        <a:pt x="130761" y="125690"/>
                        <a:pt x="147334" y="104303"/>
                        <a:pt x="174089" y="88856"/>
                      </a:cubicBezTo>
                      <a:cubicBezTo>
                        <a:pt x="187467" y="81132"/>
                        <a:pt x="200858" y="76356"/>
                        <a:pt x="211694" y="74876"/>
                      </a:cubicBezTo>
                      <a:close/>
                      <a:moveTo>
                        <a:pt x="23613" y="74876"/>
                      </a:moveTo>
                      <a:cubicBezTo>
                        <a:pt x="34449" y="76356"/>
                        <a:pt x="47840" y="81132"/>
                        <a:pt x="61218" y="88856"/>
                      </a:cubicBezTo>
                      <a:cubicBezTo>
                        <a:pt x="87973" y="104303"/>
                        <a:pt x="104547" y="125690"/>
                        <a:pt x="98234" y="136624"/>
                      </a:cubicBezTo>
                      <a:cubicBezTo>
                        <a:pt x="91921" y="147557"/>
                        <a:pt x="65113" y="143898"/>
                        <a:pt x="38358" y="128451"/>
                      </a:cubicBezTo>
                      <a:cubicBezTo>
                        <a:pt x="11602" y="113003"/>
                        <a:pt x="-4971" y="91616"/>
                        <a:pt x="1341" y="80683"/>
                      </a:cubicBezTo>
                      <a:cubicBezTo>
                        <a:pt x="4498" y="75216"/>
                        <a:pt x="12778" y="73397"/>
                        <a:pt x="23613" y="74876"/>
                      </a:cubicBezTo>
                      <a:close/>
                      <a:moveTo>
                        <a:pt x="116464" y="0"/>
                      </a:moveTo>
                      <a:cubicBezTo>
                        <a:pt x="129089" y="0"/>
                        <a:pt x="139324" y="25046"/>
                        <a:pt x="139324" y="55941"/>
                      </a:cubicBezTo>
                      <a:cubicBezTo>
                        <a:pt x="139324" y="86836"/>
                        <a:pt x="129089" y="111882"/>
                        <a:pt x="116464" y="111882"/>
                      </a:cubicBezTo>
                      <a:cubicBezTo>
                        <a:pt x="103839" y="111882"/>
                        <a:pt x="93604" y="86836"/>
                        <a:pt x="93604" y="55941"/>
                      </a:cubicBezTo>
                      <a:cubicBezTo>
                        <a:pt x="93604" y="25046"/>
                        <a:pt x="103839" y="0"/>
                        <a:pt x="116464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C0571449-A7B2-885A-DB98-1D53BD81A788}"/>
                    </a:ext>
                  </a:extLst>
                </p:cNvPr>
                <p:cNvGrpSpPr/>
                <p:nvPr/>
              </p:nvGrpSpPr>
              <p:grpSpPr>
                <a:xfrm>
                  <a:off x="1593737" y="1862100"/>
                  <a:ext cx="476307" cy="400243"/>
                  <a:chOff x="1593737" y="1862100"/>
                  <a:chExt cx="476307" cy="400243"/>
                </a:xfrm>
              </p:grpSpPr>
              <p:sp>
                <p:nvSpPr>
                  <p:cNvPr id="432" name="月 431">
                    <a:extLst>
                      <a:ext uri="{FF2B5EF4-FFF2-40B4-BE49-F238E27FC236}">
                        <a16:creationId xmlns:a16="http://schemas.microsoft.com/office/drawing/2014/main" id="{297581AD-3CBC-2655-0410-09058F55D879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639851" y="2041387"/>
                    <a:ext cx="153852" cy="9818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B31F8AC8-5124-F1C0-518E-99EC23A32AAC}"/>
                      </a:ext>
                    </a:extLst>
                  </p:cNvPr>
                  <p:cNvSpPr/>
                  <p:nvPr/>
                </p:nvSpPr>
                <p:spPr>
                  <a:xfrm rot="8468279">
                    <a:off x="1747497" y="2154467"/>
                    <a:ext cx="179443" cy="73867"/>
                  </a:xfrm>
                  <a:prstGeom prst="moon">
                    <a:avLst>
                      <a:gd name="adj" fmla="val 28615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4F70C3E2-779C-EE40-9AA2-5EFD23BC1E4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580213" y="1994304"/>
                    <a:ext cx="135874" cy="95377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  <a:gd name="connsiteX0" fmla="*/ 91656 w 184132"/>
                      <a:gd name="connsiteY0" fmla="*/ 0 h 182547"/>
                      <a:gd name="connsiteX1" fmla="*/ 113690 w 184132"/>
                      <a:gd name="connsiteY1" fmla="*/ 16200 h 182547"/>
                      <a:gd name="connsiteX2" fmla="*/ 121443 w 184132"/>
                      <a:gd name="connsiteY2" fmla="*/ 49420 h 182547"/>
                      <a:gd name="connsiteX3" fmla="*/ 156602 w 184132"/>
                      <a:gd name="connsiteY3" fmla="*/ 38762 h 182547"/>
                      <a:gd name="connsiteX4" fmla="*/ 181649 w 184132"/>
                      <a:gd name="connsiteY4" fmla="*/ 49744 h 182547"/>
                      <a:gd name="connsiteX5" fmla="*/ 149330 w 184132"/>
                      <a:gd name="connsiteY5" fmla="*/ 104385 h 182547"/>
                      <a:gd name="connsiteX6" fmla="*/ 142405 w 184132"/>
                      <a:gd name="connsiteY6" fmla="*/ 106484 h 182547"/>
                      <a:gd name="connsiteX7" fmla="*/ 151870 w 184132"/>
                      <a:gd name="connsiteY7" fmla="*/ 116585 h 182547"/>
                      <a:gd name="connsiteX8" fmla="*/ 152538 w 184132"/>
                      <a:gd name="connsiteY8" fmla="*/ 180065 h 182547"/>
                      <a:gd name="connsiteX9" fmla="*/ 97897 w 184132"/>
                      <a:gd name="connsiteY9" fmla="*/ 147746 h 182547"/>
                      <a:gd name="connsiteX10" fmla="*/ 92362 w 184132"/>
                      <a:gd name="connsiteY10" fmla="*/ 129486 h 182547"/>
                      <a:gd name="connsiteX11" fmla="*/ 32185 w 184132"/>
                      <a:gd name="connsiteY11" fmla="*/ 180066 h 182547"/>
                      <a:gd name="connsiteX12" fmla="*/ 32853 w 184132"/>
                      <a:gd name="connsiteY12" fmla="*/ 116586 h 182547"/>
                      <a:gd name="connsiteX13" fmla="*/ 42188 w 184132"/>
                      <a:gd name="connsiteY13" fmla="*/ 106624 h 182547"/>
                      <a:gd name="connsiteX14" fmla="*/ 34802 w 184132"/>
                      <a:gd name="connsiteY14" fmla="*/ 104385 h 182547"/>
                      <a:gd name="connsiteX15" fmla="*/ 2483 w 184132"/>
                      <a:gd name="connsiteY15" fmla="*/ 49744 h 182547"/>
                      <a:gd name="connsiteX16" fmla="*/ 27530 w 184132"/>
                      <a:gd name="connsiteY16" fmla="*/ 38762 h 182547"/>
                      <a:gd name="connsiteX17" fmla="*/ 61923 w 184132"/>
                      <a:gd name="connsiteY17" fmla="*/ 49188 h 182547"/>
                      <a:gd name="connsiteX18" fmla="*/ 69622 w 184132"/>
                      <a:gd name="connsiteY18" fmla="*/ 16200 h 182547"/>
                      <a:gd name="connsiteX19" fmla="*/ 91656 w 184132"/>
                      <a:gd name="connsiteY19" fmla="*/ 0 h 182547"/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32185 w 184132"/>
                      <a:gd name="connsiteY10" fmla="*/ 180066 h 182549"/>
                      <a:gd name="connsiteX11" fmla="*/ 32853 w 184132"/>
                      <a:gd name="connsiteY11" fmla="*/ 116586 h 182549"/>
                      <a:gd name="connsiteX12" fmla="*/ 42188 w 184132"/>
                      <a:gd name="connsiteY12" fmla="*/ 106624 h 182549"/>
                      <a:gd name="connsiteX13" fmla="*/ 34802 w 184132"/>
                      <a:gd name="connsiteY13" fmla="*/ 104385 h 182549"/>
                      <a:gd name="connsiteX14" fmla="*/ 2483 w 184132"/>
                      <a:gd name="connsiteY14" fmla="*/ 49744 h 182549"/>
                      <a:gd name="connsiteX15" fmla="*/ 27530 w 184132"/>
                      <a:gd name="connsiteY15" fmla="*/ 38762 h 182549"/>
                      <a:gd name="connsiteX16" fmla="*/ 61923 w 184132"/>
                      <a:gd name="connsiteY16" fmla="*/ 49188 h 182549"/>
                      <a:gd name="connsiteX17" fmla="*/ 69622 w 184132"/>
                      <a:gd name="connsiteY17" fmla="*/ 16200 h 182549"/>
                      <a:gd name="connsiteX18" fmla="*/ 91656 w 184132"/>
                      <a:gd name="connsiteY18" fmla="*/ 0 h 182549"/>
                      <a:gd name="connsiteX0" fmla="*/ 91656 w 184132"/>
                      <a:gd name="connsiteY0" fmla="*/ 0 h 187999"/>
                      <a:gd name="connsiteX1" fmla="*/ 113690 w 184132"/>
                      <a:gd name="connsiteY1" fmla="*/ 16200 h 187999"/>
                      <a:gd name="connsiteX2" fmla="*/ 121443 w 184132"/>
                      <a:gd name="connsiteY2" fmla="*/ 49420 h 187999"/>
                      <a:gd name="connsiteX3" fmla="*/ 156602 w 184132"/>
                      <a:gd name="connsiteY3" fmla="*/ 38762 h 187999"/>
                      <a:gd name="connsiteX4" fmla="*/ 181649 w 184132"/>
                      <a:gd name="connsiteY4" fmla="*/ 49744 h 187999"/>
                      <a:gd name="connsiteX5" fmla="*/ 149330 w 184132"/>
                      <a:gd name="connsiteY5" fmla="*/ 104385 h 187999"/>
                      <a:gd name="connsiteX6" fmla="*/ 142405 w 184132"/>
                      <a:gd name="connsiteY6" fmla="*/ 106484 h 187999"/>
                      <a:gd name="connsiteX7" fmla="*/ 151870 w 184132"/>
                      <a:gd name="connsiteY7" fmla="*/ 116585 h 187999"/>
                      <a:gd name="connsiteX8" fmla="*/ 152538 w 184132"/>
                      <a:gd name="connsiteY8" fmla="*/ 180065 h 187999"/>
                      <a:gd name="connsiteX9" fmla="*/ 32185 w 184132"/>
                      <a:gd name="connsiteY9" fmla="*/ 180066 h 187999"/>
                      <a:gd name="connsiteX10" fmla="*/ 32853 w 184132"/>
                      <a:gd name="connsiteY10" fmla="*/ 116586 h 187999"/>
                      <a:gd name="connsiteX11" fmla="*/ 42188 w 184132"/>
                      <a:gd name="connsiteY11" fmla="*/ 106624 h 187999"/>
                      <a:gd name="connsiteX12" fmla="*/ 34802 w 184132"/>
                      <a:gd name="connsiteY12" fmla="*/ 104385 h 187999"/>
                      <a:gd name="connsiteX13" fmla="*/ 2483 w 184132"/>
                      <a:gd name="connsiteY13" fmla="*/ 49744 h 187999"/>
                      <a:gd name="connsiteX14" fmla="*/ 27530 w 184132"/>
                      <a:gd name="connsiteY14" fmla="*/ 38762 h 187999"/>
                      <a:gd name="connsiteX15" fmla="*/ 61923 w 184132"/>
                      <a:gd name="connsiteY15" fmla="*/ 49188 h 187999"/>
                      <a:gd name="connsiteX16" fmla="*/ 69622 w 184132"/>
                      <a:gd name="connsiteY16" fmla="*/ 16200 h 187999"/>
                      <a:gd name="connsiteX17" fmla="*/ 91656 w 184132"/>
                      <a:gd name="connsiteY17" fmla="*/ 0 h 187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4132" h="18799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72485" y="169485"/>
                          <a:pt x="152538" y="180065"/>
                        </a:cubicBezTo>
                        <a:cubicBezTo>
                          <a:pt x="132591" y="190645"/>
                          <a:pt x="52133" y="190646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DA713794-2DE9-5E05-B0AE-CD32BD00363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593737" y="213735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49CF85AD-26A1-BDD7-968F-0FB8A7694FE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693257" y="2195691"/>
                    <a:ext cx="103708" cy="53444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37209062-EBA7-2A6C-63DD-37A8462F800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785199" y="2216624"/>
                    <a:ext cx="88718" cy="45719"/>
                  </a:xfrm>
                  <a:prstGeom prst="ellipse">
                    <a:avLst/>
                  </a:pr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E4A6960B-0B29-92C4-046B-51EAB4AE39DE}"/>
                      </a:ext>
                    </a:extLst>
                  </p:cNvPr>
                  <p:cNvGrpSpPr/>
                  <p:nvPr/>
                </p:nvGrpSpPr>
                <p:grpSpPr>
                  <a:xfrm>
                    <a:off x="1885912" y="20168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BB4EC3D7-1B9C-7438-F5FE-994EE45786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70720BC4-C9D1-87CA-3A71-316107A467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9813997F-0DD0-AB25-4290-F9140F467893}"/>
                      </a:ext>
                    </a:extLst>
                  </p:cNvPr>
                  <p:cNvGrpSpPr/>
                  <p:nvPr/>
                </p:nvGrpSpPr>
                <p:grpSpPr>
                  <a:xfrm>
                    <a:off x="1750181" y="1978781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55D05859-ECA6-8972-B89B-30615576BD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F0FAE469-D812-5B5B-2DED-49BD8FE59D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0" name="グループ化 439">
                    <a:extLst>
                      <a:ext uri="{FF2B5EF4-FFF2-40B4-BE49-F238E27FC236}">
                        <a16:creationId xmlns:a16="http://schemas.microsoft.com/office/drawing/2014/main" id="{FE4327DF-2C61-8EF4-9990-1D2E93FBC424}"/>
                      </a:ext>
                    </a:extLst>
                  </p:cNvPr>
                  <p:cNvGrpSpPr/>
                  <p:nvPr/>
                </p:nvGrpSpPr>
                <p:grpSpPr>
                  <a:xfrm>
                    <a:off x="1700175" y="1862100"/>
                    <a:ext cx="184132" cy="182549"/>
                    <a:chOff x="1702843" y="1857375"/>
                    <a:chExt cx="184132" cy="182549"/>
                  </a:xfrm>
                </p:grpSpPr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12C6271E-1370-AE9A-2574-6317863E2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843" y="1857375"/>
                      <a:ext cx="184132" cy="182549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6350" cap="flat" cmpd="sng" algn="ctr">
                      <a:solidFill>
                        <a:srgbClr val="97876F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975D8EC1-24CC-D241-8B6E-E90FDF4EE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8162" y="1918684"/>
                      <a:ext cx="53494" cy="53034"/>
                    </a:xfrm>
                    <a:custGeom>
                      <a:avLst/>
                      <a:gdLst>
                        <a:gd name="connsiteX0" fmla="*/ 91656 w 184132"/>
                        <a:gd name="connsiteY0" fmla="*/ 0 h 182549"/>
                        <a:gd name="connsiteX1" fmla="*/ 113690 w 184132"/>
                        <a:gd name="connsiteY1" fmla="*/ 16200 h 182549"/>
                        <a:gd name="connsiteX2" fmla="*/ 121443 w 184132"/>
                        <a:gd name="connsiteY2" fmla="*/ 49420 h 182549"/>
                        <a:gd name="connsiteX3" fmla="*/ 156602 w 184132"/>
                        <a:gd name="connsiteY3" fmla="*/ 38762 h 182549"/>
                        <a:gd name="connsiteX4" fmla="*/ 181649 w 184132"/>
                        <a:gd name="connsiteY4" fmla="*/ 49744 h 182549"/>
                        <a:gd name="connsiteX5" fmla="*/ 149330 w 184132"/>
                        <a:gd name="connsiteY5" fmla="*/ 104385 h 182549"/>
                        <a:gd name="connsiteX6" fmla="*/ 142405 w 184132"/>
                        <a:gd name="connsiteY6" fmla="*/ 106484 h 182549"/>
                        <a:gd name="connsiteX7" fmla="*/ 151870 w 184132"/>
                        <a:gd name="connsiteY7" fmla="*/ 116585 h 182549"/>
                        <a:gd name="connsiteX8" fmla="*/ 152538 w 184132"/>
                        <a:gd name="connsiteY8" fmla="*/ 180065 h 182549"/>
                        <a:gd name="connsiteX9" fmla="*/ 97897 w 184132"/>
                        <a:gd name="connsiteY9" fmla="*/ 147746 h 182549"/>
                        <a:gd name="connsiteX10" fmla="*/ 92362 w 184132"/>
                        <a:gd name="connsiteY10" fmla="*/ 129486 h 182549"/>
                        <a:gd name="connsiteX11" fmla="*/ 86826 w 184132"/>
                        <a:gd name="connsiteY11" fmla="*/ 147747 h 182549"/>
                        <a:gd name="connsiteX12" fmla="*/ 32185 w 184132"/>
                        <a:gd name="connsiteY12" fmla="*/ 180066 h 182549"/>
                        <a:gd name="connsiteX13" fmla="*/ 32853 w 184132"/>
                        <a:gd name="connsiteY13" fmla="*/ 116586 h 182549"/>
                        <a:gd name="connsiteX14" fmla="*/ 42188 w 184132"/>
                        <a:gd name="connsiteY14" fmla="*/ 106624 h 182549"/>
                        <a:gd name="connsiteX15" fmla="*/ 34802 w 184132"/>
                        <a:gd name="connsiteY15" fmla="*/ 104385 h 182549"/>
                        <a:gd name="connsiteX16" fmla="*/ 2483 w 184132"/>
                        <a:gd name="connsiteY16" fmla="*/ 49744 h 182549"/>
                        <a:gd name="connsiteX17" fmla="*/ 27530 w 184132"/>
                        <a:gd name="connsiteY17" fmla="*/ 38762 h 182549"/>
                        <a:gd name="connsiteX18" fmla="*/ 61923 w 184132"/>
                        <a:gd name="connsiteY18" fmla="*/ 49188 h 182549"/>
                        <a:gd name="connsiteX19" fmla="*/ 69622 w 184132"/>
                        <a:gd name="connsiteY19" fmla="*/ 16200 h 182549"/>
                        <a:gd name="connsiteX20" fmla="*/ 91656 w 184132"/>
                        <a:gd name="connsiteY20" fmla="*/ 0 h 1825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84132" h="182549">
                          <a:moveTo>
                            <a:pt x="91656" y="0"/>
                          </a:moveTo>
                          <a:cubicBezTo>
                            <a:pt x="100261" y="0"/>
                            <a:pt x="108051" y="6191"/>
                            <a:pt x="113690" y="16200"/>
                          </a:cubicBezTo>
                          <a:lnTo>
                            <a:pt x="121443" y="49420"/>
                          </a:lnTo>
                          <a:lnTo>
                            <a:pt x="156602" y="38762"/>
                          </a:lnTo>
                          <a:cubicBezTo>
                            <a:pt x="168090" y="38641"/>
                            <a:pt x="177346" y="42292"/>
                            <a:pt x="181649" y="49744"/>
                          </a:cubicBezTo>
                          <a:cubicBezTo>
                            <a:pt x="190254" y="64649"/>
                            <a:pt x="175784" y="89112"/>
                            <a:pt x="149330" y="104385"/>
                          </a:cubicBezTo>
                          <a:lnTo>
                            <a:pt x="142405" y="106484"/>
                          </a:lnTo>
                          <a:lnTo>
                            <a:pt x="151870" y="116585"/>
                          </a:lnTo>
                          <a:cubicBezTo>
                            <a:pt x="167143" y="143039"/>
                            <a:pt x="167442" y="171460"/>
                            <a:pt x="152538" y="180065"/>
                          </a:cubicBezTo>
                          <a:cubicBezTo>
                            <a:pt x="137634" y="188670"/>
                            <a:pt x="113170" y="174200"/>
                            <a:pt x="97897" y="147746"/>
                          </a:cubicBezTo>
                          <a:lnTo>
                            <a:pt x="92362" y="129486"/>
                          </a:lnTo>
                          <a:lnTo>
                            <a:pt x="86826" y="147747"/>
                          </a:lnTo>
                          <a:cubicBezTo>
                            <a:pt x="71553" y="174201"/>
                            <a:pt x="47089" y="188671"/>
                            <a:pt x="32185" y="180066"/>
                          </a:cubicBezTo>
                          <a:cubicBezTo>
                            <a:pt x="17281" y="171461"/>
                            <a:pt x="17580" y="143040"/>
                            <a:pt x="32853" y="116586"/>
                          </a:cubicBezTo>
                          <a:lnTo>
                            <a:pt x="42188" y="106624"/>
                          </a:lnTo>
                          <a:lnTo>
                            <a:pt x="34802" y="104385"/>
                          </a:lnTo>
                          <a:cubicBezTo>
                            <a:pt x="8348" y="89112"/>
                            <a:pt x="-6122" y="64649"/>
                            <a:pt x="2483" y="49744"/>
                          </a:cubicBezTo>
                          <a:cubicBezTo>
                            <a:pt x="6786" y="42292"/>
                            <a:pt x="16042" y="38641"/>
                            <a:pt x="27530" y="38762"/>
                          </a:cubicBezTo>
                          <a:lnTo>
                            <a:pt x="61923" y="49188"/>
                          </a:lnTo>
                          <a:lnTo>
                            <a:pt x="69622" y="16200"/>
                          </a:lnTo>
                          <a:cubicBezTo>
                            <a:pt x="75261" y="6191"/>
                            <a:pt x="83051" y="0"/>
                            <a:pt x="91656" y="0"/>
                          </a:cubicBezTo>
                          <a:close/>
                        </a:path>
                      </a:pathLst>
                    </a:custGeom>
                    <a:solidFill>
                      <a:srgbClr val="97876F"/>
                    </a:solidFill>
                    <a:ln w="63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01" name="テキスト ボックス 400">
                <a:extLst>
                  <a:ext uri="{FF2B5EF4-FFF2-40B4-BE49-F238E27FC236}">
                    <a16:creationId xmlns:a16="http://schemas.microsoft.com/office/drawing/2014/main" id="{0D08DA5A-1C60-8427-5831-6EF262476912}"/>
                  </a:ext>
                </a:extLst>
              </p:cNvPr>
              <p:cNvSpPr txBox="1"/>
              <p:nvPr/>
            </p:nvSpPr>
            <p:spPr>
              <a:xfrm>
                <a:off x="2605051" y="632618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402" name="テキスト ボックス 401">
                <a:extLst>
                  <a:ext uri="{FF2B5EF4-FFF2-40B4-BE49-F238E27FC236}">
                    <a16:creationId xmlns:a16="http://schemas.microsoft.com/office/drawing/2014/main" id="{7F280D62-DB47-1912-01D3-5328188EE1A7}"/>
                  </a:ext>
                </a:extLst>
              </p:cNvPr>
              <p:cNvSpPr txBox="1"/>
              <p:nvPr/>
            </p:nvSpPr>
            <p:spPr>
              <a:xfrm>
                <a:off x="1857338" y="155886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50000"/>
                      </a:srgbClr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341D739-C44F-BCAF-D7E7-DA3B68A1A3E8}"/>
                  </a:ext>
                </a:extLst>
              </p:cNvPr>
              <p:cNvGrpSpPr/>
              <p:nvPr/>
            </p:nvGrpSpPr>
            <p:grpSpPr>
              <a:xfrm>
                <a:off x="1255746" y="704331"/>
                <a:ext cx="215535" cy="356120"/>
                <a:chOff x="5113337" y="724291"/>
                <a:chExt cx="783781" cy="1295009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E0F3B609-26A4-2CC7-44AC-F1AAFCCE6AE9}"/>
                    </a:ext>
                  </a:extLst>
                </p:cNvPr>
                <p:cNvSpPr/>
                <p:nvPr/>
              </p:nvSpPr>
              <p:spPr>
                <a:xfrm>
                  <a:off x="5277251" y="1489315"/>
                  <a:ext cx="448444" cy="332985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556C434B-DEC0-B4B7-2B64-289C3AB33C00}"/>
                    </a:ext>
                  </a:extLst>
                </p:cNvPr>
                <p:cNvSpPr/>
                <p:nvPr/>
              </p:nvSpPr>
              <p:spPr>
                <a:xfrm flipV="1">
                  <a:off x="5277251" y="1822300"/>
                  <a:ext cx="448444" cy="184300"/>
                </a:xfrm>
                <a:prstGeom prst="trapezoid">
                  <a:avLst>
                    <a:gd name="adj" fmla="val 16369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0150A1BF-C3F5-CB08-3697-3DF3755EFE38}"/>
                    </a:ext>
                  </a:extLst>
                </p:cNvPr>
                <p:cNvSpPr/>
                <p:nvPr/>
              </p:nvSpPr>
              <p:spPr>
                <a:xfrm rot="5400000" flipH="1">
                  <a:off x="5392226" y="1774016"/>
                  <a:ext cx="147073" cy="26354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F4090762-2C84-458F-84A0-32F44466D3BF}"/>
                    </a:ext>
                  </a:extLst>
                </p:cNvPr>
                <p:cNvSpPr/>
                <p:nvPr/>
              </p:nvSpPr>
              <p:spPr>
                <a:xfrm>
                  <a:off x="5462587" y="1590675"/>
                  <a:ext cx="29527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039EDAAE-6EC0-D69E-9F2A-3F7F8B4E58F2}"/>
                    </a:ext>
                  </a:extLst>
                </p:cNvPr>
                <p:cNvSpPr/>
                <p:nvPr/>
              </p:nvSpPr>
              <p:spPr>
                <a:xfrm flipH="1">
                  <a:off x="5259438" y="1590675"/>
                  <a:ext cx="205245" cy="412750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6FDC9B12-2406-860F-B344-8FC41B6602A1}"/>
                    </a:ext>
                  </a:extLst>
                </p:cNvPr>
                <p:cNvSpPr/>
                <p:nvPr/>
              </p:nvSpPr>
              <p:spPr>
                <a:xfrm>
                  <a:off x="5118457" y="724291"/>
                  <a:ext cx="778661" cy="689215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2E2A3B38-1893-0B36-0F25-2D98861B7279}"/>
                    </a:ext>
                  </a:extLst>
                </p:cNvPr>
                <p:cNvSpPr/>
                <p:nvPr/>
              </p:nvSpPr>
              <p:spPr>
                <a:xfrm>
                  <a:off x="5164931" y="1174750"/>
                  <a:ext cx="120650" cy="212726"/>
                </a:xfrm>
                <a:prstGeom prst="roundRect">
                  <a:avLst>
                    <a:gd name="adj" fmla="val 49238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4349FA8B-D3E5-2DEE-AA8E-69F7A3286A8C}"/>
                    </a:ext>
                  </a:extLst>
                </p:cNvPr>
                <p:cNvSpPr/>
                <p:nvPr/>
              </p:nvSpPr>
              <p:spPr>
                <a:xfrm>
                  <a:off x="5203031" y="800100"/>
                  <a:ext cx="676275" cy="854075"/>
                </a:xfrm>
                <a:custGeom>
                  <a:avLst/>
                  <a:gdLst>
                    <a:gd name="connsiteX0" fmla="*/ 290775 w 676275"/>
                    <a:gd name="connsiteY0" fmla="*/ 0 h 854075"/>
                    <a:gd name="connsiteX1" fmla="*/ 299775 w 676275"/>
                    <a:gd name="connsiteY1" fmla="*/ 0 h 854075"/>
                    <a:gd name="connsiteX2" fmla="*/ 590550 w 676275"/>
                    <a:gd name="connsiteY2" fmla="*/ 290775 h 854075"/>
                    <a:gd name="connsiteX3" fmla="*/ 590550 w 676275"/>
                    <a:gd name="connsiteY3" fmla="*/ 380234 h 854075"/>
                    <a:gd name="connsiteX4" fmla="*/ 591908 w 676275"/>
                    <a:gd name="connsiteY4" fmla="*/ 379318 h 854075"/>
                    <a:gd name="connsiteX5" fmla="*/ 615031 w 676275"/>
                    <a:gd name="connsiteY5" fmla="*/ 374650 h 854075"/>
                    <a:gd name="connsiteX6" fmla="*/ 616869 w 676275"/>
                    <a:gd name="connsiteY6" fmla="*/ 374650 h 854075"/>
                    <a:gd name="connsiteX7" fmla="*/ 676275 w 676275"/>
                    <a:gd name="connsiteY7" fmla="*/ 434056 h 854075"/>
                    <a:gd name="connsiteX8" fmla="*/ 676275 w 676275"/>
                    <a:gd name="connsiteY8" fmla="*/ 527970 h 854075"/>
                    <a:gd name="connsiteX9" fmla="*/ 616869 w 676275"/>
                    <a:gd name="connsiteY9" fmla="*/ 587376 h 854075"/>
                    <a:gd name="connsiteX10" fmla="*/ 615031 w 676275"/>
                    <a:gd name="connsiteY10" fmla="*/ 587376 h 854075"/>
                    <a:gd name="connsiteX11" fmla="*/ 591908 w 676275"/>
                    <a:gd name="connsiteY11" fmla="*/ 582708 h 854075"/>
                    <a:gd name="connsiteX12" fmla="*/ 588805 w 676275"/>
                    <a:gd name="connsiteY12" fmla="*/ 580615 h 854075"/>
                    <a:gd name="connsiteX13" fmla="*/ 584643 w 676275"/>
                    <a:gd name="connsiteY13" fmla="*/ 621901 h 854075"/>
                    <a:gd name="connsiteX14" fmla="*/ 299775 w 676275"/>
                    <a:gd name="connsiteY14" fmla="*/ 854075 h 854075"/>
                    <a:gd name="connsiteX15" fmla="*/ 290775 w 676275"/>
                    <a:gd name="connsiteY15" fmla="*/ 854075 h 854075"/>
                    <a:gd name="connsiteX16" fmla="*/ 0 w 676275"/>
                    <a:gd name="connsiteY16" fmla="*/ 563300 h 854075"/>
                    <a:gd name="connsiteX17" fmla="*/ 0 w 676275"/>
                    <a:gd name="connsiteY17" fmla="*/ 290775 h 854075"/>
                    <a:gd name="connsiteX18" fmla="*/ 290775 w 676275"/>
                    <a:gd name="connsiteY18" fmla="*/ 0 h 85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6275" h="854075">
                      <a:moveTo>
                        <a:pt x="290775" y="0"/>
                      </a:moveTo>
                      <a:lnTo>
                        <a:pt x="299775" y="0"/>
                      </a:lnTo>
                      <a:cubicBezTo>
                        <a:pt x="460366" y="0"/>
                        <a:pt x="590550" y="130184"/>
                        <a:pt x="590550" y="290775"/>
                      </a:cubicBezTo>
                      <a:lnTo>
                        <a:pt x="590550" y="380234"/>
                      </a:lnTo>
                      <a:lnTo>
                        <a:pt x="591908" y="379318"/>
                      </a:lnTo>
                      <a:cubicBezTo>
                        <a:pt x="599015" y="376312"/>
                        <a:pt x="606829" y="374650"/>
                        <a:pt x="615031" y="374650"/>
                      </a:cubicBezTo>
                      <a:lnTo>
                        <a:pt x="616869" y="374650"/>
                      </a:lnTo>
                      <a:cubicBezTo>
                        <a:pt x="649678" y="374650"/>
                        <a:pt x="676275" y="401247"/>
                        <a:pt x="676275" y="434056"/>
                      </a:cubicBezTo>
                      <a:lnTo>
                        <a:pt x="676275" y="527970"/>
                      </a:lnTo>
                      <a:cubicBezTo>
                        <a:pt x="676275" y="560779"/>
                        <a:pt x="649678" y="587376"/>
                        <a:pt x="616869" y="587376"/>
                      </a:cubicBezTo>
                      <a:lnTo>
                        <a:pt x="615031" y="587376"/>
                      </a:lnTo>
                      <a:cubicBezTo>
                        <a:pt x="606829" y="587376"/>
                        <a:pt x="599015" y="585714"/>
                        <a:pt x="591908" y="582708"/>
                      </a:cubicBezTo>
                      <a:lnTo>
                        <a:pt x="588805" y="580615"/>
                      </a:lnTo>
                      <a:lnTo>
                        <a:pt x="584643" y="621901"/>
                      </a:lnTo>
                      <a:cubicBezTo>
                        <a:pt x="557529" y="754403"/>
                        <a:pt x="440292" y="854075"/>
                        <a:pt x="299775" y="854075"/>
                      </a:cubicBezTo>
                      <a:lnTo>
                        <a:pt x="290775" y="854075"/>
                      </a:lnTo>
                      <a:cubicBezTo>
                        <a:pt x="130184" y="854075"/>
                        <a:pt x="0" y="723891"/>
                        <a:pt x="0" y="563300"/>
                      </a:cubicBezTo>
                      <a:lnTo>
                        <a:pt x="0" y="290775"/>
                      </a:lnTo>
                      <a:cubicBezTo>
                        <a:pt x="0" y="130184"/>
                        <a:pt x="130184" y="0"/>
                        <a:pt x="2907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4D01CB1E-8C6F-2AEF-EF97-87C81002D209}"/>
                    </a:ext>
                  </a:extLst>
                </p:cNvPr>
                <p:cNvGrpSpPr/>
                <p:nvPr/>
              </p:nvGrpSpPr>
              <p:grpSpPr>
                <a:xfrm>
                  <a:off x="5237339" y="1145498"/>
                  <a:ext cx="429809" cy="77485"/>
                  <a:chOff x="5237339" y="1145498"/>
                  <a:chExt cx="429809" cy="77485"/>
                </a:xfrm>
              </p:grpSpPr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0D1CD8C6-3FFF-D94D-F467-E588020835F5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508803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427" name="楕円 426">
                      <a:extLst>
                        <a:ext uri="{FF2B5EF4-FFF2-40B4-BE49-F238E27FC236}">
                          <a16:creationId xmlns:a16="http://schemas.microsoft.com/office/drawing/2014/main" id="{999107E4-0B3A-C038-ADDD-0F8A6D8D70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8" name="楕円 427">
                      <a:extLst>
                        <a:ext uri="{FF2B5EF4-FFF2-40B4-BE49-F238E27FC236}">
                          <a16:creationId xmlns:a16="http://schemas.microsoft.com/office/drawing/2014/main" id="{3A7199F2-9AA5-58F7-F761-099864739F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F67499AB-A954-E7CF-9F71-65257436BD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3CC1AE2F-23B8-333F-8687-3186A280D6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237339" y="1145498"/>
                    <a:ext cx="158345" cy="77485"/>
                    <a:chOff x="3750469" y="1019938"/>
                    <a:chExt cx="183356" cy="89724"/>
                  </a:xfrm>
                  <a:solidFill>
                    <a:sysClr val="window" lastClr="FFFFFF">
                      <a:lumMod val="95000"/>
                    </a:sysClr>
                  </a:solidFill>
                </p:grpSpPr>
                <p:sp>
                  <p:nvSpPr>
                    <p:cNvPr id="424" name="楕円 423">
                      <a:extLst>
                        <a:ext uri="{FF2B5EF4-FFF2-40B4-BE49-F238E27FC236}">
                          <a16:creationId xmlns:a16="http://schemas.microsoft.com/office/drawing/2014/main" id="{D443C5C1-77CA-2F6C-AA07-9525CDE81B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24731"/>
                      <a:ext cx="183356" cy="84931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5" name="楕円 424">
                      <a:extLst>
                        <a:ext uri="{FF2B5EF4-FFF2-40B4-BE49-F238E27FC236}">
                          <a16:creationId xmlns:a16="http://schemas.microsoft.com/office/drawing/2014/main" id="{23882074-502F-D469-8E81-4C42FFC38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7144" y="1042193"/>
                      <a:ext cx="50006" cy="500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F8FD2228-A5F3-CC0B-47CC-1FE7E9E36C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469" y="1019938"/>
                      <a:ext cx="183356" cy="43290"/>
                    </a:xfrm>
                    <a:custGeom>
                      <a:avLst/>
                      <a:gdLst>
                        <a:gd name="connsiteX0" fmla="*/ 91678 w 183356"/>
                        <a:gd name="connsiteY0" fmla="*/ 0 h 43290"/>
                        <a:gd name="connsiteX1" fmla="*/ 183356 w 183356"/>
                        <a:gd name="connsiteY1" fmla="*/ 42466 h 43290"/>
                        <a:gd name="connsiteX2" fmla="*/ 182619 w 183356"/>
                        <a:gd name="connsiteY2" fmla="*/ 43290 h 43290"/>
                        <a:gd name="connsiteX3" fmla="*/ 91678 w 183356"/>
                        <a:gd name="connsiteY3" fmla="*/ 33338 h 43290"/>
                        <a:gd name="connsiteX4" fmla="*/ 737 w 183356"/>
                        <a:gd name="connsiteY4" fmla="*/ 43290 h 43290"/>
                        <a:gd name="connsiteX5" fmla="*/ 0 w 183356"/>
                        <a:gd name="connsiteY5" fmla="*/ 42466 h 43290"/>
                        <a:gd name="connsiteX6" fmla="*/ 91678 w 183356"/>
                        <a:gd name="connsiteY6" fmla="*/ 0 h 43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3356" h="43290">
                          <a:moveTo>
                            <a:pt x="91678" y="0"/>
                          </a:moveTo>
                          <a:cubicBezTo>
                            <a:pt x="142310" y="0"/>
                            <a:pt x="183356" y="19013"/>
                            <a:pt x="183356" y="42466"/>
                          </a:cubicBezTo>
                          <a:lnTo>
                            <a:pt x="182619" y="43290"/>
                          </a:lnTo>
                          <a:lnTo>
                            <a:pt x="91678" y="33338"/>
                          </a:lnTo>
                          <a:lnTo>
                            <a:pt x="737" y="43290"/>
                          </a:lnTo>
                          <a:lnTo>
                            <a:pt x="0" y="42466"/>
                          </a:lnTo>
                          <a:cubicBezTo>
                            <a:pt x="0" y="19013"/>
                            <a:pt x="41046" y="0"/>
                            <a:pt x="91678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3BBF27BE-75D9-A2D0-38B7-3CA445AF038E}"/>
                    </a:ext>
                  </a:extLst>
                </p:cNvPr>
                <p:cNvSpPr/>
                <p:nvPr/>
              </p:nvSpPr>
              <p:spPr>
                <a:xfrm>
                  <a:off x="5507788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9256480B-0311-E0E1-942A-A941B326FF08}"/>
                    </a:ext>
                  </a:extLst>
                </p:cNvPr>
                <p:cNvSpPr/>
                <p:nvPr/>
              </p:nvSpPr>
              <p:spPr>
                <a:xfrm>
                  <a:off x="5248232" y="1068899"/>
                  <a:ext cx="158345" cy="37385"/>
                </a:xfrm>
                <a:custGeom>
                  <a:avLst/>
                  <a:gdLst>
                    <a:gd name="connsiteX0" fmla="*/ 91678 w 183356"/>
                    <a:gd name="connsiteY0" fmla="*/ 0 h 43290"/>
                    <a:gd name="connsiteX1" fmla="*/ 183356 w 183356"/>
                    <a:gd name="connsiteY1" fmla="*/ 42466 h 43290"/>
                    <a:gd name="connsiteX2" fmla="*/ 182619 w 183356"/>
                    <a:gd name="connsiteY2" fmla="*/ 43290 h 43290"/>
                    <a:gd name="connsiteX3" fmla="*/ 91678 w 183356"/>
                    <a:gd name="connsiteY3" fmla="*/ 33338 h 43290"/>
                    <a:gd name="connsiteX4" fmla="*/ 737 w 183356"/>
                    <a:gd name="connsiteY4" fmla="*/ 43290 h 43290"/>
                    <a:gd name="connsiteX5" fmla="*/ 0 w 183356"/>
                    <a:gd name="connsiteY5" fmla="*/ 42466 h 43290"/>
                    <a:gd name="connsiteX6" fmla="*/ 91678 w 183356"/>
                    <a:gd name="connsiteY6" fmla="*/ 0 h 4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3356" h="43290">
                      <a:moveTo>
                        <a:pt x="91678" y="0"/>
                      </a:moveTo>
                      <a:cubicBezTo>
                        <a:pt x="142310" y="0"/>
                        <a:pt x="183356" y="19013"/>
                        <a:pt x="183356" y="42466"/>
                      </a:cubicBezTo>
                      <a:lnTo>
                        <a:pt x="182619" y="43290"/>
                      </a:lnTo>
                      <a:lnTo>
                        <a:pt x="91678" y="33338"/>
                      </a:lnTo>
                      <a:lnTo>
                        <a:pt x="737" y="43290"/>
                      </a:lnTo>
                      <a:lnTo>
                        <a:pt x="0" y="42466"/>
                      </a:lnTo>
                      <a:cubicBezTo>
                        <a:pt x="0" y="19013"/>
                        <a:pt x="41046" y="0"/>
                        <a:pt x="9167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E47B46B6-435F-2984-4D55-9F026EA97FAE}"/>
                    </a:ext>
                  </a:extLst>
                </p:cNvPr>
                <p:cNvSpPr/>
                <p:nvPr/>
              </p:nvSpPr>
              <p:spPr>
                <a:xfrm rot="1229390">
                  <a:off x="5297560" y="1326877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4EA469BF-2363-C2AB-7A18-BB078E3629F0}"/>
                    </a:ext>
                  </a:extLst>
                </p:cNvPr>
                <p:cNvSpPr/>
                <p:nvPr/>
              </p:nvSpPr>
              <p:spPr>
                <a:xfrm rot="20370610" flipH="1">
                  <a:off x="5569022" y="1326878"/>
                  <a:ext cx="45719" cy="208179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月 417">
                  <a:extLst>
                    <a:ext uri="{FF2B5EF4-FFF2-40B4-BE49-F238E27FC236}">
                      <a16:creationId xmlns:a16="http://schemas.microsoft.com/office/drawing/2014/main" id="{4D7DC4AB-80B8-5E86-E537-C627F42CA955}"/>
                    </a:ext>
                  </a:extLst>
                </p:cNvPr>
                <p:cNvSpPr/>
                <p:nvPr/>
              </p:nvSpPr>
              <p:spPr>
                <a:xfrm rot="16200000" flipH="1">
                  <a:off x="5439088" y="1368107"/>
                  <a:ext cx="34127" cy="189088"/>
                </a:xfrm>
                <a:prstGeom prst="moon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6CD4661E-D411-E975-1EC8-F2608D944A09}"/>
                    </a:ext>
                  </a:extLst>
                </p:cNvPr>
                <p:cNvSpPr/>
                <p:nvPr/>
              </p:nvSpPr>
              <p:spPr>
                <a:xfrm>
                  <a:off x="5627687" y="1622425"/>
                  <a:ext cx="257175" cy="384175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57175 w 327025"/>
                    <a:gd name="connsiteY2" fmla="*/ 101600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  <a:gd name="connsiteX0" fmla="*/ 0 w 257175"/>
                    <a:gd name="connsiteY0" fmla="*/ 384175 h 384175"/>
                    <a:gd name="connsiteX1" fmla="*/ 257175 w 257175"/>
                    <a:gd name="connsiteY1" fmla="*/ 381000 h 384175"/>
                    <a:gd name="connsiteX2" fmla="*/ 257175 w 257175"/>
                    <a:gd name="connsiteY2" fmla="*/ 101600 h 384175"/>
                    <a:gd name="connsiteX3" fmla="*/ 123825 w 257175"/>
                    <a:gd name="connsiteY3" fmla="*/ 0 h 384175"/>
                    <a:gd name="connsiteX4" fmla="*/ 0 w 25717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7175" h="384175">
                      <a:moveTo>
                        <a:pt x="0" y="384175"/>
                      </a:moveTo>
                      <a:lnTo>
                        <a:pt x="257175" y="381000"/>
                      </a:lnTo>
                      <a:lnTo>
                        <a:pt x="257175" y="101600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4F37D23-ED69-A151-0E83-2E691D1DB00B}"/>
                    </a:ext>
                  </a:extLst>
                </p:cNvPr>
                <p:cNvSpPr/>
                <p:nvPr/>
              </p:nvSpPr>
              <p:spPr>
                <a:xfrm>
                  <a:off x="5135562" y="1638300"/>
                  <a:ext cx="231775" cy="371475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78E3F8E6-B0FC-C00A-6CE3-0536AE9CB721}"/>
                    </a:ext>
                  </a:extLst>
                </p:cNvPr>
                <p:cNvSpPr/>
                <p:nvPr/>
              </p:nvSpPr>
              <p:spPr>
                <a:xfrm>
                  <a:off x="5113337" y="1711325"/>
                  <a:ext cx="149225" cy="307975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107950 w 342900"/>
                    <a:gd name="connsiteY2" fmla="*/ 98425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342900 w 342900"/>
                    <a:gd name="connsiteY0" fmla="*/ 301625 h 301625"/>
                    <a:gd name="connsiteX1" fmla="*/ 0 w 342900"/>
                    <a:gd name="connsiteY1" fmla="*/ 298450 h 301625"/>
                    <a:gd name="connsiteX2" fmla="*/ 200025 w 342900"/>
                    <a:gd name="connsiteY2" fmla="*/ 44450 h 301625"/>
                    <a:gd name="connsiteX3" fmla="*/ 292100 w 342900"/>
                    <a:gd name="connsiteY3" fmla="*/ 0 h 301625"/>
                    <a:gd name="connsiteX4" fmla="*/ 342900 w 342900"/>
                    <a:gd name="connsiteY4" fmla="*/ 301625 h 301625"/>
                    <a:gd name="connsiteX0" fmla="*/ 149225 w 149225"/>
                    <a:gd name="connsiteY0" fmla="*/ 301625 h 307975"/>
                    <a:gd name="connsiteX1" fmla="*/ 0 w 149225"/>
                    <a:gd name="connsiteY1" fmla="*/ 307975 h 307975"/>
                    <a:gd name="connsiteX2" fmla="*/ 6350 w 149225"/>
                    <a:gd name="connsiteY2" fmla="*/ 44450 h 307975"/>
                    <a:gd name="connsiteX3" fmla="*/ 98425 w 149225"/>
                    <a:gd name="connsiteY3" fmla="*/ 0 h 307975"/>
                    <a:gd name="connsiteX4" fmla="*/ 149225 w 149225"/>
                    <a:gd name="connsiteY4" fmla="*/ 301625 h 3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225" h="307975">
                      <a:moveTo>
                        <a:pt x="149225" y="301625"/>
                      </a:moveTo>
                      <a:lnTo>
                        <a:pt x="0" y="307975"/>
                      </a:lnTo>
                      <a:lnTo>
                        <a:pt x="6350" y="44450"/>
                      </a:lnTo>
                      <a:lnTo>
                        <a:pt x="98425" y="0"/>
                      </a:lnTo>
                      <a:lnTo>
                        <a:pt x="149225" y="30162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6C9234D5-0D2F-AA9E-F210-1C69F24CB016}"/>
                  </a:ext>
                </a:extLst>
              </p:cNvPr>
              <p:cNvSpPr/>
              <p:nvPr/>
            </p:nvSpPr>
            <p:spPr>
              <a:xfrm>
                <a:off x="1597024" y="793750"/>
                <a:ext cx="1158876" cy="1003301"/>
              </a:xfrm>
              <a:custGeom>
                <a:avLst/>
                <a:gdLst>
                  <a:gd name="connsiteX0" fmla="*/ 947738 w 1158876"/>
                  <a:gd name="connsiteY0" fmla="*/ 949325 h 1003301"/>
                  <a:gd name="connsiteX1" fmla="*/ 974726 w 1158876"/>
                  <a:gd name="connsiteY1" fmla="*/ 976313 h 1003301"/>
                  <a:gd name="connsiteX2" fmla="*/ 947738 w 1158876"/>
                  <a:gd name="connsiteY2" fmla="*/ 1003301 h 1003301"/>
                  <a:gd name="connsiteX3" fmla="*/ 920750 w 1158876"/>
                  <a:gd name="connsiteY3" fmla="*/ 976313 h 1003301"/>
                  <a:gd name="connsiteX4" fmla="*/ 947738 w 1158876"/>
                  <a:gd name="connsiteY4" fmla="*/ 949325 h 1003301"/>
                  <a:gd name="connsiteX5" fmla="*/ 223838 w 1158876"/>
                  <a:gd name="connsiteY5" fmla="*/ 923925 h 1003301"/>
                  <a:gd name="connsiteX6" fmla="*/ 250826 w 1158876"/>
                  <a:gd name="connsiteY6" fmla="*/ 950913 h 1003301"/>
                  <a:gd name="connsiteX7" fmla="*/ 223838 w 1158876"/>
                  <a:gd name="connsiteY7" fmla="*/ 977901 h 1003301"/>
                  <a:gd name="connsiteX8" fmla="*/ 196850 w 1158876"/>
                  <a:gd name="connsiteY8" fmla="*/ 950913 h 1003301"/>
                  <a:gd name="connsiteX9" fmla="*/ 223838 w 1158876"/>
                  <a:gd name="connsiteY9" fmla="*/ 923925 h 1003301"/>
                  <a:gd name="connsiteX10" fmla="*/ 55563 w 1158876"/>
                  <a:gd name="connsiteY10" fmla="*/ 889000 h 1003301"/>
                  <a:gd name="connsiteX11" fmla="*/ 82551 w 1158876"/>
                  <a:gd name="connsiteY11" fmla="*/ 915988 h 1003301"/>
                  <a:gd name="connsiteX12" fmla="*/ 55563 w 1158876"/>
                  <a:gd name="connsiteY12" fmla="*/ 942976 h 1003301"/>
                  <a:gd name="connsiteX13" fmla="*/ 28575 w 1158876"/>
                  <a:gd name="connsiteY13" fmla="*/ 915988 h 1003301"/>
                  <a:gd name="connsiteX14" fmla="*/ 55563 w 1158876"/>
                  <a:gd name="connsiteY14" fmla="*/ 889000 h 1003301"/>
                  <a:gd name="connsiteX15" fmla="*/ 909638 w 1158876"/>
                  <a:gd name="connsiteY15" fmla="*/ 882650 h 1003301"/>
                  <a:gd name="connsiteX16" fmla="*/ 936626 w 1158876"/>
                  <a:gd name="connsiteY16" fmla="*/ 909638 h 1003301"/>
                  <a:gd name="connsiteX17" fmla="*/ 909638 w 1158876"/>
                  <a:gd name="connsiteY17" fmla="*/ 936626 h 1003301"/>
                  <a:gd name="connsiteX18" fmla="*/ 882650 w 1158876"/>
                  <a:gd name="connsiteY18" fmla="*/ 909638 h 1003301"/>
                  <a:gd name="connsiteX19" fmla="*/ 909638 w 1158876"/>
                  <a:gd name="connsiteY19" fmla="*/ 882650 h 1003301"/>
                  <a:gd name="connsiteX20" fmla="*/ 169863 w 1158876"/>
                  <a:gd name="connsiteY20" fmla="*/ 869950 h 1003301"/>
                  <a:gd name="connsiteX21" fmla="*/ 196851 w 1158876"/>
                  <a:gd name="connsiteY21" fmla="*/ 896938 h 1003301"/>
                  <a:gd name="connsiteX22" fmla="*/ 169863 w 1158876"/>
                  <a:gd name="connsiteY22" fmla="*/ 923926 h 1003301"/>
                  <a:gd name="connsiteX23" fmla="*/ 142875 w 1158876"/>
                  <a:gd name="connsiteY23" fmla="*/ 896938 h 1003301"/>
                  <a:gd name="connsiteX24" fmla="*/ 169863 w 1158876"/>
                  <a:gd name="connsiteY24" fmla="*/ 869950 h 1003301"/>
                  <a:gd name="connsiteX25" fmla="*/ 830263 w 1158876"/>
                  <a:gd name="connsiteY25" fmla="*/ 857250 h 1003301"/>
                  <a:gd name="connsiteX26" fmla="*/ 857251 w 1158876"/>
                  <a:gd name="connsiteY26" fmla="*/ 884238 h 1003301"/>
                  <a:gd name="connsiteX27" fmla="*/ 830263 w 1158876"/>
                  <a:gd name="connsiteY27" fmla="*/ 911226 h 1003301"/>
                  <a:gd name="connsiteX28" fmla="*/ 803275 w 1158876"/>
                  <a:gd name="connsiteY28" fmla="*/ 884238 h 1003301"/>
                  <a:gd name="connsiteX29" fmla="*/ 830263 w 1158876"/>
                  <a:gd name="connsiteY29" fmla="*/ 857250 h 1003301"/>
                  <a:gd name="connsiteX30" fmla="*/ 125413 w 1158876"/>
                  <a:gd name="connsiteY30" fmla="*/ 809625 h 1003301"/>
                  <a:gd name="connsiteX31" fmla="*/ 152401 w 1158876"/>
                  <a:gd name="connsiteY31" fmla="*/ 836613 h 1003301"/>
                  <a:gd name="connsiteX32" fmla="*/ 125413 w 1158876"/>
                  <a:gd name="connsiteY32" fmla="*/ 863601 h 1003301"/>
                  <a:gd name="connsiteX33" fmla="*/ 98425 w 1158876"/>
                  <a:gd name="connsiteY33" fmla="*/ 836613 h 1003301"/>
                  <a:gd name="connsiteX34" fmla="*/ 125413 w 1158876"/>
                  <a:gd name="connsiteY34" fmla="*/ 809625 h 1003301"/>
                  <a:gd name="connsiteX35" fmla="*/ 906463 w 1158876"/>
                  <a:gd name="connsiteY35" fmla="*/ 796925 h 1003301"/>
                  <a:gd name="connsiteX36" fmla="*/ 933451 w 1158876"/>
                  <a:gd name="connsiteY36" fmla="*/ 823913 h 1003301"/>
                  <a:gd name="connsiteX37" fmla="*/ 906463 w 1158876"/>
                  <a:gd name="connsiteY37" fmla="*/ 850901 h 1003301"/>
                  <a:gd name="connsiteX38" fmla="*/ 879475 w 1158876"/>
                  <a:gd name="connsiteY38" fmla="*/ 823913 h 1003301"/>
                  <a:gd name="connsiteX39" fmla="*/ 906463 w 1158876"/>
                  <a:gd name="connsiteY39" fmla="*/ 796925 h 1003301"/>
                  <a:gd name="connsiteX40" fmla="*/ 185738 w 1158876"/>
                  <a:gd name="connsiteY40" fmla="*/ 771525 h 1003301"/>
                  <a:gd name="connsiteX41" fmla="*/ 212726 w 1158876"/>
                  <a:gd name="connsiteY41" fmla="*/ 798513 h 1003301"/>
                  <a:gd name="connsiteX42" fmla="*/ 185738 w 1158876"/>
                  <a:gd name="connsiteY42" fmla="*/ 825501 h 1003301"/>
                  <a:gd name="connsiteX43" fmla="*/ 158750 w 1158876"/>
                  <a:gd name="connsiteY43" fmla="*/ 798513 h 1003301"/>
                  <a:gd name="connsiteX44" fmla="*/ 185738 w 1158876"/>
                  <a:gd name="connsiteY44" fmla="*/ 771525 h 1003301"/>
                  <a:gd name="connsiteX45" fmla="*/ 26988 w 1158876"/>
                  <a:gd name="connsiteY45" fmla="*/ 752475 h 1003301"/>
                  <a:gd name="connsiteX46" fmla="*/ 53976 w 1158876"/>
                  <a:gd name="connsiteY46" fmla="*/ 779463 h 1003301"/>
                  <a:gd name="connsiteX47" fmla="*/ 26988 w 1158876"/>
                  <a:gd name="connsiteY47" fmla="*/ 806451 h 1003301"/>
                  <a:gd name="connsiteX48" fmla="*/ 0 w 1158876"/>
                  <a:gd name="connsiteY48" fmla="*/ 779463 h 1003301"/>
                  <a:gd name="connsiteX49" fmla="*/ 26988 w 1158876"/>
                  <a:gd name="connsiteY49" fmla="*/ 752475 h 1003301"/>
                  <a:gd name="connsiteX50" fmla="*/ 100013 w 1158876"/>
                  <a:gd name="connsiteY50" fmla="*/ 746125 h 1003301"/>
                  <a:gd name="connsiteX51" fmla="*/ 127001 w 1158876"/>
                  <a:gd name="connsiteY51" fmla="*/ 773113 h 1003301"/>
                  <a:gd name="connsiteX52" fmla="*/ 100013 w 1158876"/>
                  <a:gd name="connsiteY52" fmla="*/ 800101 h 1003301"/>
                  <a:gd name="connsiteX53" fmla="*/ 73025 w 1158876"/>
                  <a:gd name="connsiteY53" fmla="*/ 773113 h 1003301"/>
                  <a:gd name="connsiteX54" fmla="*/ 100013 w 1158876"/>
                  <a:gd name="connsiteY54" fmla="*/ 746125 h 1003301"/>
                  <a:gd name="connsiteX55" fmla="*/ 928688 w 1158876"/>
                  <a:gd name="connsiteY55" fmla="*/ 727075 h 1003301"/>
                  <a:gd name="connsiteX56" fmla="*/ 955676 w 1158876"/>
                  <a:gd name="connsiteY56" fmla="*/ 754063 h 1003301"/>
                  <a:gd name="connsiteX57" fmla="*/ 928688 w 1158876"/>
                  <a:gd name="connsiteY57" fmla="*/ 781051 h 1003301"/>
                  <a:gd name="connsiteX58" fmla="*/ 901700 w 1158876"/>
                  <a:gd name="connsiteY58" fmla="*/ 754063 h 1003301"/>
                  <a:gd name="connsiteX59" fmla="*/ 928688 w 1158876"/>
                  <a:gd name="connsiteY59" fmla="*/ 727075 h 1003301"/>
                  <a:gd name="connsiteX60" fmla="*/ 954088 w 1158876"/>
                  <a:gd name="connsiteY60" fmla="*/ 165100 h 1003301"/>
                  <a:gd name="connsiteX61" fmla="*/ 981076 w 1158876"/>
                  <a:gd name="connsiteY61" fmla="*/ 192088 h 1003301"/>
                  <a:gd name="connsiteX62" fmla="*/ 954088 w 1158876"/>
                  <a:gd name="connsiteY62" fmla="*/ 219076 h 1003301"/>
                  <a:gd name="connsiteX63" fmla="*/ 927100 w 1158876"/>
                  <a:gd name="connsiteY63" fmla="*/ 192088 h 1003301"/>
                  <a:gd name="connsiteX64" fmla="*/ 954088 w 1158876"/>
                  <a:gd name="connsiteY64" fmla="*/ 165100 h 1003301"/>
                  <a:gd name="connsiteX65" fmla="*/ 862013 w 1158876"/>
                  <a:gd name="connsiteY65" fmla="*/ 88900 h 1003301"/>
                  <a:gd name="connsiteX66" fmla="*/ 889001 w 1158876"/>
                  <a:gd name="connsiteY66" fmla="*/ 115888 h 1003301"/>
                  <a:gd name="connsiteX67" fmla="*/ 862013 w 1158876"/>
                  <a:gd name="connsiteY67" fmla="*/ 142876 h 1003301"/>
                  <a:gd name="connsiteX68" fmla="*/ 835025 w 1158876"/>
                  <a:gd name="connsiteY68" fmla="*/ 115888 h 1003301"/>
                  <a:gd name="connsiteX69" fmla="*/ 862013 w 1158876"/>
                  <a:gd name="connsiteY69" fmla="*/ 88900 h 1003301"/>
                  <a:gd name="connsiteX70" fmla="*/ 1042988 w 1158876"/>
                  <a:gd name="connsiteY70" fmla="*/ 76200 h 1003301"/>
                  <a:gd name="connsiteX71" fmla="*/ 1069976 w 1158876"/>
                  <a:gd name="connsiteY71" fmla="*/ 103188 h 1003301"/>
                  <a:gd name="connsiteX72" fmla="*/ 1042988 w 1158876"/>
                  <a:gd name="connsiteY72" fmla="*/ 130176 h 1003301"/>
                  <a:gd name="connsiteX73" fmla="*/ 1016000 w 1158876"/>
                  <a:gd name="connsiteY73" fmla="*/ 103188 h 1003301"/>
                  <a:gd name="connsiteX74" fmla="*/ 1042988 w 1158876"/>
                  <a:gd name="connsiteY74" fmla="*/ 76200 h 1003301"/>
                  <a:gd name="connsiteX75" fmla="*/ 973138 w 1158876"/>
                  <a:gd name="connsiteY75" fmla="*/ 63500 h 1003301"/>
                  <a:gd name="connsiteX76" fmla="*/ 1000126 w 1158876"/>
                  <a:gd name="connsiteY76" fmla="*/ 90488 h 1003301"/>
                  <a:gd name="connsiteX77" fmla="*/ 973138 w 1158876"/>
                  <a:gd name="connsiteY77" fmla="*/ 117476 h 1003301"/>
                  <a:gd name="connsiteX78" fmla="*/ 946150 w 1158876"/>
                  <a:gd name="connsiteY78" fmla="*/ 90488 h 1003301"/>
                  <a:gd name="connsiteX79" fmla="*/ 973138 w 1158876"/>
                  <a:gd name="connsiteY79" fmla="*/ 63500 h 1003301"/>
                  <a:gd name="connsiteX80" fmla="*/ 1131888 w 1158876"/>
                  <a:gd name="connsiteY80" fmla="*/ 19050 h 1003301"/>
                  <a:gd name="connsiteX81" fmla="*/ 1158876 w 1158876"/>
                  <a:gd name="connsiteY81" fmla="*/ 46038 h 1003301"/>
                  <a:gd name="connsiteX82" fmla="*/ 1131888 w 1158876"/>
                  <a:gd name="connsiteY82" fmla="*/ 73026 h 1003301"/>
                  <a:gd name="connsiteX83" fmla="*/ 1104900 w 1158876"/>
                  <a:gd name="connsiteY83" fmla="*/ 46038 h 1003301"/>
                  <a:gd name="connsiteX84" fmla="*/ 1131888 w 1158876"/>
                  <a:gd name="connsiteY84" fmla="*/ 19050 h 1003301"/>
                  <a:gd name="connsiteX85" fmla="*/ 976313 w 1158876"/>
                  <a:gd name="connsiteY85" fmla="*/ 0 h 1003301"/>
                  <a:gd name="connsiteX86" fmla="*/ 1003301 w 1158876"/>
                  <a:gd name="connsiteY86" fmla="*/ 26988 h 1003301"/>
                  <a:gd name="connsiteX87" fmla="*/ 976313 w 1158876"/>
                  <a:gd name="connsiteY87" fmla="*/ 53976 h 1003301"/>
                  <a:gd name="connsiteX88" fmla="*/ 949325 w 1158876"/>
                  <a:gd name="connsiteY88" fmla="*/ 26988 h 1003301"/>
                  <a:gd name="connsiteX89" fmla="*/ 976313 w 1158876"/>
                  <a:gd name="connsiteY89" fmla="*/ 0 h 100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158876" h="1003301">
                    <a:moveTo>
                      <a:pt x="947738" y="949325"/>
                    </a:moveTo>
                    <a:cubicBezTo>
                      <a:pt x="962643" y="949325"/>
                      <a:pt x="974726" y="961408"/>
                      <a:pt x="974726" y="976313"/>
                    </a:cubicBezTo>
                    <a:cubicBezTo>
                      <a:pt x="974726" y="991218"/>
                      <a:pt x="962643" y="1003301"/>
                      <a:pt x="947738" y="1003301"/>
                    </a:cubicBezTo>
                    <a:cubicBezTo>
                      <a:pt x="932833" y="1003301"/>
                      <a:pt x="920750" y="991218"/>
                      <a:pt x="920750" y="976313"/>
                    </a:cubicBezTo>
                    <a:cubicBezTo>
                      <a:pt x="920750" y="961408"/>
                      <a:pt x="932833" y="949325"/>
                      <a:pt x="947738" y="949325"/>
                    </a:cubicBezTo>
                    <a:close/>
                    <a:moveTo>
                      <a:pt x="223838" y="923925"/>
                    </a:moveTo>
                    <a:cubicBezTo>
                      <a:pt x="238743" y="923925"/>
                      <a:pt x="250826" y="936008"/>
                      <a:pt x="250826" y="950913"/>
                    </a:cubicBezTo>
                    <a:cubicBezTo>
                      <a:pt x="250826" y="965818"/>
                      <a:pt x="238743" y="977901"/>
                      <a:pt x="223838" y="977901"/>
                    </a:cubicBezTo>
                    <a:cubicBezTo>
                      <a:pt x="208933" y="977901"/>
                      <a:pt x="196850" y="965818"/>
                      <a:pt x="196850" y="950913"/>
                    </a:cubicBezTo>
                    <a:cubicBezTo>
                      <a:pt x="196850" y="936008"/>
                      <a:pt x="208933" y="923925"/>
                      <a:pt x="223838" y="923925"/>
                    </a:cubicBezTo>
                    <a:close/>
                    <a:moveTo>
                      <a:pt x="55563" y="889000"/>
                    </a:moveTo>
                    <a:cubicBezTo>
                      <a:pt x="70468" y="889000"/>
                      <a:pt x="82551" y="901083"/>
                      <a:pt x="82551" y="915988"/>
                    </a:cubicBezTo>
                    <a:cubicBezTo>
                      <a:pt x="82551" y="930893"/>
                      <a:pt x="70468" y="942976"/>
                      <a:pt x="55563" y="942976"/>
                    </a:cubicBezTo>
                    <a:cubicBezTo>
                      <a:pt x="40658" y="942976"/>
                      <a:pt x="28575" y="930893"/>
                      <a:pt x="28575" y="915988"/>
                    </a:cubicBezTo>
                    <a:cubicBezTo>
                      <a:pt x="28575" y="901083"/>
                      <a:pt x="40658" y="889000"/>
                      <a:pt x="55563" y="889000"/>
                    </a:cubicBezTo>
                    <a:close/>
                    <a:moveTo>
                      <a:pt x="909638" y="882650"/>
                    </a:moveTo>
                    <a:cubicBezTo>
                      <a:pt x="924543" y="882650"/>
                      <a:pt x="936626" y="894733"/>
                      <a:pt x="936626" y="909638"/>
                    </a:cubicBezTo>
                    <a:cubicBezTo>
                      <a:pt x="936626" y="924543"/>
                      <a:pt x="924543" y="936626"/>
                      <a:pt x="909638" y="936626"/>
                    </a:cubicBezTo>
                    <a:cubicBezTo>
                      <a:pt x="894733" y="936626"/>
                      <a:pt x="882650" y="924543"/>
                      <a:pt x="882650" y="909638"/>
                    </a:cubicBezTo>
                    <a:cubicBezTo>
                      <a:pt x="882650" y="894733"/>
                      <a:pt x="894733" y="882650"/>
                      <a:pt x="909638" y="882650"/>
                    </a:cubicBezTo>
                    <a:close/>
                    <a:moveTo>
                      <a:pt x="169863" y="869950"/>
                    </a:moveTo>
                    <a:cubicBezTo>
                      <a:pt x="184768" y="869950"/>
                      <a:pt x="196851" y="882033"/>
                      <a:pt x="196851" y="896938"/>
                    </a:cubicBezTo>
                    <a:cubicBezTo>
                      <a:pt x="196851" y="911843"/>
                      <a:pt x="184768" y="923926"/>
                      <a:pt x="169863" y="923926"/>
                    </a:cubicBezTo>
                    <a:cubicBezTo>
                      <a:pt x="154958" y="923926"/>
                      <a:pt x="142875" y="911843"/>
                      <a:pt x="142875" y="896938"/>
                    </a:cubicBezTo>
                    <a:cubicBezTo>
                      <a:pt x="142875" y="882033"/>
                      <a:pt x="154958" y="869950"/>
                      <a:pt x="169863" y="869950"/>
                    </a:cubicBezTo>
                    <a:close/>
                    <a:moveTo>
                      <a:pt x="830263" y="857250"/>
                    </a:moveTo>
                    <a:cubicBezTo>
                      <a:pt x="845168" y="857250"/>
                      <a:pt x="857251" y="869333"/>
                      <a:pt x="857251" y="884238"/>
                    </a:cubicBezTo>
                    <a:cubicBezTo>
                      <a:pt x="857251" y="899143"/>
                      <a:pt x="845168" y="911226"/>
                      <a:pt x="830263" y="911226"/>
                    </a:cubicBezTo>
                    <a:cubicBezTo>
                      <a:pt x="815358" y="911226"/>
                      <a:pt x="803275" y="899143"/>
                      <a:pt x="803275" y="884238"/>
                    </a:cubicBezTo>
                    <a:cubicBezTo>
                      <a:pt x="803275" y="869333"/>
                      <a:pt x="815358" y="857250"/>
                      <a:pt x="830263" y="857250"/>
                    </a:cubicBezTo>
                    <a:close/>
                    <a:moveTo>
                      <a:pt x="125413" y="809625"/>
                    </a:moveTo>
                    <a:cubicBezTo>
                      <a:pt x="140318" y="809625"/>
                      <a:pt x="152401" y="821708"/>
                      <a:pt x="152401" y="836613"/>
                    </a:cubicBezTo>
                    <a:cubicBezTo>
                      <a:pt x="152401" y="851518"/>
                      <a:pt x="140318" y="863601"/>
                      <a:pt x="125413" y="863601"/>
                    </a:cubicBezTo>
                    <a:cubicBezTo>
                      <a:pt x="110508" y="863601"/>
                      <a:pt x="98425" y="851518"/>
                      <a:pt x="98425" y="836613"/>
                    </a:cubicBezTo>
                    <a:cubicBezTo>
                      <a:pt x="98425" y="821708"/>
                      <a:pt x="110508" y="809625"/>
                      <a:pt x="125413" y="809625"/>
                    </a:cubicBezTo>
                    <a:close/>
                    <a:moveTo>
                      <a:pt x="906463" y="796925"/>
                    </a:moveTo>
                    <a:cubicBezTo>
                      <a:pt x="921368" y="796925"/>
                      <a:pt x="933451" y="809008"/>
                      <a:pt x="933451" y="823913"/>
                    </a:cubicBezTo>
                    <a:cubicBezTo>
                      <a:pt x="933451" y="838818"/>
                      <a:pt x="921368" y="850901"/>
                      <a:pt x="906463" y="850901"/>
                    </a:cubicBezTo>
                    <a:cubicBezTo>
                      <a:pt x="891558" y="850901"/>
                      <a:pt x="879475" y="838818"/>
                      <a:pt x="879475" y="823913"/>
                    </a:cubicBezTo>
                    <a:cubicBezTo>
                      <a:pt x="879475" y="809008"/>
                      <a:pt x="891558" y="796925"/>
                      <a:pt x="906463" y="796925"/>
                    </a:cubicBezTo>
                    <a:close/>
                    <a:moveTo>
                      <a:pt x="185738" y="771525"/>
                    </a:moveTo>
                    <a:cubicBezTo>
                      <a:pt x="200643" y="771525"/>
                      <a:pt x="212726" y="783608"/>
                      <a:pt x="212726" y="798513"/>
                    </a:cubicBezTo>
                    <a:cubicBezTo>
                      <a:pt x="212726" y="813418"/>
                      <a:pt x="200643" y="825501"/>
                      <a:pt x="185738" y="825501"/>
                    </a:cubicBezTo>
                    <a:cubicBezTo>
                      <a:pt x="170833" y="825501"/>
                      <a:pt x="158750" y="813418"/>
                      <a:pt x="158750" y="798513"/>
                    </a:cubicBezTo>
                    <a:cubicBezTo>
                      <a:pt x="158750" y="783608"/>
                      <a:pt x="170833" y="771525"/>
                      <a:pt x="185738" y="771525"/>
                    </a:cubicBezTo>
                    <a:close/>
                    <a:moveTo>
                      <a:pt x="26988" y="752475"/>
                    </a:moveTo>
                    <a:cubicBezTo>
                      <a:pt x="41893" y="752475"/>
                      <a:pt x="53976" y="764558"/>
                      <a:pt x="53976" y="779463"/>
                    </a:cubicBezTo>
                    <a:cubicBezTo>
                      <a:pt x="53976" y="794368"/>
                      <a:pt x="41893" y="806451"/>
                      <a:pt x="26988" y="806451"/>
                    </a:cubicBezTo>
                    <a:cubicBezTo>
                      <a:pt x="12083" y="806451"/>
                      <a:pt x="0" y="794368"/>
                      <a:pt x="0" y="779463"/>
                    </a:cubicBezTo>
                    <a:cubicBezTo>
                      <a:pt x="0" y="764558"/>
                      <a:pt x="12083" y="752475"/>
                      <a:pt x="26988" y="752475"/>
                    </a:cubicBezTo>
                    <a:close/>
                    <a:moveTo>
                      <a:pt x="100013" y="746125"/>
                    </a:moveTo>
                    <a:cubicBezTo>
                      <a:pt x="114918" y="746125"/>
                      <a:pt x="127001" y="758208"/>
                      <a:pt x="127001" y="773113"/>
                    </a:cubicBezTo>
                    <a:cubicBezTo>
                      <a:pt x="127001" y="788018"/>
                      <a:pt x="114918" y="800101"/>
                      <a:pt x="100013" y="800101"/>
                    </a:cubicBezTo>
                    <a:cubicBezTo>
                      <a:pt x="85108" y="800101"/>
                      <a:pt x="73025" y="788018"/>
                      <a:pt x="73025" y="773113"/>
                    </a:cubicBezTo>
                    <a:cubicBezTo>
                      <a:pt x="73025" y="758208"/>
                      <a:pt x="85108" y="746125"/>
                      <a:pt x="100013" y="746125"/>
                    </a:cubicBezTo>
                    <a:close/>
                    <a:moveTo>
                      <a:pt x="928688" y="727075"/>
                    </a:moveTo>
                    <a:cubicBezTo>
                      <a:pt x="943593" y="727075"/>
                      <a:pt x="955676" y="739158"/>
                      <a:pt x="955676" y="754063"/>
                    </a:cubicBezTo>
                    <a:cubicBezTo>
                      <a:pt x="955676" y="768968"/>
                      <a:pt x="943593" y="781051"/>
                      <a:pt x="928688" y="781051"/>
                    </a:cubicBezTo>
                    <a:cubicBezTo>
                      <a:pt x="913783" y="781051"/>
                      <a:pt x="901700" y="768968"/>
                      <a:pt x="901700" y="754063"/>
                    </a:cubicBezTo>
                    <a:cubicBezTo>
                      <a:pt x="901700" y="739158"/>
                      <a:pt x="913783" y="727075"/>
                      <a:pt x="928688" y="727075"/>
                    </a:cubicBezTo>
                    <a:close/>
                    <a:moveTo>
                      <a:pt x="954088" y="165100"/>
                    </a:moveTo>
                    <a:cubicBezTo>
                      <a:pt x="968993" y="165100"/>
                      <a:pt x="981076" y="177183"/>
                      <a:pt x="981076" y="192088"/>
                    </a:cubicBezTo>
                    <a:cubicBezTo>
                      <a:pt x="981076" y="206993"/>
                      <a:pt x="968993" y="219076"/>
                      <a:pt x="954088" y="219076"/>
                    </a:cubicBezTo>
                    <a:cubicBezTo>
                      <a:pt x="939183" y="219076"/>
                      <a:pt x="927100" y="206993"/>
                      <a:pt x="927100" y="192088"/>
                    </a:cubicBezTo>
                    <a:cubicBezTo>
                      <a:pt x="927100" y="177183"/>
                      <a:pt x="939183" y="165100"/>
                      <a:pt x="954088" y="165100"/>
                    </a:cubicBezTo>
                    <a:close/>
                    <a:moveTo>
                      <a:pt x="862013" y="88900"/>
                    </a:moveTo>
                    <a:cubicBezTo>
                      <a:pt x="876918" y="88900"/>
                      <a:pt x="889001" y="100983"/>
                      <a:pt x="889001" y="115888"/>
                    </a:cubicBezTo>
                    <a:cubicBezTo>
                      <a:pt x="889001" y="130793"/>
                      <a:pt x="876918" y="142876"/>
                      <a:pt x="862013" y="142876"/>
                    </a:cubicBezTo>
                    <a:cubicBezTo>
                      <a:pt x="847108" y="142876"/>
                      <a:pt x="835025" y="130793"/>
                      <a:pt x="835025" y="115888"/>
                    </a:cubicBezTo>
                    <a:cubicBezTo>
                      <a:pt x="835025" y="100983"/>
                      <a:pt x="847108" y="88900"/>
                      <a:pt x="862013" y="88900"/>
                    </a:cubicBezTo>
                    <a:close/>
                    <a:moveTo>
                      <a:pt x="1042988" y="76200"/>
                    </a:moveTo>
                    <a:cubicBezTo>
                      <a:pt x="1057893" y="76200"/>
                      <a:pt x="1069976" y="88283"/>
                      <a:pt x="1069976" y="103188"/>
                    </a:cubicBezTo>
                    <a:cubicBezTo>
                      <a:pt x="1069976" y="118093"/>
                      <a:pt x="1057893" y="130176"/>
                      <a:pt x="1042988" y="130176"/>
                    </a:cubicBezTo>
                    <a:cubicBezTo>
                      <a:pt x="1028083" y="130176"/>
                      <a:pt x="1016000" y="118093"/>
                      <a:pt x="1016000" y="103188"/>
                    </a:cubicBezTo>
                    <a:cubicBezTo>
                      <a:pt x="1016000" y="88283"/>
                      <a:pt x="1028083" y="76200"/>
                      <a:pt x="1042988" y="76200"/>
                    </a:cubicBezTo>
                    <a:close/>
                    <a:moveTo>
                      <a:pt x="973138" y="63500"/>
                    </a:moveTo>
                    <a:cubicBezTo>
                      <a:pt x="988043" y="63500"/>
                      <a:pt x="1000126" y="75583"/>
                      <a:pt x="1000126" y="90488"/>
                    </a:cubicBezTo>
                    <a:cubicBezTo>
                      <a:pt x="1000126" y="105393"/>
                      <a:pt x="988043" y="117476"/>
                      <a:pt x="973138" y="117476"/>
                    </a:cubicBezTo>
                    <a:cubicBezTo>
                      <a:pt x="958233" y="117476"/>
                      <a:pt x="946150" y="105393"/>
                      <a:pt x="946150" y="90488"/>
                    </a:cubicBezTo>
                    <a:cubicBezTo>
                      <a:pt x="946150" y="75583"/>
                      <a:pt x="958233" y="63500"/>
                      <a:pt x="973138" y="63500"/>
                    </a:cubicBezTo>
                    <a:close/>
                    <a:moveTo>
                      <a:pt x="1131888" y="19050"/>
                    </a:moveTo>
                    <a:cubicBezTo>
                      <a:pt x="1146793" y="19050"/>
                      <a:pt x="1158876" y="31133"/>
                      <a:pt x="1158876" y="46038"/>
                    </a:cubicBezTo>
                    <a:cubicBezTo>
                      <a:pt x="1158876" y="60943"/>
                      <a:pt x="1146793" y="73026"/>
                      <a:pt x="1131888" y="73026"/>
                    </a:cubicBezTo>
                    <a:cubicBezTo>
                      <a:pt x="1116983" y="73026"/>
                      <a:pt x="1104900" y="60943"/>
                      <a:pt x="1104900" y="46038"/>
                    </a:cubicBezTo>
                    <a:cubicBezTo>
                      <a:pt x="1104900" y="31133"/>
                      <a:pt x="1116983" y="19050"/>
                      <a:pt x="1131888" y="19050"/>
                    </a:cubicBezTo>
                    <a:close/>
                    <a:moveTo>
                      <a:pt x="976313" y="0"/>
                    </a:moveTo>
                    <a:cubicBezTo>
                      <a:pt x="991218" y="0"/>
                      <a:pt x="1003301" y="12083"/>
                      <a:pt x="1003301" y="26988"/>
                    </a:cubicBezTo>
                    <a:cubicBezTo>
                      <a:pt x="1003301" y="41893"/>
                      <a:pt x="991218" y="53976"/>
                      <a:pt x="976313" y="53976"/>
                    </a:cubicBezTo>
                    <a:cubicBezTo>
                      <a:pt x="961408" y="53976"/>
                      <a:pt x="949325" y="41893"/>
                      <a:pt x="949325" y="26988"/>
                    </a:cubicBezTo>
                    <a:cubicBezTo>
                      <a:pt x="949325" y="12083"/>
                      <a:pt x="961408" y="0"/>
                      <a:pt x="97631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56FF992F-2C13-3F33-4655-F2633E54DE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7995" y="2780752"/>
              <a:ext cx="3330325" cy="1564481"/>
              <a:chOff x="869916" y="2390578"/>
              <a:chExt cx="4003050" cy="1880506"/>
            </a:xfrm>
          </p:grpSpPr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A6899665-C7BC-5063-0D3E-F8238C4EC5F1}"/>
                  </a:ext>
                </a:extLst>
              </p:cNvPr>
              <p:cNvSpPr/>
              <p:nvPr/>
            </p:nvSpPr>
            <p:spPr>
              <a:xfrm>
                <a:off x="869916" y="2390578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8281FD03-C6D7-FEBD-D6FD-996AECDDA0ED}"/>
                  </a:ext>
                </a:extLst>
              </p:cNvPr>
              <p:cNvSpPr/>
              <p:nvPr/>
            </p:nvSpPr>
            <p:spPr>
              <a:xfrm>
                <a:off x="4252493" y="2456372"/>
                <a:ext cx="514735" cy="514736"/>
              </a:xfrm>
              <a:custGeom>
                <a:avLst/>
                <a:gdLst>
                  <a:gd name="connsiteX0" fmla="*/ 213210 w 514735"/>
                  <a:gd name="connsiteY0" fmla="*/ 0 h 514736"/>
                  <a:gd name="connsiteX1" fmla="*/ 426421 w 514735"/>
                  <a:gd name="connsiteY1" fmla="*/ 88315 h 514736"/>
                  <a:gd name="connsiteX2" fmla="*/ 426421 w 514735"/>
                  <a:gd name="connsiteY2" fmla="*/ 514736 h 514736"/>
                  <a:gd name="connsiteX3" fmla="*/ 0 w 514735"/>
                  <a:gd name="connsiteY3" fmla="*/ 88315 h 514736"/>
                  <a:gd name="connsiteX4" fmla="*/ 213210 w 514735"/>
                  <a:gd name="connsiteY4" fmla="*/ 0 h 514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735" h="514736">
                    <a:moveTo>
                      <a:pt x="213210" y="0"/>
                    </a:moveTo>
                    <a:cubicBezTo>
                      <a:pt x="290377" y="0"/>
                      <a:pt x="367544" y="29438"/>
                      <a:pt x="426421" y="88315"/>
                    </a:cubicBezTo>
                    <a:cubicBezTo>
                      <a:pt x="544174" y="206068"/>
                      <a:pt x="544174" y="396983"/>
                      <a:pt x="426421" y="514736"/>
                    </a:cubicBezTo>
                    <a:cubicBezTo>
                      <a:pt x="364267" y="310390"/>
                      <a:pt x="204346" y="150469"/>
                      <a:pt x="0" y="88315"/>
                    </a:cubicBezTo>
                    <a:cubicBezTo>
                      <a:pt x="58876" y="29438"/>
                      <a:pt x="136043" y="0"/>
                      <a:pt x="213210" y="0"/>
                    </a:cubicBezTo>
                    <a:close/>
                  </a:path>
                </a:pathLst>
              </a:custGeom>
              <a:solidFill>
                <a:srgbClr val="D7BBB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262E1B82-3EFC-57A3-2ED0-648A416F52EF}"/>
                  </a:ext>
                </a:extLst>
              </p:cNvPr>
              <p:cNvSpPr/>
              <p:nvPr/>
            </p:nvSpPr>
            <p:spPr>
              <a:xfrm>
                <a:off x="1025491" y="2578108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CC99FF">
                      <a:alpha val="50000"/>
                    </a:srgbClr>
                  </a:gs>
                  <a:gs pos="0">
                    <a:srgbClr val="CC99FF">
                      <a:alpha val="50000"/>
                    </a:srgbClr>
                  </a:gs>
                  <a:gs pos="30000">
                    <a:srgbClr val="5B9BD5">
                      <a:lumMod val="60000"/>
                      <a:lumOff val="40000"/>
                      <a:alpha val="50000"/>
                    </a:srgbClr>
                  </a:gs>
                  <a:gs pos="70000">
                    <a:srgbClr val="4472C4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62AD9EF-5D5F-D8EA-E086-379D96A8DD14}"/>
                  </a:ext>
                </a:extLst>
              </p:cNvPr>
              <p:cNvSpPr/>
              <p:nvPr/>
            </p:nvSpPr>
            <p:spPr>
              <a:xfrm>
                <a:off x="2240584" y="2822704"/>
                <a:ext cx="1314631" cy="771403"/>
              </a:xfrm>
              <a:custGeom>
                <a:avLst/>
                <a:gdLst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69380 w 1314631"/>
                  <a:gd name="connsiteY17" fmla="*/ 459084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61754 w 1314631"/>
                  <a:gd name="connsiteY17" fmla="*/ 458302 h 771403"/>
                  <a:gd name="connsiteX18" fmla="*/ 1279279 w 1314631"/>
                  <a:gd name="connsiteY18" fmla="*/ 497498 h 771403"/>
                  <a:gd name="connsiteX19" fmla="*/ 1275220 w 1314631"/>
                  <a:gd name="connsiteY19" fmla="*/ 547774 h 771403"/>
                  <a:gd name="connsiteX20" fmla="*/ 1191302 w 1314631"/>
                  <a:gd name="connsiteY20" fmla="*/ 608554 h 771403"/>
                  <a:gd name="connsiteX21" fmla="*/ 1159408 w 1314631"/>
                  <a:gd name="connsiteY21" fmla="*/ 609698 h 771403"/>
                  <a:gd name="connsiteX22" fmla="*/ 1158687 w 1314631"/>
                  <a:gd name="connsiteY22" fmla="*/ 611993 h 771403"/>
                  <a:gd name="connsiteX23" fmla="*/ 1115939 w 1314631"/>
                  <a:gd name="connsiteY23" fmla="*/ 668853 h 771403"/>
                  <a:gd name="connsiteX24" fmla="*/ 933559 w 1314631"/>
                  <a:gd name="connsiteY24" fmla="*/ 718451 h 771403"/>
                  <a:gd name="connsiteX25" fmla="*/ 919407 w 1314631"/>
                  <a:gd name="connsiteY25" fmla="*/ 709451 h 771403"/>
                  <a:gd name="connsiteX26" fmla="*/ 915915 w 1314631"/>
                  <a:gd name="connsiteY26" fmla="*/ 714096 h 771403"/>
                  <a:gd name="connsiteX27" fmla="*/ 683628 w 1314631"/>
                  <a:gd name="connsiteY27" fmla="*/ 731955 h 771403"/>
                  <a:gd name="connsiteX28" fmla="*/ 660353 w 1314631"/>
                  <a:gd name="connsiteY28" fmla="*/ 691351 h 771403"/>
                  <a:gd name="connsiteX29" fmla="*/ 646833 w 1314631"/>
                  <a:gd name="connsiteY29" fmla="*/ 709334 h 771403"/>
                  <a:gd name="connsiteX30" fmla="*/ 414546 w 1314631"/>
                  <a:gd name="connsiteY30" fmla="*/ 727193 h 771403"/>
                  <a:gd name="connsiteX31" fmla="*/ 408433 w 1314631"/>
                  <a:gd name="connsiteY31" fmla="*/ 716529 h 771403"/>
                  <a:gd name="connsiteX32" fmla="*/ 407612 w 1314631"/>
                  <a:gd name="connsiteY32" fmla="*/ 717383 h 771403"/>
                  <a:gd name="connsiteX33" fmla="*/ 218677 w 1314631"/>
                  <a:gd name="connsiteY33" fmla="*/ 712340 h 771403"/>
                  <a:gd name="connsiteX34" fmla="*/ 129862 w 1314631"/>
                  <a:gd name="connsiteY34" fmla="*/ 611170 h 771403"/>
                  <a:gd name="connsiteX35" fmla="*/ 124817 w 1314631"/>
                  <a:gd name="connsiteY35" fmla="*/ 580996 h 771403"/>
                  <a:gd name="connsiteX36" fmla="*/ 95907 w 1314631"/>
                  <a:gd name="connsiteY36" fmla="*/ 572990 h 771403"/>
                  <a:gd name="connsiteX37" fmla="*/ 11609 w 1314631"/>
                  <a:gd name="connsiteY37" fmla="*/ 477272 h 771403"/>
                  <a:gd name="connsiteX38" fmla="*/ 74221 w 1314631"/>
                  <a:gd name="connsiteY38" fmla="*/ 366151 h 771403"/>
                  <a:gd name="connsiteX39" fmla="*/ 133484 w 1314631"/>
                  <a:gd name="connsiteY39" fmla="*/ 335366 h 771403"/>
                  <a:gd name="connsiteX40" fmla="*/ 132419 w 1314631"/>
                  <a:gd name="connsiteY40" fmla="*/ 335364 h 771403"/>
                  <a:gd name="connsiteX41" fmla="*/ 312 w 1314631"/>
                  <a:gd name="connsiteY41" fmla="*/ 250823 h 771403"/>
                  <a:gd name="connsiteX42" fmla="*/ 188832 w 1314631"/>
                  <a:gd name="connsiteY42" fmla="*/ 124274 h 771403"/>
                  <a:gd name="connsiteX43" fmla="*/ 250427 w 1314631"/>
                  <a:gd name="connsiteY43" fmla="*/ 124396 h 771403"/>
                  <a:gd name="connsiteX44" fmla="*/ 250204 w 1314631"/>
                  <a:gd name="connsiteY44" fmla="*/ 123715 h 771403"/>
                  <a:gd name="connsiteX45" fmla="*/ 374029 w 1314631"/>
                  <a:gd name="connsiteY45" fmla="*/ 47515 h 771403"/>
                  <a:gd name="connsiteX46" fmla="*/ 461587 w 1314631"/>
                  <a:gd name="connsiteY46" fmla="*/ 69833 h 771403"/>
                  <a:gd name="connsiteX47" fmla="*/ 475182 w 1314631"/>
                  <a:gd name="connsiteY47" fmla="*/ 82242 h 771403"/>
                  <a:gd name="connsiteX48" fmla="*/ 471907 w 1314631"/>
                  <a:gd name="connsiteY48" fmla="*/ 76493 h 771403"/>
                  <a:gd name="connsiteX49" fmla="*/ 485035 w 1314631"/>
                  <a:gd name="connsiteY49" fmla="*/ 13803 h 771403"/>
                  <a:gd name="connsiteX50" fmla="*/ 512771 w 1314631"/>
                  <a:gd name="connsiteY50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14610 w 1314631"/>
                  <a:gd name="connsiteY17" fmla="*/ 421371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14610 w 1314631"/>
                  <a:gd name="connsiteY17" fmla="*/ 421371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28897 w 1314631"/>
                  <a:gd name="connsiteY17" fmla="*/ 390415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314631" h="771403">
                    <a:moveTo>
                      <a:pt x="512771" y="768"/>
                    </a:moveTo>
                    <a:cubicBezTo>
                      <a:pt x="545132" y="-4146"/>
                      <a:pt x="589123" y="14691"/>
                      <a:pt x="624549" y="51782"/>
                    </a:cubicBezTo>
                    <a:lnTo>
                      <a:pt x="649174" y="95021"/>
                    </a:lnTo>
                    <a:lnTo>
                      <a:pt x="649836" y="94980"/>
                    </a:lnTo>
                    <a:lnTo>
                      <a:pt x="697626" y="36378"/>
                    </a:lnTo>
                    <a:cubicBezTo>
                      <a:pt x="752400" y="-4569"/>
                      <a:pt x="816816" y="-10990"/>
                      <a:pt x="841504" y="22035"/>
                    </a:cubicBezTo>
                    <a:cubicBezTo>
                      <a:pt x="847676" y="30291"/>
                      <a:pt x="850781" y="40231"/>
                      <a:pt x="851110" y="51137"/>
                    </a:cubicBezTo>
                    <a:lnTo>
                      <a:pt x="847557" y="68736"/>
                    </a:lnTo>
                    <a:lnTo>
                      <a:pt x="884886" y="50970"/>
                    </a:lnTo>
                    <a:cubicBezTo>
                      <a:pt x="931650" y="39299"/>
                      <a:pt x="982772" y="55603"/>
                      <a:pt x="1013245" y="96366"/>
                    </a:cubicBezTo>
                    <a:lnTo>
                      <a:pt x="1030945" y="133845"/>
                    </a:lnTo>
                    <a:lnTo>
                      <a:pt x="1040903" y="128143"/>
                    </a:lnTo>
                    <a:cubicBezTo>
                      <a:pt x="1062759" y="119551"/>
                      <a:pt x="1087146" y="113510"/>
                      <a:pt x="1113124" y="110786"/>
                    </a:cubicBezTo>
                    <a:cubicBezTo>
                      <a:pt x="1217034" y="99892"/>
                      <a:pt x="1307050" y="146196"/>
                      <a:pt x="1314181" y="214210"/>
                    </a:cubicBezTo>
                    <a:cubicBezTo>
                      <a:pt x="1317747" y="248217"/>
                      <a:pt x="1299916" y="281213"/>
                      <a:pt x="1268205" y="307068"/>
                    </a:cubicBezTo>
                    <a:lnTo>
                      <a:pt x="1254079" y="315158"/>
                    </a:lnTo>
                    <a:lnTo>
                      <a:pt x="1241497" y="333555"/>
                    </a:lnTo>
                    <a:cubicBezTo>
                      <a:pt x="1239681" y="344510"/>
                      <a:pt x="1227902" y="338668"/>
                      <a:pt x="1228897" y="390415"/>
                    </a:cubicBezTo>
                    <a:cubicBezTo>
                      <a:pt x="1232273" y="411206"/>
                      <a:pt x="1255738" y="438867"/>
                      <a:pt x="1261754" y="458302"/>
                    </a:cubicBezTo>
                    <a:lnTo>
                      <a:pt x="1279279" y="497498"/>
                    </a:lnTo>
                    <a:cubicBezTo>
                      <a:pt x="1282679" y="514806"/>
                      <a:pt x="1281558" y="531895"/>
                      <a:pt x="1275220" y="547774"/>
                    </a:cubicBezTo>
                    <a:cubicBezTo>
                      <a:pt x="1262545" y="579531"/>
                      <a:pt x="1231404" y="600433"/>
                      <a:pt x="1191302" y="608554"/>
                    </a:cubicBezTo>
                    <a:lnTo>
                      <a:pt x="1159408" y="609698"/>
                    </a:lnTo>
                    <a:lnTo>
                      <a:pt x="1158687" y="611993"/>
                    </a:lnTo>
                    <a:cubicBezTo>
                      <a:pt x="1148243" y="632291"/>
                      <a:pt x="1133942" y="651658"/>
                      <a:pt x="1115939" y="668853"/>
                    </a:cubicBezTo>
                    <a:cubicBezTo>
                      <a:pt x="1061927" y="720440"/>
                      <a:pt x="989925" y="737834"/>
                      <a:pt x="933559" y="718451"/>
                    </a:cubicBezTo>
                    <a:lnTo>
                      <a:pt x="919407" y="709451"/>
                    </a:lnTo>
                    <a:lnTo>
                      <a:pt x="915915" y="714096"/>
                    </a:lnTo>
                    <a:cubicBezTo>
                      <a:pt x="843899" y="782878"/>
                      <a:pt x="739901" y="790874"/>
                      <a:pt x="683628" y="731955"/>
                    </a:cubicBezTo>
                    <a:lnTo>
                      <a:pt x="660353" y="691351"/>
                    </a:lnTo>
                    <a:lnTo>
                      <a:pt x="646833" y="709334"/>
                    </a:lnTo>
                    <a:cubicBezTo>
                      <a:pt x="574817" y="778116"/>
                      <a:pt x="470819" y="786112"/>
                      <a:pt x="414546" y="727193"/>
                    </a:cubicBezTo>
                    <a:lnTo>
                      <a:pt x="408433" y="716529"/>
                    </a:lnTo>
                    <a:lnTo>
                      <a:pt x="407612" y="717383"/>
                    </a:lnTo>
                    <a:cubicBezTo>
                      <a:pt x="357432" y="749551"/>
                      <a:pt x="283359" y="749684"/>
                      <a:pt x="218677" y="712340"/>
                    </a:cubicBezTo>
                    <a:cubicBezTo>
                      <a:pt x="175555" y="687444"/>
                      <a:pt x="144772" y="650605"/>
                      <a:pt x="129862" y="611170"/>
                    </a:cubicBezTo>
                    <a:lnTo>
                      <a:pt x="124817" y="580996"/>
                    </a:lnTo>
                    <a:lnTo>
                      <a:pt x="95907" y="572990"/>
                    </a:lnTo>
                    <a:cubicBezTo>
                      <a:pt x="47748" y="551281"/>
                      <a:pt x="15844" y="517660"/>
                      <a:pt x="11609" y="477272"/>
                    </a:cubicBezTo>
                    <a:cubicBezTo>
                      <a:pt x="7375" y="436884"/>
                      <a:pt x="31612" y="397377"/>
                      <a:pt x="74221" y="366151"/>
                    </a:cubicBezTo>
                    <a:lnTo>
                      <a:pt x="133484" y="335366"/>
                    </a:lnTo>
                    <a:lnTo>
                      <a:pt x="132419" y="335364"/>
                    </a:lnTo>
                    <a:cubicBezTo>
                      <a:pt x="59101" y="326841"/>
                      <a:pt x="4899" y="294573"/>
                      <a:pt x="312" y="250823"/>
                    </a:cubicBezTo>
                    <a:cubicBezTo>
                      <a:pt x="-5804" y="192490"/>
                      <a:pt x="78600" y="135832"/>
                      <a:pt x="188832" y="124274"/>
                    </a:cubicBezTo>
                    <a:lnTo>
                      <a:pt x="250427" y="124396"/>
                    </a:lnTo>
                    <a:cubicBezTo>
                      <a:pt x="250353" y="124169"/>
                      <a:pt x="250278" y="123942"/>
                      <a:pt x="250204" y="123715"/>
                    </a:cubicBezTo>
                    <a:cubicBezTo>
                      <a:pt x="250204" y="81631"/>
                      <a:pt x="305642" y="47515"/>
                      <a:pt x="374029" y="47515"/>
                    </a:cubicBezTo>
                    <a:cubicBezTo>
                      <a:pt x="408222" y="47515"/>
                      <a:pt x="439179" y="56044"/>
                      <a:pt x="461587" y="69833"/>
                    </a:cubicBezTo>
                    <a:lnTo>
                      <a:pt x="475182" y="82242"/>
                    </a:lnTo>
                    <a:lnTo>
                      <a:pt x="471907" y="76493"/>
                    </a:lnTo>
                    <a:cubicBezTo>
                      <a:pt x="466201" y="50957"/>
                      <a:pt x="470126" y="28043"/>
                      <a:pt x="485035" y="13803"/>
                    </a:cubicBezTo>
                    <a:cubicBezTo>
                      <a:pt x="492489" y="6683"/>
                      <a:pt x="501984" y="2406"/>
                      <a:pt x="512771" y="768"/>
                    </a:cubicBez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CB720676-1B01-A9EA-773B-C5059F74C54C}"/>
                  </a:ext>
                </a:extLst>
              </p:cNvPr>
              <p:cNvSpPr/>
              <p:nvPr/>
            </p:nvSpPr>
            <p:spPr>
              <a:xfrm>
                <a:off x="2447925" y="2801956"/>
                <a:ext cx="1069975" cy="926274"/>
              </a:xfrm>
              <a:custGeom>
                <a:avLst/>
                <a:gdLst>
                  <a:gd name="connsiteX0" fmla="*/ 52388 w 1069975"/>
                  <a:gd name="connsiteY0" fmla="*/ 869124 h 926274"/>
                  <a:gd name="connsiteX1" fmla="*/ 80963 w 1069975"/>
                  <a:gd name="connsiteY1" fmla="*/ 897699 h 926274"/>
                  <a:gd name="connsiteX2" fmla="*/ 52388 w 1069975"/>
                  <a:gd name="connsiteY2" fmla="*/ 926274 h 926274"/>
                  <a:gd name="connsiteX3" fmla="*/ 23813 w 1069975"/>
                  <a:gd name="connsiteY3" fmla="*/ 897699 h 926274"/>
                  <a:gd name="connsiteX4" fmla="*/ 52388 w 1069975"/>
                  <a:gd name="connsiteY4" fmla="*/ 869124 h 926274"/>
                  <a:gd name="connsiteX5" fmla="*/ 169863 w 1069975"/>
                  <a:gd name="connsiteY5" fmla="*/ 815149 h 926274"/>
                  <a:gd name="connsiteX6" fmla="*/ 198438 w 1069975"/>
                  <a:gd name="connsiteY6" fmla="*/ 843724 h 926274"/>
                  <a:gd name="connsiteX7" fmla="*/ 169863 w 1069975"/>
                  <a:gd name="connsiteY7" fmla="*/ 872299 h 926274"/>
                  <a:gd name="connsiteX8" fmla="*/ 141288 w 1069975"/>
                  <a:gd name="connsiteY8" fmla="*/ 843724 h 926274"/>
                  <a:gd name="connsiteX9" fmla="*/ 169863 w 1069975"/>
                  <a:gd name="connsiteY9" fmla="*/ 815149 h 926274"/>
                  <a:gd name="connsiteX10" fmla="*/ 79375 w 1069975"/>
                  <a:gd name="connsiteY10" fmla="*/ 771525 h 926274"/>
                  <a:gd name="connsiteX11" fmla="*/ 107950 w 1069975"/>
                  <a:gd name="connsiteY11" fmla="*/ 800100 h 926274"/>
                  <a:gd name="connsiteX12" fmla="*/ 79375 w 1069975"/>
                  <a:gd name="connsiteY12" fmla="*/ 828675 h 926274"/>
                  <a:gd name="connsiteX13" fmla="*/ 50800 w 1069975"/>
                  <a:gd name="connsiteY13" fmla="*/ 800100 h 926274"/>
                  <a:gd name="connsiteX14" fmla="*/ 79375 w 1069975"/>
                  <a:gd name="connsiteY14" fmla="*/ 771525 h 926274"/>
                  <a:gd name="connsiteX15" fmla="*/ 28575 w 1069975"/>
                  <a:gd name="connsiteY15" fmla="*/ 739775 h 926274"/>
                  <a:gd name="connsiteX16" fmla="*/ 57150 w 1069975"/>
                  <a:gd name="connsiteY16" fmla="*/ 768350 h 926274"/>
                  <a:gd name="connsiteX17" fmla="*/ 28575 w 1069975"/>
                  <a:gd name="connsiteY17" fmla="*/ 796925 h 926274"/>
                  <a:gd name="connsiteX18" fmla="*/ 0 w 1069975"/>
                  <a:gd name="connsiteY18" fmla="*/ 768350 h 926274"/>
                  <a:gd name="connsiteX19" fmla="*/ 28575 w 1069975"/>
                  <a:gd name="connsiteY19" fmla="*/ 739775 h 926274"/>
                  <a:gd name="connsiteX20" fmla="*/ 914400 w 1069975"/>
                  <a:gd name="connsiteY20" fmla="*/ 711200 h 926274"/>
                  <a:gd name="connsiteX21" fmla="*/ 942975 w 1069975"/>
                  <a:gd name="connsiteY21" fmla="*/ 739775 h 926274"/>
                  <a:gd name="connsiteX22" fmla="*/ 914400 w 1069975"/>
                  <a:gd name="connsiteY22" fmla="*/ 768350 h 926274"/>
                  <a:gd name="connsiteX23" fmla="*/ 885825 w 1069975"/>
                  <a:gd name="connsiteY23" fmla="*/ 739775 h 926274"/>
                  <a:gd name="connsiteX24" fmla="*/ 914400 w 1069975"/>
                  <a:gd name="connsiteY24" fmla="*/ 711200 h 926274"/>
                  <a:gd name="connsiteX25" fmla="*/ 130175 w 1069975"/>
                  <a:gd name="connsiteY25" fmla="*/ 698500 h 926274"/>
                  <a:gd name="connsiteX26" fmla="*/ 158750 w 1069975"/>
                  <a:gd name="connsiteY26" fmla="*/ 727075 h 926274"/>
                  <a:gd name="connsiteX27" fmla="*/ 130175 w 1069975"/>
                  <a:gd name="connsiteY27" fmla="*/ 755650 h 926274"/>
                  <a:gd name="connsiteX28" fmla="*/ 101600 w 1069975"/>
                  <a:gd name="connsiteY28" fmla="*/ 727075 h 926274"/>
                  <a:gd name="connsiteX29" fmla="*/ 130175 w 1069975"/>
                  <a:gd name="connsiteY29" fmla="*/ 698500 h 926274"/>
                  <a:gd name="connsiteX30" fmla="*/ 749300 w 1069975"/>
                  <a:gd name="connsiteY30" fmla="*/ 663575 h 926274"/>
                  <a:gd name="connsiteX31" fmla="*/ 777875 w 1069975"/>
                  <a:gd name="connsiteY31" fmla="*/ 692150 h 926274"/>
                  <a:gd name="connsiteX32" fmla="*/ 749300 w 1069975"/>
                  <a:gd name="connsiteY32" fmla="*/ 720725 h 926274"/>
                  <a:gd name="connsiteX33" fmla="*/ 720725 w 1069975"/>
                  <a:gd name="connsiteY33" fmla="*/ 692150 h 926274"/>
                  <a:gd name="connsiteX34" fmla="*/ 749300 w 1069975"/>
                  <a:gd name="connsiteY34" fmla="*/ 663575 h 926274"/>
                  <a:gd name="connsiteX35" fmla="*/ 82550 w 1069975"/>
                  <a:gd name="connsiteY35" fmla="*/ 647700 h 926274"/>
                  <a:gd name="connsiteX36" fmla="*/ 111125 w 1069975"/>
                  <a:gd name="connsiteY36" fmla="*/ 676275 h 926274"/>
                  <a:gd name="connsiteX37" fmla="*/ 82550 w 1069975"/>
                  <a:gd name="connsiteY37" fmla="*/ 704850 h 926274"/>
                  <a:gd name="connsiteX38" fmla="*/ 53975 w 1069975"/>
                  <a:gd name="connsiteY38" fmla="*/ 676275 h 926274"/>
                  <a:gd name="connsiteX39" fmla="*/ 82550 w 1069975"/>
                  <a:gd name="connsiteY39" fmla="*/ 647700 h 926274"/>
                  <a:gd name="connsiteX40" fmla="*/ 993775 w 1069975"/>
                  <a:gd name="connsiteY40" fmla="*/ 641350 h 926274"/>
                  <a:gd name="connsiteX41" fmla="*/ 1022350 w 1069975"/>
                  <a:gd name="connsiteY41" fmla="*/ 669925 h 926274"/>
                  <a:gd name="connsiteX42" fmla="*/ 993775 w 1069975"/>
                  <a:gd name="connsiteY42" fmla="*/ 698500 h 926274"/>
                  <a:gd name="connsiteX43" fmla="*/ 965200 w 1069975"/>
                  <a:gd name="connsiteY43" fmla="*/ 669925 h 926274"/>
                  <a:gd name="connsiteX44" fmla="*/ 993775 w 1069975"/>
                  <a:gd name="connsiteY44" fmla="*/ 641350 h 926274"/>
                  <a:gd name="connsiteX45" fmla="*/ 892175 w 1069975"/>
                  <a:gd name="connsiteY45" fmla="*/ 631825 h 926274"/>
                  <a:gd name="connsiteX46" fmla="*/ 920750 w 1069975"/>
                  <a:gd name="connsiteY46" fmla="*/ 660400 h 926274"/>
                  <a:gd name="connsiteX47" fmla="*/ 892175 w 1069975"/>
                  <a:gd name="connsiteY47" fmla="*/ 688975 h 926274"/>
                  <a:gd name="connsiteX48" fmla="*/ 863600 w 1069975"/>
                  <a:gd name="connsiteY48" fmla="*/ 660400 h 926274"/>
                  <a:gd name="connsiteX49" fmla="*/ 892175 w 1069975"/>
                  <a:gd name="connsiteY49" fmla="*/ 631825 h 926274"/>
                  <a:gd name="connsiteX50" fmla="*/ 958850 w 1069975"/>
                  <a:gd name="connsiteY50" fmla="*/ 571500 h 926274"/>
                  <a:gd name="connsiteX51" fmla="*/ 987425 w 1069975"/>
                  <a:gd name="connsiteY51" fmla="*/ 600075 h 926274"/>
                  <a:gd name="connsiteX52" fmla="*/ 958850 w 1069975"/>
                  <a:gd name="connsiteY52" fmla="*/ 628650 h 926274"/>
                  <a:gd name="connsiteX53" fmla="*/ 930275 w 1069975"/>
                  <a:gd name="connsiteY53" fmla="*/ 600075 h 926274"/>
                  <a:gd name="connsiteX54" fmla="*/ 958850 w 1069975"/>
                  <a:gd name="connsiteY54" fmla="*/ 571500 h 926274"/>
                  <a:gd name="connsiteX55" fmla="*/ 1041400 w 1069975"/>
                  <a:gd name="connsiteY55" fmla="*/ 533400 h 926274"/>
                  <a:gd name="connsiteX56" fmla="*/ 1069975 w 1069975"/>
                  <a:gd name="connsiteY56" fmla="*/ 561975 h 926274"/>
                  <a:gd name="connsiteX57" fmla="*/ 1041400 w 1069975"/>
                  <a:gd name="connsiteY57" fmla="*/ 590550 h 926274"/>
                  <a:gd name="connsiteX58" fmla="*/ 1012825 w 1069975"/>
                  <a:gd name="connsiteY58" fmla="*/ 561975 h 926274"/>
                  <a:gd name="connsiteX59" fmla="*/ 1041400 w 1069975"/>
                  <a:gd name="connsiteY59" fmla="*/ 533400 h 926274"/>
                  <a:gd name="connsiteX60" fmla="*/ 942975 w 1069975"/>
                  <a:gd name="connsiteY60" fmla="*/ 463550 h 926274"/>
                  <a:gd name="connsiteX61" fmla="*/ 971550 w 1069975"/>
                  <a:gd name="connsiteY61" fmla="*/ 492125 h 926274"/>
                  <a:gd name="connsiteX62" fmla="*/ 942975 w 1069975"/>
                  <a:gd name="connsiteY62" fmla="*/ 520700 h 926274"/>
                  <a:gd name="connsiteX63" fmla="*/ 914400 w 1069975"/>
                  <a:gd name="connsiteY63" fmla="*/ 492125 h 926274"/>
                  <a:gd name="connsiteX64" fmla="*/ 942975 w 1069975"/>
                  <a:gd name="connsiteY64" fmla="*/ 463550 h 926274"/>
                  <a:gd name="connsiteX65" fmla="*/ 746125 w 1069975"/>
                  <a:gd name="connsiteY65" fmla="*/ 114300 h 926274"/>
                  <a:gd name="connsiteX66" fmla="*/ 774700 w 1069975"/>
                  <a:gd name="connsiteY66" fmla="*/ 142875 h 926274"/>
                  <a:gd name="connsiteX67" fmla="*/ 746125 w 1069975"/>
                  <a:gd name="connsiteY67" fmla="*/ 171450 h 926274"/>
                  <a:gd name="connsiteX68" fmla="*/ 717550 w 1069975"/>
                  <a:gd name="connsiteY68" fmla="*/ 142875 h 926274"/>
                  <a:gd name="connsiteX69" fmla="*/ 746125 w 1069975"/>
                  <a:gd name="connsiteY69" fmla="*/ 114300 h 926274"/>
                  <a:gd name="connsiteX70" fmla="*/ 603250 w 1069975"/>
                  <a:gd name="connsiteY70" fmla="*/ 104775 h 926274"/>
                  <a:gd name="connsiteX71" fmla="*/ 631825 w 1069975"/>
                  <a:gd name="connsiteY71" fmla="*/ 133350 h 926274"/>
                  <a:gd name="connsiteX72" fmla="*/ 603250 w 1069975"/>
                  <a:gd name="connsiteY72" fmla="*/ 161925 h 926274"/>
                  <a:gd name="connsiteX73" fmla="*/ 574675 w 1069975"/>
                  <a:gd name="connsiteY73" fmla="*/ 133350 h 926274"/>
                  <a:gd name="connsiteX74" fmla="*/ 603250 w 1069975"/>
                  <a:gd name="connsiteY74" fmla="*/ 104775 h 926274"/>
                  <a:gd name="connsiteX75" fmla="*/ 654050 w 1069975"/>
                  <a:gd name="connsiteY75" fmla="*/ 66675 h 926274"/>
                  <a:gd name="connsiteX76" fmla="*/ 682625 w 1069975"/>
                  <a:gd name="connsiteY76" fmla="*/ 95250 h 926274"/>
                  <a:gd name="connsiteX77" fmla="*/ 654050 w 1069975"/>
                  <a:gd name="connsiteY77" fmla="*/ 123825 h 926274"/>
                  <a:gd name="connsiteX78" fmla="*/ 625475 w 1069975"/>
                  <a:gd name="connsiteY78" fmla="*/ 95250 h 926274"/>
                  <a:gd name="connsiteX79" fmla="*/ 654050 w 1069975"/>
                  <a:gd name="connsiteY79" fmla="*/ 66675 h 926274"/>
                  <a:gd name="connsiteX80" fmla="*/ 241300 w 1069975"/>
                  <a:gd name="connsiteY80" fmla="*/ 57150 h 926274"/>
                  <a:gd name="connsiteX81" fmla="*/ 269875 w 1069975"/>
                  <a:gd name="connsiteY81" fmla="*/ 85725 h 926274"/>
                  <a:gd name="connsiteX82" fmla="*/ 241300 w 1069975"/>
                  <a:gd name="connsiteY82" fmla="*/ 114300 h 926274"/>
                  <a:gd name="connsiteX83" fmla="*/ 212725 w 1069975"/>
                  <a:gd name="connsiteY83" fmla="*/ 85725 h 926274"/>
                  <a:gd name="connsiteX84" fmla="*/ 241300 w 1069975"/>
                  <a:gd name="connsiteY84" fmla="*/ 57150 h 926274"/>
                  <a:gd name="connsiteX85" fmla="*/ 504825 w 1069975"/>
                  <a:gd name="connsiteY85" fmla="*/ 38100 h 926274"/>
                  <a:gd name="connsiteX86" fmla="*/ 533400 w 1069975"/>
                  <a:gd name="connsiteY86" fmla="*/ 66675 h 926274"/>
                  <a:gd name="connsiteX87" fmla="*/ 504825 w 1069975"/>
                  <a:gd name="connsiteY87" fmla="*/ 95250 h 926274"/>
                  <a:gd name="connsiteX88" fmla="*/ 476250 w 1069975"/>
                  <a:gd name="connsiteY88" fmla="*/ 66675 h 926274"/>
                  <a:gd name="connsiteX89" fmla="*/ 504825 w 1069975"/>
                  <a:gd name="connsiteY89" fmla="*/ 38100 h 926274"/>
                  <a:gd name="connsiteX90" fmla="*/ 587375 w 1069975"/>
                  <a:gd name="connsiteY90" fmla="*/ 9525 h 926274"/>
                  <a:gd name="connsiteX91" fmla="*/ 615950 w 1069975"/>
                  <a:gd name="connsiteY91" fmla="*/ 38100 h 926274"/>
                  <a:gd name="connsiteX92" fmla="*/ 587375 w 1069975"/>
                  <a:gd name="connsiteY92" fmla="*/ 66675 h 926274"/>
                  <a:gd name="connsiteX93" fmla="*/ 558800 w 1069975"/>
                  <a:gd name="connsiteY93" fmla="*/ 38100 h 926274"/>
                  <a:gd name="connsiteX94" fmla="*/ 587375 w 1069975"/>
                  <a:gd name="connsiteY94" fmla="*/ 9525 h 926274"/>
                  <a:gd name="connsiteX95" fmla="*/ 720725 w 1069975"/>
                  <a:gd name="connsiteY95" fmla="*/ 0 h 926274"/>
                  <a:gd name="connsiteX96" fmla="*/ 749300 w 1069975"/>
                  <a:gd name="connsiteY96" fmla="*/ 28575 h 926274"/>
                  <a:gd name="connsiteX97" fmla="*/ 720725 w 1069975"/>
                  <a:gd name="connsiteY97" fmla="*/ 57150 h 926274"/>
                  <a:gd name="connsiteX98" fmla="*/ 692150 w 1069975"/>
                  <a:gd name="connsiteY98" fmla="*/ 28575 h 926274"/>
                  <a:gd name="connsiteX99" fmla="*/ 720725 w 1069975"/>
                  <a:gd name="connsiteY99" fmla="*/ 0 h 92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69975" h="926274">
                    <a:moveTo>
                      <a:pt x="52388" y="869124"/>
                    </a:moveTo>
                    <a:cubicBezTo>
                      <a:pt x="68170" y="869124"/>
                      <a:pt x="80963" y="881917"/>
                      <a:pt x="80963" y="897699"/>
                    </a:cubicBezTo>
                    <a:cubicBezTo>
                      <a:pt x="80963" y="913481"/>
                      <a:pt x="68170" y="926274"/>
                      <a:pt x="52388" y="926274"/>
                    </a:cubicBezTo>
                    <a:cubicBezTo>
                      <a:pt x="36606" y="926274"/>
                      <a:pt x="23813" y="913481"/>
                      <a:pt x="23813" y="897699"/>
                    </a:cubicBezTo>
                    <a:cubicBezTo>
                      <a:pt x="23813" y="881917"/>
                      <a:pt x="36606" y="869124"/>
                      <a:pt x="52388" y="869124"/>
                    </a:cubicBezTo>
                    <a:close/>
                    <a:moveTo>
                      <a:pt x="169863" y="815149"/>
                    </a:moveTo>
                    <a:cubicBezTo>
                      <a:pt x="185645" y="815149"/>
                      <a:pt x="198438" y="827942"/>
                      <a:pt x="198438" y="843724"/>
                    </a:cubicBezTo>
                    <a:cubicBezTo>
                      <a:pt x="198438" y="859506"/>
                      <a:pt x="185645" y="872299"/>
                      <a:pt x="169863" y="872299"/>
                    </a:cubicBezTo>
                    <a:cubicBezTo>
                      <a:pt x="154081" y="872299"/>
                      <a:pt x="141288" y="859506"/>
                      <a:pt x="141288" y="843724"/>
                    </a:cubicBezTo>
                    <a:cubicBezTo>
                      <a:pt x="141288" y="827942"/>
                      <a:pt x="154081" y="815149"/>
                      <a:pt x="169863" y="815149"/>
                    </a:cubicBezTo>
                    <a:close/>
                    <a:moveTo>
                      <a:pt x="79375" y="771525"/>
                    </a:moveTo>
                    <a:cubicBezTo>
                      <a:pt x="95157" y="771525"/>
                      <a:pt x="107950" y="784318"/>
                      <a:pt x="107950" y="800100"/>
                    </a:cubicBezTo>
                    <a:cubicBezTo>
                      <a:pt x="107950" y="815882"/>
                      <a:pt x="95157" y="828675"/>
                      <a:pt x="79375" y="828675"/>
                    </a:cubicBezTo>
                    <a:cubicBezTo>
                      <a:pt x="63593" y="828675"/>
                      <a:pt x="50800" y="815882"/>
                      <a:pt x="50800" y="800100"/>
                    </a:cubicBezTo>
                    <a:cubicBezTo>
                      <a:pt x="50800" y="784318"/>
                      <a:pt x="63593" y="771525"/>
                      <a:pt x="79375" y="771525"/>
                    </a:cubicBezTo>
                    <a:close/>
                    <a:moveTo>
                      <a:pt x="28575" y="739775"/>
                    </a:moveTo>
                    <a:cubicBezTo>
                      <a:pt x="44357" y="739775"/>
                      <a:pt x="57150" y="752568"/>
                      <a:pt x="57150" y="768350"/>
                    </a:cubicBezTo>
                    <a:cubicBezTo>
                      <a:pt x="57150" y="784132"/>
                      <a:pt x="44357" y="796925"/>
                      <a:pt x="28575" y="796925"/>
                    </a:cubicBezTo>
                    <a:cubicBezTo>
                      <a:pt x="12793" y="796925"/>
                      <a:pt x="0" y="784132"/>
                      <a:pt x="0" y="768350"/>
                    </a:cubicBezTo>
                    <a:cubicBezTo>
                      <a:pt x="0" y="752568"/>
                      <a:pt x="12793" y="739775"/>
                      <a:pt x="28575" y="739775"/>
                    </a:cubicBezTo>
                    <a:close/>
                    <a:moveTo>
                      <a:pt x="914400" y="711200"/>
                    </a:moveTo>
                    <a:cubicBezTo>
                      <a:pt x="930182" y="711200"/>
                      <a:pt x="942975" y="723993"/>
                      <a:pt x="942975" y="739775"/>
                    </a:cubicBezTo>
                    <a:cubicBezTo>
                      <a:pt x="942975" y="755557"/>
                      <a:pt x="930182" y="768350"/>
                      <a:pt x="914400" y="768350"/>
                    </a:cubicBezTo>
                    <a:cubicBezTo>
                      <a:pt x="898618" y="768350"/>
                      <a:pt x="885825" y="755557"/>
                      <a:pt x="885825" y="739775"/>
                    </a:cubicBezTo>
                    <a:cubicBezTo>
                      <a:pt x="885825" y="723993"/>
                      <a:pt x="898618" y="711200"/>
                      <a:pt x="914400" y="711200"/>
                    </a:cubicBezTo>
                    <a:close/>
                    <a:moveTo>
                      <a:pt x="130175" y="698500"/>
                    </a:moveTo>
                    <a:cubicBezTo>
                      <a:pt x="145957" y="698500"/>
                      <a:pt x="158750" y="711293"/>
                      <a:pt x="158750" y="727075"/>
                    </a:cubicBezTo>
                    <a:cubicBezTo>
                      <a:pt x="158750" y="742857"/>
                      <a:pt x="145957" y="755650"/>
                      <a:pt x="130175" y="755650"/>
                    </a:cubicBezTo>
                    <a:cubicBezTo>
                      <a:pt x="114393" y="755650"/>
                      <a:pt x="101600" y="742857"/>
                      <a:pt x="101600" y="727075"/>
                    </a:cubicBezTo>
                    <a:cubicBezTo>
                      <a:pt x="101600" y="711293"/>
                      <a:pt x="114393" y="698500"/>
                      <a:pt x="130175" y="698500"/>
                    </a:cubicBezTo>
                    <a:close/>
                    <a:moveTo>
                      <a:pt x="749300" y="663575"/>
                    </a:moveTo>
                    <a:cubicBezTo>
                      <a:pt x="765082" y="663575"/>
                      <a:pt x="777875" y="676368"/>
                      <a:pt x="777875" y="692150"/>
                    </a:cubicBezTo>
                    <a:cubicBezTo>
                      <a:pt x="777875" y="707932"/>
                      <a:pt x="765082" y="720725"/>
                      <a:pt x="749300" y="720725"/>
                    </a:cubicBezTo>
                    <a:cubicBezTo>
                      <a:pt x="733518" y="720725"/>
                      <a:pt x="720725" y="707932"/>
                      <a:pt x="720725" y="692150"/>
                    </a:cubicBezTo>
                    <a:cubicBezTo>
                      <a:pt x="720725" y="676368"/>
                      <a:pt x="733518" y="663575"/>
                      <a:pt x="749300" y="663575"/>
                    </a:cubicBezTo>
                    <a:close/>
                    <a:moveTo>
                      <a:pt x="82550" y="647700"/>
                    </a:moveTo>
                    <a:cubicBezTo>
                      <a:pt x="98332" y="647700"/>
                      <a:pt x="111125" y="660493"/>
                      <a:pt x="111125" y="676275"/>
                    </a:cubicBezTo>
                    <a:cubicBezTo>
                      <a:pt x="111125" y="692057"/>
                      <a:pt x="98332" y="704850"/>
                      <a:pt x="82550" y="704850"/>
                    </a:cubicBezTo>
                    <a:cubicBezTo>
                      <a:pt x="66768" y="704850"/>
                      <a:pt x="53975" y="692057"/>
                      <a:pt x="53975" y="676275"/>
                    </a:cubicBezTo>
                    <a:cubicBezTo>
                      <a:pt x="53975" y="660493"/>
                      <a:pt x="66768" y="647700"/>
                      <a:pt x="82550" y="647700"/>
                    </a:cubicBezTo>
                    <a:close/>
                    <a:moveTo>
                      <a:pt x="993775" y="641350"/>
                    </a:moveTo>
                    <a:cubicBezTo>
                      <a:pt x="1009557" y="641350"/>
                      <a:pt x="1022350" y="654143"/>
                      <a:pt x="1022350" y="669925"/>
                    </a:cubicBezTo>
                    <a:cubicBezTo>
                      <a:pt x="1022350" y="685707"/>
                      <a:pt x="1009557" y="698500"/>
                      <a:pt x="993775" y="698500"/>
                    </a:cubicBezTo>
                    <a:cubicBezTo>
                      <a:pt x="977993" y="698500"/>
                      <a:pt x="965200" y="685707"/>
                      <a:pt x="965200" y="669925"/>
                    </a:cubicBezTo>
                    <a:cubicBezTo>
                      <a:pt x="965200" y="654143"/>
                      <a:pt x="977993" y="641350"/>
                      <a:pt x="993775" y="641350"/>
                    </a:cubicBezTo>
                    <a:close/>
                    <a:moveTo>
                      <a:pt x="892175" y="631825"/>
                    </a:moveTo>
                    <a:cubicBezTo>
                      <a:pt x="907957" y="631825"/>
                      <a:pt x="920750" y="644618"/>
                      <a:pt x="920750" y="660400"/>
                    </a:cubicBezTo>
                    <a:cubicBezTo>
                      <a:pt x="920750" y="676182"/>
                      <a:pt x="907957" y="688975"/>
                      <a:pt x="892175" y="688975"/>
                    </a:cubicBezTo>
                    <a:cubicBezTo>
                      <a:pt x="876393" y="688975"/>
                      <a:pt x="863600" y="676182"/>
                      <a:pt x="863600" y="660400"/>
                    </a:cubicBezTo>
                    <a:cubicBezTo>
                      <a:pt x="863600" y="644618"/>
                      <a:pt x="876393" y="631825"/>
                      <a:pt x="892175" y="631825"/>
                    </a:cubicBezTo>
                    <a:close/>
                    <a:moveTo>
                      <a:pt x="958850" y="571500"/>
                    </a:moveTo>
                    <a:cubicBezTo>
                      <a:pt x="974632" y="571500"/>
                      <a:pt x="987425" y="584293"/>
                      <a:pt x="987425" y="600075"/>
                    </a:cubicBezTo>
                    <a:cubicBezTo>
                      <a:pt x="987425" y="615857"/>
                      <a:pt x="974632" y="628650"/>
                      <a:pt x="958850" y="628650"/>
                    </a:cubicBezTo>
                    <a:cubicBezTo>
                      <a:pt x="943068" y="628650"/>
                      <a:pt x="930275" y="615857"/>
                      <a:pt x="930275" y="600075"/>
                    </a:cubicBezTo>
                    <a:cubicBezTo>
                      <a:pt x="930275" y="584293"/>
                      <a:pt x="943068" y="571500"/>
                      <a:pt x="958850" y="571500"/>
                    </a:cubicBezTo>
                    <a:close/>
                    <a:moveTo>
                      <a:pt x="1041400" y="533400"/>
                    </a:moveTo>
                    <a:cubicBezTo>
                      <a:pt x="1057182" y="533400"/>
                      <a:pt x="1069975" y="546193"/>
                      <a:pt x="1069975" y="561975"/>
                    </a:cubicBezTo>
                    <a:cubicBezTo>
                      <a:pt x="1069975" y="577757"/>
                      <a:pt x="1057182" y="590550"/>
                      <a:pt x="1041400" y="590550"/>
                    </a:cubicBezTo>
                    <a:cubicBezTo>
                      <a:pt x="1025618" y="590550"/>
                      <a:pt x="1012825" y="577757"/>
                      <a:pt x="1012825" y="561975"/>
                    </a:cubicBezTo>
                    <a:cubicBezTo>
                      <a:pt x="1012825" y="546193"/>
                      <a:pt x="1025618" y="533400"/>
                      <a:pt x="1041400" y="533400"/>
                    </a:cubicBezTo>
                    <a:close/>
                    <a:moveTo>
                      <a:pt x="942975" y="463550"/>
                    </a:moveTo>
                    <a:cubicBezTo>
                      <a:pt x="958757" y="463550"/>
                      <a:pt x="971550" y="476343"/>
                      <a:pt x="971550" y="492125"/>
                    </a:cubicBezTo>
                    <a:cubicBezTo>
                      <a:pt x="971550" y="507907"/>
                      <a:pt x="958757" y="520700"/>
                      <a:pt x="942975" y="520700"/>
                    </a:cubicBezTo>
                    <a:cubicBezTo>
                      <a:pt x="927193" y="520700"/>
                      <a:pt x="914400" y="507907"/>
                      <a:pt x="914400" y="492125"/>
                    </a:cubicBezTo>
                    <a:cubicBezTo>
                      <a:pt x="914400" y="476343"/>
                      <a:pt x="927193" y="463550"/>
                      <a:pt x="942975" y="463550"/>
                    </a:cubicBezTo>
                    <a:close/>
                    <a:moveTo>
                      <a:pt x="746125" y="114300"/>
                    </a:moveTo>
                    <a:cubicBezTo>
                      <a:pt x="761907" y="114300"/>
                      <a:pt x="774700" y="127093"/>
                      <a:pt x="774700" y="142875"/>
                    </a:cubicBezTo>
                    <a:cubicBezTo>
                      <a:pt x="774700" y="158657"/>
                      <a:pt x="761907" y="171450"/>
                      <a:pt x="746125" y="171450"/>
                    </a:cubicBezTo>
                    <a:cubicBezTo>
                      <a:pt x="730343" y="171450"/>
                      <a:pt x="717550" y="158657"/>
                      <a:pt x="717550" y="142875"/>
                    </a:cubicBezTo>
                    <a:cubicBezTo>
                      <a:pt x="717550" y="127093"/>
                      <a:pt x="730343" y="114300"/>
                      <a:pt x="746125" y="114300"/>
                    </a:cubicBezTo>
                    <a:close/>
                    <a:moveTo>
                      <a:pt x="603250" y="104775"/>
                    </a:moveTo>
                    <a:cubicBezTo>
                      <a:pt x="619032" y="104775"/>
                      <a:pt x="631825" y="117568"/>
                      <a:pt x="631825" y="133350"/>
                    </a:cubicBezTo>
                    <a:cubicBezTo>
                      <a:pt x="631825" y="149132"/>
                      <a:pt x="619032" y="161925"/>
                      <a:pt x="603250" y="161925"/>
                    </a:cubicBezTo>
                    <a:cubicBezTo>
                      <a:pt x="587468" y="161925"/>
                      <a:pt x="574675" y="149132"/>
                      <a:pt x="574675" y="133350"/>
                    </a:cubicBezTo>
                    <a:cubicBezTo>
                      <a:pt x="574675" y="117568"/>
                      <a:pt x="587468" y="104775"/>
                      <a:pt x="603250" y="104775"/>
                    </a:cubicBezTo>
                    <a:close/>
                    <a:moveTo>
                      <a:pt x="654050" y="66675"/>
                    </a:moveTo>
                    <a:cubicBezTo>
                      <a:pt x="669832" y="66675"/>
                      <a:pt x="682625" y="79468"/>
                      <a:pt x="682625" y="95250"/>
                    </a:cubicBezTo>
                    <a:cubicBezTo>
                      <a:pt x="682625" y="111032"/>
                      <a:pt x="669832" y="123825"/>
                      <a:pt x="654050" y="123825"/>
                    </a:cubicBezTo>
                    <a:cubicBezTo>
                      <a:pt x="638268" y="123825"/>
                      <a:pt x="625475" y="111032"/>
                      <a:pt x="625475" y="95250"/>
                    </a:cubicBezTo>
                    <a:cubicBezTo>
                      <a:pt x="625475" y="79468"/>
                      <a:pt x="638268" y="66675"/>
                      <a:pt x="654050" y="66675"/>
                    </a:cubicBezTo>
                    <a:close/>
                    <a:moveTo>
                      <a:pt x="241300" y="57150"/>
                    </a:moveTo>
                    <a:cubicBezTo>
                      <a:pt x="257082" y="57150"/>
                      <a:pt x="269875" y="69943"/>
                      <a:pt x="269875" y="85725"/>
                    </a:cubicBezTo>
                    <a:cubicBezTo>
                      <a:pt x="269875" y="101507"/>
                      <a:pt x="257082" y="114300"/>
                      <a:pt x="241300" y="114300"/>
                    </a:cubicBezTo>
                    <a:cubicBezTo>
                      <a:pt x="225518" y="114300"/>
                      <a:pt x="212725" y="101507"/>
                      <a:pt x="212725" y="85725"/>
                    </a:cubicBezTo>
                    <a:cubicBezTo>
                      <a:pt x="212725" y="69943"/>
                      <a:pt x="225518" y="57150"/>
                      <a:pt x="241300" y="57150"/>
                    </a:cubicBezTo>
                    <a:close/>
                    <a:moveTo>
                      <a:pt x="504825" y="38100"/>
                    </a:moveTo>
                    <a:cubicBezTo>
                      <a:pt x="520607" y="38100"/>
                      <a:pt x="533400" y="50893"/>
                      <a:pt x="533400" y="66675"/>
                    </a:cubicBezTo>
                    <a:cubicBezTo>
                      <a:pt x="533400" y="82457"/>
                      <a:pt x="520607" y="95250"/>
                      <a:pt x="504825" y="95250"/>
                    </a:cubicBezTo>
                    <a:cubicBezTo>
                      <a:pt x="489043" y="95250"/>
                      <a:pt x="476250" y="82457"/>
                      <a:pt x="476250" y="66675"/>
                    </a:cubicBezTo>
                    <a:cubicBezTo>
                      <a:pt x="476250" y="50893"/>
                      <a:pt x="489043" y="38100"/>
                      <a:pt x="504825" y="38100"/>
                    </a:cubicBezTo>
                    <a:close/>
                    <a:moveTo>
                      <a:pt x="587375" y="9525"/>
                    </a:moveTo>
                    <a:cubicBezTo>
                      <a:pt x="603157" y="9525"/>
                      <a:pt x="615950" y="22318"/>
                      <a:pt x="615950" y="38100"/>
                    </a:cubicBezTo>
                    <a:cubicBezTo>
                      <a:pt x="615950" y="53882"/>
                      <a:pt x="603157" y="66675"/>
                      <a:pt x="587375" y="66675"/>
                    </a:cubicBezTo>
                    <a:cubicBezTo>
                      <a:pt x="571593" y="66675"/>
                      <a:pt x="558800" y="53882"/>
                      <a:pt x="558800" y="38100"/>
                    </a:cubicBezTo>
                    <a:cubicBezTo>
                      <a:pt x="558800" y="22318"/>
                      <a:pt x="571593" y="9525"/>
                      <a:pt x="587375" y="9525"/>
                    </a:cubicBezTo>
                    <a:close/>
                    <a:moveTo>
                      <a:pt x="720725" y="0"/>
                    </a:moveTo>
                    <a:cubicBezTo>
                      <a:pt x="736507" y="0"/>
                      <a:pt x="749300" y="12793"/>
                      <a:pt x="749300" y="28575"/>
                    </a:cubicBezTo>
                    <a:cubicBezTo>
                      <a:pt x="749300" y="44357"/>
                      <a:pt x="736507" y="57150"/>
                      <a:pt x="720725" y="57150"/>
                    </a:cubicBezTo>
                    <a:cubicBezTo>
                      <a:pt x="704943" y="57150"/>
                      <a:pt x="692150" y="44357"/>
                      <a:pt x="692150" y="28575"/>
                    </a:cubicBezTo>
                    <a:cubicBezTo>
                      <a:pt x="692150" y="12793"/>
                      <a:pt x="704943" y="0"/>
                      <a:pt x="7207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02C09D9E-EE87-85EB-8222-663F5045A27C}"/>
                  </a:ext>
                </a:extLst>
              </p:cNvPr>
              <p:cNvSpPr/>
              <p:nvPr/>
            </p:nvSpPr>
            <p:spPr>
              <a:xfrm>
                <a:off x="4210756" y="3092193"/>
                <a:ext cx="287093" cy="287093"/>
              </a:xfrm>
              <a:prstGeom prst="ellipse">
                <a:avLst/>
              </a:prstGeom>
              <a:solidFill>
                <a:srgbClr val="7030A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4E169D1C-F553-A07B-A906-327B9C505E9B}"/>
                  </a:ext>
                </a:extLst>
              </p:cNvPr>
              <p:cNvSpPr/>
              <p:nvPr/>
            </p:nvSpPr>
            <p:spPr>
              <a:xfrm>
                <a:off x="4444089" y="3266929"/>
                <a:ext cx="230975" cy="230975"/>
              </a:xfrm>
              <a:prstGeom prst="ellipse">
                <a:avLst/>
              </a:prstGeom>
              <a:solidFill>
                <a:srgbClr val="00206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E1236C1A-2F34-ABD6-1BC5-24A7CF49104B}"/>
                  </a:ext>
                </a:extLst>
              </p:cNvPr>
              <p:cNvSpPr/>
              <p:nvPr/>
            </p:nvSpPr>
            <p:spPr>
              <a:xfrm>
                <a:off x="4189690" y="3374856"/>
                <a:ext cx="347828" cy="347828"/>
              </a:xfrm>
              <a:prstGeom prst="ellipse">
                <a:avLst/>
              </a:prstGeom>
              <a:solidFill>
                <a:srgbClr val="FF99FF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121C6FE2-A818-7487-D00F-49AAE3E35355}"/>
                  </a:ext>
                </a:extLst>
              </p:cNvPr>
              <p:cNvSpPr/>
              <p:nvPr/>
            </p:nvSpPr>
            <p:spPr>
              <a:xfrm>
                <a:off x="4402415" y="3622506"/>
                <a:ext cx="347828" cy="347828"/>
              </a:xfrm>
              <a:prstGeom prst="ellipse">
                <a:avLst/>
              </a:prstGeom>
              <a:solidFill>
                <a:srgbClr val="00206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02712A69-B565-70F3-9293-F2678BDAD174}"/>
                  </a:ext>
                </a:extLst>
              </p:cNvPr>
              <p:cNvSpPr/>
              <p:nvPr/>
            </p:nvSpPr>
            <p:spPr>
              <a:xfrm>
                <a:off x="4120147" y="3641863"/>
                <a:ext cx="290064" cy="290064"/>
              </a:xfrm>
              <a:prstGeom prst="ellipse">
                <a:avLst/>
              </a:prstGeom>
              <a:solidFill>
                <a:srgbClr val="FFFF0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62E7809D-2BFE-7A64-0467-9D78DF89A1D4}"/>
                  </a:ext>
                </a:extLst>
              </p:cNvPr>
              <p:cNvSpPr/>
              <p:nvPr/>
            </p:nvSpPr>
            <p:spPr>
              <a:xfrm>
                <a:off x="2955220" y="3628772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86798884-36BE-90AD-FC85-B583B98A6D16}"/>
                  </a:ext>
                </a:extLst>
              </p:cNvPr>
              <p:cNvSpPr/>
              <p:nvPr/>
            </p:nvSpPr>
            <p:spPr>
              <a:xfrm>
                <a:off x="2078920" y="2467614"/>
                <a:ext cx="257175" cy="728041"/>
              </a:xfrm>
              <a:prstGeom prst="roundRect">
                <a:avLst>
                  <a:gd name="adj" fmla="val 50000"/>
                </a:avLst>
              </a:pr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E340CABF-D116-8F0F-F3C8-B3152E9218D0}"/>
                  </a:ext>
                </a:extLst>
              </p:cNvPr>
              <p:cNvSpPr/>
              <p:nvPr/>
            </p:nvSpPr>
            <p:spPr>
              <a:xfrm>
                <a:off x="2078920" y="3248664"/>
                <a:ext cx="257175" cy="943942"/>
              </a:xfrm>
              <a:prstGeom prst="roundRect">
                <a:avLst>
                  <a:gd name="adj" fmla="val 50000"/>
                </a:avLst>
              </a:prstGeom>
              <a:solidFill>
                <a:srgbClr val="D9BAB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51A14504-403E-E228-D779-1FC54CC8C8B4}"/>
                  </a:ext>
                </a:extLst>
              </p:cNvPr>
              <p:cNvSpPr/>
              <p:nvPr/>
            </p:nvSpPr>
            <p:spPr>
              <a:xfrm>
                <a:off x="1107905" y="2907530"/>
                <a:ext cx="864396" cy="985858"/>
              </a:xfrm>
              <a:custGeom>
                <a:avLst/>
                <a:gdLst>
                  <a:gd name="connsiteX0" fmla="*/ 432198 w 864396"/>
                  <a:gd name="connsiteY0" fmla="*/ 0 h 985858"/>
                  <a:gd name="connsiteX1" fmla="*/ 557267 w 864396"/>
                  <a:gd name="connsiteY1" fmla="*/ 50297 h 985858"/>
                  <a:gd name="connsiteX2" fmla="*/ 580977 w 864396"/>
                  <a:gd name="connsiteY2" fmla="*/ 80977 h 985858"/>
                  <a:gd name="connsiteX3" fmla="*/ 581476 w 864396"/>
                  <a:gd name="connsiteY3" fmla="*/ 80056 h 985858"/>
                  <a:gd name="connsiteX4" fmla="*/ 588756 w 864396"/>
                  <a:gd name="connsiteY4" fmla="*/ 91042 h 985858"/>
                  <a:gd name="connsiteX5" fmla="*/ 600353 w 864396"/>
                  <a:gd name="connsiteY5" fmla="*/ 106049 h 985858"/>
                  <a:gd name="connsiteX6" fmla="*/ 602210 w 864396"/>
                  <a:gd name="connsiteY6" fmla="*/ 111347 h 985858"/>
                  <a:gd name="connsiteX7" fmla="*/ 609847 w 864396"/>
                  <a:gd name="connsiteY7" fmla="*/ 122872 h 985858"/>
                  <a:gd name="connsiteX8" fmla="*/ 735969 w 864396"/>
                  <a:gd name="connsiteY8" fmla="*/ 204867 h 985858"/>
                  <a:gd name="connsiteX9" fmla="*/ 733545 w 864396"/>
                  <a:gd name="connsiteY9" fmla="*/ 206943 h 985858"/>
                  <a:gd name="connsiteX10" fmla="*/ 746499 w 864396"/>
                  <a:gd name="connsiteY10" fmla="*/ 212086 h 985858"/>
                  <a:gd name="connsiteX11" fmla="*/ 864396 w 864396"/>
                  <a:gd name="connsiteY11" fmla="*/ 423883 h 985858"/>
                  <a:gd name="connsiteX12" fmla="*/ 834841 w 864396"/>
                  <a:gd name="connsiteY12" fmla="*/ 541928 h 985858"/>
                  <a:gd name="connsiteX13" fmla="*/ 804241 w 864396"/>
                  <a:gd name="connsiteY13" fmla="*/ 585476 h 985858"/>
                  <a:gd name="connsiteX14" fmla="*/ 780982 w 864396"/>
                  <a:gd name="connsiteY14" fmla="*/ 643636 h 985858"/>
                  <a:gd name="connsiteX15" fmla="*/ 770629 w 864396"/>
                  <a:gd name="connsiteY15" fmla="*/ 689382 h 985858"/>
                  <a:gd name="connsiteX16" fmla="*/ 775496 w 864396"/>
                  <a:gd name="connsiteY16" fmla="*/ 738208 h 985858"/>
                  <a:gd name="connsiteX17" fmla="*/ 579974 w 864396"/>
                  <a:gd name="connsiteY17" fmla="*/ 980827 h 985858"/>
                  <a:gd name="connsiteX18" fmla="*/ 565330 w 864396"/>
                  <a:gd name="connsiteY18" fmla="*/ 982320 h 985858"/>
                  <a:gd name="connsiteX19" fmla="*/ 567309 w 864396"/>
                  <a:gd name="connsiteY19" fmla="*/ 985858 h 985858"/>
                  <a:gd name="connsiteX20" fmla="*/ 541877 w 864396"/>
                  <a:gd name="connsiteY20" fmla="*/ 984711 h 985858"/>
                  <a:gd name="connsiteX21" fmla="*/ 530623 w 864396"/>
                  <a:gd name="connsiteY21" fmla="*/ 985858 h 985858"/>
                  <a:gd name="connsiteX22" fmla="*/ 501498 w 864396"/>
                  <a:gd name="connsiteY22" fmla="*/ 982889 h 985858"/>
                  <a:gd name="connsiteX23" fmla="*/ 438610 w 864396"/>
                  <a:gd name="connsiteY23" fmla="*/ 980052 h 985858"/>
                  <a:gd name="connsiteX24" fmla="*/ 369806 w 864396"/>
                  <a:gd name="connsiteY24" fmla="*/ 983156 h 985858"/>
                  <a:gd name="connsiteX25" fmla="*/ 343298 w 864396"/>
                  <a:gd name="connsiteY25" fmla="*/ 985858 h 985858"/>
                  <a:gd name="connsiteX26" fmla="*/ 336561 w 864396"/>
                  <a:gd name="connsiteY26" fmla="*/ 984656 h 985858"/>
                  <a:gd name="connsiteX27" fmla="*/ 309911 w 864396"/>
                  <a:gd name="connsiteY27" fmla="*/ 985858 h 985858"/>
                  <a:gd name="connsiteX28" fmla="*/ 309909 w 864396"/>
                  <a:gd name="connsiteY28" fmla="*/ 985858 h 985858"/>
                  <a:gd name="connsiteX29" fmla="*/ 312940 w 864396"/>
                  <a:gd name="connsiteY29" fmla="*/ 980440 h 985858"/>
                  <a:gd name="connsiteX30" fmla="*/ 259102 w 864396"/>
                  <a:gd name="connsiteY30" fmla="*/ 970831 h 985858"/>
                  <a:gd name="connsiteX31" fmla="*/ 103400 w 864396"/>
                  <a:gd name="connsiteY31" fmla="*/ 788118 h 985858"/>
                  <a:gd name="connsiteX32" fmla="*/ 101743 w 864396"/>
                  <a:gd name="connsiteY32" fmla="*/ 771498 h 985858"/>
                  <a:gd name="connsiteX33" fmla="*/ 99793 w 864396"/>
                  <a:gd name="connsiteY33" fmla="*/ 772659 h 985858"/>
                  <a:gd name="connsiteX34" fmla="*/ 99793 w 864396"/>
                  <a:gd name="connsiteY34" fmla="*/ 772658 h 985858"/>
                  <a:gd name="connsiteX35" fmla="*/ 56985 w 864396"/>
                  <a:gd name="connsiteY35" fmla="*/ 582883 h 985858"/>
                  <a:gd name="connsiteX36" fmla="*/ 52559 w 864396"/>
                  <a:gd name="connsiteY36" fmla="*/ 575510 h 985858"/>
                  <a:gd name="connsiteX37" fmla="*/ 41820 w 864396"/>
                  <a:gd name="connsiteY37" fmla="*/ 562347 h 985858"/>
                  <a:gd name="connsiteX38" fmla="*/ 0 w 864396"/>
                  <a:gd name="connsiteY38" fmla="*/ 423883 h 985858"/>
                  <a:gd name="connsiteX39" fmla="*/ 117897 w 864396"/>
                  <a:gd name="connsiteY39" fmla="*/ 212086 h 985858"/>
                  <a:gd name="connsiteX40" fmla="*/ 133829 w 864396"/>
                  <a:gd name="connsiteY40" fmla="*/ 205760 h 985858"/>
                  <a:gd name="connsiteX41" fmla="*/ 132787 w 864396"/>
                  <a:gd name="connsiteY41" fmla="*/ 204868 h 985858"/>
                  <a:gd name="connsiteX42" fmla="*/ 223002 w 864396"/>
                  <a:gd name="connsiteY42" fmla="*/ 158514 h 985858"/>
                  <a:gd name="connsiteX43" fmla="*/ 257739 w 864396"/>
                  <a:gd name="connsiteY43" fmla="*/ 124034 h 985858"/>
                  <a:gd name="connsiteX44" fmla="*/ 264043 w 864396"/>
                  <a:gd name="connsiteY44" fmla="*/ 106049 h 985858"/>
                  <a:gd name="connsiteX45" fmla="*/ 432198 w 864396"/>
                  <a:gd name="connsiteY45" fmla="*/ 0 h 98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64396" h="985858">
                    <a:moveTo>
                      <a:pt x="432198" y="0"/>
                    </a:moveTo>
                    <a:cubicBezTo>
                      <a:pt x="479707" y="0"/>
                      <a:pt x="523280" y="18876"/>
                      <a:pt x="557267" y="50297"/>
                    </a:cubicBezTo>
                    <a:lnTo>
                      <a:pt x="580977" y="80977"/>
                    </a:lnTo>
                    <a:lnTo>
                      <a:pt x="581476" y="80056"/>
                    </a:lnTo>
                    <a:lnTo>
                      <a:pt x="588756" y="91042"/>
                    </a:lnTo>
                    <a:lnTo>
                      <a:pt x="600353" y="106049"/>
                    </a:lnTo>
                    <a:lnTo>
                      <a:pt x="602210" y="111347"/>
                    </a:lnTo>
                    <a:lnTo>
                      <a:pt x="609847" y="122872"/>
                    </a:lnTo>
                    <a:cubicBezTo>
                      <a:pt x="642161" y="162242"/>
                      <a:pt x="685783" y="190851"/>
                      <a:pt x="735969" y="204867"/>
                    </a:cubicBezTo>
                    <a:lnTo>
                      <a:pt x="733545" y="206943"/>
                    </a:lnTo>
                    <a:lnTo>
                      <a:pt x="746499" y="212086"/>
                    </a:lnTo>
                    <a:cubicBezTo>
                      <a:pt x="817181" y="255521"/>
                      <a:pt x="864396" y="334126"/>
                      <a:pt x="864396" y="423883"/>
                    </a:cubicBezTo>
                    <a:cubicBezTo>
                      <a:pt x="864396" y="466625"/>
                      <a:pt x="853690" y="506837"/>
                      <a:pt x="834841" y="541928"/>
                    </a:cubicBezTo>
                    <a:lnTo>
                      <a:pt x="804241" y="585476"/>
                    </a:lnTo>
                    <a:lnTo>
                      <a:pt x="780982" y="643636"/>
                    </a:lnTo>
                    <a:lnTo>
                      <a:pt x="770629" y="689382"/>
                    </a:lnTo>
                    <a:lnTo>
                      <a:pt x="775496" y="738208"/>
                    </a:lnTo>
                    <a:cubicBezTo>
                      <a:pt x="775496" y="857884"/>
                      <a:pt x="691558" y="957734"/>
                      <a:pt x="579974" y="980827"/>
                    </a:cubicBezTo>
                    <a:lnTo>
                      <a:pt x="565330" y="982320"/>
                    </a:lnTo>
                    <a:lnTo>
                      <a:pt x="567309" y="985858"/>
                    </a:lnTo>
                    <a:lnTo>
                      <a:pt x="541877" y="984711"/>
                    </a:lnTo>
                    <a:lnTo>
                      <a:pt x="530623" y="985858"/>
                    </a:lnTo>
                    <a:lnTo>
                      <a:pt x="501498" y="982889"/>
                    </a:lnTo>
                    <a:lnTo>
                      <a:pt x="438610" y="980052"/>
                    </a:lnTo>
                    <a:lnTo>
                      <a:pt x="369806" y="983156"/>
                    </a:lnTo>
                    <a:lnTo>
                      <a:pt x="343298" y="985858"/>
                    </a:lnTo>
                    <a:lnTo>
                      <a:pt x="336561" y="984656"/>
                    </a:lnTo>
                    <a:lnTo>
                      <a:pt x="309911" y="985858"/>
                    </a:lnTo>
                    <a:lnTo>
                      <a:pt x="309909" y="985858"/>
                    </a:lnTo>
                    <a:lnTo>
                      <a:pt x="312940" y="980440"/>
                    </a:lnTo>
                    <a:lnTo>
                      <a:pt x="259102" y="970831"/>
                    </a:lnTo>
                    <a:cubicBezTo>
                      <a:pt x="180342" y="941666"/>
                      <a:pt x="120525" y="872755"/>
                      <a:pt x="103400" y="788118"/>
                    </a:cubicBezTo>
                    <a:lnTo>
                      <a:pt x="101743" y="771498"/>
                    </a:lnTo>
                    <a:lnTo>
                      <a:pt x="99793" y="772659"/>
                    </a:lnTo>
                    <a:lnTo>
                      <a:pt x="99793" y="772658"/>
                    </a:lnTo>
                    <a:cubicBezTo>
                      <a:pt x="101084" y="707319"/>
                      <a:pt x="86033" y="641546"/>
                      <a:pt x="56985" y="582883"/>
                    </a:cubicBezTo>
                    <a:lnTo>
                      <a:pt x="52559" y="575510"/>
                    </a:lnTo>
                    <a:lnTo>
                      <a:pt x="41820" y="562347"/>
                    </a:lnTo>
                    <a:cubicBezTo>
                      <a:pt x="15417" y="522821"/>
                      <a:pt x="0" y="475173"/>
                      <a:pt x="0" y="423883"/>
                    </a:cubicBezTo>
                    <a:cubicBezTo>
                      <a:pt x="0" y="334126"/>
                      <a:pt x="47215" y="255521"/>
                      <a:pt x="117897" y="212086"/>
                    </a:cubicBezTo>
                    <a:lnTo>
                      <a:pt x="133829" y="205760"/>
                    </a:lnTo>
                    <a:lnTo>
                      <a:pt x="132787" y="204868"/>
                    </a:lnTo>
                    <a:cubicBezTo>
                      <a:pt x="166245" y="195524"/>
                      <a:pt x="196784" y="179695"/>
                      <a:pt x="223002" y="158514"/>
                    </a:cubicBezTo>
                    <a:lnTo>
                      <a:pt x="257739" y="124034"/>
                    </a:lnTo>
                    <a:lnTo>
                      <a:pt x="264043" y="106049"/>
                    </a:lnTo>
                    <a:cubicBezTo>
                      <a:pt x="298527" y="42470"/>
                      <a:pt x="360935" y="0"/>
                      <a:pt x="43219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A87C8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テキスト ボックス 494">
                <a:extLst>
                  <a:ext uri="{FF2B5EF4-FFF2-40B4-BE49-F238E27FC236}">
                    <a16:creationId xmlns:a16="http://schemas.microsoft.com/office/drawing/2014/main" id="{97BEB3A3-83BB-9548-1D74-5F734772E3A1}"/>
                  </a:ext>
                </a:extLst>
              </p:cNvPr>
              <p:cNvSpPr txBox="1"/>
              <p:nvPr/>
            </p:nvSpPr>
            <p:spPr>
              <a:xfrm>
                <a:off x="988764" y="2471649"/>
                <a:ext cx="731875" cy="2074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 千 円</a:t>
                </a:r>
              </a:p>
            </p:txBody>
          </p:sp>
          <p:sp>
            <p:nvSpPr>
              <p:cNvPr id="496" name="テキスト ボックス 495">
                <a:extLst>
                  <a:ext uri="{FF2B5EF4-FFF2-40B4-BE49-F238E27FC236}">
                    <a16:creationId xmlns:a16="http://schemas.microsoft.com/office/drawing/2014/main" id="{74B07879-FB52-C63C-5EEF-8AC21250E160}"/>
                  </a:ext>
                </a:extLst>
              </p:cNvPr>
              <p:cNvSpPr txBox="1"/>
              <p:nvPr/>
            </p:nvSpPr>
            <p:spPr>
              <a:xfrm>
                <a:off x="2460588" y="2684423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497" name="テキスト ボックス 496">
                <a:extLst>
                  <a:ext uri="{FF2B5EF4-FFF2-40B4-BE49-F238E27FC236}">
                    <a16:creationId xmlns:a16="http://schemas.microsoft.com/office/drawing/2014/main" id="{F3E4E29E-1151-A308-77B7-107D1B448D8C}"/>
                  </a:ext>
                </a:extLst>
              </p:cNvPr>
              <p:cNvSpPr txBox="1"/>
              <p:nvPr/>
            </p:nvSpPr>
            <p:spPr>
              <a:xfrm>
                <a:off x="2647579" y="3448120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7547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9C67691-BA8A-0ED7-57BC-A665B3CDE5C8}"/>
                  </a:ext>
                </a:extLst>
              </p:cNvPr>
              <p:cNvSpPr/>
              <p:nvPr/>
            </p:nvSpPr>
            <p:spPr>
              <a:xfrm>
                <a:off x="3947011" y="2481815"/>
                <a:ext cx="801113" cy="1526643"/>
              </a:xfrm>
              <a:custGeom>
                <a:avLst/>
                <a:gdLst>
                  <a:gd name="connsiteX0" fmla="*/ 239207 w 801113"/>
                  <a:gd name="connsiteY0" fmla="*/ 519 h 1526643"/>
                  <a:gd name="connsiteX1" fmla="*/ 313134 w 801113"/>
                  <a:gd name="connsiteY1" fmla="*/ 2007 h 1526643"/>
                  <a:gd name="connsiteX2" fmla="*/ 747283 w 801113"/>
                  <a:gd name="connsiteY2" fmla="*/ 337932 h 1526643"/>
                  <a:gd name="connsiteX3" fmla="*/ 544274 w 801113"/>
                  <a:gd name="connsiteY3" fmla="*/ 1429550 h 1526643"/>
                  <a:gd name="connsiteX4" fmla="*/ 469784 w 801113"/>
                  <a:gd name="connsiteY4" fmla="*/ 1526643 h 1526643"/>
                  <a:gd name="connsiteX5" fmla="*/ 435093 w 801113"/>
                  <a:gd name="connsiteY5" fmla="*/ 1526643 h 1526643"/>
                  <a:gd name="connsiteX6" fmla="*/ 497014 w 801113"/>
                  <a:gd name="connsiteY6" fmla="*/ 1430921 h 1526643"/>
                  <a:gd name="connsiteX7" fmla="*/ 638799 w 801113"/>
                  <a:gd name="connsiteY7" fmla="*/ 430207 h 1526643"/>
                  <a:gd name="connsiteX8" fmla="*/ 122371 w 801113"/>
                  <a:gd name="connsiteY8" fmla="*/ 89032 h 1526643"/>
                  <a:gd name="connsiteX9" fmla="*/ 0 w 801113"/>
                  <a:gd name="connsiteY9" fmla="*/ 107656 h 1526643"/>
                  <a:gd name="connsiteX10" fmla="*/ 0 w 801113"/>
                  <a:gd name="connsiteY10" fmla="*/ 52927 h 1526643"/>
                  <a:gd name="connsiteX11" fmla="*/ 4096 w 801113"/>
                  <a:gd name="connsiteY11" fmla="*/ 51138 h 1526643"/>
                  <a:gd name="connsiteX12" fmla="*/ 239207 w 801113"/>
                  <a:gd name="connsiteY12" fmla="*/ 519 h 1526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01113" h="1526643">
                    <a:moveTo>
                      <a:pt x="239207" y="519"/>
                    </a:moveTo>
                    <a:cubicBezTo>
                      <a:pt x="264309" y="-507"/>
                      <a:pt x="288981" y="-9"/>
                      <a:pt x="313134" y="2007"/>
                    </a:cubicBezTo>
                    <a:cubicBezTo>
                      <a:pt x="506357" y="18132"/>
                      <a:pt x="666340" y="131381"/>
                      <a:pt x="747283" y="337932"/>
                    </a:cubicBezTo>
                    <a:cubicBezTo>
                      <a:pt x="868699" y="647757"/>
                      <a:pt x="777795" y="1079518"/>
                      <a:pt x="544274" y="1429550"/>
                    </a:cubicBezTo>
                    <a:lnTo>
                      <a:pt x="469784" y="1526643"/>
                    </a:lnTo>
                    <a:lnTo>
                      <a:pt x="435093" y="1526643"/>
                    </a:lnTo>
                    <a:lnTo>
                      <a:pt x="497014" y="1430921"/>
                    </a:lnTo>
                    <a:cubicBezTo>
                      <a:pt x="687052" y="1095174"/>
                      <a:pt x="748742" y="710755"/>
                      <a:pt x="638799" y="430207"/>
                    </a:cubicBezTo>
                    <a:cubicBezTo>
                      <a:pt x="547180" y="196416"/>
                      <a:pt x="353566" y="78631"/>
                      <a:pt x="122371" y="89032"/>
                    </a:cubicBezTo>
                    <a:lnTo>
                      <a:pt x="0" y="107656"/>
                    </a:lnTo>
                    <a:lnTo>
                      <a:pt x="0" y="52927"/>
                    </a:lnTo>
                    <a:lnTo>
                      <a:pt x="4096" y="51138"/>
                    </a:lnTo>
                    <a:cubicBezTo>
                      <a:pt x="84725" y="20405"/>
                      <a:pt x="163901" y="3600"/>
                      <a:pt x="239207" y="519"/>
                    </a:cubicBezTo>
                    <a:close/>
                  </a:path>
                </a:pathLst>
              </a:cu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CE0E4463-E533-8633-344F-46C9FA8F9DCA}"/>
                  </a:ext>
                </a:extLst>
              </p:cNvPr>
              <p:cNvGrpSpPr/>
              <p:nvPr/>
            </p:nvGrpSpPr>
            <p:grpSpPr>
              <a:xfrm>
                <a:off x="3388519" y="2465600"/>
                <a:ext cx="933450" cy="1452369"/>
                <a:chOff x="3388519" y="2495744"/>
                <a:chExt cx="933450" cy="1452369"/>
              </a:xfrm>
            </p:grpSpPr>
            <p:sp>
              <p:nvSpPr>
                <p:cNvPr id="572" name="台形 571">
                  <a:extLst>
                    <a:ext uri="{FF2B5EF4-FFF2-40B4-BE49-F238E27FC236}">
                      <a16:creationId xmlns:a16="http://schemas.microsoft.com/office/drawing/2014/main" id="{57EC434B-2915-CD36-C3BC-A628A97F98E8}"/>
                    </a:ext>
                  </a:extLst>
                </p:cNvPr>
                <p:cNvSpPr/>
                <p:nvPr/>
              </p:nvSpPr>
              <p:spPr>
                <a:xfrm>
                  <a:off x="3581357" y="3317081"/>
                  <a:ext cx="526299" cy="631031"/>
                </a:xfrm>
                <a:prstGeom prst="trapezoid">
                  <a:avLst>
                    <a:gd name="adj" fmla="val 14863"/>
                  </a:avLst>
                </a:pr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B7E205AE-4CC8-8A6C-0782-200444087927}"/>
                    </a:ext>
                  </a:extLst>
                </p:cNvPr>
                <p:cNvSpPr/>
                <p:nvPr/>
              </p:nvSpPr>
              <p:spPr>
                <a:xfrm>
                  <a:off x="3474243" y="2495744"/>
                  <a:ext cx="764382" cy="878487"/>
                </a:xfrm>
                <a:custGeom>
                  <a:avLst/>
                  <a:gdLst>
                    <a:gd name="connsiteX0" fmla="*/ 410895 w 764382"/>
                    <a:gd name="connsiteY0" fmla="*/ 584 h 878487"/>
                    <a:gd name="connsiteX1" fmla="*/ 476355 w 764382"/>
                    <a:gd name="connsiteY1" fmla="*/ 11237 h 878487"/>
                    <a:gd name="connsiteX2" fmla="*/ 716009 w 764382"/>
                    <a:gd name="connsiteY2" fmla="*/ 282481 h 878487"/>
                    <a:gd name="connsiteX3" fmla="*/ 716727 w 764382"/>
                    <a:gd name="connsiteY3" fmla="*/ 300778 h 878487"/>
                    <a:gd name="connsiteX4" fmla="*/ 734348 w 764382"/>
                    <a:gd name="connsiteY4" fmla="*/ 333242 h 878487"/>
                    <a:gd name="connsiteX5" fmla="*/ 764382 w 764382"/>
                    <a:gd name="connsiteY5" fmla="*/ 482008 h 878487"/>
                    <a:gd name="connsiteX6" fmla="*/ 764381 w 764382"/>
                    <a:gd name="connsiteY6" fmla="*/ 496296 h 878487"/>
                    <a:gd name="connsiteX7" fmla="*/ 382190 w 764382"/>
                    <a:gd name="connsiteY7" fmla="*/ 878487 h 878487"/>
                    <a:gd name="connsiteX8" fmla="*/ 382191 w 764382"/>
                    <a:gd name="connsiteY8" fmla="*/ 878486 h 878487"/>
                    <a:gd name="connsiteX9" fmla="*/ 0 w 764382"/>
                    <a:gd name="connsiteY9" fmla="*/ 496295 h 878487"/>
                    <a:gd name="connsiteX10" fmla="*/ 0 w 764382"/>
                    <a:gd name="connsiteY10" fmla="*/ 482008 h 878487"/>
                    <a:gd name="connsiteX11" fmla="*/ 65272 w 764382"/>
                    <a:gd name="connsiteY11" fmla="*/ 268322 h 878487"/>
                    <a:gd name="connsiteX12" fmla="*/ 70048 w 764382"/>
                    <a:gd name="connsiteY12" fmla="*/ 262533 h 878487"/>
                    <a:gd name="connsiteX13" fmla="*/ 75347 w 764382"/>
                    <a:gd name="connsiteY13" fmla="*/ 242759 h 878487"/>
                    <a:gd name="connsiteX14" fmla="*/ 410895 w 764382"/>
                    <a:gd name="connsiteY14" fmla="*/ 584 h 87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4382" h="878487">
                      <a:moveTo>
                        <a:pt x="410895" y="584"/>
                      </a:moveTo>
                      <a:cubicBezTo>
                        <a:pt x="432612" y="1887"/>
                        <a:pt x="454521" y="5387"/>
                        <a:pt x="476355" y="11237"/>
                      </a:cubicBezTo>
                      <a:cubicBezTo>
                        <a:pt x="607356" y="46339"/>
                        <a:pt x="698413" y="156104"/>
                        <a:pt x="716009" y="282481"/>
                      </a:cubicBezTo>
                      <a:lnTo>
                        <a:pt x="716727" y="300778"/>
                      </a:lnTo>
                      <a:lnTo>
                        <a:pt x="734348" y="333242"/>
                      </a:lnTo>
                      <a:cubicBezTo>
                        <a:pt x="753688" y="378967"/>
                        <a:pt x="764382" y="429239"/>
                        <a:pt x="764382" y="482008"/>
                      </a:cubicBezTo>
                      <a:cubicBezTo>
                        <a:pt x="764382" y="486771"/>
                        <a:pt x="764381" y="491533"/>
                        <a:pt x="764381" y="496296"/>
                      </a:cubicBezTo>
                      <a:cubicBezTo>
                        <a:pt x="764381" y="707374"/>
                        <a:pt x="593268" y="878487"/>
                        <a:pt x="382190" y="878487"/>
                      </a:cubicBezTo>
                      <a:lnTo>
                        <a:pt x="382191" y="878486"/>
                      </a:lnTo>
                      <a:cubicBezTo>
                        <a:pt x="171113" y="878486"/>
                        <a:pt x="0" y="707373"/>
                        <a:pt x="0" y="496295"/>
                      </a:cubicBezTo>
                      <a:lnTo>
                        <a:pt x="0" y="482008"/>
                      </a:lnTo>
                      <a:cubicBezTo>
                        <a:pt x="0" y="402854"/>
                        <a:pt x="24063" y="329320"/>
                        <a:pt x="65272" y="268322"/>
                      </a:cubicBezTo>
                      <a:lnTo>
                        <a:pt x="70048" y="262533"/>
                      </a:lnTo>
                      <a:lnTo>
                        <a:pt x="75347" y="242759"/>
                      </a:lnTo>
                      <a:cubicBezTo>
                        <a:pt x="116299" y="89924"/>
                        <a:pt x="258876" y="-8542"/>
                        <a:pt x="410895" y="584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FA32819B-1CC6-9A93-0B77-D3548B896360}"/>
                    </a:ext>
                  </a:extLst>
                </p:cNvPr>
                <p:cNvSpPr/>
                <p:nvPr/>
              </p:nvSpPr>
              <p:spPr>
                <a:xfrm>
                  <a:off x="4043362" y="3148012"/>
                  <a:ext cx="113109" cy="176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CD6BA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161F58AD-BD2E-A174-E837-0C88F399C284}"/>
                    </a:ext>
                  </a:extLst>
                </p:cNvPr>
                <p:cNvSpPr/>
                <p:nvPr/>
              </p:nvSpPr>
              <p:spPr>
                <a:xfrm>
                  <a:off x="3512344" y="2800349"/>
                  <a:ext cx="578643" cy="778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8D5B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6B86C9F7-1581-AB27-A20F-BDE39F873AAA}"/>
                    </a:ext>
                  </a:extLst>
                </p:cNvPr>
                <p:cNvSpPr/>
                <p:nvPr/>
              </p:nvSpPr>
              <p:spPr>
                <a:xfrm>
                  <a:off x="3567113" y="3531395"/>
                  <a:ext cx="223837" cy="416718"/>
                </a:xfrm>
                <a:custGeom>
                  <a:avLst/>
                  <a:gdLst>
                    <a:gd name="connsiteX0" fmla="*/ 223837 w 223837"/>
                    <a:gd name="connsiteY0" fmla="*/ 385763 h 390525"/>
                    <a:gd name="connsiteX1" fmla="*/ 47625 w 223837"/>
                    <a:gd name="connsiteY1" fmla="*/ 69056 h 390525"/>
                    <a:gd name="connsiteX2" fmla="*/ 57150 w 223837"/>
                    <a:gd name="connsiteY2" fmla="*/ 0 h 390525"/>
                    <a:gd name="connsiteX3" fmla="*/ 0 w 223837"/>
                    <a:gd name="connsiteY3" fmla="*/ 57150 h 390525"/>
                    <a:gd name="connsiteX4" fmla="*/ 0 w 223837"/>
                    <a:gd name="connsiteY4" fmla="*/ 390525 h 390525"/>
                    <a:gd name="connsiteX5" fmla="*/ 223837 w 223837"/>
                    <a:gd name="connsiteY5" fmla="*/ 385763 h 390525"/>
                    <a:gd name="connsiteX0" fmla="*/ 223837 w 223837"/>
                    <a:gd name="connsiteY0" fmla="*/ 416719 h 421481"/>
                    <a:gd name="connsiteX1" fmla="*/ 47625 w 223837"/>
                    <a:gd name="connsiteY1" fmla="*/ 100012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9525 w 223837"/>
                    <a:gd name="connsiteY3" fmla="*/ 61912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7144 w 223837"/>
                    <a:gd name="connsiteY3" fmla="*/ 83344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7" h="421481">
                      <a:moveTo>
                        <a:pt x="223837" y="416719"/>
                      </a:moveTo>
                      <a:lnTo>
                        <a:pt x="57150" y="88106"/>
                      </a:lnTo>
                      <a:lnTo>
                        <a:pt x="71438" y="0"/>
                      </a:lnTo>
                      <a:lnTo>
                        <a:pt x="7144" y="83344"/>
                      </a:lnTo>
                      <a:lnTo>
                        <a:pt x="0" y="421481"/>
                      </a:lnTo>
                      <a:lnTo>
                        <a:pt x="223837" y="416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FB05D083-ABA6-5D62-2C2D-C47D81A96099}"/>
                    </a:ext>
                  </a:extLst>
                </p:cNvPr>
                <p:cNvSpPr/>
                <p:nvPr/>
              </p:nvSpPr>
              <p:spPr>
                <a:xfrm>
                  <a:off x="3719512" y="3464721"/>
                  <a:ext cx="395288" cy="483392"/>
                </a:xfrm>
                <a:custGeom>
                  <a:avLst/>
                  <a:gdLst>
                    <a:gd name="connsiteX0" fmla="*/ 0 w 438150"/>
                    <a:gd name="connsiteY0" fmla="*/ 523875 h 523875"/>
                    <a:gd name="connsiteX1" fmla="*/ 183356 w 438150"/>
                    <a:gd name="connsiteY1" fmla="*/ 523875 h 523875"/>
                    <a:gd name="connsiteX2" fmla="*/ 438150 w 438150"/>
                    <a:gd name="connsiteY2" fmla="*/ 59531 h 523875"/>
                    <a:gd name="connsiteX3" fmla="*/ 345281 w 438150"/>
                    <a:gd name="connsiteY3" fmla="*/ 0 h 523875"/>
                    <a:gd name="connsiteX4" fmla="*/ 345281 w 438150"/>
                    <a:gd name="connsiteY4" fmla="*/ 150019 h 523875"/>
                    <a:gd name="connsiteX5" fmla="*/ 0 w 438150"/>
                    <a:gd name="connsiteY5" fmla="*/ 523875 h 523875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28588 h 502444"/>
                    <a:gd name="connsiteX5" fmla="*/ 0 w 438150"/>
                    <a:gd name="connsiteY5" fmla="*/ 502444 h 502444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33351 h 502444"/>
                    <a:gd name="connsiteX5" fmla="*/ 0 w 438150"/>
                    <a:gd name="connsiteY5" fmla="*/ 502444 h 502444"/>
                    <a:gd name="connsiteX0" fmla="*/ 0 w 438150"/>
                    <a:gd name="connsiteY0" fmla="*/ 485775 h 485775"/>
                    <a:gd name="connsiteX1" fmla="*/ 183356 w 438150"/>
                    <a:gd name="connsiteY1" fmla="*/ 485775 h 485775"/>
                    <a:gd name="connsiteX2" fmla="*/ 438150 w 438150"/>
                    <a:gd name="connsiteY2" fmla="*/ 21431 h 485775"/>
                    <a:gd name="connsiteX3" fmla="*/ 328612 w 438150"/>
                    <a:gd name="connsiteY3" fmla="*/ 0 h 485775"/>
                    <a:gd name="connsiteX4" fmla="*/ 345281 w 438150"/>
                    <a:gd name="connsiteY4" fmla="*/ 116682 h 485775"/>
                    <a:gd name="connsiteX5" fmla="*/ 0 w 438150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416719 w 416719"/>
                    <a:gd name="connsiteY2" fmla="*/ 26194 h 485775"/>
                    <a:gd name="connsiteX3" fmla="*/ 328612 w 416719"/>
                    <a:gd name="connsiteY3" fmla="*/ 0 h 485775"/>
                    <a:gd name="connsiteX4" fmla="*/ 345281 w 416719"/>
                    <a:gd name="connsiteY4" fmla="*/ 116682 h 485775"/>
                    <a:gd name="connsiteX5" fmla="*/ 0 w 416719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381001 w 416719"/>
                    <a:gd name="connsiteY2" fmla="*/ 145255 h 485775"/>
                    <a:gd name="connsiteX3" fmla="*/ 416719 w 416719"/>
                    <a:gd name="connsiteY3" fmla="*/ 26194 h 485775"/>
                    <a:gd name="connsiteX4" fmla="*/ 328612 w 416719"/>
                    <a:gd name="connsiteY4" fmla="*/ 0 h 485775"/>
                    <a:gd name="connsiteX5" fmla="*/ 345281 w 416719"/>
                    <a:gd name="connsiteY5" fmla="*/ 116682 h 485775"/>
                    <a:gd name="connsiteX6" fmla="*/ 0 w 416719"/>
                    <a:gd name="connsiteY6" fmla="*/ 485775 h 485775"/>
                    <a:gd name="connsiteX0" fmla="*/ 0 w 395288"/>
                    <a:gd name="connsiteY0" fmla="*/ 485775 h 485775"/>
                    <a:gd name="connsiteX1" fmla="*/ 183356 w 395288"/>
                    <a:gd name="connsiteY1" fmla="*/ 485775 h 485775"/>
                    <a:gd name="connsiteX2" fmla="*/ 381001 w 395288"/>
                    <a:gd name="connsiteY2" fmla="*/ 145255 h 485775"/>
                    <a:gd name="connsiteX3" fmla="*/ 395288 w 395288"/>
                    <a:gd name="connsiteY3" fmla="*/ 73819 h 485775"/>
                    <a:gd name="connsiteX4" fmla="*/ 328612 w 395288"/>
                    <a:gd name="connsiteY4" fmla="*/ 0 h 485775"/>
                    <a:gd name="connsiteX5" fmla="*/ 345281 w 395288"/>
                    <a:gd name="connsiteY5" fmla="*/ 116682 h 485775"/>
                    <a:gd name="connsiteX6" fmla="*/ 0 w 395288"/>
                    <a:gd name="connsiteY6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5288" h="485775">
                      <a:moveTo>
                        <a:pt x="0" y="485775"/>
                      </a:moveTo>
                      <a:lnTo>
                        <a:pt x="183356" y="485775"/>
                      </a:lnTo>
                      <a:cubicBezTo>
                        <a:pt x="250031" y="356393"/>
                        <a:pt x="314326" y="274637"/>
                        <a:pt x="381001" y="145255"/>
                      </a:cubicBezTo>
                      <a:lnTo>
                        <a:pt x="395288" y="73819"/>
                      </a:lnTo>
                      <a:lnTo>
                        <a:pt x="328612" y="0"/>
                      </a:lnTo>
                      <a:lnTo>
                        <a:pt x="345281" y="116682"/>
                      </a:lnTo>
                      <a:lnTo>
                        <a:pt x="0" y="485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5655FAB2-3F59-1FAD-5091-D813F93C1EE0}"/>
                    </a:ext>
                  </a:extLst>
                </p:cNvPr>
                <p:cNvSpPr/>
                <p:nvPr/>
              </p:nvSpPr>
              <p:spPr>
                <a:xfrm>
                  <a:off x="3388519" y="3607594"/>
                  <a:ext cx="307181" cy="340519"/>
                </a:xfrm>
                <a:custGeom>
                  <a:avLst/>
                  <a:gdLst>
                    <a:gd name="connsiteX0" fmla="*/ 307181 w 307181"/>
                    <a:gd name="connsiteY0" fmla="*/ 347662 h 347662"/>
                    <a:gd name="connsiteX1" fmla="*/ 16669 w 307181"/>
                    <a:gd name="connsiteY1" fmla="*/ 347662 h 347662"/>
                    <a:gd name="connsiteX2" fmla="*/ 0 w 307181"/>
                    <a:gd name="connsiteY2" fmla="*/ 80962 h 347662"/>
                    <a:gd name="connsiteX3" fmla="*/ 109537 w 307181"/>
                    <a:gd name="connsiteY3" fmla="*/ 69056 h 347662"/>
                    <a:gd name="connsiteX4" fmla="*/ 185737 w 307181"/>
                    <a:gd name="connsiteY4" fmla="*/ 0 h 347662"/>
                    <a:gd name="connsiteX5" fmla="*/ 307181 w 307181"/>
                    <a:gd name="connsiteY5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1" h="347662">
                      <a:moveTo>
                        <a:pt x="307181" y="347662"/>
                      </a:moveTo>
                      <a:lnTo>
                        <a:pt x="16669" y="347662"/>
                      </a:lnTo>
                      <a:lnTo>
                        <a:pt x="0" y="80962"/>
                      </a:lnTo>
                      <a:lnTo>
                        <a:pt x="109537" y="69056"/>
                      </a:lnTo>
                      <a:lnTo>
                        <a:pt x="185737" y="0"/>
                      </a:lnTo>
                      <a:lnTo>
                        <a:pt x="307181" y="347662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05A977EC-4A40-87F0-30DC-F2EAF08189CF}"/>
                    </a:ext>
                  </a:extLst>
                </p:cNvPr>
                <p:cNvSpPr/>
                <p:nvPr/>
              </p:nvSpPr>
              <p:spPr>
                <a:xfrm>
                  <a:off x="3890963" y="3531394"/>
                  <a:ext cx="431006" cy="416719"/>
                </a:xfrm>
                <a:custGeom>
                  <a:avLst/>
                  <a:gdLst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221456 w 431006"/>
                    <a:gd name="connsiteY6" fmla="*/ 421481 h 423863"/>
                    <a:gd name="connsiteX7" fmla="*/ 0 w 431006"/>
                    <a:gd name="connsiteY7" fmla="*/ 423863 h 423863"/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0 w 431006"/>
                    <a:gd name="connsiteY6" fmla="*/ 423863 h 423863"/>
                    <a:gd name="connsiteX0" fmla="*/ 0 w 431006"/>
                    <a:gd name="connsiteY0" fmla="*/ 416719 h 416719"/>
                    <a:gd name="connsiteX1" fmla="*/ 204787 w 431006"/>
                    <a:gd name="connsiteY1" fmla="*/ 90487 h 416719"/>
                    <a:gd name="connsiteX2" fmla="*/ 226218 w 431006"/>
                    <a:gd name="connsiteY2" fmla="*/ 0 h 416719"/>
                    <a:gd name="connsiteX3" fmla="*/ 285750 w 431006"/>
                    <a:gd name="connsiteY3" fmla="*/ 50006 h 416719"/>
                    <a:gd name="connsiteX4" fmla="*/ 431006 w 431006"/>
                    <a:gd name="connsiteY4" fmla="*/ 128587 h 416719"/>
                    <a:gd name="connsiteX5" fmla="*/ 371475 w 431006"/>
                    <a:gd name="connsiteY5" fmla="*/ 414337 h 416719"/>
                    <a:gd name="connsiteX6" fmla="*/ 0 w 431006"/>
                    <a:gd name="connsiteY6" fmla="*/ 416719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1006" h="416719">
                      <a:moveTo>
                        <a:pt x="0" y="416719"/>
                      </a:moveTo>
                      <a:lnTo>
                        <a:pt x="204787" y="90487"/>
                      </a:lnTo>
                      <a:lnTo>
                        <a:pt x="226218" y="0"/>
                      </a:lnTo>
                      <a:lnTo>
                        <a:pt x="285750" y="50006"/>
                      </a:lnTo>
                      <a:lnTo>
                        <a:pt x="431006" y="128587"/>
                      </a:lnTo>
                      <a:lnTo>
                        <a:pt x="371475" y="414337"/>
                      </a:lnTo>
                      <a:lnTo>
                        <a:pt x="0" y="416719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E960761A-DE17-43E4-ADCE-6F91B453612D}"/>
                    </a:ext>
                  </a:extLst>
                </p:cNvPr>
                <p:cNvSpPr/>
                <p:nvPr/>
              </p:nvSpPr>
              <p:spPr>
                <a:xfrm>
                  <a:off x="3822311" y="3095627"/>
                  <a:ext cx="142876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E8CF17AE-147A-C268-D8B0-9E74A0526F21}"/>
                    </a:ext>
                  </a:extLst>
                </p:cNvPr>
                <p:cNvSpPr/>
                <p:nvPr/>
              </p:nvSpPr>
              <p:spPr>
                <a:xfrm>
                  <a:off x="3581356" y="3095627"/>
                  <a:ext cx="124655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BF0EC0A6-10E2-3E92-B1E7-3CBF0144613D}"/>
                    </a:ext>
                  </a:extLst>
                </p:cNvPr>
                <p:cNvSpPr/>
                <p:nvPr/>
              </p:nvSpPr>
              <p:spPr>
                <a:xfrm>
                  <a:off x="3624219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4718FF4D-FCC9-9DAF-DA16-5CA7D499EFC4}"/>
                    </a:ext>
                  </a:extLst>
                </p:cNvPr>
                <p:cNvSpPr/>
                <p:nvPr/>
              </p:nvSpPr>
              <p:spPr>
                <a:xfrm>
                  <a:off x="3869488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5142D222-74BA-B62C-6D27-C4D5F29D6A8F}"/>
                    </a:ext>
                  </a:extLst>
                </p:cNvPr>
                <p:cNvSpPr/>
                <p:nvPr/>
              </p:nvSpPr>
              <p:spPr>
                <a:xfrm>
                  <a:off x="3676723" y="3076575"/>
                  <a:ext cx="104702" cy="250031"/>
                </a:xfrm>
                <a:custGeom>
                  <a:avLst/>
                  <a:gdLst>
                    <a:gd name="connsiteX0" fmla="*/ 42088 w 104000"/>
                    <a:gd name="connsiteY0" fmla="*/ 0 h 250031"/>
                    <a:gd name="connsiteX1" fmla="*/ 53994 w 104000"/>
                    <a:gd name="connsiteY1" fmla="*/ 50006 h 250031"/>
                    <a:gd name="connsiteX2" fmla="*/ 25419 w 104000"/>
                    <a:gd name="connsiteY2" fmla="*/ 171450 h 250031"/>
                    <a:gd name="connsiteX3" fmla="*/ 1606 w 104000"/>
                    <a:gd name="connsiteY3" fmla="*/ 195263 h 250031"/>
                    <a:gd name="connsiteX4" fmla="*/ 13513 w 104000"/>
                    <a:gd name="connsiteY4" fmla="*/ 235744 h 250031"/>
                    <a:gd name="connsiteX5" fmla="*/ 104000 w 104000"/>
                    <a:gd name="connsiteY5" fmla="*/ 250031 h 250031"/>
                    <a:gd name="connsiteX0" fmla="*/ 42790 w 104702"/>
                    <a:gd name="connsiteY0" fmla="*/ 0 h 250031"/>
                    <a:gd name="connsiteX1" fmla="*/ 54696 w 104702"/>
                    <a:gd name="connsiteY1" fmla="*/ 50006 h 250031"/>
                    <a:gd name="connsiteX2" fmla="*/ 35646 w 104702"/>
                    <a:gd name="connsiteY2" fmla="*/ 152400 h 250031"/>
                    <a:gd name="connsiteX3" fmla="*/ 2308 w 104702"/>
                    <a:gd name="connsiteY3" fmla="*/ 195263 h 250031"/>
                    <a:gd name="connsiteX4" fmla="*/ 14215 w 104702"/>
                    <a:gd name="connsiteY4" fmla="*/ 235744 h 250031"/>
                    <a:gd name="connsiteX5" fmla="*/ 104702 w 104702"/>
                    <a:gd name="connsiteY5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02" h="250031">
                      <a:moveTo>
                        <a:pt x="42790" y="0"/>
                      </a:moveTo>
                      <a:cubicBezTo>
                        <a:pt x="50132" y="10715"/>
                        <a:pt x="55887" y="24606"/>
                        <a:pt x="54696" y="50006"/>
                      </a:cubicBezTo>
                      <a:cubicBezTo>
                        <a:pt x="53505" y="75406"/>
                        <a:pt x="44377" y="128191"/>
                        <a:pt x="35646" y="152400"/>
                      </a:cubicBezTo>
                      <a:cubicBezTo>
                        <a:pt x="26915" y="176609"/>
                        <a:pt x="5880" y="181372"/>
                        <a:pt x="2308" y="195263"/>
                      </a:cubicBezTo>
                      <a:cubicBezTo>
                        <a:pt x="-1264" y="209154"/>
                        <a:pt x="-2851" y="226616"/>
                        <a:pt x="14215" y="235744"/>
                      </a:cubicBezTo>
                      <a:cubicBezTo>
                        <a:pt x="31281" y="244872"/>
                        <a:pt x="67991" y="247451"/>
                        <a:pt x="104702" y="250031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E4A6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FFD8193F-911F-49F0-8DF6-15CA10284E1A}"/>
                    </a:ext>
                  </a:extLst>
                </p:cNvPr>
                <p:cNvSpPr/>
                <p:nvPr/>
              </p:nvSpPr>
              <p:spPr>
                <a:xfrm>
                  <a:off x="3650171" y="3387725"/>
                  <a:ext cx="213803" cy="57946"/>
                </a:xfrm>
                <a:custGeom>
                  <a:avLst/>
                  <a:gdLst>
                    <a:gd name="connsiteX0" fmla="*/ 0 w 341429"/>
                    <a:gd name="connsiteY0" fmla="*/ 150123 h 227493"/>
                    <a:gd name="connsiteX1" fmla="*/ 18786 w 341429"/>
                    <a:gd name="connsiteY1" fmla="*/ 152215 h 227493"/>
                    <a:gd name="connsiteX2" fmla="*/ 170768 w 341429"/>
                    <a:gd name="connsiteY2" fmla="*/ 157324 h 227493"/>
                    <a:gd name="connsiteX3" fmla="*/ 322258 w 341429"/>
                    <a:gd name="connsiteY3" fmla="*/ 152658 h 227493"/>
                    <a:gd name="connsiteX4" fmla="*/ 341429 w 341429"/>
                    <a:gd name="connsiteY4" fmla="*/ 150543 h 227493"/>
                    <a:gd name="connsiteX5" fmla="*/ 329534 w 341429"/>
                    <a:gd name="connsiteY5" fmla="*/ 178162 h 227493"/>
                    <a:gd name="connsiteX6" fmla="*/ 170767 w 341429"/>
                    <a:gd name="connsiteY6" fmla="*/ 227493 h 227493"/>
                    <a:gd name="connsiteX7" fmla="*/ 11554 w 341429"/>
                    <a:gd name="connsiteY7" fmla="*/ 175639 h 227493"/>
                    <a:gd name="connsiteX8" fmla="*/ 198579 w 341429"/>
                    <a:gd name="connsiteY8" fmla="*/ 0 h 227493"/>
                    <a:gd name="connsiteX9" fmla="*/ 227771 w 341429"/>
                    <a:gd name="connsiteY9" fmla="*/ 5828 h 227493"/>
                    <a:gd name="connsiteX10" fmla="*/ 330527 w 341429"/>
                    <a:gd name="connsiteY10" fmla="*/ 104307 h 227493"/>
                    <a:gd name="connsiteX11" fmla="*/ 336831 w 341429"/>
                    <a:gd name="connsiteY11" fmla="*/ 125615 h 227493"/>
                    <a:gd name="connsiteX12" fmla="*/ 326206 w 341429"/>
                    <a:gd name="connsiteY12" fmla="*/ 123198 h 227493"/>
                    <a:gd name="connsiteX13" fmla="*/ 178664 w 341429"/>
                    <a:gd name="connsiteY13" fmla="*/ 111604 h 227493"/>
                    <a:gd name="connsiteX14" fmla="*/ 23720 w 341429"/>
                    <a:gd name="connsiteY14" fmla="*/ 123640 h 227493"/>
                    <a:gd name="connsiteX15" fmla="*/ 5754 w 341429"/>
                    <a:gd name="connsiteY15" fmla="*/ 127296 h 227493"/>
                    <a:gd name="connsiteX16" fmla="*/ 13439 w 341429"/>
                    <a:gd name="connsiteY16" fmla="*/ 106830 h 227493"/>
                    <a:gd name="connsiteX17" fmla="*/ 125383 w 341429"/>
                    <a:gd name="connsiteY17" fmla="*/ 6340 h 227493"/>
                    <a:gd name="connsiteX18" fmla="*/ 145056 w 341429"/>
                    <a:gd name="connsiteY18" fmla="*/ 2300 h 227493"/>
                    <a:gd name="connsiteX19" fmla="*/ 170714 w 341429"/>
                    <a:gd name="connsiteY19" fmla="*/ 29055 h 22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41429" h="227493">
                      <a:moveTo>
                        <a:pt x="0" y="150123"/>
                      </a:moveTo>
                      <a:lnTo>
                        <a:pt x="18786" y="152215"/>
                      </a:lnTo>
                      <a:cubicBezTo>
                        <a:pt x="57720" y="155246"/>
                        <a:pt x="111608" y="157324"/>
                        <a:pt x="170768" y="157324"/>
                      </a:cubicBezTo>
                      <a:cubicBezTo>
                        <a:pt x="229929" y="157324"/>
                        <a:pt x="283489" y="155541"/>
                        <a:pt x="322258" y="152658"/>
                      </a:cubicBezTo>
                      <a:lnTo>
                        <a:pt x="341429" y="150543"/>
                      </a:lnTo>
                      <a:lnTo>
                        <a:pt x="329534" y="178162"/>
                      </a:lnTo>
                      <a:cubicBezTo>
                        <a:pt x="303377" y="207152"/>
                        <a:pt x="242140" y="227493"/>
                        <a:pt x="170767" y="227493"/>
                      </a:cubicBezTo>
                      <a:cubicBezTo>
                        <a:pt x="99395" y="227493"/>
                        <a:pt x="37563" y="203789"/>
                        <a:pt x="11554" y="175639"/>
                      </a:cubicBezTo>
                      <a:close/>
                      <a:moveTo>
                        <a:pt x="198579" y="0"/>
                      </a:moveTo>
                      <a:lnTo>
                        <a:pt x="227771" y="5828"/>
                      </a:lnTo>
                      <a:cubicBezTo>
                        <a:pt x="275242" y="24945"/>
                        <a:pt x="312248" y="67749"/>
                        <a:pt x="330527" y="104307"/>
                      </a:cubicBezTo>
                      <a:lnTo>
                        <a:pt x="336831" y="125615"/>
                      </a:lnTo>
                      <a:lnTo>
                        <a:pt x="326206" y="123198"/>
                      </a:lnTo>
                      <a:cubicBezTo>
                        <a:pt x="289410" y="116851"/>
                        <a:pt x="237824" y="111604"/>
                        <a:pt x="178664" y="111604"/>
                      </a:cubicBezTo>
                      <a:cubicBezTo>
                        <a:pt x="119504" y="111604"/>
                        <a:pt x="64299" y="117146"/>
                        <a:pt x="23720" y="123640"/>
                      </a:cubicBezTo>
                      <a:lnTo>
                        <a:pt x="5754" y="127296"/>
                      </a:lnTo>
                      <a:lnTo>
                        <a:pt x="13439" y="106830"/>
                      </a:lnTo>
                      <a:cubicBezTo>
                        <a:pt x="34508" y="70903"/>
                        <a:pt x="75896" y="26364"/>
                        <a:pt x="125383" y="6340"/>
                      </a:cubicBezTo>
                      <a:lnTo>
                        <a:pt x="145056" y="2300"/>
                      </a:lnTo>
                      <a:lnTo>
                        <a:pt x="170714" y="29055"/>
                      </a:lnTo>
                      <a:close/>
                    </a:path>
                  </a:pathLst>
                </a:cu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C650E3A-BD6B-E26F-26CE-9A38D4F78D78}"/>
                    </a:ext>
                  </a:extLst>
                </p:cNvPr>
                <p:cNvSpPr/>
                <p:nvPr/>
              </p:nvSpPr>
              <p:spPr>
                <a:xfrm rot="5400000">
                  <a:off x="3618591" y="2971283"/>
                  <a:ext cx="45719" cy="133898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41472D3F-A2A0-1589-77AC-B53ED66015DC}"/>
                    </a:ext>
                  </a:extLst>
                </p:cNvPr>
                <p:cNvSpPr/>
                <p:nvPr/>
              </p:nvSpPr>
              <p:spPr>
                <a:xfrm rot="5400000">
                  <a:off x="3861478" y="2963430"/>
                  <a:ext cx="45719" cy="156123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0" name="テキスト ボックス 499">
                <a:extLst>
                  <a:ext uri="{FF2B5EF4-FFF2-40B4-BE49-F238E27FC236}">
                    <a16:creationId xmlns:a16="http://schemas.microsoft.com/office/drawing/2014/main" id="{20A027AB-2484-A7E7-C2EF-E70B31ABE50F}"/>
                  </a:ext>
                </a:extLst>
              </p:cNvPr>
              <p:cNvSpPr txBox="1"/>
              <p:nvPr/>
            </p:nvSpPr>
            <p:spPr>
              <a:xfrm>
                <a:off x="3392451" y="3992580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D2856957-166E-459E-642A-FE29ABDF39AB}"/>
                  </a:ext>
                </a:extLst>
              </p:cNvPr>
              <p:cNvSpPr/>
              <p:nvPr/>
            </p:nvSpPr>
            <p:spPr>
              <a:xfrm>
                <a:off x="4239499" y="3846531"/>
                <a:ext cx="505229" cy="342901"/>
              </a:xfrm>
              <a:custGeom>
                <a:avLst/>
                <a:gdLst>
                  <a:gd name="connsiteX0" fmla="*/ 255111 w 505229"/>
                  <a:gd name="connsiteY0" fmla="*/ 0 h 342901"/>
                  <a:gd name="connsiteX1" fmla="*/ 353614 w 505229"/>
                  <a:gd name="connsiteY1" fmla="*/ 40801 h 342901"/>
                  <a:gd name="connsiteX2" fmla="*/ 367848 w 505229"/>
                  <a:gd name="connsiteY2" fmla="*/ 61913 h 342901"/>
                  <a:gd name="connsiteX3" fmla="*/ 395692 w 505229"/>
                  <a:gd name="connsiteY3" fmla="*/ 61913 h 342901"/>
                  <a:gd name="connsiteX4" fmla="*/ 505229 w 505229"/>
                  <a:gd name="connsiteY4" fmla="*/ 171450 h 342901"/>
                  <a:gd name="connsiteX5" fmla="*/ 395692 w 505229"/>
                  <a:gd name="connsiteY5" fmla="*/ 280987 h 342901"/>
                  <a:gd name="connsiteX6" fmla="*/ 367847 w 505229"/>
                  <a:gd name="connsiteY6" fmla="*/ 280987 h 342901"/>
                  <a:gd name="connsiteX7" fmla="*/ 353613 w 505229"/>
                  <a:gd name="connsiteY7" fmla="*/ 302100 h 342901"/>
                  <a:gd name="connsiteX8" fmla="*/ 255110 w 505229"/>
                  <a:gd name="connsiteY8" fmla="*/ 342901 h 342901"/>
                  <a:gd name="connsiteX9" fmla="*/ 255111 w 505229"/>
                  <a:gd name="connsiteY9" fmla="*/ 342900 h 342901"/>
                  <a:gd name="connsiteX10" fmla="*/ 156609 w 505229"/>
                  <a:gd name="connsiteY10" fmla="*/ 302099 h 342901"/>
                  <a:gd name="connsiteX11" fmla="*/ 142375 w 505229"/>
                  <a:gd name="connsiteY11" fmla="*/ 280987 h 342901"/>
                  <a:gd name="connsiteX12" fmla="*/ 109537 w 505229"/>
                  <a:gd name="connsiteY12" fmla="*/ 280987 h 342901"/>
                  <a:gd name="connsiteX13" fmla="*/ 0 w 505229"/>
                  <a:gd name="connsiteY13" fmla="*/ 171450 h 342901"/>
                  <a:gd name="connsiteX14" fmla="*/ 109537 w 505229"/>
                  <a:gd name="connsiteY14" fmla="*/ 61913 h 342901"/>
                  <a:gd name="connsiteX15" fmla="*/ 142375 w 505229"/>
                  <a:gd name="connsiteY15" fmla="*/ 61913 h 342901"/>
                  <a:gd name="connsiteX16" fmla="*/ 156609 w 505229"/>
                  <a:gd name="connsiteY16" fmla="*/ 40801 h 342901"/>
                  <a:gd name="connsiteX17" fmla="*/ 255111 w 505229"/>
                  <a:gd name="connsiteY17" fmla="*/ 0 h 34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5229" h="342901">
                    <a:moveTo>
                      <a:pt x="255111" y="0"/>
                    </a:moveTo>
                    <a:cubicBezTo>
                      <a:pt x="293579" y="0"/>
                      <a:pt x="328405" y="15592"/>
                      <a:pt x="353614" y="40801"/>
                    </a:cubicBezTo>
                    <a:lnTo>
                      <a:pt x="367848" y="61913"/>
                    </a:lnTo>
                    <a:lnTo>
                      <a:pt x="395692" y="61913"/>
                    </a:lnTo>
                    <a:cubicBezTo>
                      <a:pt x="456188" y="61913"/>
                      <a:pt x="505229" y="110954"/>
                      <a:pt x="505229" y="171450"/>
                    </a:cubicBezTo>
                    <a:cubicBezTo>
                      <a:pt x="505229" y="231946"/>
                      <a:pt x="456188" y="280987"/>
                      <a:pt x="395692" y="280987"/>
                    </a:cubicBezTo>
                    <a:lnTo>
                      <a:pt x="367847" y="280987"/>
                    </a:lnTo>
                    <a:lnTo>
                      <a:pt x="353613" y="302100"/>
                    </a:lnTo>
                    <a:cubicBezTo>
                      <a:pt x="328404" y="327309"/>
                      <a:pt x="293578" y="342901"/>
                      <a:pt x="255110" y="342901"/>
                    </a:cubicBezTo>
                    <a:lnTo>
                      <a:pt x="255111" y="342900"/>
                    </a:lnTo>
                    <a:cubicBezTo>
                      <a:pt x="216644" y="342900"/>
                      <a:pt x="181818" y="327308"/>
                      <a:pt x="156609" y="302099"/>
                    </a:cubicBezTo>
                    <a:lnTo>
                      <a:pt x="142375" y="280987"/>
                    </a:lnTo>
                    <a:lnTo>
                      <a:pt x="109537" y="280987"/>
                    </a:lnTo>
                    <a:cubicBezTo>
                      <a:pt x="49041" y="280987"/>
                      <a:pt x="0" y="231946"/>
                      <a:pt x="0" y="171450"/>
                    </a:cubicBezTo>
                    <a:cubicBezTo>
                      <a:pt x="0" y="110954"/>
                      <a:pt x="49041" y="61913"/>
                      <a:pt x="109537" y="61913"/>
                    </a:cubicBezTo>
                    <a:lnTo>
                      <a:pt x="142375" y="61913"/>
                    </a:lnTo>
                    <a:lnTo>
                      <a:pt x="156609" y="40801"/>
                    </a:lnTo>
                    <a:cubicBezTo>
                      <a:pt x="181818" y="15592"/>
                      <a:pt x="216644" y="0"/>
                      <a:pt x="255111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テキスト ボックス 501">
                <a:extLst>
                  <a:ext uri="{FF2B5EF4-FFF2-40B4-BE49-F238E27FC236}">
                    <a16:creationId xmlns:a16="http://schemas.microsoft.com/office/drawing/2014/main" id="{00DC4CDD-7D2C-9983-7878-F800E9C79E41}"/>
                  </a:ext>
                </a:extLst>
              </p:cNvPr>
              <p:cNvSpPr txBox="1"/>
              <p:nvPr/>
            </p:nvSpPr>
            <p:spPr>
              <a:xfrm>
                <a:off x="4279106" y="3922731"/>
                <a:ext cx="402432" cy="1714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solidFill>
                        <a:prstClr val="black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8AA9044F-59B0-C540-EC73-745AE7BAC2FF}"/>
                  </a:ext>
                </a:extLst>
              </p:cNvPr>
              <p:cNvGrpSpPr/>
              <p:nvPr/>
            </p:nvGrpSpPr>
            <p:grpSpPr>
              <a:xfrm>
                <a:off x="2079246" y="2571937"/>
                <a:ext cx="259308" cy="439325"/>
                <a:chOff x="3407570" y="2495744"/>
                <a:chExt cx="857249" cy="1452369"/>
              </a:xfrm>
            </p:grpSpPr>
            <p:sp>
              <p:nvSpPr>
                <p:cNvPr id="557" name="台形 556">
                  <a:extLst>
                    <a:ext uri="{FF2B5EF4-FFF2-40B4-BE49-F238E27FC236}">
                      <a16:creationId xmlns:a16="http://schemas.microsoft.com/office/drawing/2014/main" id="{3E6B803C-1F2A-5D16-B042-3838DC33BA2E}"/>
                    </a:ext>
                  </a:extLst>
                </p:cNvPr>
                <p:cNvSpPr/>
                <p:nvPr/>
              </p:nvSpPr>
              <p:spPr>
                <a:xfrm>
                  <a:off x="3581357" y="3317081"/>
                  <a:ext cx="526299" cy="631031"/>
                </a:xfrm>
                <a:prstGeom prst="trapezoid">
                  <a:avLst>
                    <a:gd name="adj" fmla="val 14863"/>
                  </a:avLst>
                </a:pr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A2D21F81-5C03-770A-B55E-3C754116B516}"/>
                    </a:ext>
                  </a:extLst>
                </p:cNvPr>
                <p:cNvSpPr/>
                <p:nvPr/>
              </p:nvSpPr>
              <p:spPr>
                <a:xfrm>
                  <a:off x="3474243" y="2495744"/>
                  <a:ext cx="764382" cy="878487"/>
                </a:xfrm>
                <a:custGeom>
                  <a:avLst/>
                  <a:gdLst>
                    <a:gd name="connsiteX0" fmla="*/ 410895 w 764382"/>
                    <a:gd name="connsiteY0" fmla="*/ 584 h 878487"/>
                    <a:gd name="connsiteX1" fmla="*/ 476355 w 764382"/>
                    <a:gd name="connsiteY1" fmla="*/ 11237 h 878487"/>
                    <a:gd name="connsiteX2" fmla="*/ 716009 w 764382"/>
                    <a:gd name="connsiteY2" fmla="*/ 282481 h 878487"/>
                    <a:gd name="connsiteX3" fmla="*/ 716727 w 764382"/>
                    <a:gd name="connsiteY3" fmla="*/ 300778 h 878487"/>
                    <a:gd name="connsiteX4" fmla="*/ 734348 w 764382"/>
                    <a:gd name="connsiteY4" fmla="*/ 333242 h 878487"/>
                    <a:gd name="connsiteX5" fmla="*/ 764382 w 764382"/>
                    <a:gd name="connsiteY5" fmla="*/ 482008 h 878487"/>
                    <a:gd name="connsiteX6" fmla="*/ 764381 w 764382"/>
                    <a:gd name="connsiteY6" fmla="*/ 496296 h 878487"/>
                    <a:gd name="connsiteX7" fmla="*/ 382190 w 764382"/>
                    <a:gd name="connsiteY7" fmla="*/ 878487 h 878487"/>
                    <a:gd name="connsiteX8" fmla="*/ 382191 w 764382"/>
                    <a:gd name="connsiteY8" fmla="*/ 878486 h 878487"/>
                    <a:gd name="connsiteX9" fmla="*/ 0 w 764382"/>
                    <a:gd name="connsiteY9" fmla="*/ 496295 h 878487"/>
                    <a:gd name="connsiteX10" fmla="*/ 0 w 764382"/>
                    <a:gd name="connsiteY10" fmla="*/ 482008 h 878487"/>
                    <a:gd name="connsiteX11" fmla="*/ 65272 w 764382"/>
                    <a:gd name="connsiteY11" fmla="*/ 268322 h 878487"/>
                    <a:gd name="connsiteX12" fmla="*/ 70048 w 764382"/>
                    <a:gd name="connsiteY12" fmla="*/ 262533 h 878487"/>
                    <a:gd name="connsiteX13" fmla="*/ 75347 w 764382"/>
                    <a:gd name="connsiteY13" fmla="*/ 242759 h 878487"/>
                    <a:gd name="connsiteX14" fmla="*/ 410895 w 764382"/>
                    <a:gd name="connsiteY14" fmla="*/ 584 h 87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4382" h="878487">
                      <a:moveTo>
                        <a:pt x="410895" y="584"/>
                      </a:moveTo>
                      <a:cubicBezTo>
                        <a:pt x="432612" y="1887"/>
                        <a:pt x="454521" y="5387"/>
                        <a:pt x="476355" y="11237"/>
                      </a:cubicBezTo>
                      <a:cubicBezTo>
                        <a:pt x="607356" y="46339"/>
                        <a:pt x="698413" y="156104"/>
                        <a:pt x="716009" y="282481"/>
                      </a:cubicBezTo>
                      <a:lnTo>
                        <a:pt x="716727" y="300778"/>
                      </a:lnTo>
                      <a:lnTo>
                        <a:pt x="734348" y="333242"/>
                      </a:lnTo>
                      <a:cubicBezTo>
                        <a:pt x="753688" y="378967"/>
                        <a:pt x="764382" y="429239"/>
                        <a:pt x="764382" y="482008"/>
                      </a:cubicBezTo>
                      <a:cubicBezTo>
                        <a:pt x="764382" y="486771"/>
                        <a:pt x="764381" y="491533"/>
                        <a:pt x="764381" y="496296"/>
                      </a:cubicBezTo>
                      <a:cubicBezTo>
                        <a:pt x="764381" y="707374"/>
                        <a:pt x="593268" y="878487"/>
                        <a:pt x="382190" y="878487"/>
                      </a:cubicBezTo>
                      <a:lnTo>
                        <a:pt x="382191" y="878486"/>
                      </a:lnTo>
                      <a:cubicBezTo>
                        <a:pt x="171113" y="878486"/>
                        <a:pt x="0" y="707373"/>
                        <a:pt x="0" y="496295"/>
                      </a:cubicBezTo>
                      <a:lnTo>
                        <a:pt x="0" y="482008"/>
                      </a:lnTo>
                      <a:cubicBezTo>
                        <a:pt x="0" y="402854"/>
                        <a:pt x="24063" y="329320"/>
                        <a:pt x="65272" y="268322"/>
                      </a:cubicBezTo>
                      <a:lnTo>
                        <a:pt x="70048" y="262533"/>
                      </a:lnTo>
                      <a:lnTo>
                        <a:pt x="75347" y="242759"/>
                      </a:lnTo>
                      <a:cubicBezTo>
                        <a:pt x="116299" y="89924"/>
                        <a:pt x="258876" y="-8542"/>
                        <a:pt x="410895" y="584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四角形: 角を丸くする 558">
                  <a:extLst>
                    <a:ext uri="{FF2B5EF4-FFF2-40B4-BE49-F238E27FC236}">
                      <a16:creationId xmlns:a16="http://schemas.microsoft.com/office/drawing/2014/main" id="{FE88EAE7-17B8-48E5-6568-C4518C8869E1}"/>
                    </a:ext>
                  </a:extLst>
                </p:cNvPr>
                <p:cNvSpPr/>
                <p:nvPr/>
              </p:nvSpPr>
              <p:spPr>
                <a:xfrm>
                  <a:off x="4043362" y="3148012"/>
                  <a:ext cx="113109" cy="176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CD6BA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四角形: 角を丸くする 559">
                  <a:extLst>
                    <a:ext uri="{FF2B5EF4-FFF2-40B4-BE49-F238E27FC236}">
                      <a16:creationId xmlns:a16="http://schemas.microsoft.com/office/drawing/2014/main" id="{CAF6135D-CFB0-F844-4631-5BBC481E99A3}"/>
                    </a:ext>
                  </a:extLst>
                </p:cNvPr>
                <p:cNvSpPr/>
                <p:nvPr/>
              </p:nvSpPr>
              <p:spPr>
                <a:xfrm>
                  <a:off x="3512344" y="2800349"/>
                  <a:ext cx="578643" cy="778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8D5B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5DF2190A-0892-885B-F212-73BC3C7A29F9}"/>
                    </a:ext>
                  </a:extLst>
                </p:cNvPr>
                <p:cNvSpPr/>
                <p:nvPr/>
              </p:nvSpPr>
              <p:spPr>
                <a:xfrm>
                  <a:off x="3567113" y="3531395"/>
                  <a:ext cx="223837" cy="416718"/>
                </a:xfrm>
                <a:custGeom>
                  <a:avLst/>
                  <a:gdLst>
                    <a:gd name="connsiteX0" fmla="*/ 223837 w 223837"/>
                    <a:gd name="connsiteY0" fmla="*/ 385763 h 390525"/>
                    <a:gd name="connsiteX1" fmla="*/ 47625 w 223837"/>
                    <a:gd name="connsiteY1" fmla="*/ 69056 h 390525"/>
                    <a:gd name="connsiteX2" fmla="*/ 57150 w 223837"/>
                    <a:gd name="connsiteY2" fmla="*/ 0 h 390525"/>
                    <a:gd name="connsiteX3" fmla="*/ 0 w 223837"/>
                    <a:gd name="connsiteY3" fmla="*/ 57150 h 390525"/>
                    <a:gd name="connsiteX4" fmla="*/ 0 w 223837"/>
                    <a:gd name="connsiteY4" fmla="*/ 390525 h 390525"/>
                    <a:gd name="connsiteX5" fmla="*/ 223837 w 223837"/>
                    <a:gd name="connsiteY5" fmla="*/ 385763 h 390525"/>
                    <a:gd name="connsiteX0" fmla="*/ 223837 w 223837"/>
                    <a:gd name="connsiteY0" fmla="*/ 416719 h 421481"/>
                    <a:gd name="connsiteX1" fmla="*/ 47625 w 223837"/>
                    <a:gd name="connsiteY1" fmla="*/ 100012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9525 w 223837"/>
                    <a:gd name="connsiteY3" fmla="*/ 61912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7144 w 223837"/>
                    <a:gd name="connsiteY3" fmla="*/ 83344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7" h="421481">
                      <a:moveTo>
                        <a:pt x="223837" y="416719"/>
                      </a:moveTo>
                      <a:lnTo>
                        <a:pt x="57150" y="88106"/>
                      </a:lnTo>
                      <a:lnTo>
                        <a:pt x="71438" y="0"/>
                      </a:lnTo>
                      <a:lnTo>
                        <a:pt x="7144" y="83344"/>
                      </a:lnTo>
                      <a:lnTo>
                        <a:pt x="0" y="421481"/>
                      </a:lnTo>
                      <a:lnTo>
                        <a:pt x="223837" y="416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8779D87E-616D-3279-2AC1-01D4A0417731}"/>
                    </a:ext>
                  </a:extLst>
                </p:cNvPr>
                <p:cNvSpPr/>
                <p:nvPr/>
              </p:nvSpPr>
              <p:spPr>
                <a:xfrm>
                  <a:off x="3719512" y="3464721"/>
                  <a:ext cx="395288" cy="483392"/>
                </a:xfrm>
                <a:custGeom>
                  <a:avLst/>
                  <a:gdLst>
                    <a:gd name="connsiteX0" fmla="*/ 0 w 438150"/>
                    <a:gd name="connsiteY0" fmla="*/ 523875 h 523875"/>
                    <a:gd name="connsiteX1" fmla="*/ 183356 w 438150"/>
                    <a:gd name="connsiteY1" fmla="*/ 523875 h 523875"/>
                    <a:gd name="connsiteX2" fmla="*/ 438150 w 438150"/>
                    <a:gd name="connsiteY2" fmla="*/ 59531 h 523875"/>
                    <a:gd name="connsiteX3" fmla="*/ 345281 w 438150"/>
                    <a:gd name="connsiteY3" fmla="*/ 0 h 523875"/>
                    <a:gd name="connsiteX4" fmla="*/ 345281 w 438150"/>
                    <a:gd name="connsiteY4" fmla="*/ 150019 h 523875"/>
                    <a:gd name="connsiteX5" fmla="*/ 0 w 438150"/>
                    <a:gd name="connsiteY5" fmla="*/ 523875 h 523875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28588 h 502444"/>
                    <a:gd name="connsiteX5" fmla="*/ 0 w 438150"/>
                    <a:gd name="connsiteY5" fmla="*/ 502444 h 502444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33351 h 502444"/>
                    <a:gd name="connsiteX5" fmla="*/ 0 w 438150"/>
                    <a:gd name="connsiteY5" fmla="*/ 502444 h 502444"/>
                    <a:gd name="connsiteX0" fmla="*/ 0 w 438150"/>
                    <a:gd name="connsiteY0" fmla="*/ 485775 h 485775"/>
                    <a:gd name="connsiteX1" fmla="*/ 183356 w 438150"/>
                    <a:gd name="connsiteY1" fmla="*/ 485775 h 485775"/>
                    <a:gd name="connsiteX2" fmla="*/ 438150 w 438150"/>
                    <a:gd name="connsiteY2" fmla="*/ 21431 h 485775"/>
                    <a:gd name="connsiteX3" fmla="*/ 328612 w 438150"/>
                    <a:gd name="connsiteY3" fmla="*/ 0 h 485775"/>
                    <a:gd name="connsiteX4" fmla="*/ 345281 w 438150"/>
                    <a:gd name="connsiteY4" fmla="*/ 116682 h 485775"/>
                    <a:gd name="connsiteX5" fmla="*/ 0 w 438150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416719 w 416719"/>
                    <a:gd name="connsiteY2" fmla="*/ 26194 h 485775"/>
                    <a:gd name="connsiteX3" fmla="*/ 328612 w 416719"/>
                    <a:gd name="connsiteY3" fmla="*/ 0 h 485775"/>
                    <a:gd name="connsiteX4" fmla="*/ 345281 w 416719"/>
                    <a:gd name="connsiteY4" fmla="*/ 116682 h 485775"/>
                    <a:gd name="connsiteX5" fmla="*/ 0 w 416719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381001 w 416719"/>
                    <a:gd name="connsiteY2" fmla="*/ 145255 h 485775"/>
                    <a:gd name="connsiteX3" fmla="*/ 416719 w 416719"/>
                    <a:gd name="connsiteY3" fmla="*/ 26194 h 485775"/>
                    <a:gd name="connsiteX4" fmla="*/ 328612 w 416719"/>
                    <a:gd name="connsiteY4" fmla="*/ 0 h 485775"/>
                    <a:gd name="connsiteX5" fmla="*/ 345281 w 416719"/>
                    <a:gd name="connsiteY5" fmla="*/ 116682 h 485775"/>
                    <a:gd name="connsiteX6" fmla="*/ 0 w 416719"/>
                    <a:gd name="connsiteY6" fmla="*/ 485775 h 485775"/>
                    <a:gd name="connsiteX0" fmla="*/ 0 w 395288"/>
                    <a:gd name="connsiteY0" fmla="*/ 485775 h 485775"/>
                    <a:gd name="connsiteX1" fmla="*/ 183356 w 395288"/>
                    <a:gd name="connsiteY1" fmla="*/ 485775 h 485775"/>
                    <a:gd name="connsiteX2" fmla="*/ 381001 w 395288"/>
                    <a:gd name="connsiteY2" fmla="*/ 145255 h 485775"/>
                    <a:gd name="connsiteX3" fmla="*/ 395288 w 395288"/>
                    <a:gd name="connsiteY3" fmla="*/ 73819 h 485775"/>
                    <a:gd name="connsiteX4" fmla="*/ 328612 w 395288"/>
                    <a:gd name="connsiteY4" fmla="*/ 0 h 485775"/>
                    <a:gd name="connsiteX5" fmla="*/ 345281 w 395288"/>
                    <a:gd name="connsiteY5" fmla="*/ 116682 h 485775"/>
                    <a:gd name="connsiteX6" fmla="*/ 0 w 395288"/>
                    <a:gd name="connsiteY6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5288" h="485775">
                      <a:moveTo>
                        <a:pt x="0" y="485775"/>
                      </a:moveTo>
                      <a:lnTo>
                        <a:pt x="183356" y="485775"/>
                      </a:lnTo>
                      <a:cubicBezTo>
                        <a:pt x="250031" y="356393"/>
                        <a:pt x="314326" y="274637"/>
                        <a:pt x="381001" y="145255"/>
                      </a:cubicBezTo>
                      <a:lnTo>
                        <a:pt x="395288" y="73819"/>
                      </a:lnTo>
                      <a:lnTo>
                        <a:pt x="328612" y="0"/>
                      </a:lnTo>
                      <a:lnTo>
                        <a:pt x="345281" y="116682"/>
                      </a:lnTo>
                      <a:lnTo>
                        <a:pt x="0" y="485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2B60E3C2-DBE0-A514-B80A-1B81C74A18C9}"/>
                    </a:ext>
                  </a:extLst>
                </p:cNvPr>
                <p:cNvSpPr/>
                <p:nvPr/>
              </p:nvSpPr>
              <p:spPr>
                <a:xfrm>
                  <a:off x="3407570" y="3607594"/>
                  <a:ext cx="288131" cy="340519"/>
                </a:xfrm>
                <a:custGeom>
                  <a:avLst/>
                  <a:gdLst>
                    <a:gd name="connsiteX0" fmla="*/ 307181 w 307181"/>
                    <a:gd name="connsiteY0" fmla="*/ 347662 h 347662"/>
                    <a:gd name="connsiteX1" fmla="*/ 16669 w 307181"/>
                    <a:gd name="connsiteY1" fmla="*/ 347662 h 347662"/>
                    <a:gd name="connsiteX2" fmla="*/ 0 w 307181"/>
                    <a:gd name="connsiteY2" fmla="*/ 80962 h 347662"/>
                    <a:gd name="connsiteX3" fmla="*/ 109537 w 307181"/>
                    <a:gd name="connsiteY3" fmla="*/ 69056 h 347662"/>
                    <a:gd name="connsiteX4" fmla="*/ 185737 w 307181"/>
                    <a:gd name="connsiteY4" fmla="*/ 0 h 347662"/>
                    <a:gd name="connsiteX5" fmla="*/ 307181 w 307181"/>
                    <a:gd name="connsiteY5" fmla="*/ 347662 h 347662"/>
                    <a:gd name="connsiteX0" fmla="*/ 290512 w 290512"/>
                    <a:gd name="connsiteY0" fmla="*/ 347662 h 347662"/>
                    <a:gd name="connsiteX1" fmla="*/ 0 w 290512"/>
                    <a:gd name="connsiteY1" fmla="*/ 347662 h 347662"/>
                    <a:gd name="connsiteX2" fmla="*/ 7144 w 290512"/>
                    <a:gd name="connsiteY2" fmla="*/ 73669 h 347662"/>
                    <a:gd name="connsiteX3" fmla="*/ 92868 w 290512"/>
                    <a:gd name="connsiteY3" fmla="*/ 69056 h 347662"/>
                    <a:gd name="connsiteX4" fmla="*/ 169068 w 290512"/>
                    <a:gd name="connsiteY4" fmla="*/ 0 h 347662"/>
                    <a:gd name="connsiteX5" fmla="*/ 290512 w 290512"/>
                    <a:gd name="connsiteY5" fmla="*/ 347662 h 347662"/>
                    <a:gd name="connsiteX0" fmla="*/ 288131 w 288131"/>
                    <a:gd name="connsiteY0" fmla="*/ 347662 h 347662"/>
                    <a:gd name="connsiteX1" fmla="*/ 0 w 288131"/>
                    <a:gd name="connsiteY1" fmla="*/ 347662 h 347662"/>
                    <a:gd name="connsiteX2" fmla="*/ 4763 w 288131"/>
                    <a:gd name="connsiteY2" fmla="*/ 73669 h 347662"/>
                    <a:gd name="connsiteX3" fmla="*/ 90487 w 288131"/>
                    <a:gd name="connsiteY3" fmla="*/ 69056 h 347662"/>
                    <a:gd name="connsiteX4" fmla="*/ 166687 w 288131"/>
                    <a:gd name="connsiteY4" fmla="*/ 0 h 347662"/>
                    <a:gd name="connsiteX5" fmla="*/ 288131 w 288131"/>
                    <a:gd name="connsiteY5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131" h="347662">
                      <a:moveTo>
                        <a:pt x="288131" y="347662"/>
                      </a:moveTo>
                      <a:lnTo>
                        <a:pt x="0" y="347662"/>
                      </a:lnTo>
                      <a:cubicBezTo>
                        <a:pt x="1588" y="256331"/>
                        <a:pt x="3175" y="165000"/>
                        <a:pt x="4763" y="73669"/>
                      </a:cubicBezTo>
                      <a:lnTo>
                        <a:pt x="90487" y="69056"/>
                      </a:lnTo>
                      <a:lnTo>
                        <a:pt x="166687" y="0"/>
                      </a:lnTo>
                      <a:lnTo>
                        <a:pt x="288131" y="347662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650184BB-2848-3D96-C5D9-8A0D72FA9F67}"/>
                    </a:ext>
                  </a:extLst>
                </p:cNvPr>
                <p:cNvSpPr/>
                <p:nvPr/>
              </p:nvSpPr>
              <p:spPr>
                <a:xfrm>
                  <a:off x="3890963" y="3531394"/>
                  <a:ext cx="373856" cy="416719"/>
                </a:xfrm>
                <a:custGeom>
                  <a:avLst/>
                  <a:gdLst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221456 w 431006"/>
                    <a:gd name="connsiteY6" fmla="*/ 421481 h 423863"/>
                    <a:gd name="connsiteX7" fmla="*/ 0 w 431006"/>
                    <a:gd name="connsiteY7" fmla="*/ 423863 h 423863"/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0 w 431006"/>
                    <a:gd name="connsiteY6" fmla="*/ 423863 h 423863"/>
                    <a:gd name="connsiteX0" fmla="*/ 0 w 431006"/>
                    <a:gd name="connsiteY0" fmla="*/ 416719 h 416719"/>
                    <a:gd name="connsiteX1" fmla="*/ 204787 w 431006"/>
                    <a:gd name="connsiteY1" fmla="*/ 90487 h 416719"/>
                    <a:gd name="connsiteX2" fmla="*/ 226218 w 431006"/>
                    <a:gd name="connsiteY2" fmla="*/ 0 h 416719"/>
                    <a:gd name="connsiteX3" fmla="*/ 285750 w 431006"/>
                    <a:gd name="connsiteY3" fmla="*/ 50006 h 416719"/>
                    <a:gd name="connsiteX4" fmla="*/ 431006 w 431006"/>
                    <a:gd name="connsiteY4" fmla="*/ 128587 h 416719"/>
                    <a:gd name="connsiteX5" fmla="*/ 371475 w 431006"/>
                    <a:gd name="connsiteY5" fmla="*/ 414337 h 416719"/>
                    <a:gd name="connsiteX6" fmla="*/ 0 w 431006"/>
                    <a:gd name="connsiteY6" fmla="*/ 416719 h 416719"/>
                    <a:gd name="connsiteX0" fmla="*/ 0 w 373856"/>
                    <a:gd name="connsiteY0" fmla="*/ 416719 h 416719"/>
                    <a:gd name="connsiteX1" fmla="*/ 204787 w 373856"/>
                    <a:gd name="connsiteY1" fmla="*/ 90487 h 416719"/>
                    <a:gd name="connsiteX2" fmla="*/ 226218 w 373856"/>
                    <a:gd name="connsiteY2" fmla="*/ 0 h 416719"/>
                    <a:gd name="connsiteX3" fmla="*/ 285750 w 373856"/>
                    <a:gd name="connsiteY3" fmla="*/ 50006 h 416719"/>
                    <a:gd name="connsiteX4" fmla="*/ 373856 w 373856"/>
                    <a:gd name="connsiteY4" fmla="*/ 102393 h 416719"/>
                    <a:gd name="connsiteX5" fmla="*/ 371475 w 373856"/>
                    <a:gd name="connsiteY5" fmla="*/ 414337 h 416719"/>
                    <a:gd name="connsiteX6" fmla="*/ 0 w 373856"/>
                    <a:gd name="connsiteY6" fmla="*/ 416719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3856" h="416719">
                      <a:moveTo>
                        <a:pt x="0" y="416719"/>
                      </a:moveTo>
                      <a:lnTo>
                        <a:pt x="204787" y="90487"/>
                      </a:lnTo>
                      <a:lnTo>
                        <a:pt x="226218" y="0"/>
                      </a:lnTo>
                      <a:lnTo>
                        <a:pt x="285750" y="50006"/>
                      </a:lnTo>
                      <a:lnTo>
                        <a:pt x="373856" y="102393"/>
                      </a:lnTo>
                      <a:cubicBezTo>
                        <a:pt x="373062" y="206374"/>
                        <a:pt x="372269" y="310356"/>
                        <a:pt x="371475" y="414337"/>
                      </a:cubicBezTo>
                      <a:lnTo>
                        <a:pt x="0" y="416719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8B3AC435-6060-7C82-C394-051A9F3D84B3}"/>
                    </a:ext>
                  </a:extLst>
                </p:cNvPr>
                <p:cNvSpPr/>
                <p:nvPr/>
              </p:nvSpPr>
              <p:spPr>
                <a:xfrm>
                  <a:off x="3822311" y="3095627"/>
                  <a:ext cx="142876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D24E8CAE-F838-1A63-110F-19474A557B88}"/>
                    </a:ext>
                  </a:extLst>
                </p:cNvPr>
                <p:cNvSpPr/>
                <p:nvPr/>
              </p:nvSpPr>
              <p:spPr>
                <a:xfrm>
                  <a:off x="3581356" y="3095627"/>
                  <a:ext cx="124655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610FCE78-6B4F-41AC-EDFA-ADF435BF2377}"/>
                    </a:ext>
                  </a:extLst>
                </p:cNvPr>
                <p:cNvSpPr/>
                <p:nvPr/>
              </p:nvSpPr>
              <p:spPr>
                <a:xfrm>
                  <a:off x="3624219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4D2FD43A-F55F-7D9F-3D5C-C6F91F6388F7}"/>
                    </a:ext>
                  </a:extLst>
                </p:cNvPr>
                <p:cNvSpPr/>
                <p:nvPr/>
              </p:nvSpPr>
              <p:spPr>
                <a:xfrm>
                  <a:off x="3869488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D3540B84-0473-2F32-720D-99DA55DCD8BE}"/>
                    </a:ext>
                  </a:extLst>
                </p:cNvPr>
                <p:cNvSpPr/>
                <p:nvPr/>
              </p:nvSpPr>
              <p:spPr>
                <a:xfrm>
                  <a:off x="3650171" y="3387725"/>
                  <a:ext cx="213803" cy="57946"/>
                </a:xfrm>
                <a:custGeom>
                  <a:avLst/>
                  <a:gdLst>
                    <a:gd name="connsiteX0" fmla="*/ 0 w 341429"/>
                    <a:gd name="connsiteY0" fmla="*/ 150123 h 227493"/>
                    <a:gd name="connsiteX1" fmla="*/ 18786 w 341429"/>
                    <a:gd name="connsiteY1" fmla="*/ 152215 h 227493"/>
                    <a:gd name="connsiteX2" fmla="*/ 170768 w 341429"/>
                    <a:gd name="connsiteY2" fmla="*/ 157324 h 227493"/>
                    <a:gd name="connsiteX3" fmla="*/ 322258 w 341429"/>
                    <a:gd name="connsiteY3" fmla="*/ 152658 h 227493"/>
                    <a:gd name="connsiteX4" fmla="*/ 341429 w 341429"/>
                    <a:gd name="connsiteY4" fmla="*/ 150543 h 227493"/>
                    <a:gd name="connsiteX5" fmla="*/ 329534 w 341429"/>
                    <a:gd name="connsiteY5" fmla="*/ 178162 h 227493"/>
                    <a:gd name="connsiteX6" fmla="*/ 170767 w 341429"/>
                    <a:gd name="connsiteY6" fmla="*/ 227493 h 227493"/>
                    <a:gd name="connsiteX7" fmla="*/ 11554 w 341429"/>
                    <a:gd name="connsiteY7" fmla="*/ 175639 h 227493"/>
                    <a:gd name="connsiteX8" fmla="*/ 198579 w 341429"/>
                    <a:gd name="connsiteY8" fmla="*/ 0 h 227493"/>
                    <a:gd name="connsiteX9" fmla="*/ 227771 w 341429"/>
                    <a:gd name="connsiteY9" fmla="*/ 5828 h 227493"/>
                    <a:gd name="connsiteX10" fmla="*/ 330527 w 341429"/>
                    <a:gd name="connsiteY10" fmla="*/ 104307 h 227493"/>
                    <a:gd name="connsiteX11" fmla="*/ 336831 w 341429"/>
                    <a:gd name="connsiteY11" fmla="*/ 125615 h 227493"/>
                    <a:gd name="connsiteX12" fmla="*/ 326206 w 341429"/>
                    <a:gd name="connsiteY12" fmla="*/ 123198 h 227493"/>
                    <a:gd name="connsiteX13" fmla="*/ 178664 w 341429"/>
                    <a:gd name="connsiteY13" fmla="*/ 111604 h 227493"/>
                    <a:gd name="connsiteX14" fmla="*/ 23720 w 341429"/>
                    <a:gd name="connsiteY14" fmla="*/ 123640 h 227493"/>
                    <a:gd name="connsiteX15" fmla="*/ 5754 w 341429"/>
                    <a:gd name="connsiteY15" fmla="*/ 127296 h 227493"/>
                    <a:gd name="connsiteX16" fmla="*/ 13439 w 341429"/>
                    <a:gd name="connsiteY16" fmla="*/ 106830 h 227493"/>
                    <a:gd name="connsiteX17" fmla="*/ 125383 w 341429"/>
                    <a:gd name="connsiteY17" fmla="*/ 6340 h 227493"/>
                    <a:gd name="connsiteX18" fmla="*/ 145056 w 341429"/>
                    <a:gd name="connsiteY18" fmla="*/ 2300 h 227493"/>
                    <a:gd name="connsiteX19" fmla="*/ 170714 w 341429"/>
                    <a:gd name="connsiteY19" fmla="*/ 29055 h 22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41429" h="227493">
                      <a:moveTo>
                        <a:pt x="0" y="150123"/>
                      </a:moveTo>
                      <a:lnTo>
                        <a:pt x="18786" y="152215"/>
                      </a:lnTo>
                      <a:cubicBezTo>
                        <a:pt x="57720" y="155246"/>
                        <a:pt x="111608" y="157324"/>
                        <a:pt x="170768" y="157324"/>
                      </a:cubicBezTo>
                      <a:cubicBezTo>
                        <a:pt x="229929" y="157324"/>
                        <a:pt x="283489" y="155541"/>
                        <a:pt x="322258" y="152658"/>
                      </a:cubicBezTo>
                      <a:lnTo>
                        <a:pt x="341429" y="150543"/>
                      </a:lnTo>
                      <a:lnTo>
                        <a:pt x="329534" y="178162"/>
                      </a:lnTo>
                      <a:cubicBezTo>
                        <a:pt x="303377" y="207152"/>
                        <a:pt x="242140" y="227493"/>
                        <a:pt x="170767" y="227493"/>
                      </a:cubicBezTo>
                      <a:cubicBezTo>
                        <a:pt x="99395" y="227493"/>
                        <a:pt x="37563" y="203789"/>
                        <a:pt x="11554" y="175639"/>
                      </a:cubicBezTo>
                      <a:close/>
                      <a:moveTo>
                        <a:pt x="198579" y="0"/>
                      </a:moveTo>
                      <a:lnTo>
                        <a:pt x="227771" y="5828"/>
                      </a:lnTo>
                      <a:cubicBezTo>
                        <a:pt x="275242" y="24945"/>
                        <a:pt x="312248" y="67749"/>
                        <a:pt x="330527" y="104307"/>
                      </a:cubicBezTo>
                      <a:lnTo>
                        <a:pt x="336831" y="125615"/>
                      </a:lnTo>
                      <a:lnTo>
                        <a:pt x="326206" y="123198"/>
                      </a:lnTo>
                      <a:cubicBezTo>
                        <a:pt x="289410" y="116851"/>
                        <a:pt x="237824" y="111604"/>
                        <a:pt x="178664" y="111604"/>
                      </a:cubicBezTo>
                      <a:cubicBezTo>
                        <a:pt x="119504" y="111604"/>
                        <a:pt x="64299" y="117146"/>
                        <a:pt x="23720" y="123640"/>
                      </a:cubicBezTo>
                      <a:lnTo>
                        <a:pt x="5754" y="127296"/>
                      </a:lnTo>
                      <a:lnTo>
                        <a:pt x="13439" y="106830"/>
                      </a:lnTo>
                      <a:cubicBezTo>
                        <a:pt x="34508" y="70903"/>
                        <a:pt x="75896" y="26364"/>
                        <a:pt x="125383" y="6340"/>
                      </a:cubicBezTo>
                      <a:lnTo>
                        <a:pt x="145056" y="2300"/>
                      </a:lnTo>
                      <a:lnTo>
                        <a:pt x="170714" y="29055"/>
                      </a:lnTo>
                      <a:close/>
                    </a:path>
                  </a:pathLst>
                </a:cu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B276B3C6-5366-05FB-BA26-0C0AD57B4A68}"/>
                    </a:ext>
                  </a:extLst>
                </p:cNvPr>
                <p:cNvSpPr/>
                <p:nvPr/>
              </p:nvSpPr>
              <p:spPr>
                <a:xfrm rot="5400000">
                  <a:off x="3618591" y="2971283"/>
                  <a:ext cx="45719" cy="133898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852C27AA-02E9-23C6-ED10-D098ECB73038}"/>
                    </a:ext>
                  </a:extLst>
                </p:cNvPr>
                <p:cNvSpPr/>
                <p:nvPr/>
              </p:nvSpPr>
              <p:spPr>
                <a:xfrm rot="5400000">
                  <a:off x="3861478" y="2963430"/>
                  <a:ext cx="45719" cy="156123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0D9DF193-29D2-9E0B-8D52-E5B56AC94B4A}"/>
                  </a:ext>
                </a:extLst>
              </p:cNvPr>
              <p:cNvSpPr/>
              <p:nvPr/>
            </p:nvSpPr>
            <p:spPr>
              <a:xfrm>
                <a:off x="3038562" y="4129379"/>
                <a:ext cx="1371474" cy="75394"/>
              </a:xfrm>
              <a:custGeom>
                <a:avLst/>
                <a:gdLst>
                  <a:gd name="connsiteX0" fmla="*/ 154035 w 1371474"/>
                  <a:gd name="connsiteY0" fmla="*/ 0 h 75394"/>
                  <a:gd name="connsiteX1" fmla="*/ 260553 w 1371474"/>
                  <a:gd name="connsiteY1" fmla="*/ 12339 h 75394"/>
                  <a:gd name="connsiteX2" fmla="*/ 290341 w 1371474"/>
                  <a:gd name="connsiteY2" fmla="*/ 32449 h 75394"/>
                  <a:gd name="connsiteX3" fmla="*/ 292667 w 1371474"/>
                  <a:gd name="connsiteY3" fmla="*/ 29776 h 75394"/>
                  <a:gd name="connsiteX4" fmla="*/ 300079 w 1371474"/>
                  <a:gd name="connsiteY4" fmla="*/ 28314 h 75394"/>
                  <a:gd name="connsiteX5" fmla="*/ 323742 w 1371474"/>
                  <a:gd name="connsiteY5" fmla="*/ 12339 h 75394"/>
                  <a:gd name="connsiteX6" fmla="*/ 430260 w 1371474"/>
                  <a:gd name="connsiteY6" fmla="*/ 0 h 75394"/>
                  <a:gd name="connsiteX7" fmla="*/ 536778 w 1371474"/>
                  <a:gd name="connsiteY7" fmla="*/ 12339 h 75394"/>
                  <a:gd name="connsiteX8" fmla="*/ 560797 w 1371474"/>
                  <a:gd name="connsiteY8" fmla="*/ 28555 h 75394"/>
                  <a:gd name="connsiteX9" fmla="*/ 562016 w 1371474"/>
                  <a:gd name="connsiteY9" fmla="*/ 28314 h 75394"/>
                  <a:gd name="connsiteX10" fmla="*/ 585679 w 1371474"/>
                  <a:gd name="connsiteY10" fmla="*/ 12339 h 75394"/>
                  <a:gd name="connsiteX11" fmla="*/ 692197 w 1371474"/>
                  <a:gd name="connsiteY11" fmla="*/ 0 h 75394"/>
                  <a:gd name="connsiteX12" fmla="*/ 798715 w 1371474"/>
                  <a:gd name="connsiteY12" fmla="*/ 12339 h 75394"/>
                  <a:gd name="connsiteX13" fmla="*/ 822734 w 1371474"/>
                  <a:gd name="connsiteY13" fmla="*/ 28555 h 75394"/>
                  <a:gd name="connsiteX14" fmla="*/ 823953 w 1371474"/>
                  <a:gd name="connsiteY14" fmla="*/ 28314 h 75394"/>
                  <a:gd name="connsiteX15" fmla="*/ 847616 w 1371474"/>
                  <a:gd name="connsiteY15" fmla="*/ 12339 h 75394"/>
                  <a:gd name="connsiteX16" fmla="*/ 954134 w 1371474"/>
                  <a:gd name="connsiteY16" fmla="*/ 0 h 75394"/>
                  <a:gd name="connsiteX17" fmla="*/ 1060652 w 1371474"/>
                  <a:gd name="connsiteY17" fmla="*/ 12339 h 75394"/>
                  <a:gd name="connsiteX18" fmla="*/ 1085748 w 1371474"/>
                  <a:gd name="connsiteY18" fmla="*/ 29282 h 75394"/>
                  <a:gd name="connsiteX19" fmla="*/ 1090653 w 1371474"/>
                  <a:gd name="connsiteY19" fmla="*/ 28314 h 75394"/>
                  <a:gd name="connsiteX20" fmla="*/ 1114316 w 1371474"/>
                  <a:gd name="connsiteY20" fmla="*/ 12339 h 75394"/>
                  <a:gd name="connsiteX21" fmla="*/ 1220834 w 1371474"/>
                  <a:gd name="connsiteY21" fmla="*/ 0 h 75394"/>
                  <a:gd name="connsiteX22" fmla="*/ 1371474 w 1371474"/>
                  <a:gd name="connsiteY22" fmla="*/ 42127 h 75394"/>
                  <a:gd name="connsiteX23" fmla="*/ 1365748 w 1371474"/>
                  <a:gd name="connsiteY23" fmla="*/ 45993 h 75394"/>
                  <a:gd name="connsiteX24" fmla="*/ 1368078 w 1371474"/>
                  <a:gd name="connsiteY24" fmla="*/ 48672 h 75394"/>
                  <a:gd name="connsiteX25" fmla="*/ 1311943 w 1371474"/>
                  <a:gd name="connsiteY25" fmla="*/ 75394 h 75394"/>
                  <a:gd name="connsiteX26" fmla="*/ 1272249 w 1371474"/>
                  <a:gd name="connsiteY26" fmla="*/ 67568 h 75394"/>
                  <a:gd name="connsiteX27" fmla="*/ 1265710 w 1371474"/>
                  <a:gd name="connsiteY27" fmla="*/ 60052 h 75394"/>
                  <a:gd name="connsiteX28" fmla="*/ 1256129 w 1371474"/>
                  <a:gd name="connsiteY28" fmla="*/ 60052 h 75394"/>
                  <a:gd name="connsiteX29" fmla="*/ 1249590 w 1371474"/>
                  <a:gd name="connsiteY29" fmla="*/ 67568 h 75394"/>
                  <a:gd name="connsiteX30" fmla="*/ 1209896 w 1371474"/>
                  <a:gd name="connsiteY30" fmla="*/ 75394 h 75394"/>
                  <a:gd name="connsiteX31" fmla="*/ 1170202 w 1371474"/>
                  <a:gd name="connsiteY31" fmla="*/ 67568 h 75394"/>
                  <a:gd name="connsiteX32" fmla="*/ 1166415 w 1371474"/>
                  <a:gd name="connsiteY32" fmla="*/ 63215 h 75394"/>
                  <a:gd name="connsiteX33" fmla="*/ 1162628 w 1371474"/>
                  <a:gd name="connsiteY33" fmla="*/ 67568 h 75394"/>
                  <a:gd name="connsiteX34" fmla="*/ 1122935 w 1371474"/>
                  <a:gd name="connsiteY34" fmla="*/ 75394 h 75394"/>
                  <a:gd name="connsiteX35" fmla="*/ 1084089 w 1371474"/>
                  <a:gd name="connsiteY35" fmla="*/ 67735 h 75394"/>
                  <a:gd name="connsiteX36" fmla="*/ 1045243 w 1371474"/>
                  <a:gd name="connsiteY36" fmla="*/ 75394 h 75394"/>
                  <a:gd name="connsiteX37" fmla="*/ 1005549 w 1371474"/>
                  <a:gd name="connsiteY37" fmla="*/ 67568 h 75394"/>
                  <a:gd name="connsiteX38" fmla="*/ 999010 w 1371474"/>
                  <a:gd name="connsiteY38" fmla="*/ 60052 h 75394"/>
                  <a:gd name="connsiteX39" fmla="*/ 989429 w 1371474"/>
                  <a:gd name="connsiteY39" fmla="*/ 60052 h 75394"/>
                  <a:gd name="connsiteX40" fmla="*/ 982890 w 1371474"/>
                  <a:gd name="connsiteY40" fmla="*/ 67568 h 75394"/>
                  <a:gd name="connsiteX41" fmla="*/ 943196 w 1371474"/>
                  <a:gd name="connsiteY41" fmla="*/ 75394 h 75394"/>
                  <a:gd name="connsiteX42" fmla="*/ 903502 w 1371474"/>
                  <a:gd name="connsiteY42" fmla="*/ 67568 h 75394"/>
                  <a:gd name="connsiteX43" fmla="*/ 899715 w 1371474"/>
                  <a:gd name="connsiteY43" fmla="*/ 63215 h 75394"/>
                  <a:gd name="connsiteX44" fmla="*/ 895928 w 1371474"/>
                  <a:gd name="connsiteY44" fmla="*/ 67568 h 75394"/>
                  <a:gd name="connsiteX45" fmla="*/ 856235 w 1371474"/>
                  <a:gd name="connsiteY45" fmla="*/ 75394 h 75394"/>
                  <a:gd name="connsiteX46" fmla="*/ 819770 w 1371474"/>
                  <a:gd name="connsiteY46" fmla="*/ 68204 h 75394"/>
                  <a:gd name="connsiteX47" fmla="*/ 783306 w 1371474"/>
                  <a:gd name="connsiteY47" fmla="*/ 75394 h 75394"/>
                  <a:gd name="connsiteX48" fmla="*/ 743612 w 1371474"/>
                  <a:gd name="connsiteY48" fmla="*/ 67568 h 75394"/>
                  <a:gd name="connsiteX49" fmla="*/ 737073 w 1371474"/>
                  <a:gd name="connsiteY49" fmla="*/ 60052 h 75394"/>
                  <a:gd name="connsiteX50" fmla="*/ 727492 w 1371474"/>
                  <a:gd name="connsiteY50" fmla="*/ 60052 h 75394"/>
                  <a:gd name="connsiteX51" fmla="*/ 720953 w 1371474"/>
                  <a:gd name="connsiteY51" fmla="*/ 67568 h 75394"/>
                  <a:gd name="connsiteX52" fmla="*/ 681259 w 1371474"/>
                  <a:gd name="connsiteY52" fmla="*/ 75394 h 75394"/>
                  <a:gd name="connsiteX53" fmla="*/ 641565 w 1371474"/>
                  <a:gd name="connsiteY53" fmla="*/ 67568 h 75394"/>
                  <a:gd name="connsiteX54" fmla="*/ 637778 w 1371474"/>
                  <a:gd name="connsiteY54" fmla="*/ 63215 h 75394"/>
                  <a:gd name="connsiteX55" fmla="*/ 633991 w 1371474"/>
                  <a:gd name="connsiteY55" fmla="*/ 67568 h 75394"/>
                  <a:gd name="connsiteX56" fmla="*/ 594298 w 1371474"/>
                  <a:gd name="connsiteY56" fmla="*/ 75394 h 75394"/>
                  <a:gd name="connsiteX57" fmla="*/ 557833 w 1371474"/>
                  <a:gd name="connsiteY57" fmla="*/ 68204 h 75394"/>
                  <a:gd name="connsiteX58" fmla="*/ 521369 w 1371474"/>
                  <a:gd name="connsiteY58" fmla="*/ 75394 h 75394"/>
                  <a:gd name="connsiteX59" fmla="*/ 481675 w 1371474"/>
                  <a:gd name="connsiteY59" fmla="*/ 67568 h 75394"/>
                  <a:gd name="connsiteX60" fmla="*/ 475136 w 1371474"/>
                  <a:gd name="connsiteY60" fmla="*/ 60052 h 75394"/>
                  <a:gd name="connsiteX61" fmla="*/ 465555 w 1371474"/>
                  <a:gd name="connsiteY61" fmla="*/ 60052 h 75394"/>
                  <a:gd name="connsiteX62" fmla="*/ 459016 w 1371474"/>
                  <a:gd name="connsiteY62" fmla="*/ 67568 h 75394"/>
                  <a:gd name="connsiteX63" fmla="*/ 419322 w 1371474"/>
                  <a:gd name="connsiteY63" fmla="*/ 75394 h 75394"/>
                  <a:gd name="connsiteX64" fmla="*/ 379628 w 1371474"/>
                  <a:gd name="connsiteY64" fmla="*/ 67568 h 75394"/>
                  <a:gd name="connsiteX65" fmla="*/ 375841 w 1371474"/>
                  <a:gd name="connsiteY65" fmla="*/ 63215 h 75394"/>
                  <a:gd name="connsiteX66" fmla="*/ 372054 w 1371474"/>
                  <a:gd name="connsiteY66" fmla="*/ 67568 h 75394"/>
                  <a:gd name="connsiteX67" fmla="*/ 332361 w 1371474"/>
                  <a:gd name="connsiteY67" fmla="*/ 75394 h 75394"/>
                  <a:gd name="connsiteX68" fmla="*/ 292667 w 1371474"/>
                  <a:gd name="connsiteY68" fmla="*/ 67568 h 75394"/>
                  <a:gd name="connsiteX69" fmla="*/ 288752 w 1371474"/>
                  <a:gd name="connsiteY69" fmla="*/ 63069 h 75394"/>
                  <a:gd name="connsiteX70" fmla="*/ 284837 w 1371474"/>
                  <a:gd name="connsiteY70" fmla="*/ 67568 h 75394"/>
                  <a:gd name="connsiteX71" fmla="*/ 245144 w 1371474"/>
                  <a:gd name="connsiteY71" fmla="*/ 75394 h 75394"/>
                  <a:gd name="connsiteX72" fmla="*/ 205450 w 1371474"/>
                  <a:gd name="connsiteY72" fmla="*/ 67568 h 75394"/>
                  <a:gd name="connsiteX73" fmla="*/ 198911 w 1371474"/>
                  <a:gd name="connsiteY73" fmla="*/ 60052 h 75394"/>
                  <a:gd name="connsiteX74" fmla="*/ 189330 w 1371474"/>
                  <a:gd name="connsiteY74" fmla="*/ 60052 h 75394"/>
                  <a:gd name="connsiteX75" fmla="*/ 182791 w 1371474"/>
                  <a:gd name="connsiteY75" fmla="*/ 67568 h 75394"/>
                  <a:gd name="connsiteX76" fmla="*/ 143097 w 1371474"/>
                  <a:gd name="connsiteY76" fmla="*/ 75394 h 75394"/>
                  <a:gd name="connsiteX77" fmla="*/ 103403 w 1371474"/>
                  <a:gd name="connsiteY77" fmla="*/ 67568 h 75394"/>
                  <a:gd name="connsiteX78" fmla="*/ 99616 w 1371474"/>
                  <a:gd name="connsiteY78" fmla="*/ 63215 h 75394"/>
                  <a:gd name="connsiteX79" fmla="*/ 95829 w 1371474"/>
                  <a:gd name="connsiteY79" fmla="*/ 67568 h 75394"/>
                  <a:gd name="connsiteX80" fmla="*/ 56136 w 1371474"/>
                  <a:gd name="connsiteY80" fmla="*/ 75394 h 75394"/>
                  <a:gd name="connsiteX81" fmla="*/ 0 w 1371474"/>
                  <a:gd name="connsiteY81" fmla="*/ 48672 h 75394"/>
                  <a:gd name="connsiteX82" fmla="*/ 4844 w 1371474"/>
                  <a:gd name="connsiteY82" fmla="*/ 43105 h 75394"/>
                  <a:gd name="connsiteX83" fmla="*/ 3395 w 1371474"/>
                  <a:gd name="connsiteY83" fmla="*/ 42127 h 75394"/>
                  <a:gd name="connsiteX84" fmla="*/ 8969 w 1371474"/>
                  <a:gd name="connsiteY84" fmla="*/ 38364 h 75394"/>
                  <a:gd name="connsiteX85" fmla="*/ 16442 w 1371474"/>
                  <a:gd name="connsiteY85" fmla="*/ 29776 h 75394"/>
                  <a:gd name="connsiteX86" fmla="*/ 23854 w 1371474"/>
                  <a:gd name="connsiteY86" fmla="*/ 28314 h 75394"/>
                  <a:gd name="connsiteX87" fmla="*/ 47517 w 1371474"/>
                  <a:gd name="connsiteY87" fmla="*/ 12339 h 75394"/>
                  <a:gd name="connsiteX88" fmla="*/ 154035 w 1371474"/>
                  <a:gd name="connsiteY88" fmla="*/ 0 h 7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371474" h="75394">
                    <a:moveTo>
                      <a:pt x="154035" y="0"/>
                    </a:moveTo>
                    <a:cubicBezTo>
                      <a:pt x="195633" y="0"/>
                      <a:pt x="233293" y="4715"/>
                      <a:pt x="260553" y="12339"/>
                    </a:cubicBezTo>
                    <a:lnTo>
                      <a:pt x="290341" y="32449"/>
                    </a:lnTo>
                    <a:lnTo>
                      <a:pt x="292667" y="29776"/>
                    </a:lnTo>
                    <a:lnTo>
                      <a:pt x="300079" y="28314"/>
                    </a:lnTo>
                    <a:lnTo>
                      <a:pt x="323742" y="12339"/>
                    </a:lnTo>
                    <a:cubicBezTo>
                      <a:pt x="351002" y="4715"/>
                      <a:pt x="388662" y="0"/>
                      <a:pt x="430260" y="0"/>
                    </a:cubicBezTo>
                    <a:cubicBezTo>
                      <a:pt x="471858" y="0"/>
                      <a:pt x="509518" y="4715"/>
                      <a:pt x="536778" y="12339"/>
                    </a:cubicBezTo>
                    <a:lnTo>
                      <a:pt x="560797" y="28555"/>
                    </a:lnTo>
                    <a:lnTo>
                      <a:pt x="562016" y="28314"/>
                    </a:lnTo>
                    <a:lnTo>
                      <a:pt x="585679" y="12339"/>
                    </a:lnTo>
                    <a:cubicBezTo>
                      <a:pt x="612939" y="4715"/>
                      <a:pt x="650599" y="0"/>
                      <a:pt x="692197" y="0"/>
                    </a:cubicBezTo>
                    <a:cubicBezTo>
                      <a:pt x="733795" y="0"/>
                      <a:pt x="771455" y="4715"/>
                      <a:pt x="798715" y="12339"/>
                    </a:cubicBezTo>
                    <a:lnTo>
                      <a:pt x="822734" y="28555"/>
                    </a:lnTo>
                    <a:lnTo>
                      <a:pt x="823953" y="28314"/>
                    </a:lnTo>
                    <a:lnTo>
                      <a:pt x="847616" y="12339"/>
                    </a:lnTo>
                    <a:cubicBezTo>
                      <a:pt x="874876" y="4715"/>
                      <a:pt x="912536" y="0"/>
                      <a:pt x="954134" y="0"/>
                    </a:cubicBezTo>
                    <a:cubicBezTo>
                      <a:pt x="995732" y="0"/>
                      <a:pt x="1033392" y="4715"/>
                      <a:pt x="1060652" y="12339"/>
                    </a:cubicBezTo>
                    <a:lnTo>
                      <a:pt x="1085748" y="29282"/>
                    </a:lnTo>
                    <a:lnTo>
                      <a:pt x="1090653" y="28314"/>
                    </a:lnTo>
                    <a:lnTo>
                      <a:pt x="1114316" y="12339"/>
                    </a:lnTo>
                    <a:cubicBezTo>
                      <a:pt x="1141576" y="4715"/>
                      <a:pt x="1179236" y="0"/>
                      <a:pt x="1220834" y="0"/>
                    </a:cubicBezTo>
                    <a:cubicBezTo>
                      <a:pt x="1304030" y="0"/>
                      <a:pt x="1371474" y="18861"/>
                      <a:pt x="1371474" y="42127"/>
                    </a:cubicBezTo>
                    <a:lnTo>
                      <a:pt x="1365748" y="45993"/>
                    </a:lnTo>
                    <a:lnTo>
                      <a:pt x="1368078" y="48672"/>
                    </a:lnTo>
                    <a:cubicBezTo>
                      <a:pt x="1368078" y="63430"/>
                      <a:pt x="1342945" y="75394"/>
                      <a:pt x="1311943" y="75394"/>
                    </a:cubicBezTo>
                    <a:cubicBezTo>
                      <a:pt x="1296441" y="75394"/>
                      <a:pt x="1282408" y="72403"/>
                      <a:pt x="1272249" y="67568"/>
                    </a:cubicBezTo>
                    <a:lnTo>
                      <a:pt x="1265710" y="60052"/>
                    </a:lnTo>
                    <a:lnTo>
                      <a:pt x="1256129" y="60052"/>
                    </a:lnTo>
                    <a:lnTo>
                      <a:pt x="1249590" y="67568"/>
                    </a:lnTo>
                    <a:cubicBezTo>
                      <a:pt x="1239431" y="72403"/>
                      <a:pt x="1225398" y="75394"/>
                      <a:pt x="1209896" y="75394"/>
                    </a:cubicBezTo>
                    <a:cubicBezTo>
                      <a:pt x="1194395" y="75394"/>
                      <a:pt x="1180361" y="72403"/>
                      <a:pt x="1170202" y="67568"/>
                    </a:cubicBezTo>
                    <a:lnTo>
                      <a:pt x="1166415" y="63215"/>
                    </a:lnTo>
                    <a:lnTo>
                      <a:pt x="1162628" y="67568"/>
                    </a:lnTo>
                    <a:cubicBezTo>
                      <a:pt x="1152470" y="72403"/>
                      <a:pt x="1138436" y="75394"/>
                      <a:pt x="1122935" y="75394"/>
                    </a:cubicBezTo>
                    <a:lnTo>
                      <a:pt x="1084089" y="67735"/>
                    </a:lnTo>
                    <a:lnTo>
                      <a:pt x="1045243" y="75394"/>
                    </a:lnTo>
                    <a:cubicBezTo>
                      <a:pt x="1029741" y="75394"/>
                      <a:pt x="1015708" y="72403"/>
                      <a:pt x="1005549" y="67568"/>
                    </a:cubicBezTo>
                    <a:lnTo>
                      <a:pt x="999010" y="60052"/>
                    </a:lnTo>
                    <a:lnTo>
                      <a:pt x="989429" y="60052"/>
                    </a:lnTo>
                    <a:lnTo>
                      <a:pt x="982890" y="67568"/>
                    </a:lnTo>
                    <a:cubicBezTo>
                      <a:pt x="972731" y="72403"/>
                      <a:pt x="958698" y="75394"/>
                      <a:pt x="943196" y="75394"/>
                    </a:cubicBezTo>
                    <a:cubicBezTo>
                      <a:pt x="927695" y="75394"/>
                      <a:pt x="913661" y="72403"/>
                      <a:pt x="903502" y="67568"/>
                    </a:cubicBezTo>
                    <a:lnTo>
                      <a:pt x="899715" y="63215"/>
                    </a:lnTo>
                    <a:lnTo>
                      <a:pt x="895928" y="67568"/>
                    </a:lnTo>
                    <a:cubicBezTo>
                      <a:pt x="885770" y="72403"/>
                      <a:pt x="871736" y="75394"/>
                      <a:pt x="856235" y="75394"/>
                    </a:cubicBezTo>
                    <a:lnTo>
                      <a:pt x="819770" y="68204"/>
                    </a:lnTo>
                    <a:lnTo>
                      <a:pt x="783306" y="75394"/>
                    </a:lnTo>
                    <a:cubicBezTo>
                      <a:pt x="767804" y="75394"/>
                      <a:pt x="753771" y="72403"/>
                      <a:pt x="743612" y="67568"/>
                    </a:cubicBezTo>
                    <a:lnTo>
                      <a:pt x="737073" y="60052"/>
                    </a:lnTo>
                    <a:lnTo>
                      <a:pt x="727492" y="60052"/>
                    </a:lnTo>
                    <a:lnTo>
                      <a:pt x="720953" y="67568"/>
                    </a:lnTo>
                    <a:cubicBezTo>
                      <a:pt x="710794" y="72403"/>
                      <a:pt x="696761" y="75394"/>
                      <a:pt x="681259" y="75394"/>
                    </a:cubicBezTo>
                    <a:cubicBezTo>
                      <a:pt x="665758" y="75394"/>
                      <a:pt x="651724" y="72403"/>
                      <a:pt x="641565" y="67568"/>
                    </a:cubicBezTo>
                    <a:lnTo>
                      <a:pt x="637778" y="63215"/>
                    </a:lnTo>
                    <a:lnTo>
                      <a:pt x="633991" y="67568"/>
                    </a:lnTo>
                    <a:cubicBezTo>
                      <a:pt x="623833" y="72403"/>
                      <a:pt x="609799" y="75394"/>
                      <a:pt x="594298" y="75394"/>
                    </a:cubicBezTo>
                    <a:lnTo>
                      <a:pt x="557833" y="68204"/>
                    </a:lnTo>
                    <a:lnTo>
                      <a:pt x="521369" y="75394"/>
                    </a:lnTo>
                    <a:cubicBezTo>
                      <a:pt x="505867" y="75394"/>
                      <a:pt x="491834" y="72403"/>
                      <a:pt x="481675" y="67568"/>
                    </a:cubicBezTo>
                    <a:lnTo>
                      <a:pt x="475136" y="60052"/>
                    </a:lnTo>
                    <a:lnTo>
                      <a:pt x="465555" y="60052"/>
                    </a:lnTo>
                    <a:lnTo>
                      <a:pt x="459016" y="67568"/>
                    </a:lnTo>
                    <a:cubicBezTo>
                      <a:pt x="448857" y="72403"/>
                      <a:pt x="434824" y="75394"/>
                      <a:pt x="419322" y="75394"/>
                    </a:cubicBezTo>
                    <a:cubicBezTo>
                      <a:pt x="403821" y="75394"/>
                      <a:pt x="389787" y="72403"/>
                      <a:pt x="379628" y="67568"/>
                    </a:cubicBezTo>
                    <a:lnTo>
                      <a:pt x="375841" y="63215"/>
                    </a:lnTo>
                    <a:lnTo>
                      <a:pt x="372054" y="67568"/>
                    </a:lnTo>
                    <a:cubicBezTo>
                      <a:pt x="361896" y="72403"/>
                      <a:pt x="347862" y="75394"/>
                      <a:pt x="332361" y="75394"/>
                    </a:cubicBezTo>
                    <a:cubicBezTo>
                      <a:pt x="316859" y="75394"/>
                      <a:pt x="302825" y="72403"/>
                      <a:pt x="292667" y="67568"/>
                    </a:cubicBezTo>
                    <a:lnTo>
                      <a:pt x="288752" y="63069"/>
                    </a:lnTo>
                    <a:lnTo>
                      <a:pt x="284837" y="67568"/>
                    </a:lnTo>
                    <a:cubicBezTo>
                      <a:pt x="274679" y="72403"/>
                      <a:pt x="260645" y="75394"/>
                      <a:pt x="245144" y="75394"/>
                    </a:cubicBezTo>
                    <a:cubicBezTo>
                      <a:pt x="229642" y="75394"/>
                      <a:pt x="215609" y="72403"/>
                      <a:pt x="205450" y="67568"/>
                    </a:cubicBezTo>
                    <a:lnTo>
                      <a:pt x="198911" y="60052"/>
                    </a:lnTo>
                    <a:lnTo>
                      <a:pt x="189330" y="60052"/>
                    </a:lnTo>
                    <a:lnTo>
                      <a:pt x="182791" y="67568"/>
                    </a:lnTo>
                    <a:cubicBezTo>
                      <a:pt x="172632" y="72403"/>
                      <a:pt x="158599" y="75394"/>
                      <a:pt x="143097" y="75394"/>
                    </a:cubicBezTo>
                    <a:cubicBezTo>
                      <a:pt x="127596" y="75394"/>
                      <a:pt x="113562" y="72403"/>
                      <a:pt x="103403" y="67568"/>
                    </a:cubicBezTo>
                    <a:lnTo>
                      <a:pt x="99616" y="63215"/>
                    </a:lnTo>
                    <a:lnTo>
                      <a:pt x="95829" y="67568"/>
                    </a:lnTo>
                    <a:cubicBezTo>
                      <a:pt x="85671" y="72403"/>
                      <a:pt x="71637" y="75394"/>
                      <a:pt x="56136" y="75394"/>
                    </a:cubicBezTo>
                    <a:cubicBezTo>
                      <a:pt x="25133" y="75394"/>
                      <a:pt x="0" y="63430"/>
                      <a:pt x="0" y="48672"/>
                    </a:cubicBezTo>
                    <a:lnTo>
                      <a:pt x="4844" y="43105"/>
                    </a:lnTo>
                    <a:lnTo>
                      <a:pt x="3395" y="42127"/>
                    </a:lnTo>
                    <a:lnTo>
                      <a:pt x="8969" y="38364"/>
                    </a:lnTo>
                    <a:lnTo>
                      <a:pt x="16442" y="29776"/>
                    </a:lnTo>
                    <a:lnTo>
                      <a:pt x="23854" y="28314"/>
                    </a:lnTo>
                    <a:lnTo>
                      <a:pt x="47517" y="12339"/>
                    </a:lnTo>
                    <a:cubicBezTo>
                      <a:pt x="74777" y="4715"/>
                      <a:pt x="112437" y="0"/>
                      <a:pt x="154035" y="0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775EA8DA-53A6-C3D3-FD96-B70D683438C5}"/>
                  </a:ext>
                </a:extLst>
              </p:cNvPr>
              <p:cNvSpPr/>
              <p:nvPr/>
            </p:nvSpPr>
            <p:spPr>
              <a:xfrm>
                <a:off x="1207919" y="3917968"/>
                <a:ext cx="649419" cy="271464"/>
              </a:xfrm>
              <a:prstGeom prst="roundRect">
                <a:avLst/>
              </a:pr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テキスト ボックス 505">
                <a:extLst>
                  <a:ext uri="{FF2B5EF4-FFF2-40B4-BE49-F238E27FC236}">
                    <a16:creationId xmlns:a16="http://schemas.microsoft.com/office/drawing/2014/main" id="{F4E3A697-D76D-C4D8-6B57-E1105AB9A605}"/>
                  </a:ext>
                </a:extLst>
              </p:cNvPr>
              <p:cNvSpPr txBox="1"/>
              <p:nvPr/>
            </p:nvSpPr>
            <p:spPr>
              <a:xfrm>
                <a:off x="2478450" y="3001437"/>
                <a:ext cx="864202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5E4A64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96D87E67-C53F-F8C0-785E-33B1546F78A8}"/>
                  </a:ext>
                </a:extLst>
              </p:cNvPr>
              <p:cNvSpPr/>
              <p:nvPr/>
            </p:nvSpPr>
            <p:spPr>
              <a:xfrm>
                <a:off x="984218" y="3945055"/>
                <a:ext cx="200104" cy="250128"/>
              </a:xfrm>
              <a:custGeom>
                <a:avLst/>
                <a:gdLst>
                  <a:gd name="connsiteX0" fmla="*/ 149356 w 187710"/>
                  <a:gd name="connsiteY0" fmla="*/ 46923 h 266987"/>
                  <a:gd name="connsiteX1" fmla="*/ 87444 w 187710"/>
                  <a:gd name="connsiteY1" fmla="*/ 1679 h 266987"/>
                  <a:gd name="connsiteX2" fmla="*/ 1719 w 187710"/>
                  <a:gd name="connsiteY2" fmla="*/ 94548 h 266987"/>
                  <a:gd name="connsiteX3" fmla="*/ 35056 w 187710"/>
                  <a:gd name="connsiteY3" fmla="*/ 263616 h 266987"/>
                  <a:gd name="connsiteX4" fmla="*/ 94588 w 187710"/>
                  <a:gd name="connsiteY4" fmla="*/ 206466 h 266987"/>
                  <a:gd name="connsiteX5" fmla="*/ 185075 w 187710"/>
                  <a:gd name="connsiteY5" fmla="*/ 194560 h 266987"/>
                  <a:gd name="connsiteX6" fmla="*/ 149356 w 187710"/>
                  <a:gd name="connsiteY6" fmla="*/ 46923 h 266987"/>
                  <a:gd name="connsiteX0" fmla="*/ 149237 w 187615"/>
                  <a:gd name="connsiteY0" fmla="*/ 23845 h 243909"/>
                  <a:gd name="connsiteX1" fmla="*/ 84943 w 187615"/>
                  <a:gd name="connsiteY1" fmla="*/ 4795 h 243909"/>
                  <a:gd name="connsiteX2" fmla="*/ 1600 w 187615"/>
                  <a:gd name="connsiteY2" fmla="*/ 71470 h 243909"/>
                  <a:gd name="connsiteX3" fmla="*/ 34937 w 187615"/>
                  <a:gd name="connsiteY3" fmla="*/ 240538 h 243909"/>
                  <a:gd name="connsiteX4" fmla="*/ 94469 w 187615"/>
                  <a:gd name="connsiteY4" fmla="*/ 183388 h 243909"/>
                  <a:gd name="connsiteX5" fmla="*/ 184956 w 187615"/>
                  <a:gd name="connsiteY5" fmla="*/ 171482 h 243909"/>
                  <a:gd name="connsiteX6" fmla="*/ 149237 w 187615"/>
                  <a:gd name="connsiteY6" fmla="*/ 23845 h 243909"/>
                  <a:gd name="connsiteX0" fmla="*/ 149237 w 187615"/>
                  <a:gd name="connsiteY0" fmla="*/ 30064 h 250128"/>
                  <a:gd name="connsiteX1" fmla="*/ 84943 w 187615"/>
                  <a:gd name="connsiteY1" fmla="*/ 11014 h 250128"/>
                  <a:gd name="connsiteX2" fmla="*/ 1600 w 187615"/>
                  <a:gd name="connsiteY2" fmla="*/ 77689 h 250128"/>
                  <a:gd name="connsiteX3" fmla="*/ 34937 w 187615"/>
                  <a:gd name="connsiteY3" fmla="*/ 246757 h 250128"/>
                  <a:gd name="connsiteX4" fmla="*/ 94469 w 187615"/>
                  <a:gd name="connsiteY4" fmla="*/ 189607 h 250128"/>
                  <a:gd name="connsiteX5" fmla="*/ 184956 w 187615"/>
                  <a:gd name="connsiteY5" fmla="*/ 177701 h 250128"/>
                  <a:gd name="connsiteX6" fmla="*/ 149237 w 187615"/>
                  <a:gd name="connsiteY6" fmla="*/ 30064 h 250128"/>
                  <a:gd name="connsiteX0" fmla="*/ 149237 w 197703"/>
                  <a:gd name="connsiteY0" fmla="*/ 30064 h 250128"/>
                  <a:gd name="connsiteX1" fmla="*/ 84943 w 197703"/>
                  <a:gd name="connsiteY1" fmla="*/ 11014 h 250128"/>
                  <a:gd name="connsiteX2" fmla="*/ 1600 w 197703"/>
                  <a:gd name="connsiteY2" fmla="*/ 77689 h 250128"/>
                  <a:gd name="connsiteX3" fmla="*/ 34937 w 197703"/>
                  <a:gd name="connsiteY3" fmla="*/ 246757 h 250128"/>
                  <a:gd name="connsiteX4" fmla="*/ 94469 w 197703"/>
                  <a:gd name="connsiteY4" fmla="*/ 189607 h 250128"/>
                  <a:gd name="connsiteX5" fmla="*/ 184956 w 197703"/>
                  <a:gd name="connsiteY5" fmla="*/ 177701 h 250128"/>
                  <a:gd name="connsiteX6" fmla="*/ 149237 w 197703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104" h="250128">
                    <a:moveTo>
                      <a:pt x="151638" y="30064"/>
                    </a:moveTo>
                    <a:cubicBezTo>
                      <a:pt x="142113" y="-16767"/>
                      <a:pt x="111950" y="3077"/>
                      <a:pt x="87344" y="11014"/>
                    </a:cubicBezTo>
                    <a:cubicBezTo>
                      <a:pt x="62738" y="18951"/>
                      <a:pt x="19478" y="24112"/>
                      <a:pt x="4001" y="77689"/>
                    </a:cubicBezTo>
                    <a:cubicBezTo>
                      <a:pt x="-11476" y="131266"/>
                      <a:pt x="21860" y="228104"/>
                      <a:pt x="37338" y="246757"/>
                    </a:cubicBezTo>
                    <a:cubicBezTo>
                      <a:pt x="52816" y="265410"/>
                      <a:pt x="71867" y="201116"/>
                      <a:pt x="96870" y="189607"/>
                    </a:cubicBezTo>
                    <a:cubicBezTo>
                      <a:pt x="136160" y="178098"/>
                      <a:pt x="175451" y="205085"/>
                      <a:pt x="187357" y="177701"/>
                    </a:cubicBezTo>
                    <a:cubicBezTo>
                      <a:pt x="199263" y="150317"/>
                      <a:pt x="220695" y="12602"/>
                      <a:pt x="151638" y="3006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テキスト ボックス 507">
                <a:extLst>
                  <a:ext uri="{FF2B5EF4-FFF2-40B4-BE49-F238E27FC236}">
                    <a16:creationId xmlns:a16="http://schemas.microsoft.com/office/drawing/2014/main" id="{4691E00B-1349-C132-676E-AB96776D862A}"/>
                  </a:ext>
                </a:extLst>
              </p:cNvPr>
              <p:cNvSpPr txBox="1"/>
              <p:nvPr/>
            </p:nvSpPr>
            <p:spPr>
              <a:xfrm>
                <a:off x="1169490" y="2728005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5BC97F39-5782-FE4C-F0F0-6ED75D41AA3B}"/>
                  </a:ext>
                </a:extLst>
              </p:cNvPr>
              <p:cNvSpPr/>
              <p:nvPr/>
            </p:nvSpPr>
            <p:spPr>
              <a:xfrm rot="403465">
                <a:off x="1024642" y="2856197"/>
                <a:ext cx="62606" cy="339408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E28A6BFE-E83B-B541-F949-F477630117E8}"/>
                  </a:ext>
                </a:extLst>
              </p:cNvPr>
              <p:cNvSpPr/>
              <p:nvPr/>
            </p:nvSpPr>
            <p:spPr>
              <a:xfrm rot="10274153">
                <a:off x="1026483" y="3147470"/>
                <a:ext cx="62606" cy="240592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月 510">
                <a:extLst>
                  <a:ext uri="{FF2B5EF4-FFF2-40B4-BE49-F238E27FC236}">
                    <a16:creationId xmlns:a16="http://schemas.microsoft.com/office/drawing/2014/main" id="{32C0413F-4371-BB5C-E1CF-B225F715F583}"/>
                  </a:ext>
                </a:extLst>
              </p:cNvPr>
              <p:cNvSpPr/>
              <p:nvPr/>
            </p:nvSpPr>
            <p:spPr>
              <a:xfrm>
                <a:off x="1067444" y="3552834"/>
                <a:ext cx="62606" cy="286240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1026A565-9EC7-F35E-AC35-39039AF1A8A9}"/>
                  </a:ext>
                </a:extLst>
              </p:cNvPr>
              <p:cNvSpPr/>
              <p:nvPr/>
            </p:nvSpPr>
            <p:spPr>
              <a:xfrm rot="10800000">
                <a:off x="1905096" y="3726676"/>
                <a:ext cx="45719" cy="177569"/>
              </a:xfrm>
              <a:prstGeom prst="moon">
                <a:avLst>
                  <a:gd name="adj" fmla="val 57608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41DEF333-23A9-A8AF-DB5C-3DD6122EB524}"/>
                  </a:ext>
                </a:extLst>
              </p:cNvPr>
              <p:cNvGrpSpPr/>
              <p:nvPr/>
            </p:nvGrpSpPr>
            <p:grpSpPr>
              <a:xfrm>
                <a:off x="981624" y="2876089"/>
                <a:ext cx="237085" cy="989677"/>
                <a:chOff x="979150" y="2906233"/>
                <a:chExt cx="237085" cy="989677"/>
              </a:xfrm>
              <a:solidFill>
                <a:srgbClr val="EAE1EB"/>
              </a:solidFill>
            </p:grpSpPr>
            <p:sp>
              <p:nvSpPr>
                <p:cNvPr id="542" name="楕円 68">
                  <a:extLst>
                    <a:ext uri="{FF2B5EF4-FFF2-40B4-BE49-F238E27FC236}">
                      <a16:creationId xmlns:a16="http://schemas.microsoft.com/office/drawing/2014/main" id="{2FADC40A-D781-3B84-5A64-67D486C0825C}"/>
                    </a:ext>
                  </a:extLst>
                </p:cNvPr>
                <p:cNvSpPr/>
                <p:nvPr/>
              </p:nvSpPr>
              <p:spPr>
                <a:xfrm rot="1171584">
                  <a:off x="1004895" y="3661990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楕円 68">
                  <a:extLst>
                    <a:ext uri="{FF2B5EF4-FFF2-40B4-BE49-F238E27FC236}">
                      <a16:creationId xmlns:a16="http://schemas.microsoft.com/office/drawing/2014/main" id="{2DD94DC1-4D4A-CCCA-2AEB-11BCBB3E7A0C}"/>
                    </a:ext>
                  </a:extLst>
                </p:cNvPr>
                <p:cNvSpPr/>
                <p:nvPr/>
              </p:nvSpPr>
              <p:spPr>
                <a:xfrm rot="1171584">
                  <a:off x="992989" y="376438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楕円 68">
                  <a:extLst>
                    <a:ext uri="{FF2B5EF4-FFF2-40B4-BE49-F238E27FC236}">
                      <a16:creationId xmlns:a16="http://schemas.microsoft.com/office/drawing/2014/main" id="{37F87071-79EF-3641-5ABE-BC4D15ACC1A8}"/>
                    </a:ext>
                  </a:extLst>
                </p:cNvPr>
                <p:cNvSpPr/>
                <p:nvPr/>
              </p:nvSpPr>
              <p:spPr>
                <a:xfrm rot="21400673">
                  <a:off x="1087299" y="3808275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68">
                  <a:extLst>
                    <a:ext uri="{FF2B5EF4-FFF2-40B4-BE49-F238E27FC236}">
                      <a16:creationId xmlns:a16="http://schemas.microsoft.com/office/drawing/2014/main" id="{89D6E0D0-7C66-C628-A6B5-69ECB34B0579}"/>
                    </a:ext>
                  </a:extLst>
                </p:cNvPr>
                <p:cNvSpPr/>
                <p:nvPr/>
              </p:nvSpPr>
              <p:spPr>
                <a:xfrm rot="19738817">
                  <a:off x="1155916" y="3774841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68">
                  <a:extLst>
                    <a:ext uri="{FF2B5EF4-FFF2-40B4-BE49-F238E27FC236}">
                      <a16:creationId xmlns:a16="http://schemas.microsoft.com/office/drawing/2014/main" id="{B8CD4DCE-CBD6-9B78-AB13-EE392AAFA750}"/>
                    </a:ext>
                  </a:extLst>
                </p:cNvPr>
                <p:cNvSpPr/>
                <p:nvPr/>
              </p:nvSpPr>
              <p:spPr>
                <a:xfrm rot="21400673">
                  <a:off x="1068249" y="3696356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楕円 68">
                  <a:extLst>
                    <a:ext uri="{FF2B5EF4-FFF2-40B4-BE49-F238E27FC236}">
                      <a16:creationId xmlns:a16="http://schemas.microsoft.com/office/drawing/2014/main" id="{4A59F5A3-B389-8718-CC84-1F66C5B936B4}"/>
                    </a:ext>
                  </a:extLst>
                </p:cNvPr>
                <p:cNvSpPr/>
                <p:nvPr/>
              </p:nvSpPr>
              <p:spPr>
                <a:xfrm rot="19738817">
                  <a:off x="1129722" y="3667685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楕円 68">
                  <a:extLst>
                    <a:ext uri="{FF2B5EF4-FFF2-40B4-BE49-F238E27FC236}">
                      <a16:creationId xmlns:a16="http://schemas.microsoft.com/office/drawing/2014/main" id="{68AB9C57-BD41-B9C2-F27E-3F6ECA722221}"/>
                    </a:ext>
                  </a:extLst>
                </p:cNvPr>
                <p:cNvSpPr/>
                <p:nvPr/>
              </p:nvSpPr>
              <p:spPr>
                <a:xfrm rot="19738817">
                  <a:off x="1063047" y="3003317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楕円 68">
                  <a:extLst>
                    <a:ext uri="{FF2B5EF4-FFF2-40B4-BE49-F238E27FC236}">
                      <a16:creationId xmlns:a16="http://schemas.microsoft.com/office/drawing/2014/main" id="{9C0FB718-99A6-4235-7B6C-3F7D2368A6F1}"/>
                    </a:ext>
                  </a:extLst>
                </p:cNvPr>
                <p:cNvSpPr/>
                <p:nvPr/>
              </p:nvSpPr>
              <p:spPr>
                <a:xfrm rot="1223277">
                  <a:off x="999493" y="302053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楕円 68">
                  <a:extLst>
                    <a:ext uri="{FF2B5EF4-FFF2-40B4-BE49-F238E27FC236}">
                      <a16:creationId xmlns:a16="http://schemas.microsoft.com/office/drawing/2014/main" id="{20FAA7AA-21E3-1A25-8A31-FF6817BE2988}"/>
                    </a:ext>
                  </a:extLst>
                </p:cNvPr>
                <p:cNvSpPr/>
                <p:nvPr/>
              </p:nvSpPr>
              <p:spPr>
                <a:xfrm rot="1223277">
                  <a:off x="997112" y="290623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楕円 68">
                  <a:extLst>
                    <a:ext uri="{FF2B5EF4-FFF2-40B4-BE49-F238E27FC236}">
                      <a16:creationId xmlns:a16="http://schemas.microsoft.com/office/drawing/2014/main" id="{830A5BB6-1F64-8A71-5C16-9C2F2E4BEBF8}"/>
                    </a:ext>
                  </a:extLst>
                </p:cNvPr>
                <p:cNvSpPr/>
                <p:nvPr/>
              </p:nvSpPr>
              <p:spPr>
                <a:xfrm rot="21367625">
                  <a:off x="1044695" y="3375477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楕円 68">
                  <a:extLst>
                    <a:ext uri="{FF2B5EF4-FFF2-40B4-BE49-F238E27FC236}">
                      <a16:creationId xmlns:a16="http://schemas.microsoft.com/office/drawing/2014/main" id="{3021AA3F-ABBF-501D-1942-9E647AB3D492}"/>
                    </a:ext>
                  </a:extLst>
                </p:cNvPr>
                <p:cNvSpPr/>
                <p:nvPr/>
              </p:nvSpPr>
              <p:spPr>
                <a:xfrm rot="839877">
                  <a:off x="979150" y="334800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楕円 68">
                  <a:extLst>
                    <a:ext uri="{FF2B5EF4-FFF2-40B4-BE49-F238E27FC236}">
                      <a16:creationId xmlns:a16="http://schemas.microsoft.com/office/drawing/2014/main" id="{3F397B79-6BEA-EF1A-A1BC-2DDB58BBB574}"/>
                    </a:ext>
                  </a:extLst>
                </p:cNvPr>
                <p:cNvSpPr/>
                <p:nvPr/>
              </p:nvSpPr>
              <p:spPr>
                <a:xfrm rot="20871704">
                  <a:off x="1109164" y="3523408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楕円 68">
                  <a:extLst>
                    <a:ext uri="{FF2B5EF4-FFF2-40B4-BE49-F238E27FC236}">
                      <a16:creationId xmlns:a16="http://schemas.microsoft.com/office/drawing/2014/main" id="{113519EC-F195-0397-6FB5-1BACCF6727C5}"/>
                    </a:ext>
                  </a:extLst>
                </p:cNvPr>
                <p:cNvSpPr/>
                <p:nvPr/>
              </p:nvSpPr>
              <p:spPr>
                <a:xfrm rot="723000">
                  <a:off x="1035346" y="355198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楕円 68">
                  <a:extLst>
                    <a:ext uri="{FF2B5EF4-FFF2-40B4-BE49-F238E27FC236}">
                      <a16:creationId xmlns:a16="http://schemas.microsoft.com/office/drawing/2014/main" id="{983B08A5-EBF7-6331-E54C-48A4EF031BFB}"/>
                    </a:ext>
                  </a:extLst>
                </p:cNvPr>
                <p:cNvSpPr/>
                <p:nvPr/>
              </p:nvSpPr>
              <p:spPr>
                <a:xfrm rot="20871704">
                  <a:off x="1040108" y="3263852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楕円 68">
                  <a:extLst>
                    <a:ext uri="{FF2B5EF4-FFF2-40B4-BE49-F238E27FC236}">
                      <a16:creationId xmlns:a16="http://schemas.microsoft.com/office/drawing/2014/main" id="{E7B66F68-11F1-A74F-C0EF-51ADBE27D39D}"/>
                    </a:ext>
                  </a:extLst>
                </p:cNvPr>
                <p:cNvSpPr/>
                <p:nvPr/>
              </p:nvSpPr>
              <p:spPr>
                <a:xfrm rot="19926608">
                  <a:off x="1059719" y="315686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D27D13FE-3B71-32CB-C703-577EE93B0E6B}"/>
                  </a:ext>
                </a:extLst>
              </p:cNvPr>
              <p:cNvGrpSpPr/>
              <p:nvPr/>
            </p:nvGrpSpPr>
            <p:grpSpPr>
              <a:xfrm rot="1951666">
                <a:off x="1048113" y="2812954"/>
                <a:ext cx="122553" cy="87614"/>
                <a:chOff x="273050" y="4020776"/>
                <a:chExt cx="125094" cy="99694"/>
              </a:xfrm>
            </p:grpSpPr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3C51169C-A3AC-A3E5-BC25-D21B0D9D8B74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BCFFDAB1-1594-1E6E-41CC-71802D2F35C1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D18970B8-219D-DDD5-E9D5-172A8CB9AB7F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F8C71FC9-9912-2BF4-738C-7CD74C532BF7}"/>
                  </a:ext>
                </a:extLst>
              </p:cNvPr>
              <p:cNvGrpSpPr/>
              <p:nvPr/>
            </p:nvGrpSpPr>
            <p:grpSpPr>
              <a:xfrm rot="20628668">
                <a:off x="1848214" y="3682904"/>
                <a:ext cx="122553" cy="87614"/>
                <a:chOff x="273050" y="4020776"/>
                <a:chExt cx="125094" cy="99694"/>
              </a:xfrm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01AC16C3-FDE9-01F0-86A9-EBC85A912744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9720D9E5-6176-3787-4BD0-78C6B294C4C1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CC17D94F-9F2E-D0F5-4D29-292BF298B9DF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626CD58F-F4C7-D033-75AC-8EAACC2C257F}"/>
                  </a:ext>
                </a:extLst>
              </p:cNvPr>
              <p:cNvGrpSpPr/>
              <p:nvPr/>
            </p:nvGrpSpPr>
            <p:grpSpPr>
              <a:xfrm rot="20628668">
                <a:off x="1083839" y="3574241"/>
                <a:ext cx="82116" cy="87614"/>
                <a:chOff x="273050" y="4020776"/>
                <a:chExt cx="83819" cy="99694"/>
              </a:xfrm>
            </p:grpSpPr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8726785C-C674-8906-C554-19463775BAD4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19474455-E030-6FA3-CDA8-F64E6E9DBB30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0C5C4393-77C9-932B-4C71-89A3FAF81F2F}"/>
                  </a:ext>
                </a:extLst>
              </p:cNvPr>
              <p:cNvSpPr/>
              <p:nvPr/>
            </p:nvSpPr>
            <p:spPr>
              <a:xfrm flipH="1">
                <a:off x="2790949" y="2467325"/>
                <a:ext cx="158836" cy="161795"/>
              </a:xfrm>
              <a:custGeom>
                <a:avLst/>
                <a:gdLst>
                  <a:gd name="connsiteX0" fmla="*/ 149356 w 187710"/>
                  <a:gd name="connsiteY0" fmla="*/ 46923 h 266987"/>
                  <a:gd name="connsiteX1" fmla="*/ 87444 w 187710"/>
                  <a:gd name="connsiteY1" fmla="*/ 1679 h 266987"/>
                  <a:gd name="connsiteX2" fmla="*/ 1719 w 187710"/>
                  <a:gd name="connsiteY2" fmla="*/ 94548 h 266987"/>
                  <a:gd name="connsiteX3" fmla="*/ 35056 w 187710"/>
                  <a:gd name="connsiteY3" fmla="*/ 263616 h 266987"/>
                  <a:gd name="connsiteX4" fmla="*/ 94588 w 187710"/>
                  <a:gd name="connsiteY4" fmla="*/ 206466 h 266987"/>
                  <a:gd name="connsiteX5" fmla="*/ 185075 w 187710"/>
                  <a:gd name="connsiteY5" fmla="*/ 194560 h 266987"/>
                  <a:gd name="connsiteX6" fmla="*/ 149356 w 187710"/>
                  <a:gd name="connsiteY6" fmla="*/ 46923 h 266987"/>
                  <a:gd name="connsiteX0" fmla="*/ 149237 w 187615"/>
                  <a:gd name="connsiteY0" fmla="*/ 23845 h 243909"/>
                  <a:gd name="connsiteX1" fmla="*/ 84943 w 187615"/>
                  <a:gd name="connsiteY1" fmla="*/ 4795 h 243909"/>
                  <a:gd name="connsiteX2" fmla="*/ 1600 w 187615"/>
                  <a:gd name="connsiteY2" fmla="*/ 71470 h 243909"/>
                  <a:gd name="connsiteX3" fmla="*/ 34937 w 187615"/>
                  <a:gd name="connsiteY3" fmla="*/ 240538 h 243909"/>
                  <a:gd name="connsiteX4" fmla="*/ 94469 w 187615"/>
                  <a:gd name="connsiteY4" fmla="*/ 183388 h 243909"/>
                  <a:gd name="connsiteX5" fmla="*/ 184956 w 187615"/>
                  <a:gd name="connsiteY5" fmla="*/ 171482 h 243909"/>
                  <a:gd name="connsiteX6" fmla="*/ 149237 w 187615"/>
                  <a:gd name="connsiteY6" fmla="*/ 23845 h 243909"/>
                  <a:gd name="connsiteX0" fmla="*/ 149237 w 187615"/>
                  <a:gd name="connsiteY0" fmla="*/ 30064 h 250128"/>
                  <a:gd name="connsiteX1" fmla="*/ 84943 w 187615"/>
                  <a:gd name="connsiteY1" fmla="*/ 11014 h 250128"/>
                  <a:gd name="connsiteX2" fmla="*/ 1600 w 187615"/>
                  <a:gd name="connsiteY2" fmla="*/ 77689 h 250128"/>
                  <a:gd name="connsiteX3" fmla="*/ 34937 w 187615"/>
                  <a:gd name="connsiteY3" fmla="*/ 246757 h 250128"/>
                  <a:gd name="connsiteX4" fmla="*/ 94469 w 187615"/>
                  <a:gd name="connsiteY4" fmla="*/ 189607 h 250128"/>
                  <a:gd name="connsiteX5" fmla="*/ 184956 w 187615"/>
                  <a:gd name="connsiteY5" fmla="*/ 177701 h 250128"/>
                  <a:gd name="connsiteX6" fmla="*/ 149237 w 187615"/>
                  <a:gd name="connsiteY6" fmla="*/ 30064 h 250128"/>
                  <a:gd name="connsiteX0" fmla="*/ 149237 w 197703"/>
                  <a:gd name="connsiteY0" fmla="*/ 30064 h 250128"/>
                  <a:gd name="connsiteX1" fmla="*/ 84943 w 197703"/>
                  <a:gd name="connsiteY1" fmla="*/ 11014 h 250128"/>
                  <a:gd name="connsiteX2" fmla="*/ 1600 w 197703"/>
                  <a:gd name="connsiteY2" fmla="*/ 77689 h 250128"/>
                  <a:gd name="connsiteX3" fmla="*/ 34937 w 197703"/>
                  <a:gd name="connsiteY3" fmla="*/ 246757 h 250128"/>
                  <a:gd name="connsiteX4" fmla="*/ 94469 w 197703"/>
                  <a:gd name="connsiteY4" fmla="*/ 189607 h 250128"/>
                  <a:gd name="connsiteX5" fmla="*/ 184956 w 197703"/>
                  <a:gd name="connsiteY5" fmla="*/ 177701 h 250128"/>
                  <a:gd name="connsiteX6" fmla="*/ 149237 w 197703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104" h="250128">
                    <a:moveTo>
                      <a:pt x="151638" y="30064"/>
                    </a:moveTo>
                    <a:cubicBezTo>
                      <a:pt x="142113" y="-16767"/>
                      <a:pt x="111950" y="3077"/>
                      <a:pt x="87344" y="11014"/>
                    </a:cubicBezTo>
                    <a:cubicBezTo>
                      <a:pt x="62738" y="18951"/>
                      <a:pt x="19478" y="24112"/>
                      <a:pt x="4001" y="77689"/>
                    </a:cubicBezTo>
                    <a:cubicBezTo>
                      <a:pt x="-11476" y="131266"/>
                      <a:pt x="21860" y="228104"/>
                      <a:pt x="37338" y="246757"/>
                    </a:cubicBezTo>
                    <a:cubicBezTo>
                      <a:pt x="52816" y="265410"/>
                      <a:pt x="71867" y="201116"/>
                      <a:pt x="96870" y="189607"/>
                    </a:cubicBezTo>
                    <a:cubicBezTo>
                      <a:pt x="136160" y="178098"/>
                      <a:pt x="175451" y="205085"/>
                      <a:pt x="187357" y="177701"/>
                    </a:cubicBezTo>
                    <a:cubicBezTo>
                      <a:pt x="199263" y="150317"/>
                      <a:pt x="220695" y="12602"/>
                      <a:pt x="151638" y="30064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033C3A6E-C1B9-24BD-CA79-C736B2F6CB57}"/>
                  </a:ext>
                </a:extLst>
              </p:cNvPr>
              <p:cNvSpPr/>
              <p:nvPr/>
            </p:nvSpPr>
            <p:spPr>
              <a:xfrm>
                <a:off x="1783482" y="2540670"/>
                <a:ext cx="187034" cy="119196"/>
              </a:xfrm>
              <a:custGeom>
                <a:avLst/>
                <a:gdLst>
                  <a:gd name="connsiteX0" fmla="*/ 74 w 187034"/>
                  <a:gd name="connsiteY0" fmla="*/ 28699 h 119196"/>
                  <a:gd name="connsiteX1" fmla="*/ 50081 w 187034"/>
                  <a:gd name="connsiteY1" fmla="*/ 97755 h 119196"/>
                  <a:gd name="connsiteX2" fmla="*/ 83418 w 187034"/>
                  <a:gd name="connsiteY2" fmla="*/ 73943 h 119196"/>
                  <a:gd name="connsiteX3" fmla="*/ 142949 w 187034"/>
                  <a:gd name="connsiteY3" fmla="*/ 119186 h 119196"/>
                  <a:gd name="connsiteX4" fmla="*/ 159618 w 187034"/>
                  <a:gd name="connsiteY4" fmla="*/ 69180 h 119196"/>
                  <a:gd name="connsiteX5" fmla="*/ 185812 w 187034"/>
                  <a:gd name="connsiteY5" fmla="*/ 31080 h 119196"/>
                  <a:gd name="connsiteX6" fmla="*/ 116756 w 187034"/>
                  <a:gd name="connsiteY6" fmla="*/ 38224 h 119196"/>
                  <a:gd name="connsiteX7" fmla="*/ 83418 w 187034"/>
                  <a:gd name="connsiteY7" fmla="*/ 42986 h 119196"/>
                  <a:gd name="connsiteX8" fmla="*/ 69131 w 187034"/>
                  <a:gd name="connsiteY8" fmla="*/ 35843 h 119196"/>
                  <a:gd name="connsiteX9" fmla="*/ 54843 w 187034"/>
                  <a:gd name="connsiteY9" fmla="*/ 35843 h 119196"/>
                  <a:gd name="connsiteX10" fmla="*/ 61987 w 187034"/>
                  <a:gd name="connsiteY10" fmla="*/ 124 h 119196"/>
                  <a:gd name="connsiteX11" fmla="*/ 74 w 187034"/>
                  <a:gd name="connsiteY11" fmla="*/ 28699 h 119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034" h="119196">
                    <a:moveTo>
                      <a:pt x="74" y="28699"/>
                    </a:moveTo>
                    <a:cubicBezTo>
                      <a:pt x="-1910" y="44971"/>
                      <a:pt x="36190" y="90214"/>
                      <a:pt x="50081" y="97755"/>
                    </a:cubicBezTo>
                    <a:cubicBezTo>
                      <a:pt x="63972" y="105296"/>
                      <a:pt x="67940" y="70371"/>
                      <a:pt x="83418" y="73943"/>
                    </a:cubicBezTo>
                    <a:cubicBezTo>
                      <a:pt x="98896" y="77515"/>
                      <a:pt x="130249" y="119980"/>
                      <a:pt x="142949" y="119186"/>
                    </a:cubicBezTo>
                    <a:cubicBezTo>
                      <a:pt x="155649" y="118392"/>
                      <a:pt x="152474" y="83864"/>
                      <a:pt x="159618" y="69180"/>
                    </a:cubicBezTo>
                    <a:cubicBezTo>
                      <a:pt x="166762" y="54496"/>
                      <a:pt x="192956" y="36239"/>
                      <a:pt x="185812" y="31080"/>
                    </a:cubicBezTo>
                    <a:cubicBezTo>
                      <a:pt x="178668" y="25921"/>
                      <a:pt x="133822" y="36240"/>
                      <a:pt x="116756" y="38224"/>
                    </a:cubicBezTo>
                    <a:cubicBezTo>
                      <a:pt x="99690" y="40208"/>
                      <a:pt x="91355" y="43383"/>
                      <a:pt x="83418" y="42986"/>
                    </a:cubicBezTo>
                    <a:cubicBezTo>
                      <a:pt x="75481" y="42589"/>
                      <a:pt x="73894" y="37034"/>
                      <a:pt x="69131" y="35843"/>
                    </a:cubicBezTo>
                    <a:cubicBezTo>
                      <a:pt x="64368" y="34652"/>
                      <a:pt x="56034" y="41796"/>
                      <a:pt x="54843" y="35843"/>
                    </a:cubicBezTo>
                    <a:cubicBezTo>
                      <a:pt x="53652" y="29890"/>
                      <a:pt x="65559" y="1711"/>
                      <a:pt x="61987" y="124"/>
                    </a:cubicBezTo>
                    <a:cubicBezTo>
                      <a:pt x="58415" y="-1464"/>
                      <a:pt x="2058" y="12427"/>
                      <a:pt x="74" y="28699"/>
                    </a:cubicBezTo>
                    <a:close/>
                  </a:path>
                </a:pathLst>
              </a:custGeom>
              <a:solidFill>
                <a:srgbClr val="B1B5B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2881E56C-C058-98CF-F3F5-BA3A1D168841}"/>
                  </a:ext>
                </a:extLst>
              </p:cNvPr>
              <p:cNvGrpSpPr/>
              <p:nvPr/>
            </p:nvGrpSpPr>
            <p:grpSpPr>
              <a:xfrm rot="18000000">
                <a:off x="1778047" y="2494477"/>
                <a:ext cx="124358" cy="135161"/>
                <a:chOff x="258672" y="4115200"/>
                <a:chExt cx="175505" cy="183840"/>
              </a:xfrm>
            </p:grpSpPr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2A6167B8-C2D0-9A8A-6ABC-160A92DD8162}"/>
                    </a:ext>
                  </a:extLst>
                </p:cNvPr>
                <p:cNvSpPr/>
                <p:nvPr/>
              </p:nvSpPr>
              <p:spPr>
                <a:xfrm>
                  <a:off x="296772" y="4115200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F0BCAE95-C0A1-9440-9B34-0405A9198FD6}"/>
                    </a:ext>
                  </a:extLst>
                </p:cNvPr>
                <p:cNvSpPr/>
                <p:nvPr/>
              </p:nvSpPr>
              <p:spPr>
                <a:xfrm>
                  <a:off x="258672" y="41691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EEF3C65F-81A2-4C05-49A5-CD770D7821B3}"/>
                    </a:ext>
                  </a:extLst>
                </p:cNvPr>
                <p:cNvSpPr/>
                <p:nvPr/>
              </p:nvSpPr>
              <p:spPr>
                <a:xfrm>
                  <a:off x="338046" y="416918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817C2287-9765-D134-015C-5663C8A25EFF}"/>
                    </a:ext>
                  </a:extLst>
                </p:cNvPr>
                <p:cNvSpPr/>
                <p:nvPr/>
              </p:nvSpPr>
              <p:spPr>
                <a:xfrm>
                  <a:off x="388458" y="425332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32C27F2D-4347-10B0-D945-ED3563F0F4F9}"/>
                  </a:ext>
                </a:extLst>
              </p:cNvPr>
              <p:cNvGrpSpPr/>
              <p:nvPr/>
            </p:nvGrpSpPr>
            <p:grpSpPr>
              <a:xfrm rot="18000000">
                <a:off x="2830852" y="2507328"/>
                <a:ext cx="83970" cy="69436"/>
                <a:chOff x="273050" y="4020776"/>
                <a:chExt cx="125094" cy="99694"/>
              </a:xfrm>
            </p:grpSpPr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48112918-2032-8301-27C2-FD496D2EB8D3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79E41A81-A724-B481-C5BC-97F46CDF3779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E3919EB1-C4E6-E0AA-EF6D-713E86B4C7DF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F9653A35-7645-EB8E-DA3C-69D601BFF702}"/>
                  </a:ext>
                </a:extLst>
              </p:cNvPr>
              <p:cNvSpPr/>
              <p:nvPr/>
            </p:nvSpPr>
            <p:spPr>
              <a:xfrm>
                <a:off x="2516086" y="2469356"/>
                <a:ext cx="301825" cy="145947"/>
              </a:xfrm>
              <a:custGeom>
                <a:avLst/>
                <a:gdLst>
                  <a:gd name="connsiteX0" fmla="*/ 79477 w 301825"/>
                  <a:gd name="connsiteY0" fmla="*/ 0 h 145947"/>
                  <a:gd name="connsiteX1" fmla="*/ 3277 w 301825"/>
                  <a:gd name="connsiteY1" fmla="*/ 57150 h 145947"/>
                  <a:gd name="connsiteX2" fmla="*/ 15183 w 301825"/>
                  <a:gd name="connsiteY2" fmla="*/ 104775 h 145947"/>
                  <a:gd name="connsiteX3" fmla="*/ 27089 w 301825"/>
                  <a:gd name="connsiteY3" fmla="*/ 130969 h 145947"/>
                  <a:gd name="connsiteX4" fmla="*/ 48520 w 301825"/>
                  <a:gd name="connsiteY4" fmla="*/ 145257 h 145947"/>
                  <a:gd name="connsiteX5" fmla="*/ 127102 w 301825"/>
                  <a:gd name="connsiteY5" fmla="*/ 109538 h 145947"/>
                  <a:gd name="connsiteX6" fmla="*/ 141389 w 301825"/>
                  <a:gd name="connsiteY6" fmla="*/ 142875 h 145947"/>
                  <a:gd name="connsiteX7" fmla="*/ 181870 w 301825"/>
                  <a:gd name="connsiteY7" fmla="*/ 100013 h 145947"/>
                  <a:gd name="connsiteX8" fmla="*/ 208064 w 301825"/>
                  <a:gd name="connsiteY8" fmla="*/ 121444 h 145947"/>
                  <a:gd name="connsiteX9" fmla="*/ 258070 w 301825"/>
                  <a:gd name="connsiteY9" fmla="*/ 121444 h 145947"/>
                  <a:gd name="connsiteX10" fmla="*/ 293789 w 301825"/>
                  <a:gd name="connsiteY10" fmla="*/ 100013 h 145947"/>
                  <a:gd name="connsiteX11" fmla="*/ 300933 w 301825"/>
                  <a:gd name="connsiteY11" fmla="*/ 61913 h 145947"/>
                  <a:gd name="connsiteX12" fmla="*/ 279502 w 301825"/>
                  <a:gd name="connsiteY12" fmla="*/ 54769 h 145947"/>
                  <a:gd name="connsiteX13" fmla="*/ 241402 w 301825"/>
                  <a:gd name="connsiteY13" fmla="*/ 45244 h 145947"/>
                  <a:gd name="connsiteX14" fmla="*/ 203302 w 301825"/>
                  <a:gd name="connsiteY14" fmla="*/ 26194 h 145947"/>
                  <a:gd name="connsiteX15" fmla="*/ 172345 w 301825"/>
                  <a:gd name="connsiteY15" fmla="*/ 30957 h 145947"/>
                  <a:gd name="connsiteX16" fmla="*/ 146152 w 301825"/>
                  <a:gd name="connsiteY16" fmla="*/ 66675 h 145947"/>
                  <a:gd name="connsiteX17" fmla="*/ 131864 w 301825"/>
                  <a:gd name="connsiteY17" fmla="*/ 57150 h 145947"/>
                  <a:gd name="connsiteX18" fmla="*/ 79477 w 301825"/>
                  <a:gd name="connsiteY18" fmla="*/ 0 h 145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1825" h="145947">
                    <a:moveTo>
                      <a:pt x="79477" y="0"/>
                    </a:moveTo>
                    <a:cubicBezTo>
                      <a:pt x="58046" y="0"/>
                      <a:pt x="13993" y="39688"/>
                      <a:pt x="3277" y="57150"/>
                    </a:cubicBezTo>
                    <a:cubicBezTo>
                      <a:pt x="-7439" y="74612"/>
                      <a:pt x="11214" y="92472"/>
                      <a:pt x="15183" y="104775"/>
                    </a:cubicBezTo>
                    <a:cubicBezTo>
                      <a:pt x="19152" y="117078"/>
                      <a:pt x="21533" y="124222"/>
                      <a:pt x="27089" y="130969"/>
                    </a:cubicBezTo>
                    <a:cubicBezTo>
                      <a:pt x="32645" y="137716"/>
                      <a:pt x="31851" y="148829"/>
                      <a:pt x="48520" y="145257"/>
                    </a:cubicBezTo>
                    <a:cubicBezTo>
                      <a:pt x="65189" y="141685"/>
                      <a:pt x="111624" y="109935"/>
                      <a:pt x="127102" y="109538"/>
                    </a:cubicBezTo>
                    <a:cubicBezTo>
                      <a:pt x="142580" y="109141"/>
                      <a:pt x="132261" y="144463"/>
                      <a:pt x="141389" y="142875"/>
                    </a:cubicBezTo>
                    <a:cubicBezTo>
                      <a:pt x="150517" y="141288"/>
                      <a:pt x="170758" y="103585"/>
                      <a:pt x="181870" y="100013"/>
                    </a:cubicBezTo>
                    <a:cubicBezTo>
                      <a:pt x="192982" y="96441"/>
                      <a:pt x="195364" y="117872"/>
                      <a:pt x="208064" y="121444"/>
                    </a:cubicBezTo>
                    <a:cubicBezTo>
                      <a:pt x="220764" y="125016"/>
                      <a:pt x="243783" y="125016"/>
                      <a:pt x="258070" y="121444"/>
                    </a:cubicBezTo>
                    <a:cubicBezTo>
                      <a:pt x="272357" y="117872"/>
                      <a:pt x="286645" y="109935"/>
                      <a:pt x="293789" y="100013"/>
                    </a:cubicBezTo>
                    <a:cubicBezTo>
                      <a:pt x="300933" y="90091"/>
                      <a:pt x="303314" y="69454"/>
                      <a:pt x="300933" y="61913"/>
                    </a:cubicBezTo>
                    <a:cubicBezTo>
                      <a:pt x="298552" y="54372"/>
                      <a:pt x="289424" y="57547"/>
                      <a:pt x="279502" y="54769"/>
                    </a:cubicBezTo>
                    <a:cubicBezTo>
                      <a:pt x="269580" y="51991"/>
                      <a:pt x="254102" y="50007"/>
                      <a:pt x="241402" y="45244"/>
                    </a:cubicBezTo>
                    <a:cubicBezTo>
                      <a:pt x="228702" y="40481"/>
                      <a:pt x="214811" y="28575"/>
                      <a:pt x="203302" y="26194"/>
                    </a:cubicBezTo>
                    <a:cubicBezTo>
                      <a:pt x="191793" y="23813"/>
                      <a:pt x="181870" y="24210"/>
                      <a:pt x="172345" y="30957"/>
                    </a:cubicBezTo>
                    <a:cubicBezTo>
                      <a:pt x="162820" y="37704"/>
                      <a:pt x="152899" y="62310"/>
                      <a:pt x="146152" y="66675"/>
                    </a:cubicBezTo>
                    <a:cubicBezTo>
                      <a:pt x="139405" y="71040"/>
                      <a:pt x="136230" y="64691"/>
                      <a:pt x="131864" y="57150"/>
                    </a:cubicBezTo>
                    <a:cubicBezTo>
                      <a:pt x="127498" y="49610"/>
                      <a:pt x="100908" y="0"/>
                      <a:pt x="79477" y="0"/>
                    </a:cubicBezTo>
                    <a:close/>
                  </a:path>
                </a:pathLst>
              </a:custGeom>
              <a:solidFill>
                <a:srgbClr val="B1B5B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9B3F22E3-0ADB-1826-846B-9CAF8E8A28DB}"/>
                  </a:ext>
                </a:extLst>
              </p:cNvPr>
              <p:cNvGrpSpPr/>
              <p:nvPr/>
            </p:nvGrpSpPr>
            <p:grpSpPr>
              <a:xfrm rot="18000000">
                <a:off x="2449303" y="2453325"/>
                <a:ext cx="124358" cy="135161"/>
                <a:chOff x="273050" y="4020776"/>
                <a:chExt cx="175505" cy="183840"/>
              </a:xfrm>
            </p:grpSpPr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D41507A0-5F18-3D74-159B-91C59F4A35E9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E92547BF-7F69-3D85-F2EE-F56E080DDA1D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749C41C1-475F-5BBB-A728-75E9A5C1667E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A8A55538-76D6-112A-8EBA-C81FD19BC0AF}"/>
                    </a:ext>
                  </a:extLst>
                </p:cNvPr>
                <p:cNvSpPr/>
                <p:nvPr/>
              </p:nvSpPr>
              <p:spPr>
                <a:xfrm>
                  <a:off x="402836" y="4158897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45" name="テキスト ボックス 44"/>
          <p:cNvSpPr txBox="1"/>
          <p:nvPr/>
        </p:nvSpPr>
        <p:spPr>
          <a:xfrm>
            <a:off x="136574" y="5580158"/>
            <a:ext cx="6590798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8000" b="1" spc="5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000" dirty="0">
                <a:ln w="28575">
                  <a:noFill/>
                </a:ln>
              </a:rPr>
              <a:t>五千円札、</a:t>
            </a:r>
            <a:endParaRPr lang="en-US" altLang="ja-JP" sz="8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80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80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80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8" name="乗算記号 67"/>
          <p:cNvSpPr/>
          <p:nvPr/>
        </p:nvSpPr>
        <p:spPr>
          <a:xfrm>
            <a:off x="1904316" y="1980662"/>
            <a:ext cx="2689271" cy="2689271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6574" y="336749"/>
            <a:ext cx="6590798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6600" b="1" spc="5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千円札不足の為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146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千円札が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不足している為、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お支払いに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五千円札、一万円札は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使えません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A4 210 x 297 mm</PresentationFormat>
  <Paragraphs>41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poph44_五千円札、一万円札は使えません（２）</dc:title>
  <dc:subject>poph44_五千円札、一万円札は使えません（２）</dc:subject>
  <dc:creator>でじけろお</dc:creator>
  <cp:lastModifiedBy/>
  <cp:revision>1</cp:revision>
  <dcterms:created xsi:type="dcterms:W3CDTF">2014-01-24T06:40:26Z</dcterms:created>
  <dcterms:modified xsi:type="dcterms:W3CDTF">2025-02-19T05:44:58Z</dcterms:modified>
  <cp:version>1</cp:version>
</cp:coreProperties>
</file>