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1" d="100"/>
          <a:sy n="101" d="100"/>
        </p:scale>
        <p:origin x="2148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3560856"/>
            <a:ext cx="7740860" cy="20702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AC473B-C6DB-88F5-AE4D-ED334588CC48}"/>
              </a:ext>
            </a:extLst>
          </p:cNvPr>
          <p:cNvSpPr txBox="1"/>
          <p:nvPr/>
        </p:nvSpPr>
        <p:spPr>
          <a:xfrm>
            <a:off x="1082570" y="1133745"/>
            <a:ext cx="7740860" cy="20702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五千円札が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B4E6099-B1D2-D40C-71CA-D961C172882F}"/>
              </a:ext>
            </a:extLst>
          </p:cNvPr>
          <p:cNvGrpSpPr/>
          <p:nvPr/>
        </p:nvGrpSpPr>
        <p:grpSpPr>
          <a:xfrm>
            <a:off x="581378" y="982134"/>
            <a:ext cx="8743244" cy="4800564"/>
            <a:chOff x="1082570" y="1133745"/>
            <a:chExt cx="7740860" cy="449734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99BAA26-3665-1B8C-A27F-DEC3BC6A9403}"/>
                </a:ext>
              </a:extLst>
            </p:cNvPr>
            <p:cNvSpPr txBox="1"/>
            <p:nvPr/>
          </p:nvSpPr>
          <p:spPr>
            <a:xfrm>
              <a:off x="1082570" y="3560856"/>
              <a:ext cx="7740860" cy="20702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不足しています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F26FA7B-C01F-BEAF-378C-9A80B9F2FBDB}"/>
                </a:ext>
              </a:extLst>
            </p:cNvPr>
            <p:cNvSpPr txBox="1"/>
            <p:nvPr/>
          </p:nvSpPr>
          <p:spPr>
            <a:xfrm>
              <a:off x="1082570" y="1133745"/>
              <a:ext cx="7740860" cy="207023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五千円札が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五千円札が不足している為、おつりはすべて千円札になります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申し訳ありませんが、ご協力お願いします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998730"/>
            <a:ext cx="7802136" cy="319253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五千円札が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不足しています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18FC2-3A00-E322-1DA9-59BC50E16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F63C3E6-8D66-3DD8-099F-024505A18E57}"/>
              </a:ext>
            </a:extLst>
          </p:cNvPr>
          <p:cNvSpPr txBox="1"/>
          <p:nvPr/>
        </p:nvSpPr>
        <p:spPr>
          <a:xfrm>
            <a:off x="110720" y="5798148"/>
            <a:ext cx="9690506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おつりは千円札になります</a:t>
            </a:r>
            <a:endParaRPr kumimoji="1" lang="en-US" altLang="ja-JP" sz="48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D15761B-C609-16C9-B9B2-71FF465DACAD}"/>
              </a:ext>
            </a:extLst>
          </p:cNvPr>
          <p:cNvSpPr txBox="1"/>
          <p:nvPr/>
        </p:nvSpPr>
        <p:spPr>
          <a:xfrm>
            <a:off x="110720" y="412819"/>
            <a:ext cx="9690506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五千円札が不足しています</a:t>
            </a:r>
            <a:endParaRPr kumimoji="1" lang="en-US" altLang="ja-JP" sz="60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AD17208-92FA-CF33-D182-A272F1EEA4FB}"/>
              </a:ext>
            </a:extLst>
          </p:cNvPr>
          <p:cNvGrpSpPr>
            <a:grpSpLocks noChangeAspect="1"/>
          </p:cNvGrpSpPr>
          <p:nvPr/>
        </p:nvGrpSpPr>
        <p:grpSpPr>
          <a:xfrm>
            <a:off x="1123557" y="1738489"/>
            <a:ext cx="7658886" cy="3597898"/>
            <a:chOff x="869916" y="2390578"/>
            <a:chExt cx="4003050" cy="1880506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7629F22E-EF6E-A095-FD56-3CC9A7458FEC}"/>
                </a:ext>
              </a:extLst>
            </p:cNvPr>
            <p:cNvSpPr/>
            <p:nvPr/>
          </p:nvSpPr>
          <p:spPr>
            <a:xfrm>
              <a:off x="869916" y="239057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1AD6EB0-C604-BEDC-0E5A-91D13807C1AF}"/>
                </a:ext>
              </a:extLst>
            </p:cNvPr>
            <p:cNvSpPr/>
            <p:nvPr/>
          </p:nvSpPr>
          <p:spPr>
            <a:xfrm>
              <a:off x="4252493" y="2456372"/>
              <a:ext cx="514735" cy="514736"/>
            </a:xfrm>
            <a:custGeom>
              <a:avLst/>
              <a:gdLst>
                <a:gd name="connsiteX0" fmla="*/ 213210 w 514735"/>
                <a:gd name="connsiteY0" fmla="*/ 0 h 514736"/>
                <a:gd name="connsiteX1" fmla="*/ 426421 w 514735"/>
                <a:gd name="connsiteY1" fmla="*/ 88315 h 514736"/>
                <a:gd name="connsiteX2" fmla="*/ 426421 w 514735"/>
                <a:gd name="connsiteY2" fmla="*/ 514736 h 514736"/>
                <a:gd name="connsiteX3" fmla="*/ 0 w 514735"/>
                <a:gd name="connsiteY3" fmla="*/ 88315 h 514736"/>
                <a:gd name="connsiteX4" fmla="*/ 213210 w 514735"/>
                <a:gd name="connsiteY4" fmla="*/ 0 h 51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735" h="514736">
                  <a:moveTo>
                    <a:pt x="213210" y="0"/>
                  </a:moveTo>
                  <a:cubicBezTo>
                    <a:pt x="290377" y="0"/>
                    <a:pt x="367544" y="29438"/>
                    <a:pt x="426421" y="88315"/>
                  </a:cubicBezTo>
                  <a:cubicBezTo>
                    <a:pt x="544174" y="206068"/>
                    <a:pt x="544174" y="396983"/>
                    <a:pt x="426421" y="514736"/>
                  </a:cubicBezTo>
                  <a:cubicBezTo>
                    <a:pt x="364267" y="310390"/>
                    <a:pt x="204346" y="150469"/>
                    <a:pt x="0" y="88315"/>
                  </a:cubicBezTo>
                  <a:cubicBezTo>
                    <a:pt x="58876" y="29438"/>
                    <a:pt x="136043" y="0"/>
                    <a:pt x="213210" y="0"/>
                  </a:cubicBezTo>
                  <a:close/>
                </a:path>
              </a:pathLst>
            </a:custGeom>
            <a:solidFill>
              <a:srgbClr val="D7BBB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3311E211-E9E9-E351-7E89-4EF89808345F}"/>
                </a:ext>
              </a:extLst>
            </p:cNvPr>
            <p:cNvSpPr/>
            <p:nvPr/>
          </p:nvSpPr>
          <p:spPr>
            <a:xfrm>
              <a:off x="1025491" y="2578108"/>
              <a:ext cx="3677478" cy="1625758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CC99FF">
                    <a:alpha val="50000"/>
                  </a:srgbClr>
                </a:gs>
                <a:gs pos="0">
                  <a:srgbClr val="CC99FF">
                    <a:alpha val="50000"/>
                  </a:srgbClr>
                </a:gs>
                <a:gs pos="30000">
                  <a:srgbClr val="5B9BD5">
                    <a:lumMod val="60000"/>
                    <a:lumOff val="40000"/>
                    <a:alpha val="50000"/>
                  </a:srgbClr>
                </a:gs>
                <a:gs pos="70000">
                  <a:srgbClr val="4472C4">
                    <a:lumMod val="60000"/>
                    <a:lumOff val="40000"/>
                    <a:alpha val="5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804FF56-F4CF-558A-5146-928BCF50240C}"/>
                </a:ext>
              </a:extLst>
            </p:cNvPr>
            <p:cNvSpPr/>
            <p:nvPr/>
          </p:nvSpPr>
          <p:spPr>
            <a:xfrm>
              <a:off x="2240584" y="2822704"/>
              <a:ext cx="1314631" cy="771403"/>
            </a:xfrm>
            <a:custGeom>
              <a:avLst/>
              <a:gdLst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9380 w 1314631"/>
                <a:gd name="connsiteY17" fmla="*/ 459084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1754 w 1314631"/>
                <a:gd name="connsiteY17" fmla="*/ 458302 h 771403"/>
                <a:gd name="connsiteX18" fmla="*/ 1279279 w 1314631"/>
                <a:gd name="connsiteY18" fmla="*/ 497498 h 771403"/>
                <a:gd name="connsiteX19" fmla="*/ 1275220 w 1314631"/>
                <a:gd name="connsiteY19" fmla="*/ 547774 h 771403"/>
                <a:gd name="connsiteX20" fmla="*/ 1191302 w 1314631"/>
                <a:gd name="connsiteY20" fmla="*/ 608554 h 771403"/>
                <a:gd name="connsiteX21" fmla="*/ 1159408 w 1314631"/>
                <a:gd name="connsiteY21" fmla="*/ 609698 h 771403"/>
                <a:gd name="connsiteX22" fmla="*/ 1158687 w 1314631"/>
                <a:gd name="connsiteY22" fmla="*/ 611993 h 771403"/>
                <a:gd name="connsiteX23" fmla="*/ 1115939 w 1314631"/>
                <a:gd name="connsiteY23" fmla="*/ 668853 h 771403"/>
                <a:gd name="connsiteX24" fmla="*/ 933559 w 1314631"/>
                <a:gd name="connsiteY24" fmla="*/ 718451 h 771403"/>
                <a:gd name="connsiteX25" fmla="*/ 919407 w 1314631"/>
                <a:gd name="connsiteY25" fmla="*/ 709451 h 771403"/>
                <a:gd name="connsiteX26" fmla="*/ 915915 w 1314631"/>
                <a:gd name="connsiteY26" fmla="*/ 714096 h 771403"/>
                <a:gd name="connsiteX27" fmla="*/ 683628 w 1314631"/>
                <a:gd name="connsiteY27" fmla="*/ 731955 h 771403"/>
                <a:gd name="connsiteX28" fmla="*/ 660353 w 1314631"/>
                <a:gd name="connsiteY28" fmla="*/ 691351 h 771403"/>
                <a:gd name="connsiteX29" fmla="*/ 646833 w 1314631"/>
                <a:gd name="connsiteY29" fmla="*/ 709334 h 771403"/>
                <a:gd name="connsiteX30" fmla="*/ 414546 w 1314631"/>
                <a:gd name="connsiteY30" fmla="*/ 727193 h 771403"/>
                <a:gd name="connsiteX31" fmla="*/ 408433 w 1314631"/>
                <a:gd name="connsiteY31" fmla="*/ 716529 h 771403"/>
                <a:gd name="connsiteX32" fmla="*/ 407612 w 1314631"/>
                <a:gd name="connsiteY32" fmla="*/ 717383 h 771403"/>
                <a:gd name="connsiteX33" fmla="*/ 218677 w 1314631"/>
                <a:gd name="connsiteY33" fmla="*/ 712340 h 771403"/>
                <a:gd name="connsiteX34" fmla="*/ 129862 w 1314631"/>
                <a:gd name="connsiteY34" fmla="*/ 611170 h 771403"/>
                <a:gd name="connsiteX35" fmla="*/ 124817 w 1314631"/>
                <a:gd name="connsiteY35" fmla="*/ 580996 h 771403"/>
                <a:gd name="connsiteX36" fmla="*/ 95907 w 1314631"/>
                <a:gd name="connsiteY36" fmla="*/ 572990 h 771403"/>
                <a:gd name="connsiteX37" fmla="*/ 11609 w 1314631"/>
                <a:gd name="connsiteY37" fmla="*/ 477272 h 771403"/>
                <a:gd name="connsiteX38" fmla="*/ 74221 w 1314631"/>
                <a:gd name="connsiteY38" fmla="*/ 366151 h 771403"/>
                <a:gd name="connsiteX39" fmla="*/ 133484 w 1314631"/>
                <a:gd name="connsiteY39" fmla="*/ 335366 h 771403"/>
                <a:gd name="connsiteX40" fmla="*/ 132419 w 1314631"/>
                <a:gd name="connsiteY40" fmla="*/ 335364 h 771403"/>
                <a:gd name="connsiteX41" fmla="*/ 312 w 1314631"/>
                <a:gd name="connsiteY41" fmla="*/ 250823 h 771403"/>
                <a:gd name="connsiteX42" fmla="*/ 188832 w 1314631"/>
                <a:gd name="connsiteY42" fmla="*/ 124274 h 771403"/>
                <a:gd name="connsiteX43" fmla="*/ 250427 w 1314631"/>
                <a:gd name="connsiteY43" fmla="*/ 124396 h 771403"/>
                <a:gd name="connsiteX44" fmla="*/ 250204 w 1314631"/>
                <a:gd name="connsiteY44" fmla="*/ 123715 h 771403"/>
                <a:gd name="connsiteX45" fmla="*/ 374029 w 1314631"/>
                <a:gd name="connsiteY45" fmla="*/ 47515 h 771403"/>
                <a:gd name="connsiteX46" fmla="*/ 461587 w 1314631"/>
                <a:gd name="connsiteY46" fmla="*/ 69833 h 771403"/>
                <a:gd name="connsiteX47" fmla="*/ 475182 w 1314631"/>
                <a:gd name="connsiteY47" fmla="*/ 82242 h 771403"/>
                <a:gd name="connsiteX48" fmla="*/ 471907 w 1314631"/>
                <a:gd name="connsiteY48" fmla="*/ 76493 h 771403"/>
                <a:gd name="connsiteX49" fmla="*/ 485035 w 1314631"/>
                <a:gd name="connsiteY49" fmla="*/ 13803 h 771403"/>
                <a:gd name="connsiteX50" fmla="*/ 512771 w 1314631"/>
                <a:gd name="connsiteY50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28897 w 1314631"/>
                <a:gd name="connsiteY17" fmla="*/ 390415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4631" h="771403">
                  <a:moveTo>
                    <a:pt x="512771" y="768"/>
                  </a:moveTo>
                  <a:cubicBezTo>
                    <a:pt x="545132" y="-4146"/>
                    <a:pt x="589123" y="14691"/>
                    <a:pt x="624549" y="51782"/>
                  </a:cubicBezTo>
                  <a:lnTo>
                    <a:pt x="649174" y="95021"/>
                  </a:lnTo>
                  <a:lnTo>
                    <a:pt x="649836" y="94980"/>
                  </a:lnTo>
                  <a:lnTo>
                    <a:pt x="697626" y="36378"/>
                  </a:lnTo>
                  <a:cubicBezTo>
                    <a:pt x="752400" y="-4569"/>
                    <a:pt x="816816" y="-10990"/>
                    <a:pt x="841504" y="22035"/>
                  </a:cubicBezTo>
                  <a:cubicBezTo>
                    <a:pt x="847676" y="30291"/>
                    <a:pt x="850781" y="40231"/>
                    <a:pt x="851110" y="51137"/>
                  </a:cubicBezTo>
                  <a:lnTo>
                    <a:pt x="847557" y="68736"/>
                  </a:lnTo>
                  <a:lnTo>
                    <a:pt x="884886" y="50970"/>
                  </a:lnTo>
                  <a:cubicBezTo>
                    <a:pt x="931650" y="39299"/>
                    <a:pt x="982772" y="55603"/>
                    <a:pt x="1013245" y="96366"/>
                  </a:cubicBezTo>
                  <a:lnTo>
                    <a:pt x="1030945" y="133845"/>
                  </a:lnTo>
                  <a:lnTo>
                    <a:pt x="1040903" y="128143"/>
                  </a:lnTo>
                  <a:cubicBezTo>
                    <a:pt x="1062759" y="119551"/>
                    <a:pt x="1087146" y="113510"/>
                    <a:pt x="1113124" y="110786"/>
                  </a:cubicBezTo>
                  <a:cubicBezTo>
                    <a:pt x="1217034" y="99892"/>
                    <a:pt x="1307050" y="146196"/>
                    <a:pt x="1314181" y="214210"/>
                  </a:cubicBezTo>
                  <a:cubicBezTo>
                    <a:pt x="1317747" y="248217"/>
                    <a:pt x="1299916" y="281213"/>
                    <a:pt x="1268205" y="307068"/>
                  </a:cubicBezTo>
                  <a:lnTo>
                    <a:pt x="1254079" y="315158"/>
                  </a:lnTo>
                  <a:lnTo>
                    <a:pt x="1241497" y="333555"/>
                  </a:lnTo>
                  <a:cubicBezTo>
                    <a:pt x="1239681" y="344510"/>
                    <a:pt x="1227902" y="338668"/>
                    <a:pt x="1228897" y="390415"/>
                  </a:cubicBezTo>
                  <a:cubicBezTo>
                    <a:pt x="1232273" y="411206"/>
                    <a:pt x="1255738" y="438867"/>
                    <a:pt x="1261754" y="458302"/>
                  </a:cubicBezTo>
                  <a:lnTo>
                    <a:pt x="1279279" y="497498"/>
                  </a:lnTo>
                  <a:cubicBezTo>
                    <a:pt x="1282679" y="514806"/>
                    <a:pt x="1281558" y="531895"/>
                    <a:pt x="1275220" y="547774"/>
                  </a:cubicBezTo>
                  <a:cubicBezTo>
                    <a:pt x="1262545" y="579531"/>
                    <a:pt x="1231404" y="600433"/>
                    <a:pt x="1191302" y="608554"/>
                  </a:cubicBezTo>
                  <a:lnTo>
                    <a:pt x="1159408" y="609698"/>
                  </a:lnTo>
                  <a:lnTo>
                    <a:pt x="1158687" y="611993"/>
                  </a:lnTo>
                  <a:cubicBezTo>
                    <a:pt x="1148243" y="632291"/>
                    <a:pt x="1133942" y="651658"/>
                    <a:pt x="1115939" y="668853"/>
                  </a:cubicBezTo>
                  <a:cubicBezTo>
                    <a:pt x="1061927" y="720440"/>
                    <a:pt x="989925" y="737834"/>
                    <a:pt x="933559" y="718451"/>
                  </a:cubicBezTo>
                  <a:lnTo>
                    <a:pt x="919407" y="709451"/>
                  </a:lnTo>
                  <a:lnTo>
                    <a:pt x="915915" y="714096"/>
                  </a:lnTo>
                  <a:cubicBezTo>
                    <a:pt x="843899" y="782878"/>
                    <a:pt x="739901" y="790874"/>
                    <a:pt x="683628" y="731955"/>
                  </a:cubicBezTo>
                  <a:lnTo>
                    <a:pt x="660353" y="691351"/>
                  </a:lnTo>
                  <a:lnTo>
                    <a:pt x="646833" y="709334"/>
                  </a:lnTo>
                  <a:cubicBezTo>
                    <a:pt x="574817" y="778116"/>
                    <a:pt x="470819" y="786112"/>
                    <a:pt x="414546" y="727193"/>
                  </a:cubicBezTo>
                  <a:lnTo>
                    <a:pt x="408433" y="716529"/>
                  </a:lnTo>
                  <a:lnTo>
                    <a:pt x="407612" y="717383"/>
                  </a:lnTo>
                  <a:cubicBezTo>
                    <a:pt x="357432" y="749551"/>
                    <a:pt x="283359" y="749684"/>
                    <a:pt x="218677" y="712340"/>
                  </a:cubicBezTo>
                  <a:cubicBezTo>
                    <a:pt x="175555" y="687444"/>
                    <a:pt x="144772" y="650605"/>
                    <a:pt x="129862" y="611170"/>
                  </a:cubicBezTo>
                  <a:lnTo>
                    <a:pt x="124817" y="580996"/>
                  </a:lnTo>
                  <a:lnTo>
                    <a:pt x="95907" y="572990"/>
                  </a:lnTo>
                  <a:cubicBezTo>
                    <a:pt x="47748" y="551281"/>
                    <a:pt x="15844" y="517660"/>
                    <a:pt x="11609" y="477272"/>
                  </a:cubicBezTo>
                  <a:cubicBezTo>
                    <a:pt x="7375" y="436884"/>
                    <a:pt x="31612" y="397377"/>
                    <a:pt x="74221" y="366151"/>
                  </a:cubicBezTo>
                  <a:lnTo>
                    <a:pt x="133484" y="335366"/>
                  </a:lnTo>
                  <a:lnTo>
                    <a:pt x="132419" y="335364"/>
                  </a:lnTo>
                  <a:cubicBezTo>
                    <a:pt x="59101" y="326841"/>
                    <a:pt x="4899" y="294573"/>
                    <a:pt x="312" y="250823"/>
                  </a:cubicBezTo>
                  <a:cubicBezTo>
                    <a:pt x="-5804" y="192490"/>
                    <a:pt x="78600" y="135832"/>
                    <a:pt x="188832" y="124274"/>
                  </a:cubicBezTo>
                  <a:lnTo>
                    <a:pt x="250427" y="124396"/>
                  </a:lnTo>
                  <a:cubicBezTo>
                    <a:pt x="250353" y="124169"/>
                    <a:pt x="250278" y="123942"/>
                    <a:pt x="250204" y="123715"/>
                  </a:cubicBezTo>
                  <a:cubicBezTo>
                    <a:pt x="250204" y="81631"/>
                    <a:pt x="305642" y="47515"/>
                    <a:pt x="374029" y="47515"/>
                  </a:cubicBezTo>
                  <a:cubicBezTo>
                    <a:pt x="408222" y="47515"/>
                    <a:pt x="439179" y="56044"/>
                    <a:pt x="461587" y="69833"/>
                  </a:cubicBezTo>
                  <a:lnTo>
                    <a:pt x="475182" y="82242"/>
                  </a:lnTo>
                  <a:lnTo>
                    <a:pt x="471907" y="76493"/>
                  </a:lnTo>
                  <a:cubicBezTo>
                    <a:pt x="466201" y="50957"/>
                    <a:pt x="470126" y="28043"/>
                    <a:pt x="485035" y="13803"/>
                  </a:cubicBezTo>
                  <a:cubicBezTo>
                    <a:pt x="492489" y="6683"/>
                    <a:pt x="501984" y="2406"/>
                    <a:pt x="512771" y="768"/>
                  </a:cubicBez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BCF24A8-01F9-4718-377C-6BB6ADAA5BE8}"/>
                </a:ext>
              </a:extLst>
            </p:cNvPr>
            <p:cNvSpPr/>
            <p:nvPr/>
          </p:nvSpPr>
          <p:spPr>
            <a:xfrm>
              <a:off x="2447925" y="2801956"/>
              <a:ext cx="1069975" cy="926274"/>
            </a:xfrm>
            <a:custGeom>
              <a:avLst/>
              <a:gdLst>
                <a:gd name="connsiteX0" fmla="*/ 52388 w 1069975"/>
                <a:gd name="connsiteY0" fmla="*/ 869124 h 926274"/>
                <a:gd name="connsiteX1" fmla="*/ 80963 w 1069975"/>
                <a:gd name="connsiteY1" fmla="*/ 897699 h 926274"/>
                <a:gd name="connsiteX2" fmla="*/ 52388 w 1069975"/>
                <a:gd name="connsiteY2" fmla="*/ 926274 h 926274"/>
                <a:gd name="connsiteX3" fmla="*/ 23813 w 1069975"/>
                <a:gd name="connsiteY3" fmla="*/ 897699 h 926274"/>
                <a:gd name="connsiteX4" fmla="*/ 52388 w 1069975"/>
                <a:gd name="connsiteY4" fmla="*/ 869124 h 926274"/>
                <a:gd name="connsiteX5" fmla="*/ 169863 w 1069975"/>
                <a:gd name="connsiteY5" fmla="*/ 815149 h 926274"/>
                <a:gd name="connsiteX6" fmla="*/ 198438 w 1069975"/>
                <a:gd name="connsiteY6" fmla="*/ 843724 h 926274"/>
                <a:gd name="connsiteX7" fmla="*/ 169863 w 1069975"/>
                <a:gd name="connsiteY7" fmla="*/ 872299 h 926274"/>
                <a:gd name="connsiteX8" fmla="*/ 141288 w 1069975"/>
                <a:gd name="connsiteY8" fmla="*/ 843724 h 926274"/>
                <a:gd name="connsiteX9" fmla="*/ 169863 w 1069975"/>
                <a:gd name="connsiteY9" fmla="*/ 815149 h 926274"/>
                <a:gd name="connsiteX10" fmla="*/ 79375 w 1069975"/>
                <a:gd name="connsiteY10" fmla="*/ 771525 h 926274"/>
                <a:gd name="connsiteX11" fmla="*/ 107950 w 1069975"/>
                <a:gd name="connsiteY11" fmla="*/ 800100 h 926274"/>
                <a:gd name="connsiteX12" fmla="*/ 79375 w 1069975"/>
                <a:gd name="connsiteY12" fmla="*/ 828675 h 926274"/>
                <a:gd name="connsiteX13" fmla="*/ 50800 w 1069975"/>
                <a:gd name="connsiteY13" fmla="*/ 800100 h 926274"/>
                <a:gd name="connsiteX14" fmla="*/ 79375 w 1069975"/>
                <a:gd name="connsiteY14" fmla="*/ 771525 h 926274"/>
                <a:gd name="connsiteX15" fmla="*/ 28575 w 1069975"/>
                <a:gd name="connsiteY15" fmla="*/ 739775 h 926274"/>
                <a:gd name="connsiteX16" fmla="*/ 57150 w 1069975"/>
                <a:gd name="connsiteY16" fmla="*/ 768350 h 926274"/>
                <a:gd name="connsiteX17" fmla="*/ 28575 w 1069975"/>
                <a:gd name="connsiteY17" fmla="*/ 796925 h 926274"/>
                <a:gd name="connsiteX18" fmla="*/ 0 w 1069975"/>
                <a:gd name="connsiteY18" fmla="*/ 768350 h 926274"/>
                <a:gd name="connsiteX19" fmla="*/ 28575 w 1069975"/>
                <a:gd name="connsiteY19" fmla="*/ 739775 h 926274"/>
                <a:gd name="connsiteX20" fmla="*/ 914400 w 1069975"/>
                <a:gd name="connsiteY20" fmla="*/ 711200 h 926274"/>
                <a:gd name="connsiteX21" fmla="*/ 942975 w 1069975"/>
                <a:gd name="connsiteY21" fmla="*/ 739775 h 926274"/>
                <a:gd name="connsiteX22" fmla="*/ 914400 w 1069975"/>
                <a:gd name="connsiteY22" fmla="*/ 768350 h 926274"/>
                <a:gd name="connsiteX23" fmla="*/ 885825 w 1069975"/>
                <a:gd name="connsiteY23" fmla="*/ 739775 h 926274"/>
                <a:gd name="connsiteX24" fmla="*/ 914400 w 1069975"/>
                <a:gd name="connsiteY24" fmla="*/ 711200 h 926274"/>
                <a:gd name="connsiteX25" fmla="*/ 130175 w 1069975"/>
                <a:gd name="connsiteY25" fmla="*/ 698500 h 926274"/>
                <a:gd name="connsiteX26" fmla="*/ 158750 w 1069975"/>
                <a:gd name="connsiteY26" fmla="*/ 727075 h 926274"/>
                <a:gd name="connsiteX27" fmla="*/ 130175 w 1069975"/>
                <a:gd name="connsiteY27" fmla="*/ 755650 h 926274"/>
                <a:gd name="connsiteX28" fmla="*/ 101600 w 1069975"/>
                <a:gd name="connsiteY28" fmla="*/ 727075 h 926274"/>
                <a:gd name="connsiteX29" fmla="*/ 130175 w 1069975"/>
                <a:gd name="connsiteY29" fmla="*/ 698500 h 926274"/>
                <a:gd name="connsiteX30" fmla="*/ 749300 w 1069975"/>
                <a:gd name="connsiteY30" fmla="*/ 663575 h 926274"/>
                <a:gd name="connsiteX31" fmla="*/ 777875 w 1069975"/>
                <a:gd name="connsiteY31" fmla="*/ 692150 h 926274"/>
                <a:gd name="connsiteX32" fmla="*/ 749300 w 1069975"/>
                <a:gd name="connsiteY32" fmla="*/ 720725 h 926274"/>
                <a:gd name="connsiteX33" fmla="*/ 720725 w 1069975"/>
                <a:gd name="connsiteY33" fmla="*/ 692150 h 926274"/>
                <a:gd name="connsiteX34" fmla="*/ 749300 w 1069975"/>
                <a:gd name="connsiteY34" fmla="*/ 663575 h 926274"/>
                <a:gd name="connsiteX35" fmla="*/ 82550 w 1069975"/>
                <a:gd name="connsiteY35" fmla="*/ 647700 h 926274"/>
                <a:gd name="connsiteX36" fmla="*/ 111125 w 1069975"/>
                <a:gd name="connsiteY36" fmla="*/ 676275 h 926274"/>
                <a:gd name="connsiteX37" fmla="*/ 82550 w 1069975"/>
                <a:gd name="connsiteY37" fmla="*/ 704850 h 926274"/>
                <a:gd name="connsiteX38" fmla="*/ 53975 w 1069975"/>
                <a:gd name="connsiteY38" fmla="*/ 676275 h 926274"/>
                <a:gd name="connsiteX39" fmla="*/ 82550 w 1069975"/>
                <a:gd name="connsiteY39" fmla="*/ 647700 h 926274"/>
                <a:gd name="connsiteX40" fmla="*/ 993775 w 1069975"/>
                <a:gd name="connsiteY40" fmla="*/ 641350 h 926274"/>
                <a:gd name="connsiteX41" fmla="*/ 1022350 w 1069975"/>
                <a:gd name="connsiteY41" fmla="*/ 669925 h 926274"/>
                <a:gd name="connsiteX42" fmla="*/ 993775 w 1069975"/>
                <a:gd name="connsiteY42" fmla="*/ 698500 h 926274"/>
                <a:gd name="connsiteX43" fmla="*/ 965200 w 1069975"/>
                <a:gd name="connsiteY43" fmla="*/ 669925 h 926274"/>
                <a:gd name="connsiteX44" fmla="*/ 993775 w 1069975"/>
                <a:gd name="connsiteY44" fmla="*/ 641350 h 926274"/>
                <a:gd name="connsiteX45" fmla="*/ 892175 w 1069975"/>
                <a:gd name="connsiteY45" fmla="*/ 631825 h 926274"/>
                <a:gd name="connsiteX46" fmla="*/ 920750 w 1069975"/>
                <a:gd name="connsiteY46" fmla="*/ 660400 h 926274"/>
                <a:gd name="connsiteX47" fmla="*/ 892175 w 1069975"/>
                <a:gd name="connsiteY47" fmla="*/ 688975 h 926274"/>
                <a:gd name="connsiteX48" fmla="*/ 863600 w 1069975"/>
                <a:gd name="connsiteY48" fmla="*/ 660400 h 926274"/>
                <a:gd name="connsiteX49" fmla="*/ 892175 w 1069975"/>
                <a:gd name="connsiteY49" fmla="*/ 631825 h 926274"/>
                <a:gd name="connsiteX50" fmla="*/ 958850 w 1069975"/>
                <a:gd name="connsiteY50" fmla="*/ 571500 h 926274"/>
                <a:gd name="connsiteX51" fmla="*/ 987425 w 1069975"/>
                <a:gd name="connsiteY51" fmla="*/ 600075 h 926274"/>
                <a:gd name="connsiteX52" fmla="*/ 958850 w 1069975"/>
                <a:gd name="connsiteY52" fmla="*/ 628650 h 926274"/>
                <a:gd name="connsiteX53" fmla="*/ 930275 w 1069975"/>
                <a:gd name="connsiteY53" fmla="*/ 600075 h 926274"/>
                <a:gd name="connsiteX54" fmla="*/ 958850 w 1069975"/>
                <a:gd name="connsiteY54" fmla="*/ 571500 h 926274"/>
                <a:gd name="connsiteX55" fmla="*/ 1041400 w 1069975"/>
                <a:gd name="connsiteY55" fmla="*/ 533400 h 926274"/>
                <a:gd name="connsiteX56" fmla="*/ 1069975 w 1069975"/>
                <a:gd name="connsiteY56" fmla="*/ 561975 h 926274"/>
                <a:gd name="connsiteX57" fmla="*/ 1041400 w 1069975"/>
                <a:gd name="connsiteY57" fmla="*/ 590550 h 926274"/>
                <a:gd name="connsiteX58" fmla="*/ 1012825 w 1069975"/>
                <a:gd name="connsiteY58" fmla="*/ 561975 h 926274"/>
                <a:gd name="connsiteX59" fmla="*/ 1041400 w 1069975"/>
                <a:gd name="connsiteY59" fmla="*/ 533400 h 926274"/>
                <a:gd name="connsiteX60" fmla="*/ 942975 w 1069975"/>
                <a:gd name="connsiteY60" fmla="*/ 463550 h 926274"/>
                <a:gd name="connsiteX61" fmla="*/ 971550 w 1069975"/>
                <a:gd name="connsiteY61" fmla="*/ 492125 h 926274"/>
                <a:gd name="connsiteX62" fmla="*/ 942975 w 1069975"/>
                <a:gd name="connsiteY62" fmla="*/ 520700 h 926274"/>
                <a:gd name="connsiteX63" fmla="*/ 914400 w 1069975"/>
                <a:gd name="connsiteY63" fmla="*/ 492125 h 926274"/>
                <a:gd name="connsiteX64" fmla="*/ 942975 w 1069975"/>
                <a:gd name="connsiteY64" fmla="*/ 463550 h 926274"/>
                <a:gd name="connsiteX65" fmla="*/ 746125 w 1069975"/>
                <a:gd name="connsiteY65" fmla="*/ 114300 h 926274"/>
                <a:gd name="connsiteX66" fmla="*/ 774700 w 1069975"/>
                <a:gd name="connsiteY66" fmla="*/ 142875 h 926274"/>
                <a:gd name="connsiteX67" fmla="*/ 746125 w 1069975"/>
                <a:gd name="connsiteY67" fmla="*/ 171450 h 926274"/>
                <a:gd name="connsiteX68" fmla="*/ 717550 w 1069975"/>
                <a:gd name="connsiteY68" fmla="*/ 142875 h 926274"/>
                <a:gd name="connsiteX69" fmla="*/ 746125 w 1069975"/>
                <a:gd name="connsiteY69" fmla="*/ 114300 h 926274"/>
                <a:gd name="connsiteX70" fmla="*/ 603250 w 1069975"/>
                <a:gd name="connsiteY70" fmla="*/ 104775 h 926274"/>
                <a:gd name="connsiteX71" fmla="*/ 631825 w 1069975"/>
                <a:gd name="connsiteY71" fmla="*/ 133350 h 926274"/>
                <a:gd name="connsiteX72" fmla="*/ 603250 w 1069975"/>
                <a:gd name="connsiteY72" fmla="*/ 161925 h 926274"/>
                <a:gd name="connsiteX73" fmla="*/ 574675 w 1069975"/>
                <a:gd name="connsiteY73" fmla="*/ 133350 h 926274"/>
                <a:gd name="connsiteX74" fmla="*/ 603250 w 1069975"/>
                <a:gd name="connsiteY74" fmla="*/ 104775 h 926274"/>
                <a:gd name="connsiteX75" fmla="*/ 654050 w 1069975"/>
                <a:gd name="connsiteY75" fmla="*/ 66675 h 926274"/>
                <a:gd name="connsiteX76" fmla="*/ 682625 w 1069975"/>
                <a:gd name="connsiteY76" fmla="*/ 95250 h 926274"/>
                <a:gd name="connsiteX77" fmla="*/ 654050 w 1069975"/>
                <a:gd name="connsiteY77" fmla="*/ 123825 h 926274"/>
                <a:gd name="connsiteX78" fmla="*/ 625475 w 1069975"/>
                <a:gd name="connsiteY78" fmla="*/ 95250 h 926274"/>
                <a:gd name="connsiteX79" fmla="*/ 654050 w 1069975"/>
                <a:gd name="connsiteY79" fmla="*/ 66675 h 926274"/>
                <a:gd name="connsiteX80" fmla="*/ 241300 w 1069975"/>
                <a:gd name="connsiteY80" fmla="*/ 57150 h 926274"/>
                <a:gd name="connsiteX81" fmla="*/ 269875 w 1069975"/>
                <a:gd name="connsiteY81" fmla="*/ 85725 h 926274"/>
                <a:gd name="connsiteX82" fmla="*/ 241300 w 1069975"/>
                <a:gd name="connsiteY82" fmla="*/ 114300 h 926274"/>
                <a:gd name="connsiteX83" fmla="*/ 212725 w 1069975"/>
                <a:gd name="connsiteY83" fmla="*/ 85725 h 926274"/>
                <a:gd name="connsiteX84" fmla="*/ 241300 w 1069975"/>
                <a:gd name="connsiteY84" fmla="*/ 57150 h 926274"/>
                <a:gd name="connsiteX85" fmla="*/ 504825 w 1069975"/>
                <a:gd name="connsiteY85" fmla="*/ 38100 h 926274"/>
                <a:gd name="connsiteX86" fmla="*/ 533400 w 1069975"/>
                <a:gd name="connsiteY86" fmla="*/ 66675 h 926274"/>
                <a:gd name="connsiteX87" fmla="*/ 504825 w 1069975"/>
                <a:gd name="connsiteY87" fmla="*/ 95250 h 926274"/>
                <a:gd name="connsiteX88" fmla="*/ 476250 w 1069975"/>
                <a:gd name="connsiteY88" fmla="*/ 66675 h 926274"/>
                <a:gd name="connsiteX89" fmla="*/ 504825 w 1069975"/>
                <a:gd name="connsiteY89" fmla="*/ 38100 h 926274"/>
                <a:gd name="connsiteX90" fmla="*/ 587375 w 1069975"/>
                <a:gd name="connsiteY90" fmla="*/ 9525 h 926274"/>
                <a:gd name="connsiteX91" fmla="*/ 615950 w 1069975"/>
                <a:gd name="connsiteY91" fmla="*/ 38100 h 926274"/>
                <a:gd name="connsiteX92" fmla="*/ 587375 w 1069975"/>
                <a:gd name="connsiteY92" fmla="*/ 66675 h 926274"/>
                <a:gd name="connsiteX93" fmla="*/ 558800 w 1069975"/>
                <a:gd name="connsiteY93" fmla="*/ 38100 h 926274"/>
                <a:gd name="connsiteX94" fmla="*/ 587375 w 1069975"/>
                <a:gd name="connsiteY94" fmla="*/ 9525 h 926274"/>
                <a:gd name="connsiteX95" fmla="*/ 720725 w 1069975"/>
                <a:gd name="connsiteY95" fmla="*/ 0 h 926274"/>
                <a:gd name="connsiteX96" fmla="*/ 749300 w 1069975"/>
                <a:gd name="connsiteY96" fmla="*/ 28575 h 926274"/>
                <a:gd name="connsiteX97" fmla="*/ 720725 w 1069975"/>
                <a:gd name="connsiteY97" fmla="*/ 57150 h 926274"/>
                <a:gd name="connsiteX98" fmla="*/ 692150 w 1069975"/>
                <a:gd name="connsiteY98" fmla="*/ 28575 h 926274"/>
                <a:gd name="connsiteX99" fmla="*/ 720725 w 1069975"/>
                <a:gd name="connsiteY99" fmla="*/ 0 h 9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69975" h="926274">
                  <a:moveTo>
                    <a:pt x="52388" y="869124"/>
                  </a:moveTo>
                  <a:cubicBezTo>
                    <a:pt x="68170" y="869124"/>
                    <a:pt x="80963" y="881917"/>
                    <a:pt x="80963" y="897699"/>
                  </a:cubicBezTo>
                  <a:cubicBezTo>
                    <a:pt x="80963" y="913481"/>
                    <a:pt x="68170" y="926274"/>
                    <a:pt x="52388" y="926274"/>
                  </a:cubicBezTo>
                  <a:cubicBezTo>
                    <a:pt x="36606" y="926274"/>
                    <a:pt x="23813" y="913481"/>
                    <a:pt x="23813" y="897699"/>
                  </a:cubicBezTo>
                  <a:cubicBezTo>
                    <a:pt x="23813" y="881917"/>
                    <a:pt x="36606" y="869124"/>
                    <a:pt x="52388" y="869124"/>
                  </a:cubicBezTo>
                  <a:close/>
                  <a:moveTo>
                    <a:pt x="169863" y="815149"/>
                  </a:moveTo>
                  <a:cubicBezTo>
                    <a:pt x="185645" y="815149"/>
                    <a:pt x="198438" y="827942"/>
                    <a:pt x="198438" y="843724"/>
                  </a:cubicBezTo>
                  <a:cubicBezTo>
                    <a:pt x="198438" y="859506"/>
                    <a:pt x="185645" y="872299"/>
                    <a:pt x="169863" y="872299"/>
                  </a:cubicBezTo>
                  <a:cubicBezTo>
                    <a:pt x="154081" y="872299"/>
                    <a:pt x="141288" y="859506"/>
                    <a:pt x="141288" y="843724"/>
                  </a:cubicBezTo>
                  <a:cubicBezTo>
                    <a:pt x="141288" y="827942"/>
                    <a:pt x="154081" y="815149"/>
                    <a:pt x="169863" y="815149"/>
                  </a:cubicBezTo>
                  <a:close/>
                  <a:moveTo>
                    <a:pt x="79375" y="771525"/>
                  </a:moveTo>
                  <a:cubicBezTo>
                    <a:pt x="95157" y="771525"/>
                    <a:pt x="107950" y="784318"/>
                    <a:pt x="107950" y="800100"/>
                  </a:cubicBezTo>
                  <a:cubicBezTo>
                    <a:pt x="107950" y="815882"/>
                    <a:pt x="95157" y="828675"/>
                    <a:pt x="79375" y="828675"/>
                  </a:cubicBezTo>
                  <a:cubicBezTo>
                    <a:pt x="63593" y="828675"/>
                    <a:pt x="50800" y="815882"/>
                    <a:pt x="50800" y="800100"/>
                  </a:cubicBezTo>
                  <a:cubicBezTo>
                    <a:pt x="50800" y="784318"/>
                    <a:pt x="63593" y="771525"/>
                    <a:pt x="79375" y="771525"/>
                  </a:cubicBezTo>
                  <a:close/>
                  <a:moveTo>
                    <a:pt x="28575" y="739775"/>
                  </a:moveTo>
                  <a:cubicBezTo>
                    <a:pt x="44357" y="739775"/>
                    <a:pt x="57150" y="752568"/>
                    <a:pt x="57150" y="768350"/>
                  </a:cubicBezTo>
                  <a:cubicBezTo>
                    <a:pt x="57150" y="784132"/>
                    <a:pt x="44357" y="796925"/>
                    <a:pt x="28575" y="796925"/>
                  </a:cubicBezTo>
                  <a:cubicBezTo>
                    <a:pt x="12793" y="796925"/>
                    <a:pt x="0" y="784132"/>
                    <a:pt x="0" y="768350"/>
                  </a:cubicBezTo>
                  <a:cubicBezTo>
                    <a:pt x="0" y="752568"/>
                    <a:pt x="12793" y="739775"/>
                    <a:pt x="28575" y="739775"/>
                  </a:cubicBezTo>
                  <a:close/>
                  <a:moveTo>
                    <a:pt x="914400" y="711200"/>
                  </a:moveTo>
                  <a:cubicBezTo>
                    <a:pt x="930182" y="711200"/>
                    <a:pt x="942975" y="723993"/>
                    <a:pt x="942975" y="739775"/>
                  </a:cubicBezTo>
                  <a:cubicBezTo>
                    <a:pt x="942975" y="755557"/>
                    <a:pt x="930182" y="768350"/>
                    <a:pt x="914400" y="768350"/>
                  </a:cubicBezTo>
                  <a:cubicBezTo>
                    <a:pt x="898618" y="768350"/>
                    <a:pt x="885825" y="755557"/>
                    <a:pt x="885825" y="739775"/>
                  </a:cubicBezTo>
                  <a:cubicBezTo>
                    <a:pt x="885825" y="723993"/>
                    <a:pt x="898618" y="711200"/>
                    <a:pt x="914400" y="711200"/>
                  </a:cubicBezTo>
                  <a:close/>
                  <a:moveTo>
                    <a:pt x="130175" y="698500"/>
                  </a:moveTo>
                  <a:cubicBezTo>
                    <a:pt x="145957" y="698500"/>
                    <a:pt x="158750" y="711293"/>
                    <a:pt x="158750" y="727075"/>
                  </a:cubicBezTo>
                  <a:cubicBezTo>
                    <a:pt x="158750" y="742857"/>
                    <a:pt x="145957" y="755650"/>
                    <a:pt x="130175" y="755650"/>
                  </a:cubicBezTo>
                  <a:cubicBezTo>
                    <a:pt x="114393" y="755650"/>
                    <a:pt x="101600" y="742857"/>
                    <a:pt x="101600" y="727075"/>
                  </a:cubicBezTo>
                  <a:cubicBezTo>
                    <a:pt x="101600" y="711293"/>
                    <a:pt x="114393" y="698500"/>
                    <a:pt x="130175" y="698500"/>
                  </a:cubicBezTo>
                  <a:close/>
                  <a:moveTo>
                    <a:pt x="749300" y="663575"/>
                  </a:moveTo>
                  <a:cubicBezTo>
                    <a:pt x="765082" y="663575"/>
                    <a:pt x="777875" y="676368"/>
                    <a:pt x="777875" y="692150"/>
                  </a:cubicBezTo>
                  <a:cubicBezTo>
                    <a:pt x="777875" y="707932"/>
                    <a:pt x="765082" y="720725"/>
                    <a:pt x="749300" y="720725"/>
                  </a:cubicBezTo>
                  <a:cubicBezTo>
                    <a:pt x="733518" y="720725"/>
                    <a:pt x="720725" y="707932"/>
                    <a:pt x="720725" y="692150"/>
                  </a:cubicBezTo>
                  <a:cubicBezTo>
                    <a:pt x="720725" y="676368"/>
                    <a:pt x="733518" y="663575"/>
                    <a:pt x="749300" y="663575"/>
                  </a:cubicBezTo>
                  <a:close/>
                  <a:moveTo>
                    <a:pt x="82550" y="647700"/>
                  </a:moveTo>
                  <a:cubicBezTo>
                    <a:pt x="98332" y="647700"/>
                    <a:pt x="111125" y="660493"/>
                    <a:pt x="111125" y="676275"/>
                  </a:cubicBezTo>
                  <a:cubicBezTo>
                    <a:pt x="111125" y="692057"/>
                    <a:pt x="98332" y="704850"/>
                    <a:pt x="82550" y="704850"/>
                  </a:cubicBezTo>
                  <a:cubicBezTo>
                    <a:pt x="66768" y="704850"/>
                    <a:pt x="53975" y="692057"/>
                    <a:pt x="53975" y="676275"/>
                  </a:cubicBezTo>
                  <a:cubicBezTo>
                    <a:pt x="53975" y="660493"/>
                    <a:pt x="66768" y="647700"/>
                    <a:pt x="82550" y="647700"/>
                  </a:cubicBezTo>
                  <a:close/>
                  <a:moveTo>
                    <a:pt x="993775" y="641350"/>
                  </a:moveTo>
                  <a:cubicBezTo>
                    <a:pt x="1009557" y="641350"/>
                    <a:pt x="1022350" y="654143"/>
                    <a:pt x="1022350" y="669925"/>
                  </a:cubicBezTo>
                  <a:cubicBezTo>
                    <a:pt x="1022350" y="685707"/>
                    <a:pt x="1009557" y="698500"/>
                    <a:pt x="993775" y="698500"/>
                  </a:cubicBezTo>
                  <a:cubicBezTo>
                    <a:pt x="977993" y="698500"/>
                    <a:pt x="965200" y="685707"/>
                    <a:pt x="965200" y="669925"/>
                  </a:cubicBezTo>
                  <a:cubicBezTo>
                    <a:pt x="965200" y="654143"/>
                    <a:pt x="977993" y="641350"/>
                    <a:pt x="993775" y="641350"/>
                  </a:cubicBezTo>
                  <a:close/>
                  <a:moveTo>
                    <a:pt x="892175" y="631825"/>
                  </a:moveTo>
                  <a:cubicBezTo>
                    <a:pt x="907957" y="631825"/>
                    <a:pt x="920750" y="644618"/>
                    <a:pt x="920750" y="660400"/>
                  </a:cubicBezTo>
                  <a:cubicBezTo>
                    <a:pt x="920750" y="676182"/>
                    <a:pt x="907957" y="688975"/>
                    <a:pt x="892175" y="688975"/>
                  </a:cubicBezTo>
                  <a:cubicBezTo>
                    <a:pt x="876393" y="688975"/>
                    <a:pt x="863600" y="676182"/>
                    <a:pt x="863600" y="660400"/>
                  </a:cubicBezTo>
                  <a:cubicBezTo>
                    <a:pt x="863600" y="644618"/>
                    <a:pt x="876393" y="631825"/>
                    <a:pt x="892175" y="631825"/>
                  </a:cubicBezTo>
                  <a:close/>
                  <a:moveTo>
                    <a:pt x="958850" y="571500"/>
                  </a:moveTo>
                  <a:cubicBezTo>
                    <a:pt x="974632" y="571500"/>
                    <a:pt x="987425" y="584293"/>
                    <a:pt x="987425" y="600075"/>
                  </a:cubicBezTo>
                  <a:cubicBezTo>
                    <a:pt x="987425" y="615857"/>
                    <a:pt x="974632" y="628650"/>
                    <a:pt x="958850" y="628650"/>
                  </a:cubicBezTo>
                  <a:cubicBezTo>
                    <a:pt x="943068" y="628650"/>
                    <a:pt x="930275" y="615857"/>
                    <a:pt x="930275" y="600075"/>
                  </a:cubicBezTo>
                  <a:cubicBezTo>
                    <a:pt x="930275" y="584293"/>
                    <a:pt x="943068" y="571500"/>
                    <a:pt x="958850" y="571500"/>
                  </a:cubicBezTo>
                  <a:close/>
                  <a:moveTo>
                    <a:pt x="1041400" y="533400"/>
                  </a:moveTo>
                  <a:cubicBezTo>
                    <a:pt x="1057182" y="533400"/>
                    <a:pt x="1069975" y="546193"/>
                    <a:pt x="1069975" y="561975"/>
                  </a:cubicBezTo>
                  <a:cubicBezTo>
                    <a:pt x="1069975" y="577757"/>
                    <a:pt x="1057182" y="590550"/>
                    <a:pt x="1041400" y="590550"/>
                  </a:cubicBezTo>
                  <a:cubicBezTo>
                    <a:pt x="1025618" y="590550"/>
                    <a:pt x="1012825" y="577757"/>
                    <a:pt x="1012825" y="561975"/>
                  </a:cubicBezTo>
                  <a:cubicBezTo>
                    <a:pt x="1012825" y="546193"/>
                    <a:pt x="1025618" y="533400"/>
                    <a:pt x="1041400" y="533400"/>
                  </a:cubicBezTo>
                  <a:close/>
                  <a:moveTo>
                    <a:pt x="942975" y="463550"/>
                  </a:moveTo>
                  <a:cubicBezTo>
                    <a:pt x="958757" y="463550"/>
                    <a:pt x="971550" y="476343"/>
                    <a:pt x="971550" y="492125"/>
                  </a:cubicBezTo>
                  <a:cubicBezTo>
                    <a:pt x="971550" y="507907"/>
                    <a:pt x="958757" y="520700"/>
                    <a:pt x="942975" y="520700"/>
                  </a:cubicBezTo>
                  <a:cubicBezTo>
                    <a:pt x="927193" y="520700"/>
                    <a:pt x="914400" y="507907"/>
                    <a:pt x="914400" y="492125"/>
                  </a:cubicBezTo>
                  <a:cubicBezTo>
                    <a:pt x="914400" y="476343"/>
                    <a:pt x="927193" y="463550"/>
                    <a:pt x="942975" y="463550"/>
                  </a:cubicBezTo>
                  <a:close/>
                  <a:moveTo>
                    <a:pt x="746125" y="114300"/>
                  </a:moveTo>
                  <a:cubicBezTo>
                    <a:pt x="761907" y="114300"/>
                    <a:pt x="774700" y="127093"/>
                    <a:pt x="774700" y="142875"/>
                  </a:cubicBezTo>
                  <a:cubicBezTo>
                    <a:pt x="774700" y="158657"/>
                    <a:pt x="761907" y="171450"/>
                    <a:pt x="746125" y="171450"/>
                  </a:cubicBezTo>
                  <a:cubicBezTo>
                    <a:pt x="730343" y="171450"/>
                    <a:pt x="717550" y="158657"/>
                    <a:pt x="717550" y="142875"/>
                  </a:cubicBezTo>
                  <a:cubicBezTo>
                    <a:pt x="717550" y="127093"/>
                    <a:pt x="730343" y="114300"/>
                    <a:pt x="746125" y="114300"/>
                  </a:cubicBezTo>
                  <a:close/>
                  <a:moveTo>
                    <a:pt x="603250" y="104775"/>
                  </a:moveTo>
                  <a:cubicBezTo>
                    <a:pt x="619032" y="104775"/>
                    <a:pt x="631825" y="117568"/>
                    <a:pt x="631825" y="133350"/>
                  </a:cubicBezTo>
                  <a:cubicBezTo>
                    <a:pt x="631825" y="149132"/>
                    <a:pt x="619032" y="161925"/>
                    <a:pt x="603250" y="161925"/>
                  </a:cubicBezTo>
                  <a:cubicBezTo>
                    <a:pt x="587468" y="161925"/>
                    <a:pt x="574675" y="149132"/>
                    <a:pt x="574675" y="133350"/>
                  </a:cubicBezTo>
                  <a:cubicBezTo>
                    <a:pt x="574675" y="117568"/>
                    <a:pt x="587468" y="104775"/>
                    <a:pt x="603250" y="104775"/>
                  </a:cubicBezTo>
                  <a:close/>
                  <a:moveTo>
                    <a:pt x="654050" y="66675"/>
                  </a:moveTo>
                  <a:cubicBezTo>
                    <a:pt x="669832" y="66675"/>
                    <a:pt x="682625" y="79468"/>
                    <a:pt x="682625" y="95250"/>
                  </a:cubicBezTo>
                  <a:cubicBezTo>
                    <a:pt x="682625" y="111032"/>
                    <a:pt x="669832" y="123825"/>
                    <a:pt x="654050" y="123825"/>
                  </a:cubicBezTo>
                  <a:cubicBezTo>
                    <a:pt x="638268" y="123825"/>
                    <a:pt x="625475" y="111032"/>
                    <a:pt x="625475" y="95250"/>
                  </a:cubicBezTo>
                  <a:cubicBezTo>
                    <a:pt x="625475" y="79468"/>
                    <a:pt x="638268" y="66675"/>
                    <a:pt x="654050" y="66675"/>
                  </a:cubicBezTo>
                  <a:close/>
                  <a:moveTo>
                    <a:pt x="241300" y="57150"/>
                  </a:moveTo>
                  <a:cubicBezTo>
                    <a:pt x="257082" y="57150"/>
                    <a:pt x="269875" y="69943"/>
                    <a:pt x="269875" y="85725"/>
                  </a:cubicBezTo>
                  <a:cubicBezTo>
                    <a:pt x="269875" y="101507"/>
                    <a:pt x="257082" y="114300"/>
                    <a:pt x="241300" y="114300"/>
                  </a:cubicBezTo>
                  <a:cubicBezTo>
                    <a:pt x="225518" y="114300"/>
                    <a:pt x="212725" y="101507"/>
                    <a:pt x="212725" y="85725"/>
                  </a:cubicBezTo>
                  <a:cubicBezTo>
                    <a:pt x="212725" y="69943"/>
                    <a:pt x="225518" y="57150"/>
                    <a:pt x="241300" y="57150"/>
                  </a:cubicBezTo>
                  <a:close/>
                  <a:moveTo>
                    <a:pt x="504825" y="38100"/>
                  </a:moveTo>
                  <a:cubicBezTo>
                    <a:pt x="520607" y="38100"/>
                    <a:pt x="533400" y="50893"/>
                    <a:pt x="533400" y="66675"/>
                  </a:cubicBezTo>
                  <a:cubicBezTo>
                    <a:pt x="533400" y="82457"/>
                    <a:pt x="520607" y="95250"/>
                    <a:pt x="504825" y="95250"/>
                  </a:cubicBezTo>
                  <a:cubicBezTo>
                    <a:pt x="489043" y="95250"/>
                    <a:pt x="476250" y="82457"/>
                    <a:pt x="476250" y="66675"/>
                  </a:cubicBezTo>
                  <a:cubicBezTo>
                    <a:pt x="476250" y="50893"/>
                    <a:pt x="489043" y="38100"/>
                    <a:pt x="504825" y="38100"/>
                  </a:cubicBezTo>
                  <a:close/>
                  <a:moveTo>
                    <a:pt x="587375" y="9525"/>
                  </a:moveTo>
                  <a:cubicBezTo>
                    <a:pt x="603157" y="9525"/>
                    <a:pt x="615950" y="22318"/>
                    <a:pt x="615950" y="38100"/>
                  </a:cubicBezTo>
                  <a:cubicBezTo>
                    <a:pt x="615950" y="53882"/>
                    <a:pt x="603157" y="66675"/>
                    <a:pt x="587375" y="66675"/>
                  </a:cubicBezTo>
                  <a:cubicBezTo>
                    <a:pt x="571593" y="66675"/>
                    <a:pt x="558800" y="53882"/>
                    <a:pt x="558800" y="38100"/>
                  </a:cubicBezTo>
                  <a:cubicBezTo>
                    <a:pt x="558800" y="22318"/>
                    <a:pt x="571593" y="9525"/>
                    <a:pt x="587375" y="9525"/>
                  </a:cubicBezTo>
                  <a:close/>
                  <a:moveTo>
                    <a:pt x="720725" y="0"/>
                  </a:moveTo>
                  <a:cubicBezTo>
                    <a:pt x="736507" y="0"/>
                    <a:pt x="749300" y="12793"/>
                    <a:pt x="749300" y="28575"/>
                  </a:cubicBezTo>
                  <a:cubicBezTo>
                    <a:pt x="749300" y="44357"/>
                    <a:pt x="736507" y="57150"/>
                    <a:pt x="720725" y="57150"/>
                  </a:cubicBezTo>
                  <a:cubicBezTo>
                    <a:pt x="704943" y="57150"/>
                    <a:pt x="692150" y="44357"/>
                    <a:pt x="692150" y="28575"/>
                  </a:cubicBezTo>
                  <a:cubicBezTo>
                    <a:pt x="692150" y="12793"/>
                    <a:pt x="704943" y="0"/>
                    <a:pt x="720725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67480F8-1B9E-523C-52D5-E7AFFEC94DD0}"/>
                </a:ext>
              </a:extLst>
            </p:cNvPr>
            <p:cNvSpPr/>
            <p:nvPr/>
          </p:nvSpPr>
          <p:spPr>
            <a:xfrm>
              <a:off x="4210756" y="3092193"/>
              <a:ext cx="287093" cy="287093"/>
            </a:xfrm>
            <a:prstGeom prst="ellipse">
              <a:avLst/>
            </a:prstGeom>
            <a:solidFill>
              <a:srgbClr val="7030A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0A8B67C-780E-1923-30D4-079E146CD835}"/>
                </a:ext>
              </a:extLst>
            </p:cNvPr>
            <p:cNvSpPr/>
            <p:nvPr/>
          </p:nvSpPr>
          <p:spPr>
            <a:xfrm>
              <a:off x="4444089" y="3266929"/>
              <a:ext cx="230975" cy="230975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CA6F7F9-7B9C-ECA5-9DAA-20E9B23A88D5}"/>
                </a:ext>
              </a:extLst>
            </p:cNvPr>
            <p:cNvSpPr/>
            <p:nvPr/>
          </p:nvSpPr>
          <p:spPr>
            <a:xfrm>
              <a:off x="4189690" y="3374856"/>
              <a:ext cx="347828" cy="347828"/>
            </a:xfrm>
            <a:prstGeom prst="ellipse">
              <a:avLst/>
            </a:prstGeom>
            <a:solidFill>
              <a:srgbClr val="FF99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8A875438-2667-DC52-D362-AA6CB2065F87}"/>
                </a:ext>
              </a:extLst>
            </p:cNvPr>
            <p:cNvSpPr/>
            <p:nvPr/>
          </p:nvSpPr>
          <p:spPr>
            <a:xfrm>
              <a:off x="4402415" y="3622506"/>
              <a:ext cx="347828" cy="347828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46B75A90-54A6-9F20-9AC0-D5CEBFA72A4B}"/>
                </a:ext>
              </a:extLst>
            </p:cNvPr>
            <p:cNvSpPr/>
            <p:nvPr/>
          </p:nvSpPr>
          <p:spPr>
            <a:xfrm>
              <a:off x="4120147" y="3641863"/>
              <a:ext cx="290064" cy="290064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DE86792-7C39-2C54-9DBE-17E6C965D2DE}"/>
                </a:ext>
              </a:extLst>
            </p:cNvPr>
            <p:cNvSpPr/>
            <p:nvPr/>
          </p:nvSpPr>
          <p:spPr>
            <a:xfrm>
              <a:off x="2955220" y="3628772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57FC3AD9-6B37-E1F8-2B0F-1090F2BC86B0}"/>
                </a:ext>
              </a:extLst>
            </p:cNvPr>
            <p:cNvSpPr/>
            <p:nvPr/>
          </p:nvSpPr>
          <p:spPr>
            <a:xfrm>
              <a:off x="2078920" y="2467614"/>
              <a:ext cx="257175" cy="728041"/>
            </a:xfrm>
            <a:prstGeom prst="roundRect">
              <a:avLst>
                <a:gd name="adj" fmla="val 50000"/>
              </a:avLst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23135C8F-531A-CA53-2834-C42ABC1BFC6A}"/>
                </a:ext>
              </a:extLst>
            </p:cNvPr>
            <p:cNvSpPr/>
            <p:nvPr/>
          </p:nvSpPr>
          <p:spPr>
            <a:xfrm>
              <a:off x="2078920" y="3248664"/>
              <a:ext cx="257175" cy="943942"/>
            </a:xfrm>
            <a:prstGeom prst="roundRect">
              <a:avLst>
                <a:gd name="adj" fmla="val 50000"/>
              </a:avLst>
            </a:prstGeom>
            <a:solidFill>
              <a:srgbClr val="D9BAB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B2ABEB5-98CA-4308-2611-3C710C3C9B50}"/>
                </a:ext>
              </a:extLst>
            </p:cNvPr>
            <p:cNvSpPr/>
            <p:nvPr/>
          </p:nvSpPr>
          <p:spPr>
            <a:xfrm>
              <a:off x="1107905" y="2907530"/>
              <a:ext cx="864396" cy="985858"/>
            </a:xfrm>
            <a:custGeom>
              <a:avLst/>
              <a:gdLst>
                <a:gd name="connsiteX0" fmla="*/ 432198 w 864396"/>
                <a:gd name="connsiteY0" fmla="*/ 0 h 985858"/>
                <a:gd name="connsiteX1" fmla="*/ 557267 w 864396"/>
                <a:gd name="connsiteY1" fmla="*/ 50297 h 985858"/>
                <a:gd name="connsiteX2" fmla="*/ 580977 w 864396"/>
                <a:gd name="connsiteY2" fmla="*/ 80977 h 985858"/>
                <a:gd name="connsiteX3" fmla="*/ 581476 w 864396"/>
                <a:gd name="connsiteY3" fmla="*/ 80056 h 985858"/>
                <a:gd name="connsiteX4" fmla="*/ 588756 w 864396"/>
                <a:gd name="connsiteY4" fmla="*/ 91042 h 985858"/>
                <a:gd name="connsiteX5" fmla="*/ 600353 w 864396"/>
                <a:gd name="connsiteY5" fmla="*/ 106049 h 985858"/>
                <a:gd name="connsiteX6" fmla="*/ 602210 w 864396"/>
                <a:gd name="connsiteY6" fmla="*/ 111347 h 985858"/>
                <a:gd name="connsiteX7" fmla="*/ 609847 w 864396"/>
                <a:gd name="connsiteY7" fmla="*/ 122872 h 985858"/>
                <a:gd name="connsiteX8" fmla="*/ 735969 w 864396"/>
                <a:gd name="connsiteY8" fmla="*/ 204867 h 985858"/>
                <a:gd name="connsiteX9" fmla="*/ 733545 w 864396"/>
                <a:gd name="connsiteY9" fmla="*/ 206943 h 985858"/>
                <a:gd name="connsiteX10" fmla="*/ 746499 w 864396"/>
                <a:gd name="connsiteY10" fmla="*/ 212086 h 985858"/>
                <a:gd name="connsiteX11" fmla="*/ 864396 w 864396"/>
                <a:gd name="connsiteY11" fmla="*/ 423883 h 985858"/>
                <a:gd name="connsiteX12" fmla="*/ 834841 w 864396"/>
                <a:gd name="connsiteY12" fmla="*/ 541928 h 985858"/>
                <a:gd name="connsiteX13" fmla="*/ 804241 w 864396"/>
                <a:gd name="connsiteY13" fmla="*/ 585476 h 985858"/>
                <a:gd name="connsiteX14" fmla="*/ 780982 w 864396"/>
                <a:gd name="connsiteY14" fmla="*/ 643636 h 985858"/>
                <a:gd name="connsiteX15" fmla="*/ 770629 w 864396"/>
                <a:gd name="connsiteY15" fmla="*/ 689382 h 985858"/>
                <a:gd name="connsiteX16" fmla="*/ 775496 w 864396"/>
                <a:gd name="connsiteY16" fmla="*/ 738208 h 985858"/>
                <a:gd name="connsiteX17" fmla="*/ 579974 w 864396"/>
                <a:gd name="connsiteY17" fmla="*/ 980827 h 985858"/>
                <a:gd name="connsiteX18" fmla="*/ 565330 w 864396"/>
                <a:gd name="connsiteY18" fmla="*/ 982320 h 985858"/>
                <a:gd name="connsiteX19" fmla="*/ 567309 w 864396"/>
                <a:gd name="connsiteY19" fmla="*/ 985858 h 985858"/>
                <a:gd name="connsiteX20" fmla="*/ 541877 w 864396"/>
                <a:gd name="connsiteY20" fmla="*/ 984711 h 985858"/>
                <a:gd name="connsiteX21" fmla="*/ 530623 w 864396"/>
                <a:gd name="connsiteY21" fmla="*/ 985858 h 985858"/>
                <a:gd name="connsiteX22" fmla="*/ 501498 w 864396"/>
                <a:gd name="connsiteY22" fmla="*/ 982889 h 985858"/>
                <a:gd name="connsiteX23" fmla="*/ 438610 w 864396"/>
                <a:gd name="connsiteY23" fmla="*/ 980052 h 985858"/>
                <a:gd name="connsiteX24" fmla="*/ 369806 w 864396"/>
                <a:gd name="connsiteY24" fmla="*/ 983156 h 985858"/>
                <a:gd name="connsiteX25" fmla="*/ 343298 w 864396"/>
                <a:gd name="connsiteY25" fmla="*/ 985858 h 985858"/>
                <a:gd name="connsiteX26" fmla="*/ 336561 w 864396"/>
                <a:gd name="connsiteY26" fmla="*/ 984656 h 985858"/>
                <a:gd name="connsiteX27" fmla="*/ 309911 w 864396"/>
                <a:gd name="connsiteY27" fmla="*/ 985858 h 985858"/>
                <a:gd name="connsiteX28" fmla="*/ 309909 w 864396"/>
                <a:gd name="connsiteY28" fmla="*/ 985858 h 985858"/>
                <a:gd name="connsiteX29" fmla="*/ 312940 w 864396"/>
                <a:gd name="connsiteY29" fmla="*/ 980440 h 985858"/>
                <a:gd name="connsiteX30" fmla="*/ 259102 w 864396"/>
                <a:gd name="connsiteY30" fmla="*/ 970831 h 985858"/>
                <a:gd name="connsiteX31" fmla="*/ 103400 w 864396"/>
                <a:gd name="connsiteY31" fmla="*/ 788118 h 985858"/>
                <a:gd name="connsiteX32" fmla="*/ 101743 w 864396"/>
                <a:gd name="connsiteY32" fmla="*/ 771498 h 985858"/>
                <a:gd name="connsiteX33" fmla="*/ 99793 w 864396"/>
                <a:gd name="connsiteY33" fmla="*/ 772659 h 985858"/>
                <a:gd name="connsiteX34" fmla="*/ 99793 w 864396"/>
                <a:gd name="connsiteY34" fmla="*/ 772658 h 985858"/>
                <a:gd name="connsiteX35" fmla="*/ 56985 w 864396"/>
                <a:gd name="connsiteY35" fmla="*/ 582883 h 985858"/>
                <a:gd name="connsiteX36" fmla="*/ 52559 w 864396"/>
                <a:gd name="connsiteY36" fmla="*/ 575510 h 985858"/>
                <a:gd name="connsiteX37" fmla="*/ 41820 w 864396"/>
                <a:gd name="connsiteY37" fmla="*/ 562347 h 985858"/>
                <a:gd name="connsiteX38" fmla="*/ 0 w 864396"/>
                <a:gd name="connsiteY38" fmla="*/ 423883 h 985858"/>
                <a:gd name="connsiteX39" fmla="*/ 117897 w 864396"/>
                <a:gd name="connsiteY39" fmla="*/ 212086 h 985858"/>
                <a:gd name="connsiteX40" fmla="*/ 133829 w 864396"/>
                <a:gd name="connsiteY40" fmla="*/ 205760 h 985858"/>
                <a:gd name="connsiteX41" fmla="*/ 132787 w 864396"/>
                <a:gd name="connsiteY41" fmla="*/ 204868 h 985858"/>
                <a:gd name="connsiteX42" fmla="*/ 223002 w 864396"/>
                <a:gd name="connsiteY42" fmla="*/ 158514 h 985858"/>
                <a:gd name="connsiteX43" fmla="*/ 257739 w 864396"/>
                <a:gd name="connsiteY43" fmla="*/ 124034 h 985858"/>
                <a:gd name="connsiteX44" fmla="*/ 264043 w 864396"/>
                <a:gd name="connsiteY44" fmla="*/ 106049 h 985858"/>
                <a:gd name="connsiteX45" fmla="*/ 432198 w 864396"/>
                <a:gd name="connsiteY45" fmla="*/ 0 h 98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4396" h="985858">
                  <a:moveTo>
                    <a:pt x="432198" y="0"/>
                  </a:moveTo>
                  <a:cubicBezTo>
                    <a:pt x="479707" y="0"/>
                    <a:pt x="523280" y="18876"/>
                    <a:pt x="557267" y="50297"/>
                  </a:cubicBezTo>
                  <a:lnTo>
                    <a:pt x="580977" y="80977"/>
                  </a:lnTo>
                  <a:lnTo>
                    <a:pt x="581476" y="80056"/>
                  </a:lnTo>
                  <a:lnTo>
                    <a:pt x="588756" y="91042"/>
                  </a:lnTo>
                  <a:lnTo>
                    <a:pt x="600353" y="106049"/>
                  </a:lnTo>
                  <a:lnTo>
                    <a:pt x="602210" y="111347"/>
                  </a:lnTo>
                  <a:lnTo>
                    <a:pt x="609847" y="122872"/>
                  </a:lnTo>
                  <a:cubicBezTo>
                    <a:pt x="642161" y="162242"/>
                    <a:pt x="685783" y="190851"/>
                    <a:pt x="735969" y="204867"/>
                  </a:cubicBezTo>
                  <a:lnTo>
                    <a:pt x="733545" y="206943"/>
                  </a:lnTo>
                  <a:lnTo>
                    <a:pt x="746499" y="212086"/>
                  </a:lnTo>
                  <a:cubicBezTo>
                    <a:pt x="817181" y="255521"/>
                    <a:pt x="864396" y="334126"/>
                    <a:pt x="864396" y="423883"/>
                  </a:cubicBezTo>
                  <a:cubicBezTo>
                    <a:pt x="864396" y="466625"/>
                    <a:pt x="853690" y="506837"/>
                    <a:pt x="834841" y="541928"/>
                  </a:cubicBezTo>
                  <a:lnTo>
                    <a:pt x="804241" y="585476"/>
                  </a:lnTo>
                  <a:lnTo>
                    <a:pt x="780982" y="643636"/>
                  </a:lnTo>
                  <a:lnTo>
                    <a:pt x="770629" y="689382"/>
                  </a:lnTo>
                  <a:lnTo>
                    <a:pt x="775496" y="738208"/>
                  </a:lnTo>
                  <a:cubicBezTo>
                    <a:pt x="775496" y="857884"/>
                    <a:pt x="691558" y="957734"/>
                    <a:pt x="579974" y="980827"/>
                  </a:cubicBezTo>
                  <a:lnTo>
                    <a:pt x="565330" y="982320"/>
                  </a:lnTo>
                  <a:lnTo>
                    <a:pt x="567309" y="985858"/>
                  </a:lnTo>
                  <a:lnTo>
                    <a:pt x="541877" y="984711"/>
                  </a:lnTo>
                  <a:lnTo>
                    <a:pt x="530623" y="985858"/>
                  </a:lnTo>
                  <a:lnTo>
                    <a:pt x="501498" y="982889"/>
                  </a:lnTo>
                  <a:lnTo>
                    <a:pt x="438610" y="980052"/>
                  </a:lnTo>
                  <a:lnTo>
                    <a:pt x="369806" y="983156"/>
                  </a:lnTo>
                  <a:lnTo>
                    <a:pt x="343298" y="985858"/>
                  </a:lnTo>
                  <a:lnTo>
                    <a:pt x="336561" y="984656"/>
                  </a:lnTo>
                  <a:lnTo>
                    <a:pt x="309911" y="985858"/>
                  </a:lnTo>
                  <a:lnTo>
                    <a:pt x="309909" y="985858"/>
                  </a:lnTo>
                  <a:lnTo>
                    <a:pt x="312940" y="980440"/>
                  </a:lnTo>
                  <a:lnTo>
                    <a:pt x="259102" y="970831"/>
                  </a:lnTo>
                  <a:cubicBezTo>
                    <a:pt x="180342" y="941666"/>
                    <a:pt x="120525" y="872755"/>
                    <a:pt x="103400" y="788118"/>
                  </a:cubicBezTo>
                  <a:lnTo>
                    <a:pt x="101743" y="771498"/>
                  </a:lnTo>
                  <a:lnTo>
                    <a:pt x="99793" y="772659"/>
                  </a:lnTo>
                  <a:lnTo>
                    <a:pt x="99793" y="772658"/>
                  </a:lnTo>
                  <a:cubicBezTo>
                    <a:pt x="101084" y="707319"/>
                    <a:pt x="86033" y="641546"/>
                    <a:pt x="56985" y="582883"/>
                  </a:cubicBezTo>
                  <a:lnTo>
                    <a:pt x="52559" y="575510"/>
                  </a:lnTo>
                  <a:lnTo>
                    <a:pt x="41820" y="562347"/>
                  </a:lnTo>
                  <a:cubicBezTo>
                    <a:pt x="15417" y="522821"/>
                    <a:pt x="0" y="475173"/>
                    <a:pt x="0" y="423883"/>
                  </a:cubicBezTo>
                  <a:cubicBezTo>
                    <a:pt x="0" y="334126"/>
                    <a:pt x="47215" y="255521"/>
                    <a:pt x="117897" y="212086"/>
                  </a:cubicBezTo>
                  <a:lnTo>
                    <a:pt x="133829" y="205760"/>
                  </a:lnTo>
                  <a:lnTo>
                    <a:pt x="132787" y="204868"/>
                  </a:lnTo>
                  <a:cubicBezTo>
                    <a:pt x="166245" y="195524"/>
                    <a:pt x="196784" y="179695"/>
                    <a:pt x="223002" y="158514"/>
                  </a:cubicBezTo>
                  <a:lnTo>
                    <a:pt x="257739" y="124034"/>
                  </a:lnTo>
                  <a:lnTo>
                    <a:pt x="264043" y="106049"/>
                  </a:lnTo>
                  <a:cubicBezTo>
                    <a:pt x="298527" y="42470"/>
                    <a:pt x="360935" y="0"/>
                    <a:pt x="432198" y="0"/>
                  </a:cubicBezTo>
                  <a:close/>
                </a:path>
              </a:pathLst>
            </a:custGeom>
            <a:solidFill>
              <a:srgbClr val="FAE3C1"/>
            </a:solidFill>
            <a:ln w="12700" cap="flat" cmpd="sng" algn="ctr">
              <a:solidFill>
                <a:srgbClr val="A87C8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9F09C0F-DD66-486A-A819-C7FBB1470ED9}"/>
                </a:ext>
              </a:extLst>
            </p:cNvPr>
            <p:cNvSpPr txBox="1"/>
            <p:nvPr/>
          </p:nvSpPr>
          <p:spPr>
            <a:xfrm>
              <a:off x="988764" y="2471649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五 千 円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9E482263-9223-57C8-505C-20FEB763E95F}"/>
                </a:ext>
              </a:extLst>
            </p:cNvPr>
            <p:cNvSpPr txBox="1"/>
            <p:nvPr/>
          </p:nvSpPr>
          <p:spPr>
            <a:xfrm>
              <a:off x="2460588" y="2684423"/>
              <a:ext cx="830300" cy="842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3799C0C-BE7A-AA90-689F-E90432F26411}"/>
                </a:ext>
              </a:extLst>
            </p:cNvPr>
            <p:cNvSpPr txBox="1"/>
            <p:nvPr/>
          </p:nvSpPr>
          <p:spPr>
            <a:xfrm>
              <a:off x="2647579" y="3448120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7547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D735800-F1B7-7A20-5721-A568F69B0537}"/>
                </a:ext>
              </a:extLst>
            </p:cNvPr>
            <p:cNvSpPr/>
            <p:nvPr/>
          </p:nvSpPr>
          <p:spPr>
            <a:xfrm>
              <a:off x="3947011" y="2481815"/>
              <a:ext cx="801113" cy="1526643"/>
            </a:xfrm>
            <a:custGeom>
              <a:avLst/>
              <a:gdLst>
                <a:gd name="connsiteX0" fmla="*/ 239207 w 801113"/>
                <a:gd name="connsiteY0" fmla="*/ 519 h 1526643"/>
                <a:gd name="connsiteX1" fmla="*/ 313134 w 801113"/>
                <a:gd name="connsiteY1" fmla="*/ 2007 h 1526643"/>
                <a:gd name="connsiteX2" fmla="*/ 747283 w 801113"/>
                <a:gd name="connsiteY2" fmla="*/ 337932 h 1526643"/>
                <a:gd name="connsiteX3" fmla="*/ 544274 w 801113"/>
                <a:gd name="connsiteY3" fmla="*/ 1429550 h 1526643"/>
                <a:gd name="connsiteX4" fmla="*/ 469784 w 801113"/>
                <a:gd name="connsiteY4" fmla="*/ 1526643 h 1526643"/>
                <a:gd name="connsiteX5" fmla="*/ 435093 w 801113"/>
                <a:gd name="connsiteY5" fmla="*/ 1526643 h 1526643"/>
                <a:gd name="connsiteX6" fmla="*/ 497014 w 801113"/>
                <a:gd name="connsiteY6" fmla="*/ 1430921 h 1526643"/>
                <a:gd name="connsiteX7" fmla="*/ 638799 w 801113"/>
                <a:gd name="connsiteY7" fmla="*/ 430207 h 1526643"/>
                <a:gd name="connsiteX8" fmla="*/ 122371 w 801113"/>
                <a:gd name="connsiteY8" fmla="*/ 89032 h 1526643"/>
                <a:gd name="connsiteX9" fmla="*/ 0 w 801113"/>
                <a:gd name="connsiteY9" fmla="*/ 107656 h 1526643"/>
                <a:gd name="connsiteX10" fmla="*/ 0 w 801113"/>
                <a:gd name="connsiteY10" fmla="*/ 52927 h 1526643"/>
                <a:gd name="connsiteX11" fmla="*/ 4096 w 801113"/>
                <a:gd name="connsiteY11" fmla="*/ 51138 h 1526643"/>
                <a:gd name="connsiteX12" fmla="*/ 239207 w 801113"/>
                <a:gd name="connsiteY12" fmla="*/ 519 h 15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113" h="1526643">
                  <a:moveTo>
                    <a:pt x="239207" y="519"/>
                  </a:moveTo>
                  <a:cubicBezTo>
                    <a:pt x="264309" y="-507"/>
                    <a:pt x="288981" y="-9"/>
                    <a:pt x="313134" y="2007"/>
                  </a:cubicBezTo>
                  <a:cubicBezTo>
                    <a:pt x="506357" y="18132"/>
                    <a:pt x="666340" y="131381"/>
                    <a:pt x="747283" y="337932"/>
                  </a:cubicBezTo>
                  <a:cubicBezTo>
                    <a:pt x="868699" y="647757"/>
                    <a:pt x="777795" y="1079518"/>
                    <a:pt x="544274" y="1429550"/>
                  </a:cubicBezTo>
                  <a:lnTo>
                    <a:pt x="469784" y="1526643"/>
                  </a:lnTo>
                  <a:lnTo>
                    <a:pt x="435093" y="1526643"/>
                  </a:lnTo>
                  <a:lnTo>
                    <a:pt x="497014" y="1430921"/>
                  </a:lnTo>
                  <a:cubicBezTo>
                    <a:pt x="687052" y="1095174"/>
                    <a:pt x="748742" y="710755"/>
                    <a:pt x="638799" y="430207"/>
                  </a:cubicBezTo>
                  <a:cubicBezTo>
                    <a:pt x="547180" y="196416"/>
                    <a:pt x="353566" y="78631"/>
                    <a:pt x="122371" y="89032"/>
                  </a:cubicBezTo>
                  <a:lnTo>
                    <a:pt x="0" y="107656"/>
                  </a:lnTo>
                  <a:lnTo>
                    <a:pt x="0" y="52927"/>
                  </a:lnTo>
                  <a:lnTo>
                    <a:pt x="4096" y="51138"/>
                  </a:lnTo>
                  <a:cubicBezTo>
                    <a:pt x="84725" y="20405"/>
                    <a:pt x="163901" y="3600"/>
                    <a:pt x="239207" y="519"/>
                  </a:cubicBezTo>
                  <a:close/>
                </a:path>
              </a:pathLst>
            </a:cu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ABA8F01-87D8-6A13-6B67-B6BC6CF6CDD0}"/>
                </a:ext>
              </a:extLst>
            </p:cNvPr>
            <p:cNvGrpSpPr/>
            <p:nvPr/>
          </p:nvGrpSpPr>
          <p:grpSpPr>
            <a:xfrm>
              <a:off x="3388519" y="2465600"/>
              <a:ext cx="933450" cy="1452369"/>
              <a:chOff x="3388519" y="2495744"/>
              <a:chExt cx="933450" cy="1452369"/>
            </a:xfrm>
          </p:grpSpPr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3A7B22F1-92C9-95AB-3C21-3ED44126859D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9EDBA84-AA48-6987-6A59-0381F80F2666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5F7FE109-D302-4FED-9B28-FAEFB2814C02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0A53C1A0-76A5-D631-B0EC-4D0C619F7E4B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E7F4906D-199C-F15C-3446-00FC561C0F98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98E30B5-C3AF-59D4-1E9B-7DDE4FFF7F20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047BB3D-3CED-60A5-96C9-8FC258C3C4D5}"/>
                  </a:ext>
                </a:extLst>
              </p:cNvPr>
              <p:cNvSpPr/>
              <p:nvPr/>
            </p:nvSpPr>
            <p:spPr>
              <a:xfrm>
                <a:off x="3388519" y="3607594"/>
                <a:ext cx="30718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181" h="347662">
                    <a:moveTo>
                      <a:pt x="307181" y="347662"/>
                    </a:moveTo>
                    <a:lnTo>
                      <a:pt x="16669" y="347662"/>
                    </a:lnTo>
                    <a:lnTo>
                      <a:pt x="0" y="80962"/>
                    </a:lnTo>
                    <a:lnTo>
                      <a:pt x="109537" y="69056"/>
                    </a:lnTo>
                    <a:lnTo>
                      <a:pt x="185737" y="0"/>
                    </a:lnTo>
                    <a:lnTo>
                      <a:pt x="30718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F01FEA52-B715-9A9C-17FC-8F8ACC13B9CF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43100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00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431006" y="128587"/>
                    </a:lnTo>
                    <a:lnTo>
                      <a:pt x="371475" y="414337"/>
                    </a:ln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41D8655-7DD5-3281-35F3-20E6ABBD4E67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DC652286-4F76-561D-7111-4666A4BB1183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756C1D5A-36D5-B59B-3188-ABA90BD714EC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9A4C130E-7B23-B9D1-8722-118A118DD7FA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10447D1C-413E-882A-18B8-905C5DD09971}"/>
                  </a:ext>
                </a:extLst>
              </p:cNvPr>
              <p:cNvSpPr/>
              <p:nvPr/>
            </p:nvSpPr>
            <p:spPr>
              <a:xfrm>
                <a:off x="3676723" y="3076575"/>
                <a:ext cx="104702" cy="250031"/>
              </a:xfrm>
              <a:custGeom>
                <a:avLst/>
                <a:gdLst>
                  <a:gd name="connsiteX0" fmla="*/ 42088 w 104000"/>
                  <a:gd name="connsiteY0" fmla="*/ 0 h 250031"/>
                  <a:gd name="connsiteX1" fmla="*/ 53994 w 104000"/>
                  <a:gd name="connsiteY1" fmla="*/ 50006 h 250031"/>
                  <a:gd name="connsiteX2" fmla="*/ 25419 w 104000"/>
                  <a:gd name="connsiteY2" fmla="*/ 171450 h 250031"/>
                  <a:gd name="connsiteX3" fmla="*/ 1606 w 104000"/>
                  <a:gd name="connsiteY3" fmla="*/ 195263 h 250031"/>
                  <a:gd name="connsiteX4" fmla="*/ 13513 w 104000"/>
                  <a:gd name="connsiteY4" fmla="*/ 235744 h 250031"/>
                  <a:gd name="connsiteX5" fmla="*/ 104000 w 104000"/>
                  <a:gd name="connsiteY5" fmla="*/ 250031 h 250031"/>
                  <a:gd name="connsiteX0" fmla="*/ 42790 w 104702"/>
                  <a:gd name="connsiteY0" fmla="*/ 0 h 250031"/>
                  <a:gd name="connsiteX1" fmla="*/ 54696 w 104702"/>
                  <a:gd name="connsiteY1" fmla="*/ 50006 h 250031"/>
                  <a:gd name="connsiteX2" fmla="*/ 35646 w 104702"/>
                  <a:gd name="connsiteY2" fmla="*/ 152400 h 250031"/>
                  <a:gd name="connsiteX3" fmla="*/ 2308 w 104702"/>
                  <a:gd name="connsiteY3" fmla="*/ 195263 h 250031"/>
                  <a:gd name="connsiteX4" fmla="*/ 14215 w 104702"/>
                  <a:gd name="connsiteY4" fmla="*/ 235744 h 250031"/>
                  <a:gd name="connsiteX5" fmla="*/ 104702 w 104702"/>
                  <a:gd name="connsiteY5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02" h="250031">
                    <a:moveTo>
                      <a:pt x="42790" y="0"/>
                    </a:moveTo>
                    <a:cubicBezTo>
                      <a:pt x="50132" y="10715"/>
                      <a:pt x="55887" y="24606"/>
                      <a:pt x="54696" y="50006"/>
                    </a:cubicBezTo>
                    <a:cubicBezTo>
                      <a:pt x="53505" y="75406"/>
                      <a:pt x="44377" y="128191"/>
                      <a:pt x="35646" y="152400"/>
                    </a:cubicBezTo>
                    <a:cubicBezTo>
                      <a:pt x="26915" y="176609"/>
                      <a:pt x="5880" y="181372"/>
                      <a:pt x="2308" y="195263"/>
                    </a:cubicBezTo>
                    <a:cubicBezTo>
                      <a:pt x="-1264" y="209154"/>
                      <a:pt x="-2851" y="226616"/>
                      <a:pt x="14215" y="235744"/>
                    </a:cubicBezTo>
                    <a:cubicBezTo>
                      <a:pt x="31281" y="244872"/>
                      <a:pt x="67991" y="247451"/>
                      <a:pt x="104702" y="250031"/>
                    </a:cubicBezTo>
                  </a:path>
                </a:pathLst>
              </a:custGeom>
              <a:noFill/>
              <a:ln w="12700" cap="flat" cmpd="sng" algn="ctr">
                <a:solidFill>
                  <a:srgbClr val="5E4A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A029FBB-7F77-9C3C-C61C-A6FD8886B003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4B8CD254-CACB-73C7-CA2E-46B00F70C2DB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64D04DB-19A3-6FC3-F544-14C9E6CA0291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D3B86746-B80E-9A63-B428-EA3E4FE0F3E1}"/>
                </a:ext>
              </a:extLst>
            </p:cNvPr>
            <p:cNvSpPr txBox="1"/>
            <p:nvPr/>
          </p:nvSpPr>
          <p:spPr>
            <a:xfrm>
              <a:off x="3392451" y="3992580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28D3A87-115F-2E9A-7315-C5B3AA95A3FF}"/>
                </a:ext>
              </a:extLst>
            </p:cNvPr>
            <p:cNvSpPr/>
            <p:nvPr/>
          </p:nvSpPr>
          <p:spPr>
            <a:xfrm>
              <a:off x="4239499" y="3846531"/>
              <a:ext cx="505229" cy="342901"/>
            </a:xfrm>
            <a:custGeom>
              <a:avLst/>
              <a:gdLst>
                <a:gd name="connsiteX0" fmla="*/ 255111 w 505229"/>
                <a:gd name="connsiteY0" fmla="*/ 0 h 342901"/>
                <a:gd name="connsiteX1" fmla="*/ 353614 w 505229"/>
                <a:gd name="connsiteY1" fmla="*/ 40801 h 342901"/>
                <a:gd name="connsiteX2" fmla="*/ 367848 w 505229"/>
                <a:gd name="connsiteY2" fmla="*/ 61913 h 342901"/>
                <a:gd name="connsiteX3" fmla="*/ 395692 w 505229"/>
                <a:gd name="connsiteY3" fmla="*/ 61913 h 342901"/>
                <a:gd name="connsiteX4" fmla="*/ 505229 w 505229"/>
                <a:gd name="connsiteY4" fmla="*/ 171450 h 342901"/>
                <a:gd name="connsiteX5" fmla="*/ 395692 w 505229"/>
                <a:gd name="connsiteY5" fmla="*/ 280987 h 342901"/>
                <a:gd name="connsiteX6" fmla="*/ 367847 w 505229"/>
                <a:gd name="connsiteY6" fmla="*/ 280987 h 342901"/>
                <a:gd name="connsiteX7" fmla="*/ 353613 w 505229"/>
                <a:gd name="connsiteY7" fmla="*/ 302100 h 342901"/>
                <a:gd name="connsiteX8" fmla="*/ 255110 w 505229"/>
                <a:gd name="connsiteY8" fmla="*/ 342901 h 342901"/>
                <a:gd name="connsiteX9" fmla="*/ 255111 w 505229"/>
                <a:gd name="connsiteY9" fmla="*/ 342900 h 342901"/>
                <a:gd name="connsiteX10" fmla="*/ 156609 w 505229"/>
                <a:gd name="connsiteY10" fmla="*/ 302099 h 342901"/>
                <a:gd name="connsiteX11" fmla="*/ 142375 w 505229"/>
                <a:gd name="connsiteY11" fmla="*/ 280987 h 342901"/>
                <a:gd name="connsiteX12" fmla="*/ 109537 w 505229"/>
                <a:gd name="connsiteY12" fmla="*/ 280987 h 342901"/>
                <a:gd name="connsiteX13" fmla="*/ 0 w 505229"/>
                <a:gd name="connsiteY13" fmla="*/ 171450 h 342901"/>
                <a:gd name="connsiteX14" fmla="*/ 109537 w 505229"/>
                <a:gd name="connsiteY14" fmla="*/ 61913 h 342901"/>
                <a:gd name="connsiteX15" fmla="*/ 142375 w 505229"/>
                <a:gd name="connsiteY15" fmla="*/ 61913 h 342901"/>
                <a:gd name="connsiteX16" fmla="*/ 156609 w 505229"/>
                <a:gd name="connsiteY16" fmla="*/ 40801 h 342901"/>
                <a:gd name="connsiteX17" fmla="*/ 255111 w 505229"/>
                <a:gd name="connsiteY17" fmla="*/ 0 h 3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5229" h="342901">
                  <a:moveTo>
                    <a:pt x="255111" y="0"/>
                  </a:moveTo>
                  <a:cubicBezTo>
                    <a:pt x="293579" y="0"/>
                    <a:pt x="328405" y="15592"/>
                    <a:pt x="353614" y="40801"/>
                  </a:cubicBezTo>
                  <a:lnTo>
                    <a:pt x="367848" y="61913"/>
                  </a:lnTo>
                  <a:lnTo>
                    <a:pt x="395692" y="61913"/>
                  </a:lnTo>
                  <a:cubicBezTo>
                    <a:pt x="456188" y="61913"/>
                    <a:pt x="505229" y="110954"/>
                    <a:pt x="505229" y="171450"/>
                  </a:cubicBezTo>
                  <a:cubicBezTo>
                    <a:pt x="505229" y="231946"/>
                    <a:pt x="456188" y="280987"/>
                    <a:pt x="395692" y="280987"/>
                  </a:cubicBezTo>
                  <a:lnTo>
                    <a:pt x="367847" y="280987"/>
                  </a:lnTo>
                  <a:lnTo>
                    <a:pt x="353613" y="302100"/>
                  </a:lnTo>
                  <a:cubicBezTo>
                    <a:pt x="328404" y="327309"/>
                    <a:pt x="293578" y="342901"/>
                    <a:pt x="255110" y="342901"/>
                  </a:cubicBezTo>
                  <a:lnTo>
                    <a:pt x="255111" y="342900"/>
                  </a:lnTo>
                  <a:cubicBezTo>
                    <a:pt x="216644" y="342900"/>
                    <a:pt x="181818" y="327308"/>
                    <a:pt x="156609" y="302099"/>
                  </a:cubicBezTo>
                  <a:lnTo>
                    <a:pt x="142375" y="280987"/>
                  </a:lnTo>
                  <a:lnTo>
                    <a:pt x="109537" y="280987"/>
                  </a:lnTo>
                  <a:cubicBezTo>
                    <a:pt x="49041" y="280987"/>
                    <a:pt x="0" y="231946"/>
                    <a:pt x="0" y="171450"/>
                  </a:cubicBezTo>
                  <a:cubicBezTo>
                    <a:pt x="0" y="110954"/>
                    <a:pt x="49041" y="61913"/>
                    <a:pt x="109537" y="61913"/>
                  </a:cubicBezTo>
                  <a:lnTo>
                    <a:pt x="142375" y="61913"/>
                  </a:lnTo>
                  <a:lnTo>
                    <a:pt x="156609" y="40801"/>
                  </a:lnTo>
                  <a:cubicBezTo>
                    <a:pt x="181818" y="15592"/>
                    <a:pt x="216644" y="0"/>
                    <a:pt x="25511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C9ED0D39-CFAA-6C45-F244-F93126DF4616}"/>
                </a:ext>
              </a:extLst>
            </p:cNvPr>
            <p:cNvSpPr txBox="1"/>
            <p:nvPr/>
          </p:nvSpPr>
          <p:spPr>
            <a:xfrm>
              <a:off x="4279106" y="3922731"/>
              <a:ext cx="402432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087A95E-9C72-F68F-218E-ADA37F2B9D5B}"/>
                </a:ext>
              </a:extLst>
            </p:cNvPr>
            <p:cNvGrpSpPr/>
            <p:nvPr/>
          </p:nvGrpSpPr>
          <p:grpSpPr>
            <a:xfrm>
              <a:off x="2079246" y="2571937"/>
              <a:ext cx="259308" cy="439325"/>
              <a:chOff x="3407570" y="2495744"/>
              <a:chExt cx="857249" cy="1452369"/>
            </a:xfrm>
          </p:grpSpPr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EA7DB839-D374-7E33-527D-319E39CCA535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13D29F5C-1506-0665-2B5B-5F51F38432A4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D97E16D7-D43A-1E13-0F69-A34A392D85EF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633E4B4F-EA5A-ACF3-C574-80684417A898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4856307-DC17-DE2C-6D22-0FD198ADD5AA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89FBA126-F363-6ABA-B90E-8583B3579CA0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4FD7810-4AED-7D0B-113A-FEDFD1B649CE}"/>
                  </a:ext>
                </a:extLst>
              </p:cNvPr>
              <p:cNvSpPr/>
              <p:nvPr/>
            </p:nvSpPr>
            <p:spPr>
              <a:xfrm>
                <a:off x="3407570" y="3607594"/>
                <a:ext cx="28813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  <a:gd name="connsiteX0" fmla="*/ 290512 w 290512"/>
                  <a:gd name="connsiteY0" fmla="*/ 347662 h 347662"/>
                  <a:gd name="connsiteX1" fmla="*/ 0 w 290512"/>
                  <a:gd name="connsiteY1" fmla="*/ 347662 h 347662"/>
                  <a:gd name="connsiteX2" fmla="*/ 7144 w 290512"/>
                  <a:gd name="connsiteY2" fmla="*/ 73669 h 347662"/>
                  <a:gd name="connsiteX3" fmla="*/ 92868 w 290512"/>
                  <a:gd name="connsiteY3" fmla="*/ 69056 h 347662"/>
                  <a:gd name="connsiteX4" fmla="*/ 169068 w 290512"/>
                  <a:gd name="connsiteY4" fmla="*/ 0 h 347662"/>
                  <a:gd name="connsiteX5" fmla="*/ 290512 w 290512"/>
                  <a:gd name="connsiteY5" fmla="*/ 347662 h 347662"/>
                  <a:gd name="connsiteX0" fmla="*/ 288131 w 288131"/>
                  <a:gd name="connsiteY0" fmla="*/ 347662 h 347662"/>
                  <a:gd name="connsiteX1" fmla="*/ 0 w 288131"/>
                  <a:gd name="connsiteY1" fmla="*/ 347662 h 347662"/>
                  <a:gd name="connsiteX2" fmla="*/ 4763 w 288131"/>
                  <a:gd name="connsiteY2" fmla="*/ 73669 h 347662"/>
                  <a:gd name="connsiteX3" fmla="*/ 90487 w 288131"/>
                  <a:gd name="connsiteY3" fmla="*/ 69056 h 347662"/>
                  <a:gd name="connsiteX4" fmla="*/ 166687 w 288131"/>
                  <a:gd name="connsiteY4" fmla="*/ 0 h 347662"/>
                  <a:gd name="connsiteX5" fmla="*/ 288131 w 28813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131" h="347662">
                    <a:moveTo>
                      <a:pt x="288131" y="347662"/>
                    </a:moveTo>
                    <a:lnTo>
                      <a:pt x="0" y="347662"/>
                    </a:lnTo>
                    <a:cubicBezTo>
                      <a:pt x="1588" y="256331"/>
                      <a:pt x="3175" y="165000"/>
                      <a:pt x="4763" y="73669"/>
                    </a:cubicBezTo>
                    <a:lnTo>
                      <a:pt x="90487" y="69056"/>
                    </a:lnTo>
                    <a:lnTo>
                      <a:pt x="166687" y="0"/>
                    </a:lnTo>
                    <a:lnTo>
                      <a:pt x="28813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BAFA930-5E5A-9C75-53AF-B5E751EC16D2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37385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  <a:gd name="connsiteX0" fmla="*/ 0 w 373856"/>
                  <a:gd name="connsiteY0" fmla="*/ 416719 h 416719"/>
                  <a:gd name="connsiteX1" fmla="*/ 204787 w 373856"/>
                  <a:gd name="connsiteY1" fmla="*/ 90487 h 416719"/>
                  <a:gd name="connsiteX2" fmla="*/ 226218 w 373856"/>
                  <a:gd name="connsiteY2" fmla="*/ 0 h 416719"/>
                  <a:gd name="connsiteX3" fmla="*/ 285750 w 373856"/>
                  <a:gd name="connsiteY3" fmla="*/ 50006 h 416719"/>
                  <a:gd name="connsiteX4" fmla="*/ 373856 w 373856"/>
                  <a:gd name="connsiteY4" fmla="*/ 102393 h 416719"/>
                  <a:gd name="connsiteX5" fmla="*/ 371475 w 373856"/>
                  <a:gd name="connsiteY5" fmla="*/ 414337 h 416719"/>
                  <a:gd name="connsiteX6" fmla="*/ 0 w 37385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85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373856" y="102393"/>
                    </a:lnTo>
                    <a:cubicBezTo>
                      <a:pt x="373062" y="206374"/>
                      <a:pt x="372269" y="310356"/>
                      <a:pt x="371475" y="414337"/>
                    </a:cubicBez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471F54A2-F193-E9AE-650A-C90F3E24E562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79D5CC35-9C73-8AF9-E8F6-773579A63A19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2258FBA9-05AB-3EC9-CF40-89BEBFAF078E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191CFB8E-5330-834F-E71F-2C85B2CBFA2A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FD326B97-7B61-7CF3-C4FE-BD9265FED8B5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B215C5D5-C5AA-F31F-BAF1-D7C4A4AE8D57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8563B8C-41A7-02BA-4502-D216547E12F5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240B3F5-B794-78A1-7A98-3D6304F63A36}"/>
                </a:ext>
              </a:extLst>
            </p:cNvPr>
            <p:cNvSpPr/>
            <p:nvPr/>
          </p:nvSpPr>
          <p:spPr>
            <a:xfrm>
              <a:off x="3038562" y="4129379"/>
              <a:ext cx="1371474" cy="75394"/>
            </a:xfrm>
            <a:custGeom>
              <a:avLst/>
              <a:gdLst>
                <a:gd name="connsiteX0" fmla="*/ 154035 w 1371474"/>
                <a:gd name="connsiteY0" fmla="*/ 0 h 75394"/>
                <a:gd name="connsiteX1" fmla="*/ 260553 w 1371474"/>
                <a:gd name="connsiteY1" fmla="*/ 12339 h 75394"/>
                <a:gd name="connsiteX2" fmla="*/ 290341 w 1371474"/>
                <a:gd name="connsiteY2" fmla="*/ 32449 h 75394"/>
                <a:gd name="connsiteX3" fmla="*/ 292667 w 1371474"/>
                <a:gd name="connsiteY3" fmla="*/ 29776 h 75394"/>
                <a:gd name="connsiteX4" fmla="*/ 300079 w 1371474"/>
                <a:gd name="connsiteY4" fmla="*/ 28314 h 75394"/>
                <a:gd name="connsiteX5" fmla="*/ 323742 w 1371474"/>
                <a:gd name="connsiteY5" fmla="*/ 12339 h 75394"/>
                <a:gd name="connsiteX6" fmla="*/ 430260 w 1371474"/>
                <a:gd name="connsiteY6" fmla="*/ 0 h 75394"/>
                <a:gd name="connsiteX7" fmla="*/ 536778 w 1371474"/>
                <a:gd name="connsiteY7" fmla="*/ 12339 h 75394"/>
                <a:gd name="connsiteX8" fmla="*/ 560797 w 1371474"/>
                <a:gd name="connsiteY8" fmla="*/ 28555 h 75394"/>
                <a:gd name="connsiteX9" fmla="*/ 562016 w 1371474"/>
                <a:gd name="connsiteY9" fmla="*/ 28314 h 75394"/>
                <a:gd name="connsiteX10" fmla="*/ 585679 w 1371474"/>
                <a:gd name="connsiteY10" fmla="*/ 12339 h 75394"/>
                <a:gd name="connsiteX11" fmla="*/ 692197 w 1371474"/>
                <a:gd name="connsiteY11" fmla="*/ 0 h 75394"/>
                <a:gd name="connsiteX12" fmla="*/ 798715 w 1371474"/>
                <a:gd name="connsiteY12" fmla="*/ 12339 h 75394"/>
                <a:gd name="connsiteX13" fmla="*/ 822734 w 1371474"/>
                <a:gd name="connsiteY13" fmla="*/ 28555 h 75394"/>
                <a:gd name="connsiteX14" fmla="*/ 823953 w 1371474"/>
                <a:gd name="connsiteY14" fmla="*/ 28314 h 75394"/>
                <a:gd name="connsiteX15" fmla="*/ 847616 w 1371474"/>
                <a:gd name="connsiteY15" fmla="*/ 12339 h 75394"/>
                <a:gd name="connsiteX16" fmla="*/ 954134 w 1371474"/>
                <a:gd name="connsiteY16" fmla="*/ 0 h 75394"/>
                <a:gd name="connsiteX17" fmla="*/ 1060652 w 1371474"/>
                <a:gd name="connsiteY17" fmla="*/ 12339 h 75394"/>
                <a:gd name="connsiteX18" fmla="*/ 1085748 w 1371474"/>
                <a:gd name="connsiteY18" fmla="*/ 29282 h 75394"/>
                <a:gd name="connsiteX19" fmla="*/ 1090653 w 1371474"/>
                <a:gd name="connsiteY19" fmla="*/ 28314 h 75394"/>
                <a:gd name="connsiteX20" fmla="*/ 1114316 w 1371474"/>
                <a:gd name="connsiteY20" fmla="*/ 12339 h 75394"/>
                <a:gd name="connsiteX21" fmla="*/ 1220834 w 1371474"/>
                <a:gd name="connsiteY21" fmla="*/ 0 h 75394"/>
                <a:gd name="connsiteX22" fmla="*/ 1371474 w 1371474"/>
                <a:gd name="connsiteY22" fmla="*/ 42127 h 75394"/>
                <a:gd name="connsiteX23" fmla="*/ 1365748 w 1371474"/>
                <a:gd name="connsiteY23" fmla="*/ 45993 h 75394"/>
                <a:gd name="connsiteX24" fmla="*/ 1368078 w 1371474"/>
                <a:gd name="connsiteY24" fmla="*/ 48672 h 75394"/>
                <a:gd name="connsiteX25" fmla="*/ 1311943 w 1371474"/>
                <a:gd name="connsiteY25" fmla="*/ 75394 h 75394"/>
                <a:gd name="connsiteX26" fmla="*/ 1272249 w 1371474"/>
                <a:gd name="connsiteY26" fmla="*/ 67568 h 75394"/>
                <a:gd name="connsiteX27" fmla="*/ 1265710 w 1371474"/>
                <a:gd name="connsiteY27" fmla="*/ 60052 h 75394"/>
                <a:gd name="connsiteX28" fmla="*/ 1256129 w 1371474"/>
                <a:gd name="connsiteY28" fmla="*/ 60052 h 75394"/>
                <a:gd name="connsiteX29" fmla="*/ 1249590 w 1371474"/>
                <a:gd name="connsiteY29" fmla="*/ 67568 h 75394"/>
                <a:gd name="connsiteX30" fmla="*/ 1209896 w 1371474"/>
                <a:gd name="connsiteY30" fmla="*/ 75394 h 75394"/>
                <a:gd name="connsiteX31" fmla="*/ 1170202 w 1371474"/>
                <a:gd name="connsiteY31" fmla="*/ 67568 h 75394"/>
                <a:gd name="connsiteX32" fmla="*/ 1166415 w 1371474"/>
                <a:gd name="connsiteY32" fmla="*/ 63215 h 75394"/>
                <a:gd name="connsiteX33" fmla="*/ 1162628 w 1371474"/>
                <a:gd name="connsiteY33" fmla="*/ 67568 h 75394"/>
                <a:gd name="connsiteX34" fmla="*/ 1122935 w 1371474"/>
                <a:gd name="connsiteY34" fmla="*/ 75394 h 75394"/>
                <a:gd name="connsiteX35" fmla="*/ 1084089 w 1371474"/>
                <a:gd name="connsiteY35" fmla="*/ 67735 h 75394"/>
                <a:gd name="connsiteX36" fmla="*/ 1045243 w 1371474"/>
                <a:gd name="connsiteY36" fmla="*/ 75394 h 75394"/>
                <a:gd name="connsiteX37" fmla="*/ 1005549 w 1371474"/>
                <a:gd name="connsiteY37" fmla="*/ 67568 h 75394"/>
                <a:gd name="connsiteX38" fmla="*/ 999010 w 1371474"/>
                <a:gd name="connsiteY38" fmla="*/ 60052 h 75394"/>
                <a:gd name="connsiteX39" fmla="*/ 989429 w 1371474"/>
                <a:gd name="connsiteY39" fmla="*/ 60052 h 75394"/>
                <a:gd name="connsiteX40" fmla="*/ 982890 w 1371474"/>
                <a:gd name="connsiteY40" fmla="*/ 67568 h 75394"/>
                <a:gd name="connsiteX41" fmla="*/ 943196 w 1371474"/>
                <a:gd name="connsiteY41" fmla="*/ 75394 h 75394"/>
                <a:gd name="connsiteX42" fmla="*/ 903502 w 1371474"/>
                <a:gd name="connsiteY42" fmla="*/ 67568 h 75394"/>
                <a:gd name="connsiteX43" fmla="*/ 899715 w 1371474"/>
                <a:gd name="connsiteY43" fmla="*/ 63215 h 75394"/>
                <a:gd name="connsiteX44" fmla="*/ 895928 w 1371474"/>
                <a:gd name="connsiteY44" fmla="*/ 67568 h 75394"/>
                <a:gd name="connsiteX45" fmla="*/ 856235 w 1371474"/>
                <a:gd name="connsiteY45" fmla="*/ 75394 h 75394"/>
                <a:gd name="connsiteX46" fmla="*/ 819770 w 1371474"/>
                <a:gd name="connsiteY46" fmla="*/ 68204 h 75394"/>
                <a:gd name="connsiteX47" fmla="*/ 783306 w 1371474"/>
                <a:gd name="connsiteY47" fmla="*/ 75394 h 75394"/>
                <a:gd name="connsiteX48" fmla="*/ 743612 w 1371474"/>
                <a:gd name="connsiteY48" fmla="*/ 67568 h 75394"/>
                <a:gd name="connsiteX49" fmla="*/ 737073 w 1371474"/>
                <a:gd name="connsiteY49" fmla="*/ 60052 h 75394"/>
                <a:gd name="connsiteX50" fmla="*/ 727492 w 1371474"/>
                <a:gd name="connsiteY50" fmla="*/ 60052 h 75394"/>
                <a:gd name="connsiteX51" fmla="*/ 720953 w 1371474"/>
                <a:gd name="connsiteY51" fmla="*/ 67568 h 75394"/>
                <a:gd name="connsiteX52" fmla="*/ 681259 w 1371474"/>
                <a:gd name="connsiteY52" fmla="*/ 75394 h 75394"/>
                <a:gd name="connsiteX53" fmla="*/ 641565 w 1371474"/>
                <a:gd name="connsiteY53" fmla="*/ 67568 h 75394"/>
                <a:gd name="connsiteX54" fmla="*/ 637778 w 1371474"/>
                <a:gd name="connsiteY54" fmla="*/ 63215 h 75394"/>
                <a:gd name="connsiteX55" fmla="*/ 633991 w 1371474"/>
                <a:gd name="connsiteY55" fmla="*/ 67568 h 75394"/>
                <a:gd name="connsiteX56" fmla="*/ 594298 w 1371474"/>
                <a:gd name="connsiteY56" fmla="*/ 75394 h 75394"/>
                <a:gd name="connsiteX57" fmla="*/ 557833 w 1371474"/>
                <a:gd name="connsiteY57" fmla="*/ 68204 h 75394"/>
                <a:gd name="connsiteX58" fmla="*/ 521369 w 1371474"/>
                <a:gd name="connsiteY58" fmla="*/ 75394 h 75394"/>
                <a:gd name="connsiteX59" fmla="*/ 481675 w 1371474"/>
                <a:gd name="connsiteY59" fmla="*/ 67568 h 75394"/>
                <a:gd name="connsiteX60" fmla="*/ 475136 w 1371474"/>
                <a:gd name="connsiteY60" fmla="*/ 60052 h 75394"/>
                <a:gd name="connsiteX61" fmla="*/ 465555 w 1371474"/>
                <a:gd name="connsiteY61" fmla="*/ 60052 h 75394"/>
                <a:gd name="connsiteX62" fmla="*/ 459016 w 1371474"/>
                <a:gd name="connsiteY62" fmla="*/ 67568 h 75394"/>
                <a:gd name="connsiteX63" fmla="*/ 419322 w 1371474"/>
                <a:gd name="connsiteY63" fmla="*/ 75394 h 75394"/>
                <a:gd name="connsiteX64" fmla="*/ 379628 w 1371474"/>
                <a:gd name="connsiteY64" fmla="*/ 67568 h 75394"/>
                <a:gd name="connsiteX65" fmla="*/ 375841 w 1371474"/>
                <a:gd name="connsiteY65" fmla="*/ 63215 h 75394"/>
                <a:gd name="connsiteX66" fmla="*/ 372054 w 1371474"/>
                <a:gd name="connsiteY66" fmla="*/ 67568 h 75394"/>
                <a:gd name="connsiteX67" fmla="*/ 332361 w 1371474"/>
                <a:gd name="connsiteY67" fmla="*/ 75394 h 75394"/>
                <a:gd name="connsiteX68" fmla="*/ 292667 w 1371474"/>
                <a:gd name="connsiteY68" fmla="*/ 67568 h 75394"/>
                <a:gd name="connsiteX69" fmla="*/ 288752 w 1371474"/>
                <a:gd name="connsiteY69" fmla="*/ 63069 h 75394"/>
                <a:gd name="connsiteX70" fmla="*/ 284837 w 1371474"/>
                <a:gd name="connsiteY70" fmla="*/ 67568 h 75394"/>
                <a:gd name="connsiteX71" fmla="*/ 245144 w 1371474"/>
                <a:gd name="connsiteY71" fmla="*/ 75394 h 75394"/>
                <a:gd name="connsiteX72" fmla="*/ 205450 w 1371474"/>
                <a:gd name="connsiteY72" fmla="*/ 67568 h 75394"/>
                <a:gd name="connsiteX73" fmla="*/ 198911 w 1371474"/>
                <a:gd name="connsiteY73" fmla="*/ 60052 h 75394"/>
                <a:gd name="connsiteX74" fmla="*/ 189330 w 1371474"/>
                <a:gd name="connsiteY74" fmla="*/ 60052 h 75394"/>
                <a:gd name="connsiteX75" fmla="*/ 182791 w 1371474"/>
                <a:gd name="connsiteY75" fmla="*/ 67568 h 75394"/>
                <a:gd name="connsiteX76" fmla="*/ 143097 w 1371474"/>
                <a:gd name="connsiteY76" fmla="*/ 75394 h 75394"/>
                <a:gd name="connsiteX77" fmla="*/ 103403 w 1371474"/>
                <a:gd name="connsiteY77" fmla="*/ 67568 h 75394"/>
                <a:gd name="connsiteX78" fmla="*/ 99616 w 1371474"/>
                <a:gd name="connsiteY78" fmla="*/ 63215 h 75394"/>
                <a:gd name="connsiteX79" fmla="*/ 95829 w 1371474"/>
                <a:gd name="connsiteY79" fmla="*/ 67568 h 75394"/>
                <a:gd name="connsiteX80" fmla="*/ 56136 w 1371474"/>
                <a:gd name="connsiteY80" fmla="*/ 75394 h 75394"/>
                <a:gd name="connsiteX81" fmla="*/ 0 w 1371474"/>
                <a:gd name="connsiteY81" fmla="*/ 48672 h 75394"/>
                <a:gd name="connsiteX82" fmla="*/ 4844 w 1371474"/>
                <a:gd name="connsiteY82" fmla="*/ 43105 h 75394"/>
                <a:gd name="connsiteX83" fmla="*/ 3395 w 1371474"/>
                <a:gd name="connsiteY83" fmla="*/ 42127 h 75394"/>
                <a:gd name="connsiteX84" fmla="*/ 8969 w 1371474"/>
                <a:gd name="connsiteY84" fmla="*/ 38364 h 75394"/>
                <a:gd name="connsiteX85" fmla="*/ 16442 w 1371474"/>
                <a:gd name="connsiteY85" fmla="*/ 29776 h 75394"/>
                <a:gd name="connsiteX86" fmla="*/ 23854 w 1371474"/>
                <a:gd name="connsiteY86" fmla="*/ 28314 h 75394"/>
                <a:gd name="connsiteX87" fmla="*/ 47517 w 1371474"/>
                <a:gd name="connsiteY87" fmla="*/ 12339 h 75394"/>
                <a:gd name="connsiteX88" fmla="*/ 154035 w 1371474"/>
                <a:gd name="connsiteY88" fmla="*/ 0 h 7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371474" h="75394">
                  <a:moveTo>
                    <a:pt x="154035" y="0"/>
                  </a:moveTo>
                  <a:cubicBezTo>
                    <a:pt x="195633" y="0"/>
                    <a:pt x="233293" y="4715"/>
                    <a:pt x="260553" y="12339"/>
                  </a:cubicBezTo>
                  <a:lnTo>
                    <a:pt x="290341" y="32449"/>
                  </a:lnTo>
                  <a:lnTo>
                    <a:pt x="292667" y="29776"/>
                  </a:lnTo>
                  <a:lnTo>
                    <a:pt x="300079" y="28314"/>
                  </a:lnTo>
                  <a:lnTo>
                    <a:pt x="323742" y="12339"/>
                  </a:lnTo>
                  <a:cubicBezTo>
                    <a:pt x="351002" y="4715"/>
                    <a:pt x="388662" y="0"/>
                    <a:pt x="430260" y="0"/>
                  </a:cubicBezTo>
                  <a:cubicBezTo>
                    <a:pt x="471858" y="0"/>
                    <a:pt x="509518" y="4715"/>
                    <a:pt x="536778" y="12339"/>
                  </a:cubicBezTo>
                  <a:lnTo>
                    <a:pt x="560797" y="28555"/>
                  </a:lnTo>
                  <a:lnTo>
                    <a:pt x="562016" y="28314"/>
                  </a:lnTo>
                  <a:lnTo>
                    <a:pt x="585679" y="12339"/>
                  </a:lnTo>
                  <a:cubicBezTo>
                    <a:pt x="612939" y="4715"/>
                    <a:pt x="650599" y="0"/>
                    <a:pt x="692197" y="0"/>
                  </a:cubicBezTo>
                  <a:cubicBezTo>
                    <a:pt x="733795" y="0"/>
                    <a:pt x="771455" y="4715"/>
                    <a:pt x="798715" y="12339"/>
                  </a:cubicBezTo>
                  <a:lnTo>
                    <a:pt x="822734" y="28555"/>
                  </a:lnTo>
                  <a:lnTo>
                    <a:pt x="823953" y="28314"/>
                  </a:lnTo>
                  <a:lnTo>
                    <a:pt x="847616" y="12339"/>
                  </a:lnTo>
                  <a:cubicBezTo>
                    <a:pt x="874876" y="4715"/>
                    <a:pt x="912536" y="0"/>
                    <a:pt x="954134" y="0"/>
                  </a:cubicBezTo>
                  <a:cubicBezTo>
                    <a:pt x="995732" y="0"/>
                    <a:pt x="1033392" y="4715"/>
                    <a:pt x="1060652" y="12339"/>
                  </a:cubicBezTo>
                  <a:lnTo>
                    <a:pt x="1085748" y="29282"/>
                  </a:lnTo>
                  <a:lnTo>
                    <a:pt x="1090653" y="28314"/>
                  </a:lnTo>
                  <a:lnTo>
                    <a:pt x="1114316" y="12339"/>
                  </a:lnTo>
                  <a:cubicBezTo>
                    <a:pt x="1141576" y="4715"/>
                    <a:pt x="1179236" y="0"/>
                    <a:pt x="1220834" y="0"/>
                  </a:cubicBezTo>
                  <a:cubicBezTo>
                    <a:pt x="1304030" y="0"/>
                    <a:pt x="1371474" y="18861"/>
                    <a:pt x="1371474" y="42127"/>
                  </a:cubicBezTo>
                  <a:lnTo>
                    <a:pt x="1365748" y="45993"/>
                  </a:lnTo>
                  <a:lnTo>
                    <a:pt x="1368078" y="48672"/>
                  </a:lnTo>
                  <a:cubicBezTo>
                    <a:pt x="1368078" y="63430"/>
                    <a:pt x="1342945" y="75394"/>
                    <a:pt x="1311943" y="75394"/>
                  </a:cubicBezTo>
                  <a:cubicBezTo>
                    <a:pt x="1296441" y="75394"/>
                    <a:pt x="1282408" y="72403"/>
                    <a:pt x="1272249" y="67568"/>
                  </a:cubicBezTo>
                  <a:lnTo>
                    <a:pt x="1265710" y="60052"/>
                  </a:lnTo>
                  <a:lnTo>
                    <a:pt x="1256129" y="60052"/>
                  </a:lnTo>
                  <a:lnTo>
                    <a:pt x="1249590" y="67568"/>
                  </a:lnTo>
                  <a:cubicBezTo>
                    <a:pt x="1239431" y="72403"/>
                    <a:pt x="1225398" y="75394"/>
                    <a:pt x="1209896" y="75394"/>
                  </a:cubicBezTo>
                  <a:cubicBezTo>
                    <a:pt x="1194395" y="75394"/>
                    <a:pt x="1180361" y="72403"/>
                    <a:pt x="1170202" y="67568"/>
                  </a:cubicBezTo>
                  <a:lnTo>
                    <a:pt x="1166415" y="63215"/>
                  </a:lnTo>
                  <a:lnTo>
                    <a:pt x="1162628" y="67568"/>
                  </a:lnTo>
                  <a:cubicBezTo>
                    <a:pt x="1152470" y="72403"/>
                    <a:pt x="1138436" y="75394"/>
                    <a:pt x="1122935" y="75394"/>
                  </a:cubicBezTo>
                  <a:lnTo>
                    <a:pt x="1084089" y="67735"/>
                  </a:lnTo>
                  <a:lnTo>
                    <a:pt x="1045243" y="75394"/>
                  </a:lnTo>
                  <a:cubicBezTo>
                    <a:pt x="1029741" y="75394"/>
                    <a:pt x="1015708" y="72403"/>
                    <a:pt x="1005549" y="67568"/>
                  </a:cubicBezTo>
                  <a:lnTo>
                    <a:pt x="999010" y="60052"/>
                  </a:lnTo>
                  <a:lnTo>
                    <a:pt x="989429" y="60052"/>
                  </a:lnTo>
                  <a:lnTo>
                    <a:pt x="982890" y="67568"/>
                  </a:lnTo>
                  <a:cubicBezTo>
                    <a:pt x="972731" y="72403"/>
                    <a:pt x="958698" y="75394"/>
                    <a:pt x="943196" y="75394"/>
                  </a:cubicBezTo>
                  <a:cubicBezTo>
                    <a:pt x="927695" y="75394"/>
                    <a:pt x="913661" y="72403"/>
                    <a:pt x="903502" y="67568"/>
                  </a:cubicBezTo>
                  <a:lnTo>
                    <a:pt x="899715" y="63215"/>
                  </a:lnTo>
                  <a:lnTo>
                    <a:pt x="895928" y="67568"/>
                  </a:lnTo>
                  <a:cubicBezTo>
                    <a:pt x="885770" y="72403"/>
                    <a:pt x="871736" y="75394"/>
                    <a:pt x="856235" y="75394"/>
                  </a:cubicBezTo>
                  <a:lnTo>
                    <a:pt x="819770" y="68204"/>
                  </a:lnTo>
                  <a:lnTo>
                    <a:pt x="783306" y="75394"/>
                  </a:lnTo>
                  <a:cubicBezTo>
                    <a:pt x="767804" y="75394"/>
                    <a:pt x="753771" y="72403"/>
                    <a:pt x="743612" y="67568"/>
                  </a:cubicBezTo>
                  <a:lnTo>
                    <a:pt x="737073" y="60052"/>
                  </a:lnTo>
                  <a:lnTo>
                    <a:pt x="727492" y="60052"/>
                  </a:lnTo>
                  <a:lnTo>
                    <a:pt x="720953" y="67568"/>
                  </a:lnTo>
                  <a:cubicBezTo>
                    <a:pt x="710794" y="72403"/>
                    <a:pt x="696761" y="75394"/>
                    <a:pt x="681259" y="75394"/>
                  </a:cubicBezTo>
                  <a:cubicBezTo>
                    <a:pt x="665758" y="75394"/>
                    <a:pt x="651724" y="72403"/>
                    <a:pt x="641565" y="67568"/>
                  </a:cubicBezTo>
                  <a:lnTo>
                    <a:pt x="637778" y="63215"/>
                  </a:lnTo>
                  <a:lnTo>
                    <a:pt x="633991" y="67568"/>
                  </a:lnTo>
                  <a:cubicBezTo>
                    <a:pt x="623833" y="72403"/>
                    <a:pt x="609799" y="75394"/>
                    <a:pt x="594298" y="75394"/>
                  </a:cubicBezTo>
                  <a:lnTo>
                    <a:pt x="557833" y="68204"/>
                  </a:lnTo>
                  <a:lnTo>
                    <a:pt x="521369" y="75394"/>
                  </a:lnTo>
                  <a:cubicBezTo>
                    <a:pt x="505867" y="75394"/>
                    <a:pt x="491834" y="72403"/>
                    <a:pt x="481675" y="67568"/>
                  </a:cubicBezTo>
                  <a:lnTo>
                    <a:pt x="475136" y="60052"/>
                  </a:lnTo>
                  <a:lnTo>
                    <a:pt x="465555" y="60052"/>
                  </a:lnTo>
                  <a:lnTo>
                    <a:pt x="459016" y="67568"/>
                  </a:lnTo>
                  <a:cubicBezTo>
                    <a:pt x="448857" y="72403"/>
                    <a:pt x="434824" y="75394"/>
                    <a:pt x="419322" y="75394"/>
                  </a:cubicBezTo>
                  <a:cubicBezTo>
                    <a:pt x="403821" y="75394"/>
                    <a:pt x="389787" y="72403"/>
                    <a:pt x="379628" y="67568"/>
                  </a:cubicBezTo>
                  <a:lnTo>
                    <a:pt x="375841" y="63215"/>
                  </a:lnTo>
                  <a:lnTo>
                    <a:pt x="372054" y="67568"/>
                  </a:lnTo>
                  <a:cubicBezTo>
                    <a:pt x="361896" y="72403"/>
                    <a:pt x="347862" y="75394"/>
                    <a:pt x="332361" y="75394"/>
                  </a:cubicBezTo>
                  <a:cubicBezTo>
                    <a:pt x="316859" y="75394"/>
                    <a:pt x="302825" y="72403"/>
                    <a:pt x="292667" y="67568"/>
                  </a:cubicBezTo>
                  <a:lnTo>
                    <a:pt x="288752" y="63069"/>
                  </a:lnTo>
                  <a:lnTo>
                    <a:pt x="284837" y="67568"/>
                  </a:lnTo>
                  <a:cubicBezTo>
                    <a:pt x="274679" y="72403"/>
                    <a:pt x="260645" y="75394"/>
                    <a:pt x="245144" y="75394"/>
                  </a:cubicBezTo>
                  <a:cubicBezTo>
                    <a:pt x="229642" y="75394"/>
                    <a:pt x="215609" y="72403"/>
                    <a:pt x="205450" y="67568"/>
                  </a:cubicBezTo>
                  <a:lnTo>
                    <a:pt x="198911" y="60052"/>
                  </a:lnTo>
                  <a:lnTo>
                    <a:pt x="189330" y="60052"/>
                  </a:lnTo>
                  <a:lnTo>
                    <a:pt x="182791" y="67568"/>
                  </a:lnTo>
                  <a:cubicBezTo>
                    <a:pt x="172632" y="72403"/>
                    <a:pt x="158599" y="75394"/>
                    <a:pt x="143097" y="75394"/>
                  </a:cubicBezTo>
                  <a:cubicBezTo>
                    <a:pt x="127596" y="75394"/>
                    <a:pt x="113562" y="72403"/>
                    <a:pt x="103403" y="67568"/>
                  </a:cubicBezTo>
                  <a:lnTo>
                    <a:pt x="99616" y="63215"/>
                  </a:lnTo>
                  <a:lnTo>
                    <a:pt x="95829" y="67568"/>
                  </a:lnTo>
                  <a:cubicBezTo>
                    <a:pt x="85671" y="72403"/>
                    <a:pt x="71637" y="75394"/>
                    <a:pt x="56136" y="75394"/>
                  </a:cubicBezTo>
                  <a:cubicBezTo>
                    <a:pt x="25133" y="75394"/>
                    <a:pt x="0" y="63430"/>
                    <a:pt x="0" y="48672"/>
                  </a:cubicBezTo>
                  <a:lnTo>
                    <a:pt x="4844" y="43105"/>
                  </a:lnTo>
                  <a:lnTo>
                    <a:pt x="3395" y="42127"/>
                  </a:lnTo>
                  <a:lnTo>
                    <a:pt x="8969" y="38364"/>
                  </a:lnTo>
                  <a:lnTo>
                    <a:pt x="16442" y="29776"/>
                  </a:lnTo>
                  <a:lnTo>
                    <a:pt x="23854" y="28314"/>
                  </a:lnTo>
                  <a:lnTo>
                    <a:pt x="47517" y="12339"/>
                  </a:lnTo>
                  <a:cubicBezTo>
                    <a:pt x="74777" y="4715"/>
                    <a:pt x="112437" y="0"/>
                    <a:pt x="154035" y="0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328EFD9E-4DD4-F552-5D1E-42EAFACC6238}"/>
                </a:ext>
              </a:extLst>
            </p:cNvPr>
            <p:cNvSpPr/>
            <p:nvPr/>
          </p:nvSpPr>
          <p:spPr>
            <a:xfrm>
              <a:off x="1207919" y="3917968"/>
              <a:ext cx="649419" cy="271464"/>
            </a:xfrm>
            <a:prstGeom prst="roundRect">
              <a:avLst/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761F4C89-149C-9FC7-E8F5-2EDCA79479BF}"/>
                </a:ext>
              </a:extLst>
            </p:cNvPr>
            <p:cNvSpPr txBox="1"/>
            <p:nvPr/>
          </p:nvSpPr>
          <p:spPr>
            <a:xfrm>
              <a:off x="2478450" y="3001437"/>
              <a:ext cx="864202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srgbClr val="5E4A6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71EFBBF-D038-CB83-63F9-F6983F47D78E}"/>
                </a:ext>
              </a:extLst>
            </p:cNvPr>
            <p:cNvSpPr/>
            <p:nvPr/>
          </p:nvSpPr>
          <p:spPr>
            <a:xfrm>
              <a:off x="984218" y="3945055"/>
              <a:ext cx="200104" cy="250128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997B48B9-968B-E259-088F-44EA0FB581B9}"/>
                </a:ext>
              </a:extLst>
            </p:cNvPr>
            <p:cNvSpPr txBox="1"/>
            <p:nvPr/>
          </p:nvSpPr>
          <p:spPr>
            <a:xfrm>
              <a:off x="1169490" y="2728005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21AEC872-AB05-A715-E988-5079F0C287C3}"/>
                </a:ext>
              </a:extLst>
            </p:cNvPr>
            <p:cNvSpPr/>
            <p:nvPr/>
          </p:nvSpPr>
          <p:spPr>
            <a:xfrm rot="403465">
              <a:off x="1024642" y="2856197"/>
              <a:ext cx="62606" cy="339408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5FF9806F-667C-B43F-B783-73746DD8A613}"/>
                </a:ext>
              </a:extLst>
            </p:cNvPr>
            <p:cNvSpPr/>
            <p:nvPr/>
          </p:nvSpPr>
          <p:spPr>
            <a:xfrm rot="10274153">
              <a:off x="1026483" y="3147470"/>
              <a:ext cx="62606" cy="240592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86C150D7-966E-5DB7-793C-F177B397F3E8}"/>
                </a:ext>
              </a:extLst>
            </p:cNvPr>
            <p:cNvSpPr/>
            <p:nvPr/>
          </p:nvSpPr>
          <p:spPr>
            <a:xfrm>
              <a:off x="1067444" y="3552834"/>
              <a:ext cx="62606" cy="286240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0728DA95-0DBD-BF83-A3DF-CE83C24BD0DF}"/>
                </a:ext>
              </a:extLst>
            </p:cNvPr>
            <p:cNvSpPr/>
            <p:nvPr/>
          </p:nvSpPr>
          <p:spPr>
            <a:xfrm rot="10800000">
              <a:off x="1905096" y="3726676"/>
              <a:ext cx="45719" cy="177569"/>
            </a:xfrm>
            <a:prstGeom prst="moon">
              <a:avLst>
                <a:gd name="adj" fmla="val 57608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0179F7A-3A78-2491-F465-5DD8B776F215}"/>
                </a:ext>
              </a:extLst>
            </p:cNvPr>
            <p:cNvGrpSpPr/>
            <p:nvPr/>
          </p:nvGrpSpPr>
          <p:grpSpPr>
            <a:xfrm>
              <a:off x="981624" y="2876089"/>
              <a:ext cx="237085" cy="989677"/>
              <a:chOff x="979150" y="2906233"/>
              <a:chExt cx="237085" cy="989677"/>
            </a:xfrm>
            <a:solidFill>
              <a:srgbClr val="EAE1EB"/>
            </a:solidFill>
          </p:grpSpPr>
          <p:sp>
            <p:nvSpPr>
              <p:cNvPr id="179" name="楕円 68">
                <a:extLst>
                  <a:ext uri="{FF2B5EF4-FFF2-40B4-BE49-F238E27FC236}">
                    <a16:creationId xmlns:a16="http://schemas.microsoft.com/office/drawing/2014/main" id="{FC252BF4-B3B1-3A40-1CE4-3048410E2F07}"/>
                  </a:ext>
                </a:extLst>
              </p:cNvPr>
              <p:cNvSpPr/>
              <p:nvPr/>
            </p:nvSpPr>
            <p:spPr>
              <a:xfrm rot="1171584">
                <a:off x="1004895" y="3661990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68">
                <a:extLst>
                  <a:ext uri="{FF2B5EF4-FFF2-40B4-BE49-F238E27FC236}">
                    <a16:creationId xmlns:a16="http://schemas.microsoft.com/office/drawing/2014/main" id="{6AC73417-8DF9-04E7-D0D0-0BD607F79CE7}"/>
                  </a:ext>
                </a:extLst>
              </p:cNvPr>
              <p:cNvSpPr/>
              <p:nvPr/>
            </p:nvSpPr>
            <p:spPr>
              <a:xfrm rot="1171584">
                <a:off x="992989" y="37643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楕円 68">
                <a:extLst>
                  <a:ext uri="{FF2B5EF4-FFF2-40B4-BE49-F238E27FC236}">
                    <a16:creationId xmlns:a16="http://schemas.microsoft.com/office/drawing/2014/main" id="{0081673D-A34B-B8E0-6E05-113398572FEA}"/>
                  </a:ext>
                </a:extLst>
              </p:cNvPr>
              <p:cNvSpPr/>
              <p:nvPr/>
            </p:nvSpPr>
            <p:spPr>
              <a:xfrm rot="21400673">
                <a:off x="1087299" y="380827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68">
                <a:extLst>
                  <a:ext uri="{FF2B5EF4-FFF2-40B4-BE49-F238E27FC236}">
                    <a16:creationId xmlns:a16="http://schemas.microsoft.com/office/drawing/2014/main" id="{C01F2294-5D36-4051-43FB-9542F8B988B0}"/>
                  </a:ext>
                </a:extLst>
              </p:cNvPr>
              <p:cNvSpPr/>
              <p:nvPr/>
            </p:nvSpPr>
            <p:spPr>
              <a:xfrm rot="19738817">
                <a:off x="1155916" y="3774841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68">
                <a:extLst>
                  <a:ext uri="{FF2B5EF4-FFF2-40B4-BE49-F238E27FC236}">
                    <a16:creationId xmlns:a16="http://schemas.microsoft.com/office/drawing/2014/main" id="{57603D4E-93E2-0D22-2B27-EFB1DD4E71C5}"/>
                  </a:ext>
                </a:extLst>
              </p:cNvPr>
              <p:cNvSpPr/>
              <p:nvPr/>
            </p:nvSpPr>
            <p:spPr>
              <a:xfrm rot="21400673">
                <a:off x="1068249" y="3696356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楕円 68">
                <a:extLst>
                  <a:ext uri="{FF2B5EF4-FFF2-40B4-BE49-F238E27FC236}">
                    <a16:creationId xmlns:a16="http://schemas.microsoft.com/office/drawing/2014/main" id="{FCA87187-22C9-410F-4305-875CD9AD9914}"/>
                  </a:ext>
                </a:extLst>
              </p:cNvPr>
              <p:cNvSpPr/>
              <p:nvPr/>
            </p:nvSpPr>
            <p:spPr>
              <a:xfrm rot="19738817">
                <a:off x="1129722" y="366768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楕円 68">
                <a:extLst>
                  <a:ext uri="{FF2B5EF4-FFF2-40B4-BE49-F238E27FC236}">
                    <a16:creationId xmlns:a16="http://schemas.microsoft.com/office/drawing/2014/main" id="{ACC4522D-5DE3-EDD3-8FD4-8DF6331D1368}"/>
                  </a:ext>
                </a:extLst>
              </p:cNvPr>
              <p:cNvSpPr/>
              <p:nvPr/>
            </p:nvSpPr>
            <p:spPr>
              <a:xfrm rot="19738817">
                <a:off x="1063047" y="300331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楕円 68">
                <a:extLst>
                  <a:ext uri="{FF2B5EF4-FFF2-40B4-BE49-F238E27FC236}">
                    <a16:creationId xmlns:a16="http://schemas.microsoft.com/office/drawing/2014/main" id="{833559AD-572A-1172-C9C1-57152AF85E9C}"/>
                  </a:ext>
                </a:extLst>
              </p:cNvPr>
              <p:cNvSpPr/>
              <p:nvPr/>
            </p:nvSpPr>
            <p:spPr>
              <a:xfrm rot="1223277">
                <a:off x="999493" y="30205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楕円 68">
                <a:extLst>
                  <a:ext uri="{FF2B5EF4-FFF2-40B4-BE49-F238E27FC236}">
                    <a16:creationId xmlns:a16="http://schemas.microsoft.com/office/drawing/2014/main" id="{FACBA50E-4225-B194-6674-66B2483E2F7E}"/>
                  </a:ext>
                </a:extLst>
              </p:cNvPr>
              <p:cNvSpPr/>
              <p:nvPr/>
            </p:nvSpPr>
            <p:spPr>
              <a:xfrm rot="1223277">
                <a:off x="997112" y="29062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楕円 68">
                <a:extLst>
                  <a:ext uri="{FF2B5EF4-FFF2-40B4-BE49-F238E27FC236}">
                    <a16:creationId xmlns:a16="http://schemas.microsoft.com/office/drawing/2014/main" id="{A4674FA7-7CCB-7B44-1611-4526B71E2C1A}"/>
                  </a:ext>
                </a:extLst>
              </p:cNvPr>
              <p:cNvSpPr/>
              <p:nvPr/>
            </p:nvSpPr>
            <p:spPr>
              <a:xfrm rot="21367625">
                <a:off x="1044695" y="337547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68">
                <a:extLst>
                  <a:ext uri="{FF2B5EF4-FFF2-40B4-BE49-F238E27FC236}">
                    <a16:creationId xmlns:a16="http://schemas.microsoft.com/office/drawing/2014/main" id="{4ACA65D4-EFFE-1F2C-7828-22975A6A6387}"/>
                  </a:ext>
                </a:extLst>
              </p:cNvPr>
              <p:cNvSpPr/>
              <p:nvPr/>
            </p:nvSpPr>
            <p:spPr>
              <a:xfrm rot="839877">
                <a:off x="979150" y="334800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楕円 68">
                <a:extLst>
                  <a:ext uri="{FF2B5EF4-FFF2-40B4-BE49-F238E27FC236}">
                    <a16:creationId xmlns:a16="http://schemas.microsoft.com/office/drawing/2014/main" id="{D09A036A-4E0F-9FD9-51C5-57B85B441ADE}"/>
                  </a:ext>
                </a:extLst>
              </p:cNvPr>
              <p:cNvSpPr/>
              <p:nvPr/>
            </p:nvSpPr>
            <p:spPr>
              <a:xfrm rot="20871704">
                <a:off x="1109164" y="3523408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楕円 68">
                <a:extLst>
                  <a:ext uri="{FF2B5EF4-FFF2-40B4-BE49-F238E27FC236}">
                    <a16:creationId xmlns:a16="http://schemas.microsoft.com/office/drawing/2014/main" id="{B69DA1F4-7F13-2875-F924-8F0ACC53EBDB}"/>
                  </a:ext>
                </a:extLst>
              </p:cNvPr>
              <p:cNvSpPr/>
              <p:nvPr/>
            </p:nvSpPr>
            <p:spPr>
              <a:xfrm rot="723000">
                <a:off x="1035346" y="35519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楕円 68">
                <a:extLst>
                  <a:ext uri="{FF2B5EF4-FFF2-40B4-BE49-F238E27FC236}">
                    <a16:creationId xmlns:a16="http://schemas.microsoft.com/office/drawing/2014/main" id="{2ACFF9C4-B05B-8814-82B8-5C85B6E24F8F}"/>
                  </a:ext>
                </a:extLst>
              </p:cNvPr>
              <p:cNvSpPr/>
              <p:nvPr/>
            </p:nvSpPr>
            <p:spPr>
              <a:xfrm rot="20871704">
                <a:off x="1040108" y="3263852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楕円 68">
                <a:extLst>
                  <a:ext uri="{FF2B5EF4-FFF2-40B4-BE49-F238E27FC236}">
                    <a16:creationId xmlns:a16="http://schemas.microsoft.com/office/drawing/2014/main" id="{FE768D38-4A2C-6E69-844E-6F945014077A}"/>
                  </a:ext>
                </a:extLst>
              </p:cNvPr>
              <p:cNvSpPr/>
              <p:nvPr/>
            </p:nvSpPr>
            <p:spPr>
              <a:xfrm rot="19926608">
                <a:off x="1059719" y="315686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ABD4A62-334A-CB88-0FFF-0B02500D6DBD}"/>
                </a:ext>
              </a:extLst>
            </p:cNvPr>
            <p:cNvGrpSpPr/>
            <p:nvPr/>
          </p:nvGrpSpPr>
          <p:grpSpPr>
            <a:xfrm rot="1951666">
              <a:off x="1048113" y="2812954"/>
              <a:ext cx="122553" cy="87614"/>
              <a:chOff x="273050" y="4020776"/>
              <a:chExt cx="125094" cy="99694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5590EDF6-7309-EAC8-A16C-C0071602DDA4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A2C29F54-A237-56B5-4D6E-E570395F3597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63B7F9AE-1E00-C7A2-9E74-85F5F70A13CB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061BFEAE-265E-F7B3-F807-F95DAB4D4240}"/>
                </a:ext>
              </a:extLst>
            </p:cNvPr>
            <p:cNvGrpSpPr/>
            <p:nvPr/>
          </p:nvGrpSpPr>
          <p:grpSpPr>
            <a:xfrm rot="20628668">
              <a:off x="1848214" y="3682904"/>
              <a:ext cx="122553" cy="87614"/>
              <a:chOff x="273050" y="4020776"/>
              <a:chExt cx="125094" cy="99694"/>
            </a:xfrm>
          </p:grpSpPr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D261F181-B7C3-7818-4F88-EBA52F5DBE50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2B9F763C-733C-D9AE-D5AF-C8595ADA3C65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1FFA8F4B-FA8F-A3D7-25B7-AB7093CC7DC7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AEC9CBAD-C3A4-A2DF-18E8-CCFF672D8445}"/>
                </a:ext>
              </a:extLst>
            </p:cNvPr>
            <p:cNvGrpSpPr/>
            <p:nvPr/>
          </p:nvGrpSpPr>
          <p:grpSpPr>
            <a:xfrm rot="20628668">
              <a:off x="1083839" y="3574241"/>
              <a:ext cx="82116" cy="87614"/>
              <a:chOff x="273050" y="4020776"/>
              <a:chExt cx="83819" cy="99694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9C87C049-0C5A-BA28-D7AA-542FB8F91F5F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1B3896B9-8265-10A5-9220-70348681B368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6E2F505-EE40-CFB9-A0D4-FB23950B4C7B}"/>
                </a:ext>
              </a:extLst>
            </p:cNvPr>
            <p:cNvSpPr/>
            <p:nvPr/>
          </p:nvSpPr>
          <p:spPr>
            <a:xfrm flipH="1">
              <a:off x="2790949" y="2467325"/>
              <a:ext cx="158836" cy="161795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2316E1F-BA20-8C1C-012B-BEB182837F8C}"/>
                </a:ext>
              </a:extLst>
            </p:cNvPr>
            <p:cNvSpPr/>
            <p:nvPr/>
          </p:nvSpPr>
          <p:spPr>
            <a:xfrm>
              <a:off x="1783482" y="2540670"/>
              <a:ext cx="187034" cy="119196"/>
            </a:xfrm>
            <a:custGeom>
              <a:avLst/>
              <a:gdLst>
                <a:gd name="connsiteX0" fmla="*/ 74 w 187034"/>
                <a:gd name="connsiteY0" fmla="*/ 28699 h 119196"/>
                <a:gd name="connsiteX1" fmla="*/ 50081 w 187034"/>
                <a:gd name="connsiteY1" fmla="*/ 97755 h 119196"/>
                <a:gd name="connsiteX2" fmla="*/ 83418 w 187034"/>
                <a:gd name="connsiteY2" fmla="*/ 73943 h 119196"/>
                <a:gd name="connsiteX3" fmla="*/ 142949 w 187034"/>
                <a:gd name="connsiteY3" fmla="*/ 119186 h 119196"/>
                <a:gd name="connsiteX4" fmla="*/ 159618 w 187034"/>
                <a:gd name="connsiteY4" fmla="*/ 69180 h 119196"/>
                <a:gd name="connsiteX5" fmla="*/ 185812 w 187034"/>
                <a:gd name="connsiteY5" fmla="*/ 31080 h 119196"/>
                <a:gd name="connsiteX6" fmla="*/ 116756 w 187034"/>
                <a:gd name="connsiteY6" fmla="*/ 38224 h 119196"/>
                <a:gd name="connsiteX7" fmla="*/ 83418 w 187034"/>
                <a:gd name="connsiteY7" fmla="*/ 42986 h 119196"/>
                <a:gd name="connsiteX8" fmla="*/ 69131 w 187034"/>
                <a:gd name="connsiteY8" fmla="*/ 35843 h 119196"/>
                <a:gd name="connsiteX9" fmla="*/ 54843 w 187034"/>
                <a:gd name="connsiteY9" fmla="*/ 35843 h 119196"/>
                <a:gd name="connsiteX10" fmla="*/ 61987 w 187034"/>
                <a:gd name="connsiteY10" fmla="*/ 124 h 119196"/>
                <a:gd name="connsiteX11" fmla="*/ 74 w 187034"/>
                <a:gd name="connsiteY11" fmla="*/ 28699 h 1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34" h="119196">
                  <a:moveTo>
                    <a:pt x="74" y="28699"/>
                  </a:moveTo>
                  <a:cubicBezTo>
                    <a:pt x="-1910" y="44971"/>
                    <a:pt x="36190" y="90214"/>
                    <a:pt x="50081" y="97755"/>
                  </a:cubicBezTo>
                  <a:cubicBezTo>
                    <a:pt x="63972" y="105296"/>
                    <a:pt x="67940" y="70371"/>
                    <a:pt x="83418" y="73943"/>
                  </a:cubicBezTo>
                  <a:cubicBezTo>
                    <a:pt x="98896" y="77515"/>
                    <a:pt x="130249" y="119980"/>
                    <a:pt x="142949" y="119186"/>
                  </a:cubicBezTo>
                  <a:cubicBezTo>
                    <a:pt x="155649" y="118392"/>
                    <a:pt x="152474" y="83864"/>
                    <a:pt x="159618" y="69180"/>
                  </a:cubicBezTo>
                  <a:cubicBezTo>
                    <a:pt x="166762" y="54496"/>
                    <a:pt x="192956" y="36239"/>
                    <a:pt x="185812" y="31080"/>
                  </a:cubicBezTo>
                  <a:cubicBezTo>
                    <a:pt x="178668" y="25921"/>
                    <a:pt x="133822" y="36240"/>
                    <a:pt x="116756" y="38224"/>
                  </a:cubicBezTo>
                  <a:cubicBezTo>
                    <a:pt x="99690" y="40208"/>
                    <a:pt x="91355" y="43383"/>
                    <a:pt x="83418" y="42986"/>
                  </a:cubicBezTo>
                  <a:cubicBezTo>
                    <a:pt x="75481" y="42589"/>
                    <a:pt x="73894" y="37034"/>
                    <a:pt x="69131" y="35843"/>
                  </a:cubicBezTo>
                  <a:cubicBezTo>
                    <a:pt x="64368" y="34652"/>
                    <a:pt x="56034" y="41796"/>
                    <a:pt x="54843" y="35843"/>
                  </a:cubicBezTo>
                  <a:cubicBezTo>
                    <a:pt x="53652" y="29890"/>
                    <a:pt x="65559" y="1711"/>
                    <a:pt x="61987" y="124"/>
                  </a:cubicBezTo>
                  <a:cubicBezTo>
                    <a:pt x="58415" y="-1464"/>
                    <a:pt x="2058" y="12427"/>
                    <a:pt x="74" y="28699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A423ACE-10A8-3930-D553-6DC054C8A4F6}"/>
                </a:ext>
              </a:extLst>
            </p:cNvPr>
            <p:cNvGrpSpPr/>
            <p:nvPr/>
          </p:nvGrpSpPr>
          <p:grpSpPr>
            <a:xfrm rot="18000000">
              <a:off x="1778047" y="2494477"/>
              <a:ext cx="124358" cy="135161"/>
              <a:chOff x="258672" y="4115200"/>
              <a:chExt cx="175505" cy="183840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6D30850B-6D4D-B290-36C0-D6E95456BA5B}"/>
                  </a:ext>
                </a:extLst>
              </p:cNvPr>
              <p:cNvSpPr/>
              <p:nvPr/>
            </p:nvSpPr>
            <p:spPr>
              <a:xfrm>
                <a:off x="296772" y="4115200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F180276C-48F4-D682-11BE-F8A48DDC4C15}"/>
                  </a:ext>
                </a:extLst>
              </p:cNvPr>
              <p:cNvSpPr/>
              <p:nvPr/>
            </p:nvSpPr>
            <p:spPr>
              <a:xfrm>
                <a:off x="258672" y="41691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5E54EBA6-36F3-3016-46C9-204048344AED}"/>
                  </a:ext>
                </a:extLst>
              </p:cNvPr>
              <p:cNvSpPr/>
              <p:nvPr/>
            </p:nvSpPr>
            <p:spPr>
              <a:xfrm>
                <a:off x="338046" y="416918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3BC31E06-51AB-75F0-666C-0AD6B820E91E}"/>
                  </a:ext>
                </a:extLst>
              </p:cNvPr>
              <p:cNvSpPr/>
              <p:nvPr/>
            </p:nvSpPr>
            <p:spPr>
              <a:xfrm>
                <a:off x="388458" y="425332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A2BC427-6395-98EC-D2CF-65A6B1470BF9}"/>
                </a:ext>
              </a:extLst>
            </p:cNvPr>
            <p:cNvGrpSpPr/>
            <p:nvPr/>
          </p:nvGrpSpPr>
          <p:grpSpPr>
            <a:xfrm rot="18000000">
              <a:off x="2830852" y="2507328"/>
              <a:ext cx="83970" cy="69436"/>
              <a:chOff x="273050" y="4020776"/>
              <a:chExt cx="125094" cy="99694"/>
            </a:xfrm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A05707AD-67A6-FC04-9E78-5AC896674DF6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CBF17D89-2F0C-7E2E-900E-A80821CD115B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8C59A41C-D7D7-0899-2D1B-2B7990DD69EB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25A1448-4AF5-3D76-4EDE-2128B6698CCB}"/>
                </a:ext>
              </a:extLst>
            </p:cNvPr>
            <p:cNvSpPr/>
            <p:nvPr/>
          </p:nvSpPr>
          <p:spPr>
            <a:xfrm>
              <a:off x="2516086" y="2469356"/>
              <a:ext cx="301825" cy="145947"/>
            </a:xfrm>
            <a:custGeom>
              <a:avLst/>
              <a:gdLst>
                <a:gd name="connsiteX0" fmla="*/ 79477 w 301825"/>
                <a:gd name="connsiteY0" fmla="*/ 0 h 145947"/>
                <a:gd name="connsiteX1" fmla="*/ 3277 w 301825"/>
                <a:gd name="connsiteY1" fmla="*/ 57150 h 145947"/>
                <a:gd name="connsiteX2" fmla="*/ 15183 w 301825"/>
                <a:gd name="connsiteY2" fmla="*/ 104775 h 145947"/>
                <a:gd name="connsiteX3" fmla="*/ 27089 w 301825"/>
                <a:gd name="connsiteY3" fmla="*/ 130969 h 145947"/>
                <a:gd name="connsiteX4" fmla="*/ 48520 w 301825"/>
                <a:gd name="connsiteY4" fmla="*/ 145257 h 145947"/>
                <a:gd name="connsiteX5" fmla="*/ 127102 w 301825"/>
                <a:gd name="connsiteY5" fmla="*/ 109538 h 145947"/>
                <a:gd name="connsiteX6" fmla="*/ 141389 w 301825"/>
                <a:gd name="connsiteY6" fmla="*/ 142875 h 145947"/>
                <a:gd name="connsiteX7" fmla="*/ 181870 w 301825"/>
                <a:gd name="connsiteY7" fmla="*/ 100013 h 145947"/>
                <a:gd name="connsiteX8" fmla="*/ 208064 w 301825"/>
                <a:gd name="connsiteY8" fmla="*/ 121444 h 145947"/>
                <a:gd name="connsiteX9" fmla="*/ 258070 w 301825"/>
                <a:gd name="connsiteY9" fmla="*/ 121444 h 145947"/>
                <a:gd name="connsiteX10" fmla="*/ 293789 w 301825"/>
                <a:gd name="connsiteY10" fmla="*/ 100013 h 145947"/>
                <a:gd name="connsiteX11" fmla="*/ 300933 w 301825"/>
                <a:gd name="connsiteY11" fmla="*/ 61913 h 145947"/>
                <a:gd name="connsiteX12" fmla="*/ 279502 w 301825"/>
                <a:gd name="connsiteY12" fmla="*/ 54769 h 145947"/>
                <a:gd name="connsiteX13" fmla="*/ 241402 w 301825"/>
                <a:gd name="connsiteY13" fmla="*/ 45244 h 145947"/>
                <a:gd name="connsiteX14" fmla="*/ 203302 w 301825"/>
                <a:gd name="connsiteY14" fmla="*/ 26194 h 145947"/>
                <a:gd name="connsiteX15" fmla="*/ 172345 w 301825"/>
                <a:gd name="connsiteY15" fmla="*/ 30957 h 145947"/>
                <a:gd name="connsiteX16" fmla="*/ 146152 w 301825"/>
                <a:gd name="connsiteY16" fmla="*/ 66675 h 145947"/>
                <a:gd name="connsiteX17" fmla="*/ 131864 w 301825"/>
                <a:gd name="connsiteY17" fmla="*/ 57150 h 145947"/>
                <a:gd name="connsiteX18" fmla="*/ 79477 w 301825"/>
                <a:gd name="connsiteY18" fmla="*/ 0 h 1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825" h="145947">
                  <a:moveTo>
                    <a:pt x="79477" y="0"/>
                  </a:moveTo>
                  <a:cubicBezTo>
                    <a:pt x="58046" y="0"/>
                    <a:pt x="13993" y="39688"/>
                    <a:pt x="3277" y="57150"/>
                  </a:cubicBezTo>
                  <a:cubicBezTo>
                    <a:pt x="-7439" y="74612"/>
                    <a:pt x="11214" y="92472"/>
                    <a:pt x="15183" y="104775"/>
                  </a:cubicBezTo>
                  <a:cubicBezTo>
                    <a:pt x="19152" y="117078"/>
                    <a:pt x="21533" y="124222"/>
                    <a:pt x="27089" y="130969"/>
                  </a:cubicBezTo>
                  <a:cubicBezTo>
                    <a:pt x="32645" y="137716"/>
                    <a:pt x="31851" y="148829"/>
                    <a:pt x="48520" y="145257"/>
                  </a:cubicBezTo>
                  <a:cubicBezTo>
                    <a:pt x="65189" y="141685"/>
                    <a:pt x="111624" y="109935"/>
                    <a:pt x="127102" y="109538"/>
                  </a:cubicBezTo>
                  <a:cubicBezTo>
                    <a:pt x="142580" y="109141"/>
                    <a:pt x="132261" y="144463"/>
                    <a:pt x="141389" y="142875"/>
                  </a:cubicBezTo>
                  <a:cubicBezTo>
                    <a:pt x="150517" y="141288"/>
                    <a:pt x="170758" y="103585"/>
                    <a:pt x="181870" y="100013"/>
                  </a:cubicBezTo>
                  <a:cubicBezTo>
                    <a:pt x="192982" y="96441"/>
                    <a:pt x="195364" y="117872"/>
                    <a:pt x="208064" y="121444"/>
                  </a:cubicBezTo>
                  <a:cubicBezTo>
                    <a:pt x="220764" y="125016"/>
                    <a:pt x="243783" y="125016"/>
                    <a:pt x="258070" y="121444"/>
                  </a:cubicBezTo>
                  <a:cubicBezTo>
                    <a:pt x="272357" y="117872"/>
                    <a:pt x="286645" y="109935"/>
                    <a:pt x="293789" y="100013"/>
                  </a:cubicBezTo>
                  <a:cubicBezTo>
                    <a:pt x="300933" y="90091"/>
                    <a:pt x="303314" y="69454"/>
                    <a:pt x="300933" y="61913"/>
                  </a:cubicBezTo>
                  <a:cubicBezTo>
                    <a:pt x="298552" y="54372"/>
                    <a:pt x="289424" y="57547"/>
                    <a:pt x="279502" y="54769"/>
                  </a:cubicBezTo>
                  <a:cubicBezTo>
                    <a:pt x="269580" y="51991"/>
                    <a:pt x="254102" y="50007"/>
                    <a:pt x="241402" y="45244"/>
                  </a:cubicBezTo>
                  <a:cubicBezTo>
                    <a:pt x="228702" y="40481"/>
                    <a:pt x="214811" y="28575"/>
                    <a:pt x="203302" y="26194"/>
                  </a:cubicBezTo>
                  <a:cubicBezTo>
                    <a:pt x="191793" y="23813"/>
                    <a:pt x="181870" y="24210"/>
                    <a:pt x="172345" y="30957"/>
                  </a:cubicBezTo>
                  <a:cubicBezTo>
                    <a:pt x="162820" y="37704"/>
                    <a:pt x="152899" y="62310"/>
                    <a:pt x="146152" y="66675"/>
                  </a:cubicBezTo>
                  <a:cubicBezTo>
                    <a:pt x="139405" y="71040"/>
                    <a:pt x="136230" y="64691"/>
                    <a:pt x="131864" y="57150"/>
                  </a:cubicBezTo>
                  <a:cubicBezTo>
                    <a:pt x="127498" y="49610"/>
                    <a:pt x="100908" y="0"/>
                    <a:pt x="79477" y="0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825E275-515B-B38B-AC21-7C450A975A4C}"/>
                </a:ext>
              </a:extLst>
            </p:cNvPr>
            <p:cNvGrpSpPr/>
            <p:nvPr/>
          </p:nvGrpSpPr>
          <p:grpSpPr>
            <a:xfrm rot="18000000">
              <a:off x="2449303" y="2453325"/>
              <a:ext cx="124358" cy="135161"/>
              <a:chOff x="273050" y="4020776"/>
              <a:chExt cx="175505" cy="183840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3D0704DC-4C84-C584-28DE-A0EDF3B129B8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25CBD722-B3E9-F4CF-02A6-06FE07CFE988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3CF48A54-35D4-4CAD-BCAF-C032BFF48318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8436836-D063-4279-DCFC-B7E94E5F9070}"/>
                  </a:ext>
                </a:extLst>
              </p:cNvPr>
              <p:cNvSpPr/>
              <p:nvPr/>
            </p:nvSpPr>
            <p:spPr>
              <a:xfrm>
                <a:off x="402836" y="4158897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8822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五千円札不足の為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おつりはすべて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千円札になります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予め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ご承知おき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07747" y="5798148"/>
            <a:ext cx="9690506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只今、千円札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は使えません</a:t>
            </a:r>
            <a:endParaRPr kumimoji="1" lang="en-US" altLang="ja-JP" sz="5400" b="1" spc="50" dirty="0">
              <a:ln w="11430"/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7747" y="451273"/>
            <a:ext cx="9690506" cy="83099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en-US" altLang="ja-JP" sz="48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D0D36E7-55D4-156F-7FD7-0C15C22CAD63}"/>
              </a:ext>
            </a:extLst>
          </p:cNvPr>
          <p:cNvGrpSpPr>
            <a:grpSpLocks noChangeAspect="1"/>
          </p:cNvGrpSpPr>
          <p:nvPr/>
        </p:nvGrpSpPr>
        <p:grpSpPr>
          <a:xfrm>
            <a:off x="1123557" y="1725469"/>
            <a:ext cx="7658886" cy="3597898"/>
            <a:chOff x="869916" y="2390578"/>
            <a:chExt cx="4003050" cy="1880506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C72B5FE-A8A2-BCE1-D8D7-05553D5B3FE0}"/>
                </a:ext>
              </a:extLst>
            </p:cNvPr>
            <p:cNvSpPr/>
            <p:nvPr/>
          </p:nvSpPr>
          <p:spPr>
            <a:xfrm>
              <a:off x="869916" y="2390578"/>
              <a:ext cx="4003050" cy="1880506"/>
            </a:xfrm>
            <a:prstGeom prst="rect">
              <a:avLst/>
            </a:prstGeom>
            <a:solidFill>
              <a:srgbClr val="FAE3C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62C1147-7E01-6F87-0975-CFE79A70CF44}"/>
                </a:ext>
              </a:extLst>
            </p:cNvPr>
            <p:cNvSpPr/>
            <p:nvPr/>
          </p:nvSpPr>
          <p:spPr>
            <a:xfrm>
              <a:off x="4252493" y="2456372"/>
              <a:ext cx="514735" cy="514736"/>
            </a:xfrm>
            <a:custGeom>
              <a:avLst/>
              <a:gdLst>
                <a:gd name="connsiteX0" fmla="*/ 213210 w 514735"/>
                <a:gd name="connsiteY0" fmla="*/ 0 h 514736"/>
                <a:gd name="connsiteX1" fmla="*/ 426421 w 514735"/>
                <a:gd name="connsiteY1" fmla="*/ 88315 h 514736"/>
                <a:gd name="connsiteX2" fmla="*/ 426421 w 514735"/>
                <a:gd name="connsiteY2" fmla="*/ 514736 h 514736"/>
                <a:gd name="connsiteX3" fmla="*/ 0 w 514735"/>
                <a:gd name="connsiteY3" fmla="*/ 88315 h 514736"/>
                <a:gd name="connsiteX4" fmla="*/ 213210 w 514735"/>
                <a:gd name="connsiteY4" fmla="*/ 0 h 51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735" h="514736">
                  <a:moveTo>
                    <a:pt x="213210" y="0"/>
                  </a:moveTo>
                  <a:cubicBezTo>
                    <a:pt x="290377" y="0"/>
                    <a:pt x="367544" y="29438"/>
                    <a:pt x="426421" y="88315"/>
                  </a:cubicBezTo>
                  <a:cubicBezTo>
                    <a:pt x="544174" y="206068"/>
                    <a:pt x="544174" y="396983"/>
                    <a:pt x="426421" y="514736"/>
                  </a:cubicBezTo>
                  <a:cubicBezTo>
                    <a:pt x="364267" y="310390"/>
                    <a:pt x="204346" y="150469"/>
                    <a:pt x="0" y="88315"/>
                  </a:cubicBezTo>
                  <a:cubicBezTo>
                    <a:pt x="58876" y="29438"/>
                    <a:pt x="136043" y="0"/>
                    <a:pt x="213210" y="0"/>
                  </a:cubicBezTo>
                  <a:close/>
                </a:path>
              </a:pathLst>
            </a:custGeom>
            <a:solidFill>
              <a:srgbClr val="D7BBB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236A6F10-E29A-07AA-9D90-71CC57B84CE2}"/>
                </a:ext>
              </a:extLst>
            </p:cNvPr>
            <p:cNvSpPr/>
            <p:nvPr/>
          </p:nvSpPr>
          <p:spPr>
            <a:xfrm>
              <a:off x="1025491" y="2578108"/>
              <a:ext cx="3677478" cy="1625758"/>
            </a:xfrm>
            <a:prstGeom prst="roundRect">
              <a:avLst>
                <a:gd name="adj" fmla="val 10126"/>
              </a:avLst>
            </a:prstGeom>
            <a:gradFill flip="none" rotWithShape="1">
              <a:gsLst>
                <a:gs pos="100000">
                  <a:srgbClr val="CC99FF">
                    <a:alpha val="50000"/>
                  </a:srgbClr>
                </a:gs>
                <a:gs pos="0">
                  <a:srgbClr val="CC99FF">
                    <a:alpha val="50000"/>
                  </a:srgbClr>
                </a:gs>
                <a:gs pos="30000">
                  <a:srgbClr val="5B9BD5">
                    <a:lumMod val="60000"/>
                    <a:lumOff val="40000"/>
                    <a:alpha val="50000"/>
                  </a:srgbClr>
                </a:gs>
                <a:gs pos="70000">
                  <a:srgbClr val="4472C4">
                    <a:lumMod val="60000"/>
                    <a:lumOff val="40000"/>
                    <a:alpha val="5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65217DC-4987-37BD-0FC2-D7E983661AA5}"/>
                </a:ext>
              </a:extLst>
            </p:cNvPr>
            <p:cNvSpPr/>
            <p:nvPr/>
          </p:nvSpPr>
          <p:spPr>
            <a:xfrm>
              <a:off x="2240584" y="2822704"/>
              <a:ext cx="1314631" cy="771403"/>
            </a:xfrm>
            <a:custGeom>
              <a:avLst/>
              <a:gdLst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9380 w 1314631"/>
                <a:gd name="connsiteY17" fmla="*/ 459084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61754 w 1314631"/>
                <a:gd name="connsiteY17" fmla="*/ 458302 h 771403"/>
                <a:gd name="connsiteX18" fmla="*/ 1279279 w 1314631"/>
                <a:gd name="connsiteY18" fmla="*/ 497498 h 771403"/>
                <a:gd name="connsiteX19" fmla="*/ 1275220 w 1314631"/>
                <a:gd name="connsiteY19" fmla="*/ 547774 h 771403"/>
                <a:gd name="connsiteX20" fmla="*/ 1191302 w 1314631"/>
                <a:gd name="connsiteY20" fmla="*/ 608554 h 771403"/>
                <a:gd name="connsiteX21" fmla="*/ 1159408 w 1314631"/>
                <a:gd name="connsiteY21" fmla="*/ 609698 h 771403"/>
                <a:gd name="connsiteX22" fmla="*/ 1158687 w 1314631"/>
                <a:gd name="connsiteY22" fmla="*/ 611993 h 771403"/>
                <a:gd name="connsiteX23" fmla="*/ 1115939 w 1314631"/>
                <a:gd name="connsiteY23" fmla="*/ 668853 h 771403"/>
                <a:gd name="connsiteX24" fmla="*/ 933559 w 1314631"/>
                <a:gd name="connsiteY24" fmla="*/ 718451 h 771403"/>
                <a:gd name="connsiteX25" fmla="*/ 919407 w 1314631"/>
                <a:gd name="connsiteY25" fmla="*/ 709451 h 771403"/>
                <a:gd name="connsiteX26" fmla="*/ 915915 w 1314631"/>
                <a:gd name="connsiteY26" fmla="*/ 714096 h 771403"/>
                <a:gd name="connsiteX27" fmla="*/ 683628 w 1314631"/>
                <a:gd name="connsiteY27" fmla="*/ 731955 h 771403"/>
                <a:gd name="connsiteX28" fmla="*/ 660353 w 1314631"/>
                <a:gd name="connsiteY28" fmla="*/ 691351 h 771403"/>
                <a:gd name="connsiteX29" fmla="*/ 646833 w 1314631"/>
                <a:gd name="connsiteY29" fmla="*/ 709334 h 771403"/>
                <a:gd name="connsiteX30" fmla="*/ 414546 w 1314631"/>
                <a:gd name="connsiteY30" fmla="*/ 727193 h 771403"/>
                <a:gd name="connsiteX31" fmla="*/ 408433 w 1314631"/>
                <a:gd name="connsiteY31" fmla="*/ 716529 h 771403"/>
                <a:gd name="connsiteX32" fmla="*/ 407612 w 1314631"/>
                <a:gd name="connsiteY32" fmla="*/ 717383 h 771403"/>
                <a:gd name="connsiteX33" fmla="*/ 218677 w 1314631"/>
                <a:gd name="connsiteY33" fmla="*/ 712340 h 771403"/>
                <a:gd name="connsiteX34" fmla="*/ 129862 w 1314631"/>
                <a:gd name="connsiteY34" fmla="*/ 611170 h 771403"/>
                <a:gd name="connsiteX35" fmla="*/ 124817 w 1314631"/>
                <a:gd name="connsiteY35" fmla="*/ 580996 h 771403"/>
                <a:gd name="connsiteX36" fmla="*/ 95907 w 1314631"/>
                <a:gd name="connsiteY36" fmla="*/ 572990 h 771403"/>
                <a:gd name="connsiteX37" fmla="*/ 11609 w 1314631"/>
                <a:gd name="connsiteY37" fmla="*/ 477272 h 771403"/>
                <a:gd name="connsiteX38" fmla="*/ 74221 w 1314631"/>
                <a:gd name="connsiteY38" fmla="*/ 366151 h 771403"/>
                <a:gd name="connsiteX39" fmla="*/ 133484 w 1314631"/>
                <a:gd name="connsiteY39" fmla="*/ 335366 h 771403"/>
                <a:gd name="connsiteX40" fmla="*/ 132419 w 1314631"/>
                <a:gd name="connsiteY40" fmla="*/ 335364 h 771403"/>
                <a:gd name="connsiteX41" fmla="*/ 312 w 1314631"/>
                <a:gd name="connsiteY41" fmla="*/ 250823 h 771403"/>
                <a:gd name="connsiteX42" fmla="*/ 188832 w 1314631"/>
                <a:gd name="connsiteY42" fmla="*/ 124274 h 771403"/>
                <a:gd name="connsiteX43" fmla="*/ 250427 w 1314631"/>
                <a:gd name="connsiteY43" fmla="*/ 124396 h 771403"/>
                <a:gd name="connsiteX44" fmla="*/ 250204 w 1314631"/>
                <a:gd name="connsiteY44" fmla="*/ 123715 h 771403"/>
                <a:gd name="connsiteX45" fmla="*/ 374029 w 1314631"/>
                <a:gd name="connsiteY45" fmla="*/ 47515 h 771403"/>
                <a:gd name="connsiteX46" fmla="*/ 461587 w 1314631"/>
                <a:gd name="connsiteY46" fmla="*/ 69833 h 771403"/>
                <a:gd name="connsiteX47" fmla="*/ 475182 w 1314631"/>
                <a:gd name="connsiteY47" fmla="*/ 82242 h 771403"/>
                <a:gd name="connsiteX48" fmla="*/ 471907 w 1314631"/>
                <a:gd name="connsiteY48" fmla="*/ 76493 h 771403"/>
                <a:gd name="connsiteX49" fmla="*/ 485035 w 1314631"/>
                <a:gd name="connsiteY49" fmla="*/ 13803 h 771403"/>
                <a:gd name="connsiteX50" fmla="*/ 512771 w 1314631"/>
                <a:gd name="connsiteY50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14610 w 1314631"/>
                <a:gd name="connsiteY17" fmla="*/ 421371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  <a:gd name="connsiteX0" fmla="*/ 512771 w 1314631"/>
                <a:gd name="connsiteY0" fmla="*/ 768 h 771403"/>
                <a:gd name="connsiteX1" fmla="*/ 624549 w 1314631"/>
                <a:gd name="connsiteY1" fmla="*/ 51782 h 771403"/>
                <a:gd name="connsiteX2" fmla="*/ 649174 w 1314631"/>
                <a:gd name="connsiteY2" fmla="*/ 95021 h 771403"/>
                <a:gd name="connsiteX3" fmla="*/ 649836 w 1314631"/>
                <a:gd name="connsiteY3" fmla="*/ 94980 h 771403"/>
                <a:gd name="connsiteX4" fmla="*/ 697626 w 1314631"/>
                <a:gd name="connsiteY4" fmla="*/ 36378 h 771403"/>
                <a:gd name="connsiteX5" fmla="*/ 841504 w 1314631"/>
                <a:gd name="connsiteY5" fmla="*/ 22035 h 771403"/>
                <a:gd name="connsiteX6" fmla="*/ 851110 w 1314631"/>
                <a:gd name="connsiteY6" fmla="*/ 51137 h 771403"/>
                <a:gd name="connsiteX7" fmla="*/ 847557 w 1314631"/>
                <a:gd name="connsiteY7" fmla="*/ 68736 h 771403"/>
                <a:gd name="connsiteX8" fmla="*/ 884886 w 1314631"/>
                <a:gd name="connsiteY8" fmla="*/ 50970 h 771403"/>
                <a:gd name="connsiteX9" fmla="*/ 1013245 w 1314631"/>
                <a:gd name="connsiteY9" fmla="*/ 96366 h 771403"/>
                <a:gd name="connsiteX10" fmla="*/ 1030945 w 1314631"/>
                <a:gd name="connsiteY10" fmla="*/ 133845 h 771403"/>
                <a:gd name="connsiteX11" fmla="*/ 1040903 w 1314631"/>
                <a:gd name="connsiteY11" fmla="*/ 128143 h 771403"/>
                <a:gd name="connsiteX12" fmla="*/ 1113124 w 1314631"/>
                <a:gd name="connsiteY12" fmla="*/ 110786 h 771403"/>
                <a:gd name="connsiteX13" fmla="*/ 1314181 w 1314631"/>
                <a:gd name="connsiteY13" fmla="*/ 214210 h 771403"/>
                <a:gd name="connsiteX14" fmla="*/ 1268205 w 1314631"/>
                <a:gd name="connsiteY14" fmla="*/ 307068 h 771403"/>
                <a:gd name="connsiteX15" fmla="*/ 1254079 w 1314631"/>
                <a:gd name="connsiteY15" fmla="*/ 315158 h 771403"/>
                <a:gd name="connsiteX16" fmla="*/ 1241497 w 1314631"/>
                <a:gd name="connsiteY16" fmla="*/ 333555 h 771403"/>
                <a:gd name="connsiteX17" fmla="*/ 1228897 w 1314631"/>
                <a:gd name="connsiteY17" fmla="*/ 390415 h 771403"/>
                <a:gd name="connsiteX18" fmla="*/ 1261754 w 1314631"/>
                <a:gd name="connsiteY18" fmla="*/ 458302 h 771403"/>
                <a:gd name="connsiteX19" fmla="*/ 1279279 w 1314631"/>
                <a:gd name="connsiteY19" fmla="*/ 497498 h 771403"/>
                <a:gd name="connsiteX20" fmla="*/ 1275220 w 1314631"/>
                <a:gd name="connsiteY20" fmla="*/ 547774 h 771403"/>
                <a:gd name="connsiteX21" fmla="*/ 1191302 w 1314631"/>
                <a:gd name="connsiteY21" fmla="*/ 608554 h 771403"/>
                <a:gd name="connsiteX22" fmla="*/ 1159408 w 1314631"/>
                <a:gd name="connsiteY22" fmla="*/ 609698 h 771403"/>
                <a:gd name="connsiteX23" fmla="*/ 1158687 w 1314631"/>
                <a:gd name="connsiteY23" fmla="*/ 611993 h 771403"/>
                <a:gd name="connsiteX24" fmla="*/ 1115939 w 1314631"/>
                <a:gd name="connsiteY24" fmla="*/ 668853 h 771403"/>
                <a:gd name="connsiteX25" fmla="*/ 933559 w 1314631"/>
                <a:gd name="connsiteY25" fmla="*/ 718451 h 771403"/>
                <a:gd name="connsiteX26" fmla="*/ 919407 w 1314631"/>
                <a:gd name="connsiteY26" fmla="*/ 709451 h 771403"/>
                <a:gd name="connsiteX27" fmla="*/ 915915 w 1314631"/>
                <a:gd name="connsiteY27" fmla="*/ 714096 h 771403"/>
                <a:gd name="connsiteX28" fmla="*/ 683628 w 1314631"/>
                <a:gd name="connsiteY28" fmla="*/ 731955 h 771403"/>
                <a:gd name="connsiteX29" fmla="*/ 660353 w 1314631"/>
                <a:gd name="connsiteY29" fmla="*/ 691351 h 771403"/>
                <a:gd name="connsiteX30" fmla="*/ 646833 w 1314631"/>
                <a:gd name="connsiteY30" fmla="*/ 709334 h 771403"/>
                <a:gd name="connsiteX31" fmla="*/ 414546 w 1314631"/>
                <a:gd name="connsiteY31" fmla="*/ 727193 h 771403"/>
                <a:gd name="connsiteX32" fmla="*/ 408433 w 1314631"/>
                <a:gd name="connsiteY32" fmla="*/ 716529 h 771403"/>
                <a:gd name="connsiteX33" fmla="*/ 407612 w 1314631"/>
                <a:gd name="connsiteY33" fmla="*/ 717383 h 771403"/>
                <a:gd name="connsiteX34" fmla="*/ 218677 w 1314631"/>
                <a:gd name="connsiteY34" fmla="*/ 712340 h 771403"/>
                <a:gd name="connsiteX35" fmla="*/ 129862 w 1314631"/>
                <a:gd name="connsiteY35" fmla="*/ 611170 h 771403"/>
                <a:gd name="connsiteX36" fmla="*/ 124817 w 1314631"/>
                <a:gd name="connsiteY36" fmla="*/ 580996 h 771403"/>
                <a:gd name="connsiteX37" fmla="*/ 95907 w 1314631"/>
                <a:gd name="connsiteY37" fmla="*/ 572990 h 771403"/>
                <a:gd name="connsiteX38" fmla="*/ 11609 w 1314631"/>
                <a:gd name="connsiteY38" fmla="*/ 477272 h 771403"/>
                <a:gd name="connsiteX39" fmla="*/ 74221 w 1314631"/>
                <a:gd name="connsiteY39" fmla="*/ 366151 h 771403"/>
                <a:gd name="connsiteX40" fmla="*/ 133484 w 1314631"/>
                <a:gd name="connsiteY40" fmla="*/ 335366 h 771403"/>
                <a:gd name="connsiteX41" fmla="*/ 132419 w 1314631"/>
                <a:gd name="connsiteY41" fmla="*/ 335364 h 771403"/>
                <a:gd name="connsiteX42" fmla="*/ 312 w 1314631"/>
                <a:gd name="connsiteY42" fmla="*/ 250823 h 771403"/>
                <a:gd name="connsiteX43" fmla="*/ 188832 w 1314631"/>
                <a:gd name="connsiteY43" fmla="*/ 124274 h 771403"/>
                <a:gd name="connsiteX44" fmla="*/ 250427 w 1314631"/>
                <a:gd name="connsiteY44" fmla="*/ 124396 h 771403"/>
                <a:gd name="connsiteX45" fmla="*/ 250204 w 1314631"/>
                <a:gd name="connsiteY45" fmla="*/ 123715 h 771403"/>
                <a:gd name="connsiteX46" fmla="*/ 374029 w 1314631"/>
                <a:gd name="connsiteY46" fmla="*/ 47515 h 771403"/>
                <a:gd name="connsiteX47" fmla="*/ 461587 w 1314631"/>
                <a:gd name="connsiteY47" fmla="*/ 69833 h 771403"/>
                <a:gd name="connsiteX48" fmla="*/ 475182 w 1314631"/>
                <a:gd name="connsiteY48" fmla="*/ 82242 h 771403"/>
                <a:gd name="connsiteX49" fmla="*/ 471907 w 1314631"/>
                <a:gd name="connsiteY49" fmla="*/ 76493 h 771403"/>
                <a:gd name="connsiteX50" fmla="*/ 485035 w 1314631"/>
                <a:gd name="connsiteY50" fmla="*/ 13803 h 771403"/>
                <a:gd name="connsiteX51" fmla="*/ 512771 w 1314631"/>
                <a:gd name="connsiteY51" fmla="*/ 768 h 77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4631" h="771403">
                  <a:moveTo>
                    <a:pt x="512771" y="768"/>
                  </a:moveTo>
                  <a:cubicBezTo>
                    <a:pt x="545132" y="-4146"/>
                    <a:pt x="589123" y="14691"/>
                    <a:pt x="624549" y="51782"/>
                  </a:cubicBezTo>
                  <a:lnTo>
                    <a:pt x="649174" y="95021"/>
                  </a:lnTo>
                  <a:lnTo>
                    <a:pt x="649836" y="94980"/>
                  </a:lnTo>
                  <a:lnTo>
                    <a:pt x="697626" y="36378"/>
                  </a:lnTo>
                  <a:cubicBezTo>
                    <a:pt x="752400" y="-4569"/>
                    <a:pt x="816816" y="-10990"/>
                    <a:pt x="841504" y="22035"/>
                  </a:cubicBezTo>
                  <a:cubicBezTo>
                    <a:pt x="847676" y="30291"/>
                    <a:pt x="850781" y="40231"/>
                    <a:pt x="851110" y="51137"/>
                  </a:cubicBezTo>
                  <a:lnTo>
                    <a:pt x="847557" y="68736"/>
                  </a:lnTo>
                  <a:lnTo>
                    <a:pt x="884886" y="50970"/>
                  </a:lnTo>
                  <a:cubicBezTo>
                    <a:pt x="931650" y="39299"/>
                    <a:pt x="982772" y="55603"/>
                    <a:pt x="1013245" y="96366"/>
                  </a:cubicBezTo>
                  <a:lnTo>
                    <a:pt x="1030945" y="133845"/>
                  </a:lnTo>
                  <a:lnTo>
                    <a:pt x="1040903" y="128143"/>
                  </a:lnTo>
                  <a:cubicBezTo>
                    <a:pt x="1062759" y="119551"/>
                    <a:pt x="1087146" y="113510"/>
                    <a:pt x="1113124" y="110786"/>
                  </a:cubicBezTo>
                  <a:cubicBezTo>
                    <a:pt x="1217034" y="99892"/>
                    <a:pt x="1307050" y="146196"/>
                    <a:pt x="1314181" y="214210"/>
                  </a:cubicBezTo>
                  <a:cubicBezTo>
                    <a:pt x="1317747" y="248217"/>
                    <a:pt x="1299916" y="281213"/>
                    <a:pt x="1268205" y="307068"/>
                  </a:cubicBezTo>
                  <a:lnTo>
                    <a:pt x="1254079" y="315158"/>
                  </a:lnTo>
                  <a:lnTo>
                    <a:pt x="1241497" y="333555"/>
                  </a:lnTo>
                  <a:cubicBezTo>
                    <a:pt x="1239681" y="344510"/>
                    <a:pt x="1227902" y="338668"/>
                    <a:pt x="1228897" y="390415"/>
                  </a:cubicBezTo>
                  <a:cubicBezTo>
                    <a:pt x="1232273" y="411206"/>
                    <a:pt x="1255738" y="438867"/>
                    <a:pt x="1261754" y="458302"/>
                  </a:cubicBezTo>
                  <a:lnTo>
                    <a:pt x="1279279" y="497498"/>
                  </a:lnTo>
                  <a:cubicBezTo>
                    <a:pt x="1282679" y="514806"/>
                    <a:pt x="1281558" y="531895"/>
                    <a:pt x="1275220" y="547774"/>
                  </a:cubicBezTo>
                  <a:cubicBezTo>
                    <a:pt x="1262545" y="579531"/>
                    <a:pt x="1231404" y="600433"/>
                    <a:pt x="1191302" y="608554"/>
                  </a:cubicBezTo>
                  <a:lnTo>
                    <a:pt x="1159408" y="609698"/>
                  </a:lnTo>
                  <a:lnTo>
                    <a:pt x="1158687" y="611993"/>
                  </a:lnTo>
                  <a:cubicBezTo>
                    <a:pt x="1148243" y="632291"/>
                    <a:pt x="1133942" y="651658"/>
                    <a:pt x="1115939" y="668853"/>
                  </a:cubicBezTo>
                  <a:cubicBezTo>
                    <a:pt x="1061927" y="720440"/>
                    <a:pt x="989925" y="737834"/>
                    <a:pt x="933559" y="718451"/>
                  </a:cubicBezTo>
                  <a:lnTo>
                    <a:pt x="919407" y="709451"/>
                  </a:lnTo>
                  <a:lnTo>
                    <a:pt x="915915" y="714096"/>
                  </a:lnTo>
                  <a:cubicBezTo>
                    <a:pt x="843899" y="782878"/>
                    <a:pt x="739901" y="790874"/>
                    <a:pt x="683628" y="731955"/>
                  </a:cubicBezTo>
                  <a:lnTo>
                    <a:pt x="660353" y="691351"/>
                  </a:lnTo>
                  <a:lnTo>
                    <a:pt x="646833" y="709334"/>
                  </a:lnTo>
                  <a:cubicBezTo>
                    <a:pt x="574817" y="778116"/>
                    <a:pt x="470819" y="786112"/>
                    <a:pt x="414546" y="727193"/>
                  </a:cubicBezTo>
                  <a:lnTo>
                    <a:pt x="408433" y="716529"/>
                  </a:lnTo>
                  <a:lnTo>
                    <a:pt x="407612" y="717383"/>
                  </a:lnTo>
                  <a:cubicBezTo>
                    <a:pt x="357432" y="749551"/>
                    <a:pt x="283359" y="749684"/>
                    <a:pt x="218677" y="712340"/>
                  </a:cubicBezTo>
                  <a:cubicBezTo>
                    <a:pt x="175555" y="687444"/>
                    <a:pt x="144772" y="650605"/>
                    <a:pt x="129862" y="611170"/>
                  </a:cubicBezTo>
                  <a:lnTo>
                    <a:pt x="124817" y="580996"/>
                  </a:lnTo>
                  <a:lnTo>
                    <a:pt x="95907" y="572990"/>
                  </a:lnTo>
                  <a:cubicBezTo>
                    <a:pt x="47748" y="551281"/>
                    <a:pt x="15844" y="517660"/>
                    <a:pt x="11609" y="477272"/>
                  </a:cubicBezTo>
                  <a:cubicBezTo>
                    <a:pt x="7375" y="436884"/>
                    <a:pt x="31612" y="397377"/>
                    <a:pt x="74221" y="366151"/>
                  </a:cubicBezTo>
                  <a:lnTo>
                    <a:pt x="133484" y="335366"/>
                  </a:lnTo>
                  <a:lnTo>
                    <a:pt x="132419" y="335364"/>
                  </a:lnTo>
                  <a:cubicBezTo>
                    <a:pt x="59101" y="326841"/>
                    <a:pt x="4899" y="294573"/>
                    <a:pt x="312" y="250823"/>
                  </a:cubicBezTo>
                  <a:cubicBezTo>
                    <a:pt x="-5804" y="192490"/>
                    <a:pt x="78600" y="135832"/>
                    <a:pt x="188832" y="124274"/>
                  </a:cubicBezTo>
                  <a:lnTo>
                    <a:pt x="250427" y="124396"/>
                  </a:lnTo>
                  <a:cubicBezTo>
                    <a:pt x="250353" y="124169"/>
                    <a:pt x="250278" y="123942"/>
                    <a:pt x="250204" y="123715"/>
                  </a:cubicBezTo>
                  <a:cubicBezTo>
                    <a:pt x="250204" y="81631"/>
                    <a:pt x="305642" y="47515"/>
                    <a:pt x="374029" y="47515"/>
                  </a:cubicBezTo>
                  <a:cubicBezTo>
                    <a:pt x="408222" y="47515"/>
                    <a:pt x="439179" y="56044"/>
                    <a:pt x="461587" y="69833"/>
                  </a:cubicBezTo>
                  <a:lnTo>
                    <a:pt x="475182" y="82242"/>
                  </a:lnTo>
                  <a:lnTo>
                    <a:pt x="471907" y="76493"/>
                  </a:lnTo>
                  <a:cubicBezTo>
                    <a:pt x="466201" y="50957"/>
                    <a:pt x="470126" y="28043"/>
                    <a:pt x="485035" y="13803"/>
                  </a:cubicBezTo>
                  <a:cubicBezTo>
                    <a:pt x="492489" y="6683"/>
                    <a:pt x="501984" y="2406"/>
                    <a:pt x="512771" y="768"/>
                  </a:cubicBez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01425BF-11EE-27A1-BE53-20A5F0D9286E}"/>
                </a:ext>
              </a:extLst>
            </p:cNvPr>
            <p:cNvSpPr/>
            <p:nvPr/>
          </p:nvSpPr>
          <p:spPr>
            <a:xfrm>
              <a:off x="2447925" y="2801956"/>
              <a:ext cx="1069975" cy="926274"/>
            </a:xfrm>
            <a:custGeom>
              <a:avLst/>
              <a:gdLst>
                <a:gd name="connsiteX0" fmla="*/ 52388 w 1069975"/>
                <a:gd name="connsiteY0" fmla="*/ 869124 h 926274"/>
                <a:gd name="connsiteX1" fmla="*/ 80963 w 1069975"/>
                <a:gd name="connsiteY1" fmla="*/ 897699 h 926274"/>
                <a:gd name="connsiteX2" fmla="*/ 52388 w 1069975"/>
                <a:gd name="connsiteY2" fmla="*/ 926274 h 926274"/>
                <a:gd name="connsiteX3" fmla="*/ 23813 w 1069975"/>
                <a:gd name="connsiteY3" fmla="*/ 897699 h 926274"/>
                <a:gd name="connsiteX4" fmla="*/ 52388 w 1069975"/>
                <a:gd name="connsiteY4" fmla="*/ 869124 h 926274"/>
                <a:gd name="connsiteX5" fmla="*/ 169863 w 1069975"/>
                <a:gd name="connsiteY5" fmla="*/ 815149 h 926274"/>
                <a:gd name="connsiteX6" fmla="*/ 198438 w 1069975"/>
                <a:gd name="connsiteY6" fmla="*/ 843724 h 926274"/>
                <a:gd name="connsiteX7" fmla="*/ 169863 w 1069975"/>
                <a:gd name="connsiteY7" fmla="*/ 872299 h 926274"/>
                <a:gd name="connsiteX8" fmla="*/ 141288 w 1069975"/>
                <a:gd name="connsiteY8" fmla="*/ 843724 h 926274"/>
                <a:gd name="connsiteX9" fmla="*/ 169863 w 1069975"/>
                <a:gd name="connsiteY9" fmla="*/ 815149 h 926274"/>
                <a:gd name="connsiteX10" fmla="*/ 79375 w 1069975"/>
                <a:gd name="connsiteY10" fmla="*/ 771525 h 926274"/>
                <a:gd name="connsiteX11" fmla="*/ 107950 w 1069975"/>
                <a:gd name="connsiteY11" fmla="*/ 800100 h 926274"/>
                <a:gd name="connsiteX12" fmla="*/ 79375 w 1069975"/>
                <a:gd name="connsiteY12" fmla="*/ 828675 h 926274"/>
                <a:gd name="connsiteX13" fmla="*/ 50800 w 1069975"/>
                <a:gd name="connsiteY13" fmla="*/ 800100 h 926274"/>
                <a:gd name="connsiteX14" fmla="*/ 79375 w 1069975"/>
                <a:gd name="connsiteY14" fmla="*/ 771525 h 926274"/>
                <a:gd name="connsiteX15" fmla="*/ 28575 w 1069975"/>
                <a:gd name="connsiteY15" fmla="*/ 739775 h 926274"/>
                <a:gd name="connsiteX16" fmla="*/ 57150 w 1069975"/>
                <a:gd name="connsiteY16" fmla="*/ 768350 h 926274"/>
                <a:gd name="connsiteX17" fmla="*/ 28575 w 1069975"/>
                <a:gd name="connsiteY17" fmla="*/ 796925 h 926274"/>
                <a:gd name="connsiteX18" fmla="*/ 0 w 1069975"/>
                <a:gd name="connsiteY18" fmla="*/ 768350 h 926274"/>
                <a:gd name="connsiteX19" fmla="*/ 28575 w 1069975"/>
                <a:gd name="connsiteY19" fmla="*/ 739775 h 926274"/>
                <a:gd name="connsiteX20" fmla="*/ 914400 w 1069975"/>
                <a:gd name="connsiteY20" fmla="*/ 711200 h 926274"/>
                <a:gd name="connsiteX21" fmla="*/ 942975 w 1069975"/>
                <a:gd name="connsiteY21" fmla="*/ 739775 h 926274"/>
                <a:gd name="connsiteX22" fmla="*/ 914400 w 1069975"/>
                <a:gd name="connsiteY22" fmla="*/ 768350 h 926274"/>
                <a:gd name="connsiteX23" fmla="*/ 885825 w 1069975"/>
                <a:gd name="connsiteY23" fmla="*/ 739775 h 926274"/>
                <a:gd name="connsiteX24" fmla="*/ 914400 w 1069975"/>
                <a:gd name="connsiteY24" fmla="*/ 711200 h 926274"/>
                <a:gd name="connsiteX25" fmla="*/ 130175 w 1069975"/>
                <a:gd name="connsiteY25" fmla="*/ 698500 h 926274"/>
                <a:gd name="connsiteX26" fmla="*/ 158750 w 1069975"/>
                <a:gd name="connsiteY26" fmla="*/ 727075 h 926274"/>
                <a:gd name="connsiteX27" fmla="*/ 130175 w 1069975"/>
                <a:gd name="connsiteY27" fmla="*/ 755650 h 926274"/>
                <a:gd name="connsiteX28" fmla="*/ 101600 w 1069975"/>
                <a:gd name="connsiteY28" fmla="*/ 727075 h 926274"/>
                <a:gd name="connsiteX29" fmla="*/ 130175 w 1069975"/>
                <a:gd name="connsiteY29" fmla="*/ 698500 h 926274"/>
                <a:gd name="connsiteX30" fmla="*/ 749300 w 1069975"/>
                <a:gd name="connsiteY30" fmla="*/ 663575 h 926274"/>
                <a:gd name="connsiteX31" fmla="*/ 777875 w 1069975"/>
                <a:gd name="connsiteY31" fmla="*/ 692150 h 926274"/>
                <a:gd name="connsiteX32" fmla="*/ 749300 w 1069975"/>
                <a:gd name="connsiteY32" fmla="*/ 720725 h 926274"/>
                <a:gd name="connsiteX33" fmla="*/ 720725 w 1069975"/>
                <a:gd name="connsiteY33" fmla="*/ 692150 h 926274"/>
                <a:gd name="connsiteX34" fmla="*/ 749300 w 1069975"/>
                <a:gd name="connsiteY34" fmla="*/ 663575 h 926274"/>
                <a:gd name="connsiteX35" fmla="*/ 82550 w 1069975"/>
                <a:gd name="connsiteY35" fmla="*/ 647700 h 926274"/>
                <a:gd name="connsiteX36" fmla="*/ 111125 w 1069975"/>
                <a:gd name="connsiteY36" fmla="*/ 676275 h 926274"/>
                <a:gd name="connsiteX37" fmla="*/ 82550 w 1069975"/>
                <a:gd name="connsiteY37" fmla="*/ 704850 h 926274"/>
                <a:gd name="connsiteX38" fmla="*/ 53975 w 1069975"/>
                <a:gd name="connsiteY38" fmla="*/ 676275 h 926274"/>
                <a:gd name="connsiteX39" fmla="*/ 82550 w 1069975"/>
                <a:gd name="connsiteY39" fmla="*/ 647700 h 926274"/>
                <a:gd name="connsiteX40" fmla="*/ 993775 w 1069975"/>
                <a:gd name="connsiteY40" fmla="*/ 641350 h 926274"/>
                <a:gd name="connsiteX41" fmla="*/ 1022350 w 1069975"/>
                <a:gd name="connsiteY41" fmla="*/ 669925 h 926274"/>
                <a:gd name="connsiteX42" fmla="*/ 993775 w 1069975"/>
                <a:gd name="connsiteY42" fmla="*/ 698500 h 926274"/>
                <a:gd name="connsiteX43" fmla="*/ 965200 w 1069975"/>
                <a:gd name="connsiteY43" fmla="*/ 669925 h 926274"/>
                <a:gd name="connsiteX44" fmla="*/ 993775 w 1069975"/>
                <a:gd name="connsiteY44" fmla="*/ 641350 h 926274"/>
                <a:gd name="connsiteX45" fmla="*/ 892175 w 1069975"/>
                <a:gd name="connsiteY45" fmla="*/ 631825 h 926274"/>
                <a:gd name="connsiteX46" fmla="*/ 920750 w 1069975"/>
                <a:gd name="connsiteY46" fmla="*/ 660400 h 926274"/>
                <a:gd name="connsiteX47" fmla="*/ 892175 w 1069975"/>
                <a:gd name="connsiteY47" fmla="*/ 688975 h 926274"/>
                <a:gd name="connsiteX48" fmla="*/ 863600 w 1069975"/>
                <a:gd name="connsiteY48" fmla="*/ 660400 h 926274"/>
                <a:gd name="connsiteX49" fmla="*/ 892175 w 1069975"/>
                <a:gd name="connsiteY49" fmla="*/ 631825 h 926274"/>
                <a:gd name="connsiteX50" fmla="*/ 958850 w 1069975"/>
                <a:gd name="connsiteY50" fmla="*/ 571500 h 926274"/>
                <a:gd name="connsiteX51" fmla="*/ 987425 w 1069975"/>
                <a:gd name="connsiteY51" fmla="*/ 600075 h 926274"/>
                <a:gd name="connsiteX52" fmla="*/ 958850 w 1069975"/>
                <a:gd name="connsiteY52" fmla="*/ 628650 h 926274"/>
                <a:gd name="connsiteX53" fmla="*/ 930275 w 1069975"/>
                <a:gd name="connsiteY53" fmla="*/ 600075 h 926274"/>
                <a:gd name="connsiteX54" fmla="*/ 958850 w 1069975"/>
                <a:gd name="connsiteY54" fmla="*/ 571500 h 926274"/>
                <a:gd name="connsiteX55" fmla="*/ 1041400 w 1069975"/>
                <a:gd name="connsiteY55" fmla="*/ 533400 h 926274"/>
                <a:gd name="connsiteX56" fmla="*/ 1069975 w 1069975"/>
                <a:gd name="connsiteY56" fmla="*/ 561975 h 926274"/>
                <a:gd name="connsiteX57" fmla="*/ 1041400 w 1069975"/>
                <a:gd name="connsiteY57" fmla="*/ 590550 h 926274"/>
                <a:gd name="connsiteX58" fmla="*/ 1012825 w 1069975"/>
                <a:gd name="connsiteY58" fmla="*/ 561975 h 926274"/>
                <a:gd name="connsiteX59" fmla="*/ 1041400 w 1069975"/>
                <a:gd name="connsiteY59" fmla="*/ 533400 h 926274"/>
                <a:gd name="connsiteX60" fmla="*/ 942975 w 1069975"/>
                <a:gd name="connsiteY60" fmla="*/ 463550 h 926274"/>
                <a:gd name="connsiteX61" fmla="*/ 971550 w 1069975"/>
                <a:gd name="connsiteY61" fmla="*/ 492125 h 926274"/>
                <a:gd name="connsiteX62" fmla="*/ 942975 w 1069975"/>
                <a:gd name="connsiteY62" fmla="*/ 520700 h 926274"/>
                <a:gd name="connsiteX63" fmla="*/ 914400 w 1069975"/>
                <a:gd name="connsiteY63" fmla="*/ 492125 h 926274"/>
                <a:gd name="connsiteX64" fmla="*/ 942975 w 1069975"/>
                <a:gd name="connsiteY64" fmla="*/ 463550 h 926274"/>
                <a:gd name="connsiteX65" fmla="*/ 746125 w 1069975"/>
                <a:gd name="connsiteY65" fmla="*/ 114300 h 926274"/>
                <a:gd name="connsiteX66" fmla="*/ 774700 w 1069975"/>
                <a:gd name="connsiteY66" fmla="*/ 142875 h 926274"/>
                <a:gd name="connsiteX67" fmla="*/ 746125 w 1069975"/>
                <a:gd name="connsiteY67" fmla="*/ 171450 h 926274"/>
                <a:gd name="connsiteX68" fmla="*/ 717550 w 1069975"/>
                <a:gd name="connsiteY68" fmla="*/ 142875 h 926274"/>
                <a:gd name="connsiteX69" fmla="*/ 746125 w 1069975"/>
                <a:gd name="connsiteY69" fmla="*/ 114300 h 926274"/>
                <a:gd name="connsiteX70" fmla="*/ 603250 w 1069975"/>
                <a:gd name="connsiteY70" fmla="*/ 104775 h 926274"/>
                <a:gd name="connsiteX71" fmla="*/ 631825 w 1069975"/>
                <a:gd name="connsiteY71" fmla="*/ 133350 h 926274"/>
                <a:gd name="connsiteX72" fmla="*/ 603250 w 1069975"/>
                <a:gd name="connsiteY72" fmla="*/ 161925 h 926274"/>
                <a:gd name="connsiteX73" fmla="*/ 574675 w 1069975"/>
                <a:gd name="connsiteY73" fmla="*/ 133350 h 926274"/>
                <a:gd name="connsiteX74" fmla="*/ 603250 w 1069975"/>
                <a:gd name="connsiteY74" fmla="*/ 104775 h 926274"/>
                <a:gd name="connsiteX75" fmla="*/ 654050 w 1069975"/>
                <a:gd name="connsiteY75" fmla="*/ 66675 h 926274"/>
                <a:gd name="connsiteX76" fmla="*/ 682625 w 1069975"/>
                <a:gd name="connsiteY76" fmla="*/ 95250 h 926274"/>
                <a:gd name="connsiteX77" fmla="*/ 654050 w 1069975"/>
                <a:gd name="connsiteY77" fmla="*/ 123825 h 926274"/>
                <a:gd name="connsiteX78" fmla="*/ 625475 w 1069975"/>
                <a:gd name="connsiteY78" fmla="*/ 95250 h 926274"/>
                <a:gd name="connsiteX79" fmla="*/ 654050 w 1069975"/>
                <a:gd name="connsiteY79" fmla="*/ 66675 h 926274"/>
                <a:gd name="connsiteX80" fmla="*/ 241300 w 1069975"/>
                <a:gd name="connsiteY80" fmla="*/ 57150 h 926274"/>
                <a:gd name="connsiteX81" fmla="*/ 269875 w 1069975"/>
                <a:gd name="connsiteY81" fmla="*/ 85725 h 926274"/>
                <a:gd name="connsiteX82" fmla="*/ 241300 w 1069975"/>
                <a:gd name="connsiteY82" fmla="*/ 114300 h 926274"/>
                <a:gd name="connsiteX83" fmla="*/ 212725 w 1069975"/>
                <a:gd name="connsiteY83" fmla="*/ 85725 h 926274"/>
                <a:gd name="connsiteX84" fmla="*/ 241300 w 1069975"/>
                <a:gd name="connsiteY84" fmla="*/ 57150 h 926274"/>
                <a:gd name="connsiteX85" fmla="*/ 504825 w 1069975"/>
                <a:gd name="connsiteY85" fmla="*/ 38100 h 926274"/>
                <a:gd name="connsiteX86" fmla="*/ 533400 w 1069975"/>
                <a:gd name="connsiteY86" fmla="*/ 66675 h 926274"/>
                <a:gd name="connsiteX87" fmla="*/ 504825 w 1069975"/>
                <a:gd name="connsiteY87" fmla="*/ 95250 h 926274"/>
                <a:gd name="connsiteX88" fmla="*/ 476250 w 1069975"/>
                <a:gd name="connsiteY88" fmla="*/ 66675 h 926274"/>
                <a:gd name="connsiteX89" fmla="*/ 504825 w 1069975"/>
                <a:gd name="connsiteY89" fmla="*/ 38100 h 926274"/>
                <a:gd name="connsiteX90" fmla="*/ 587375 w 1069975"/>
                <a:gd name="connsiteY90" fmla="*/ 9525 h 926274"/>
                <a:gd name="connsiteX91" fmla="*/ 615950 w 1069975"/>
                <a:gd name="connsiteY91" fmla="*/ 38100 h 926274"/>
                <a:gd name="connsiteX92" fmla="*/ 587375 w 1069975"/>
                <a:gd name="connsiteY92" fmla="*/ 66675 h 926274"/>
                <a:gd name="connsiteX93" fmla="*/ 558800 w 1069975"/>
                <a:gd name="connsiteY93" fmla="*/ 38100 h 926274"/>
                <a:gd name="connsiteX94" fmla="*/ 587375 w 1069975"/>
                <a:gd name="connsiteY94" fmla="*/ 9525 h 926274"/>
                <a:gd name="connsiteX95" fmla="*/ 720725 w 1069975"/>
                <a:gd name="connsiteY95" fmla="*/ 0 h 926274"/>
                <a:gd name="connsiteX96" fmla="*/ 749300 w 1069975"/>
                <a:gd name="connsiteY96" fmla="*/ 28575 h 926274"/>
                <a:gd name="connsiteX97" fmla="*/ 720725 w 1069975"/>
                <a:gd name="connsiteY97" fmla="*/ 57150 h 926274"/>
                <a:gd name="connsiteX98" fmla="*/ 692150 w 1069975"/>
                <a:gd name="connsiteY98" fmla="*/ 28575 h 926274"/>
                <a:gd name="connsiteX99" fmla="*/ 720725 w 1069975"/>
                <a:gd name="connsiteY99" fmla="*/ 0 h 9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69975" h="926274">
                  <a:moveTo>
                    <a:pt x="52388" y="869124"/>
                  </a:moveTo>
                  <a:cubicBezTo>
                    <a:pt x="68170" y="869124"/>
                    <a:pt x="80963" y="881917"/>
                    <a:pt x="80963" y="897699"/>
                  </a:cubicBezTo>
                  <a:cubicBezTo>
                    <a:pt x="80963" y="913481"/>
                    <a:pt x="68170" y="926274"/>
                    <a:pt x="52388" y="926274"/>
                  </a:cubicBezTo>
                  <a:cubicBezTo>
                    <a:pt x="36606" y="926274"/>
                    <a:pt x="23813" y="913481"/>
                    <a:pt x="23813" y="897699"/>
                  </a:cubicBezTo>
                  <a:cubicBezTo>
                    <a:pt x="23813" y="881917"/>
                    <a:pt x="36606" y="869124"/>
                    <a:pt x="52388" y="869124"/>
                  </a:cubicBezTo>
                  <a:close/>
                  <a:moveTo>
                    <a:pt x="169863" y="815149"/>
                  </a:moveTo>
                  <a:cubicBezTo>
                    <a:pt x="185645" y="815149"/>
                    <a:pt x="198438" y="827942"/>
                    <a:pt x="198438" y="843724"/>
                  </a:cubicBezTo>
                  <a:cubicBezTo>
                    <a:pt x="198438" y="859506"/>
                    <a:pt x="185645" y="872299"/>
                    <a:pt x="169863" y="872299"/>
                  </a:cubicBezTo>
                  <a:cubicBezTo>
                    <a:pt x="154081" y="872299"/>
                    <a:pt x="141288" y="859506"/>
                    <a:pt x="141288" y="843724"/>
                  </a:cubicBezTo>
                  <a:cubicBezTo>
                    <a:pt x="141288" y="827942"/>
                    <a:pt x="154081" y="815149"/>
                    <a:pt x="169863" y="815149"/>
                  </a:cubicBezTo>
                  <a:close/>
                  <a:moveTo>
                    <a:pt x="79375" y="771525"/>
                  </a:moveTo>
                  <a:cubicBezTo>
                    <a:pt x="95157" y="771525"/>
                    <a:pt x="107950" y="784318"/>
                    <a:pt x="107950" y="800100"/>
                  </a:cubicBezTo>
                  <a:cubicBezTo>
                    <a:pt x="107950" y="815882"/>
                    <a:pt x="95157" y="828675"/>
                    <a:pt x="79375" y="828675"/>
                  </a:cubicBezTo>
                  <a:cubicBezTo>
                    <a:pt x="63593" y="828675"/>
                    <a:pt x="50800" y="815882"/>
                    <a:pt x="50800" y="800100"/>
                  </a:cubicBezTo>
                  <a:cubicBezTo>
                    <a:pt x="50800" y="784318"/>
                    <a:pt x="63593" y="771525"/>
                    <a:pt x="79375" y="771525"/>
                  </a:cubicBezTo>
                  <a:close/>
                  <a:moveTo>
                    <a:pt x="28575" y="739775"/>
                  </a:moveTo>
                  <a:cubicBezTo>
                    <a:pt x="44357" y="739775"/>
                    <a:pt x="57150" y="752568"/>
                    <a:pt x="57150" y="768350"/>
                  </a:cubicBezTo>
                  <a:cubicBezTo>
                    <a:pt x="57150" y="784132"/>
                    <a:pt x="44357" y="796925"/>
                    <a:pt x="28575" y="796925"/>
                  </a:cubicBezTo>
                  <a:cubicBezTo>
                    <a:pt x="12793" y="796925"/>
                    <a:pt x="0" y="784132"/>
                    <a:pt x="0" y="768350"/>
                  </a:cubicBezTo>
                  <a:cubicBezTo>
                    <a:pt x="0" y="752568"/>
                    <a:pt x="12793" y="739775"/>
                    <a:pt x="28575" y="739775"/>
                  </a:cubicBezTo>
                  <a:close/>
                  <a:moveTo>
                    <a:pt x="914400" y="711200"/>
                  </a:moveTo>
                  <a:cubicBezTo>
                    <a:pt x="930182" y="711200"/>
                    <a:pt x="942975" y="723993"/>
                    <a:pt x="942975" y="739775"/>
                  </a:cubicBezTo>
                  <a:cubicBezTo>
                    <a:pt x="942975" y="755557"/>
                    <a:pt x="930182" y="768350"/>
                    <a:pt x="914400" y="768350"/>
                  </a:cubicBezTo>
                  <a:cubicBezTo>
                    <a:pt x="898618" y="768350"/>
                    <a:pt x="885825" y="755557"/>
                    <a:pt x="885825" y="739775"/>
                  </a:cubicBezTo>
                  <a:cubicBezTo>
                    <a:pt x="885825" y="723993"/>
                    <a:pt x="898618" y="711200"/>
                    <a:pt x="914400" y="711200"/>
                  </a:cubicBezTo>
                  <a:close/>
                  <a:moveTo>
                    <a:pt x="130175" y="698500"/>
                  </a:moveTo>
                  <a:cubicBezTo>
                    <a:pt x="145957" y="698500"/>
                    <a:pt x="158750" y="711293"/>
                    <a:pt x="158750" y="727075"/>
                  </a:cubicBezTo>
                  <a:cubicBezTo>
                    <a:pt x="158750" y="742857"/>
                    <a:pt x="145957" y="755650"/>
                    <a:pt x="130175" y="755650"/>
                  </a:cubicBezTo>
                  <a:cubicBezTo>
                    <a:pt x="114393" y="755650"/>
                    <a:pt x="101600" y="742857"/>
                    <a:pt x="101600" y="727075"/>
                  </a:cubicBezTo>
                  <a:cubicBezTo>
                    <a:pt x="101600" y="711293"/>
                    <a:pt x="114393" y="698500"/>
                    <a:pt x="130175" y="698500"/>
                  </a:cubicBezTo>
                  <a:close/>
                  <a:moveTo>
                    <a:pt x="749300" y="663575"/>
                  </a:moveTo>
                  <a:cubicBezTo>
                    <a:pt x="765082" y="663575"/>
                    <a:pt x="777875" y="676368"/>
                    <a:pt x="777875" y="692150"/>
                  </a:cubicBezTo>
                  <a:cubicBezTo>
                    <a:pt x="777875" y="707932"/>
                    <a:pt x="765082" y="720725"/>
                    <a:pt x="749300" y="720725"/>
                  </a:cubicBezTo>
                  <a:cubicBezTo>
                    <a:pt x="733518" y="720725"/>
                    <a:pt x="720725" y="707932"/>
                    <a:pt x="720725" y="692150"/>
                  </a:cubicBezTo>
                  <a:cubicBezTo>
                    <a:pt x="720725" y="676368"/>
                    <a:pt x="733518" y="663575"/>
                    <a:pt x="749300" y="663575"/>
                  </a:cubicBezTo>
                  <a:close/>
                  <a:moveTo>
                    <a:pt x="82550" y="647700"/>
                  </a:moveTo>
                  <a:cubicBezTo>
                    <a:pt x="98332" y="647700"/>
                    <a:pt x="111125" y="660493"/>
                    <a:pt x="111125" y="676275"/>
                  </a:cubicBezTo>
                  <a:cubicBezTo>
                    <a:pt x="111125" y="692057"/>
                    <a:pt x="98332" y="704850"/>
                    <a:pt x="82550" y="704850"/>
                  </a:cubicBezTo>
                  <a:cubicBezTo>
                    <a:pt x="66768" y="704850"/>
                    <a:pt x="53975" y="692057"/>
                    <a:pt x="53975" y="676275"/>
                  </a:cubicBezTo>
                  <a:cubicBezTo>
                    <a:pt x="53975" y="660493"/>
                    <a:pt x="66768" y="647700"/>
                    <a:pt x="82550" y="647700"/>
                  </a:cubicBezTo>
                  <a:close/>
                  <a:moveTo>
                    <a:pt x="993775" y="641350"/>
                  </a:moveTo>
                  <a:cubicBezTo>
                    <a:pt x="1009557" y="641350"/>
                    <a:pt x="1022350" y="654143"/>
                    <a:pt x="1022350" y="669925"/>
                  </a:cubicBezTo>
                  <a:cubicBezTo>
                    <a:pt x="1022350" y="685707"/>
                    <a:pt x="1009557" y="698500"/>
                    <a:pt x="993775" y="698500"/>
                  </a:cubicBezTo>
                  <a:cubicBezTo>
                    <a:pt x="977993" y="698500"/>
                    <a:pt x="965200" y="685707"/>
                    <a:pt x="965200" y="669925"/>
                  </a:cubicBezTo>
                  <a:cubicBezTo>
                    <a:pt x="965200" y="654143"/>
                    <a:pt x="977993" y="641350"/>
                    <a:pt x="993775" y="641350"/>
                  </a:cubicBezTo>
                  <a:close/>
                  <a:moveTo>
                    <a:pt x="892175" y="631825"/>
                  </a:moveTo>
                  <a:cubicBezTo>
                    <a:pt x="907957" y="631825"/>
                    <a:pt x="920750" y="644618"/>
                    <a:pt x="920750" y="660400"/>
                  </a:cubicBezTo>
                  <a:cubicBezTo>
                    <a:pt x="920750" y="676182"/>
                    <a:pt x="907957" y="688975"/>
                    <a:pt x="892175" y="688975"/>
                  </a:cubicBezTo>
                  <a:cubicBezTo>
                    <a:pt x="876393" y="688975"/>
                    <a:pt x="863600" y="676182"/>
                    <a:pt x="863600" y="660400"/>
                  </a:cubicBezTo>
                  <a:cubicBezTo>
                    <a:pt x="863600" y="644618"/>
                    <a:pt x="876393" y="631825"/>
                    <a:pt x="892175" y="631825"/>
                  </a:cubicBezTo>
                  <a:close/>
                  <a:moveTo>
                    <a:pt x="958850" y="571500"/>
                  </a:moveTo>
                  <a:cubicBezTo>
                    <a:pt x="974632" y="571500"/>
                    <a:pt x="987425" y="584293"/>
                    <a:pt x="987425" y="600075"/>
                  </a:cubicBezTo>
                  <a:cubicBezTo>
                    <a:pt x="987425" y="615857"/>
                    <a:pt x="974632" y="628650"/>
                    <a:pt x="958850" y="628650"/>
                  </a:cubicBezTo>
                  <a:cubicBezTo>
                    <a:pt x="943068" y="628650"/>
                    <a:pt x="930275" y="615857"/>
                    <a:pt x="930275" y="600075"/>
                  </a:cubicBezTo>
                  <a:cubicBezTo>
                    <a:pt x="930275" y="584293"/>
                    <a:pt x="943068" y="571500"/>
                    <a:pt x="958850" y="571500"/>
                  </a:cubicBezTo>
                  <a:close/>
                  <a:moveTo>
                    <a:pt x="1041400" y="533400"/>
                  </a:moveTo>
                  <a:cubicBezTo>
                    <a:pt x="1057182" y="533400"/>
                    <a:pt x="1069975" y="546193"/>
                    <a:pt x="1069975" y="561975"/>
                  </a:cubicBezTo>
                  <a:cubicBezTo>
                    <a:pt x="1069975" y="577757"/>
                    <a:pt x="1057182" y="590550"/>
                    <a:pt x="1041400" y="590550"/>
                  </a:cubicBezTo>
                  <a:cubicBezTo>
                    <a:pt x="1025618" y="590550"/>
                    <a:pt x="1012825" y="577757"/>
                    <a:pt x="1012825" y="561975"/>
                  </a:cubicBezTo>
                  <a:cubicBezTo>
                    <a:pt x="1012825" y="546193"/>
                    <a:pt x="1025618" y="533400"/>
                    <a:pt x="1041400" y="533400"/>
                  </a:cubicBezTo>
                  <a:close/>
                  <a:moveTo>
                    <a:pt x="942975" y="463550"/>
                  </a:moveTo>
                  <a:cubicBezTo>
                    <a:pt x="958757" y="463550"/>
                    <a:pt x="971550" y="476343"/>
                    <a:pt x="971550" y="492125"/>
                  </a:cubicBezTo>
                  <a:cubicBezTo>
                    <a:pt x="971550" y="507907"/>
                    <a:pt x="958757" y="520700"/>
                    <a:pt x="942975" y="520700"/>
                  </a:cubicBezTo>
                  <a:cubicBezTo>
                    <a:pt x="927193" y="520700"/>
                    <a:pt x="914400" y="507907"/>
                    <a:pt x="914400" y="492125"/>
                  </a:cubicBezTo>
                  <a:cubicBezTo>
                    <a:pt x="914400" y="476343"/>
                    <a:pt x="927193" y="463550"/>
                    <a:pt x="942975" y="463550"/>
                  </a:cubicBezTo>
                  <a:close/>
                  <a:moveTo>
                    <a:pt x="746125" y="114300"/>
                  </a:moveTo>
                  <a:cubicBezTo>
                    <a:pt x="761907" y="114300"/>
                    <a:pt x="774700" y="127093"/>
                    <a:pt x="774700" y="142875"/>
                  </a:cubicBezTo>
                  <a:cubicBezTo>
                    <a:pt x="774700" y="158657"/>
                    <a:pt x="761907" y="171450"/>
                    <a:pt x="746125" y="171450"/>
                  </a:cubicBezTo>
                  <a:cubicBezTo>
                    <a:pt x="730343" y="171450"/>
                    <a:pt x="717550" y="158657"/>
                    <a:pt x="717550" y="142875"/>
                  </a:cubicBezTo>
                  <a:cubicBezTo>
                    <a:pt x="717550" y="127093"/>
                    <a:pt x="730343" y="114300"/>
                    <a:pt x="746125" y="114300"/>
                  </a:cubicBezTo>
                  <a:close/>
                  <a:moveTo>
                    <a:pt x="603250" y="104775"/>
                  </a:moveTo>
                  <a:cubicBezTo>
                    <a:pt x="619032" y="104775"/>
                    <a:pt x="631825" y="117568"/>
                    <a:pt x="631825" y="133350"/>
                  </a:cubicBezTo>
                  <a:cubicBezTo>
                    <a:pt x="631825" y="149132"/>
                    <a:pt x="619032" y="161925"/>
                    <a:pt x="603250" y="161925"/>
                  </a:cubicBezTo>
                  <a:cubicBezTo>
                    <a:pt x="587468" y="161925"/>
                    <a:pt x="574675" y="149132"/>
                    <a:pt x="574675" y="133350"/>
                  </a:cubicBezTo>
                  <a:cubicBezTo>
                    <a:pt x="574675" y="117568"/>
                    <a:pt x="587468" y="104775"/>
                    <a:pt x="603250" y="104775"/>
                  </a:cubicBezTo>
                  <a:close/>
                  <a:moveTo>
                    <a:pt x="654050" y="66675"/>
                  </a:moveTo>
                  <a:cubicBezTo>
                    <a:pt x="669832" y="66675"/>
                    <a:pt x="682625" y="79468"/>
                    <a:pt x="682625" y="95250"/>
                  </a:cubicBezTo>
                  <a:cubicBezTo>
                    <a:pt x="682625" y="111032"/>
                    <a:pt x="669832" y="123825"/>
                    <a:pt x="654050" y="123825"/>
                  </a:cubicBezTo>
                  <a:cubicBezTo>
                    <a:pt x="638268" y="123825"/>
                    <a:pt x="625475" y="111032"/>
                    <a:pt x="625475" y="95250"/>
                  </a:cubicBezTo>
                  <a:cubicBezTo>
                    <a:pt x="625475" y="79468"/>
                    <a:pt x="638268" y="66675"/>
                    <a:pt x="654050" y="66675"/>
                  </a:cubicBezTo>
                  <a:close/>
                  <a:moveTo>
                    <a:pt x="241300" y="57150"/>
                  </a:moveTo>
                  <a:cubicBezTo>
                    <a:pt x="257082" y="57150"/>
                    <a:pt x="269875" y="69943"/>
                    <a:pt x="269875" y="85725"/>
                  </a:cubicBezTo>
                  <a:cubicBezTo>
                    <a:pt x="269875" y="101507"/>
                    <a:pt x="257082" y="114300"/>
                    <a:pt x="241300" y="114300"/>
                  </a:cubicBezTo>
                  <a:cubicBezTo>
                    <a:pt x="225518" y="114300"/>
                    <a:pt x="212725" y="101507"/>
                    <a:pt x="212725" y="85725"/>
                  </a:cubicBezTo>
                  <a:cubicBezTo>
                    <a:pt x="212725" y="69943"/>
                    <a:pt x="225518" y="57150"/>
                    <a:pt x="241300" y="57150"/>
                  </a:cubicBezTo>
                  <a:close/>
                  <a:moveTo>
                    <a:pt x="504825" y="38100"/>
                  </a:moveTo>
                  <a:cubicBezTo>
                    <a:pt x="520607" y="38100"/>
                    <a:pt x="533400" y="50893"/>
                    <a:pt x="533400" y="66675"/>
                  </a:cubicBezTo>
                  <a:cubicBezTo>
                    <a:pt x="533400" y="82457"/>
                    <a:pt x="520607" y="95250"/>
                    <a:pt x="504825" y="95250"/>
                  </a:cubicBezTo>
                  <a:cubicBezTo>
                    <a:pt x="489043" y="95250"/>
                    <a:pt x="476250" y="82457"/>
                    <a:pt x="476250" y="66675"/>
                  </a:cubicBezTo>
                  <a:cubicBezTo>
                    <a:pt x="476250" y="50893"/>
                    <a:pt x="489043" y="38100"/>
                    <a:pt x="504825" y="38100"/>
                  </a:cubicBezTo>
                  <a:close/>
                  <a:moveTo>
                    <a:pt x="587375" y="9525"/>
                  </a:moveTo>
                  <a:cubicBezTo>
                    <a:pt x="603157" y="9525"/>
                    <a:pt x="615950" y="22318"/>
                    <a:pt x="615950" y="38100"/>
                  </a:cubicBezTo>
                  <a:cubicBezTo>
                    <a:pt x="615950" y="53882"/>
                    <a:pt x="603157" y="66675"/>
                    <a:pt x="587375" y="66675"/>
                  </a:cubicBezTo>
                  <a:cubicBezTo>
                    <a:pt x="571593" y="66675"/>
                    <a:pt x="558800" y="53882"/>
                    <a:pt x="558800" y="38100"/>
                  </a:cubicBezTo>
                  <a:cubicBezTo>
                    <a:pt x="558800" y="22318"/>
                    <a:pt x="571593" y="9525"/>
                    <a:pt x="587375" y="9525"/>
                  </a:cubicBezTo>
                  <a:close/>
                  <a:moveTo>
                    <a:pt x="720725" y="0"/>
                  </a:moveTo>
                  <a:cubicBezTo>
                    <a:pt x="736507" y="0"/>
                    <a:pt x="749300" y="12793"/>
                    <a:pt x="749300" y="28575"/>
                  </a:cubicBezTo>
                  <a:cubicBezTo>
                    <a:pt x="749300" y="44357"/>
                    <a:pt x="736507" y="57150"/>
                    <a:pt x="720725" y="57150"/>
                  </a:cubicBezTo>
                  <a:cubicBezTo>
                    <a:pt x="704943" y="57150"/>
                    <a:pt x="692150" y="44357"/>
                    <a:pt x="692150" y="28575"/>
                  </a:cubicBezTo>
                  <a:cubicBezTo>
                    <a:pt x="692150" y="12793"/>
                    <a:pt x="704943" y="0"/>
                    <a:pt x="720725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B4B0825D-6712-AFAA-E765-2F8764BB2FB5}"/>
                </a:ext>
              </a:extLst>
            </p:cNvPr>
            <p:cNvSpPr/>
            <p:nvPr/>
          </p:nvSpPr>
          <p:spPr>
            <a:xfrm>
              <a:off x="4210756" y="3092193"/>
              <a:ext cx="287093" cy="287093"/>
            </a:xfrm>
            <a:prstGeom prst="ellipse">
              <a:avLst/>
            </a:prstGeom>
            <a:solidFill>
              <a:srgbClr val="7030A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126C43F-B6B7-8178-D8EB-EEBD2FFF7C79}"/>
                </a:ext>
              </a:extLst>
            </p:cNvPr>
            <p:cNvSpPr/>
            <p:nvPr/>
          </p:nvSpPr>
          <p:spPr>
            <a:xfrm>
              <a:off x="4444089" y="3266929"/>
              <a:ext cx="230975" cy="230975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6B7BFC6-7F11-EC47-180F-6A2E53482FF4}"/>
                </a:ext>
              </a:extLst>
            </p:cNvPr>
            <p:cNvSpPr/>
            <p:nvPr/>
          </p:nvSpPr>
          <p:spPr>
            <a:xfrm>
              <a:off x="4189690" y="3374856"/>
              <a:ext cx="347828" cy="347828"/>
            </a:xfrm>
            <a:prstGeom prst="ellipse">
              <a:avLst/>
            </a:prstGeom>
            <a:solidFill>
              <a:srgbClr val="FF99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38EDF99-ACE5-13F2-4B2F-1236B34DA678}"/>
                </a:ext>
              </a:extLst>
            </p:cNvPr>
            <p:cNvSpPr/>
            <p:nvPr/>
          </p:nvSpPr>
          <p:spPr>
            <a:xfrm>
              <a:off x="4402415" y="3622506"/>
              <a:ext cx="347828" cy="347828"/>
            </a:xfrm>
            <a:prstGeom prst="ellipse">
              <a:avLst/>
            </a:prstGeom>
            <a:solidFill>
              <a:srgbClr val="00206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CE88DB61-DD68-16EE-9EA3-F1684CF403F9}"/>
                </a:ext>
              </a:extLst>
            </p:cNvPr>
            <p:cNvSpPr/>
            <p:nvPr/>
          </p:nvSpPr>
          <p:spPr>
            <a:xfrm>
              <a:off x="4120147" y="3641863"/>
              <a:ext cx="290064" cy="290064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25CD523-9BE9-ED45-B1D7-3F1BCB545131}"/>
                </a:ext>
              </a:extLst>
            </p:cNvPr>
            <p:cNvSpPr/>
            <p:nvPr/>
          </p:nvSpPr>
          <p:spPr>
            <a:xfrm>
              <a:off x="2955220" y="3628772"/>
              <a:ext cx="361862" cy="361860"/>
            </a:xfrm>
            <a:custGeom>
              <a:avLst/>
              <a:gdLst>
                <a:gd name="connsiteX0" fmla="*/ 213718 w 361862"/>
                <a:gd name="connsiteY0" fmla="*/ 214335 h 361860"/>
                <a:gd name="connsiteX1" fmla="*/ 213718 w 361862"/>
                <a:gd name="connsiteY1" fmla="*/ 297270 h 361860"/>
                <a:gd name="connsiteX2" fmla="*/ 289636 w 361862"/>
                <a:gd name="connsiteY2" fmla="*/ 297270 h 361860"/>
                <a:gd name="connsiteX3" fmla="*/ 294197 w 361862"/>
                <a:gd name="connsiteY3" fmla="*/ 294195 h 361860"/>
                <a:gd name="connsiteX4" fmla="*/ 296653 w 361862"/>
                <a:gd name="connsiteY4" fmla="*/ 290552 h 361860"/>
                <a:gd name="connsiteX5" fmla="*/ 296653 w 361862"/>
                <a:gd name="connsiteY5" fmla="*/ 214335 h 361860"/>
                <a:gd name="connsiteX6" fmla="*/ 68582 w 361862"/>
                <a:gd name="connsiteY6" fmla="*/ 214335 h 361860"/>
                <a:gd name="connsiteX7" fmla="*/ 68582 w 361862"/>
                <a:gd name="connsiteY7" fmla="*/ 294813 h 361860"/>
                <a:gd name="connsiteX8" fmla="*/ 72226 w 361862"/>
                <a:gd name="connsiteY8" fmla="*/ 297270 h 361860"/>
                <a:gd name="connsiteX9" fmla="*/ 151517 w 361862"/>
                <a:gd name="connsiteY9" fmla="*/ 297270 h 361860"/>
                <a:gd name="connsiteX10" fmla="*/ 151517 w 361862"/>
                <a:gd name="connsiteY10" fmla="*/ 214335 h 361860"/>
                <a:gd name="connsiteX11" fmla="*/ 213718 w 361862"/>
                <a:gd name="connsiteY11" fmla="*/ 64591 h 361860"/>
                <a:gd name="connsiteX12" fmla="*/ 213718 w 361862"/>
                <a:gd name="connsiteY12" fmla="*/ 147526 h 361860"/>
                <a:gd name="connsiteX13" fmla="*/ 296653 w 361862"/>
                <a:gd name="connsiteY13" fmla="*/ 147526 h 361860"/>
                <a:gd name="connsiteX14" fmla="*/ 296653 w 361862"/>
                <a:gd name="connsiteY14" fmla="*/ 71308 h 361860"/>
                <a:gd name="connsiteX15" fmla="*/ 294197 w 361862"/>
                <a:gd name="connsiteY15" fmla="*/ 67665 h 361860"/>
                <a:gd name="connsiteX16" fmla="*/ 289638 w 361862"/>
                <a:gd name="connsiteY16" fmla="*/ 64591 h 361860"/>
                <a:gd name="connsiteX17" fmla="*/ 72224 w 361862"/>
                <a:gd name="connsiteY17" fmla="*/ 64591 h 361860"/>
                <a:gd name="connsiteX18" fmla="*/ 68582 w 361862"/>
                <a:gd name="connsiteY18" fmla="*/ 67047 h 361860"/>
                <a:gd name="connsiteX19" fmla="*/ 68582 w 361862"/>
                <a:gd name="connsiteY19" fmla="*/ 147526 h 361860"/>
                <a:gd name="connsiteX20" fmla="*/ 151517 w 361862"/>
                <a:gd name="connsiteY20" fmla="*/ 147526 h 361860"/>
                <a:gd name="connsiteX21" fmla="*/ 151517 w 361862"/>
                <a:gd name="connsiteY21" fmla="*/ 64591 h 361860"/>
                <a:gd name="connsiteX22" fmla="*/ 180931 w 361862"/>
                <a:gd name="connsiteY22" fmla="*/ 20749 h 361860"/>
                <a:gd name="connsiteX23" fmla="*/ 118581 w 361862"/>
                <a:gd name="connsiteY23" fmla="*/ 33337 h 361860"/>
                <a:gd name="connsiteX24" fmla="*/ 101838 w 361862"/>
                <a:gd name="connsiteY24" fmla="*/ 44625 h 361860"/>
                <a:gd name="connsiteX25" fmla="*/ 171483 w 361862"/>
                <a:gd name="connsiteY25" fmla="*/ 44625 h 361860"/>
                <a:gd name="connsiteX26" fmla="*/ 171483 w 361862"/>
                <a:gd name="connsiteY26" fmla="*/ 167492 h 361860"/>
                <a:gd name="connsiteX27" fmla="*/ 48616 w 361862"/>
                <a:gd name="connsiteY27" fmla="*/ 167492 h 361860"/>
                <a:gd name="connsiteX28" fmla="*/ 48616 w 361862"/>
                <a:gd name="connsiteY28" fmla="*/ 95918 h 361860"/>
                <a:gd name="connsiteX29" fmla="*/ 33337 w 361862"/>
                <a:gd name="connsiteY29" fmla="*/ 118580 h 361860"/>
                <a:gd name="connsiteX30" fmla="*/ 20749 w 361862"/>
                <a:gd name="connsiteY30" fmla="*/ 180930 h 361860"/>
                <a:gd name="connsiteX31" fmla="*/ 33337 w 361862"/>
                <a:gd name="connsiteY31" fmla="*/ 243280 h 361860"/>
                <a:gd name="connsiteX32" fmla="*/ 48616 w 361862"/>
                <a:gd name="connsiteY32" fmla="*/ 265942 h 361860"/>
                <a:gd name="connsiteX33" fmla="*/ 48616 w 361862"/>
                <a:gd name="connsiteY33" fmla="*/ 194368 h 361860"/>
                <a:gd name="connsiteX34" fmla="*/ 171483 w 361862"/>
                <a:gd name="connsiteY34" fmla="*/ 194368 h 361860"/>
                <a:gd name="connsiteX35" fmla="*/ 171483 w 361862"/>
                <a:gd name="connsiteY35" fmla="*/ 317235 h 361860"/>
                <a:gd name="connsiteX36" fmla="*/ 101838 w 361862"/>
                <a:gd name="connsiteY36" fmla="*/ 317235 h 361860"/>
                <a:gd name="connsiteX37" fmla="*/ 118581 w 361862"/>
                <a:gd name="connsiteY37" fmla="*/ 328523 h 361860"/>
                <a:gd name="connsiteX38" fmla="*/ 180931 w 361862"/>
                <a:gd name="connsiteY38" fmla="*/ 341111 h 361860"/>
                <a:gd name="connsiteX39" fmla="*/ 243281 w 361862"/>
                <a:gd name="connsiteY39" fmla="*/ 328523 h 361860"/>
                <a:gd name="connsiteX40" fmla="*/ 260024 w 361862"/>
                <a:gd name="connsiteY40" fmla="*/ 317235 h 361860"/>
                <a:gd name="connsiteX41" fmla="*/ 193752 w 361862"/>
                <a:gd name="connsiteY41" fmla="*/ 317235 h 361860"/>
                <a:gd name="connsiteX42" fmla="*/ 193752 w 361862"/>
                <a:gd name="connsiteY42" fmla="*/ 194368 h 361860"/>
                <a:gd name="connsiteX43" fmla="*/ 316618 w 361862"/>
                <a:gd name="connsiteY43" fmla="*/ 194368 h 361860"/>
                <a:gd name="connsiteX44" fmla="*/ 316618 w 361862"/>
                <a:gd name="connsiteY44" fmla="*/ 260940 h 361860"/>
                <a:gd name="connsiteX45" fmla="*/ 328525 w 361862"/>
                <a:gd name="connsiteY45" fmla="*/ 243280 h 361860"/>
                <a:gd name="connsiteX46" fmla="*/ 341113 w 361862"/>
                <a:gd name="connsiteY46" fmla="*/ 180930 h 361860"/>
                <a:gd name="connsiteX47" fmla="*/ 328525 w 361862"/>
                <a:gd name="connsiteY47" fmla="*/ 118580 h 361860"/>
                <a:gd name="connsiteX48" fmla="*/ 316618 w 361862"/>
                <a:gd name="connsiteY48" fmla="*/ 100920 h 361860"/>
                <a:gd name="connsiteX49" fmla="*/ 316618 w 361862"/>
                <a:gd name="connsiteY49" fmla="*/ 167492 h 361860"/>
                <a:gd name="connsiteX50" fmla="*/ 193752 w 361862"/>
                <a:gd name="connsiteY50" fmla="*/ 167492 h 361860"/>
                <a:gd name="connsiteX51" fmla="*/ 193752 w 361862"/>
                <a:gd name="connsiteY51" fmla="*/ 44625 h 361860"/>
                <a:gd name="connsiteX52" fmla="*/ 260024 w 361862"/>
                <a:gd name="connsiteY52" fmla="*/ 44625 h 361860"/>
                <a:gd name="connsiteX53" fmla="*/ 243281 w 361862"/>
                <a:gd name="connsiteY53" fmla="*/ 33337 h 361860"/>
                <a:gd name="connsiteX54" fmla="*/ 180931 w 361862"/>
                <a:gd name="connsiteY54" fmla="*/ 20749 h 361860"/>
                <a:gd name="connsiteX55" fmla="*/ 180931 w 361862"/>
                <a:gd name="connsiteY55" fmla="*/ 0 h 361860"/>
                <a:gd name="connsiteX56" fmla="*/ 361862 w 361862"/>
                <a:gd name="connsiteY56" fmla="*/ 180930 h 361860"/>
                <a:gd name="connsiteX57" fmla="*/ 180931 w 361862"/>
                <a:gd name="connsiteY57" fmla="*/ 361860 h 361860"/>
                <a:gd name="connsiteX58" fmla="*/ 0 w 361862"/>
                <a:gd name="connsiteY58" fmla="*/ 180930 h 361860"/>
                <a:gd name="connsiteX59" fmla="*/ 180931 w 361862"/>
                <a:gd name="connsiteY59" fmla="*/ 0 h 36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61862" h="361860">
                  <a:moveTo>
                    <a:pt x="213718" y="214335"/>
                  </a:moveTo>
                  <a:lnTo>
                    <a:pt x="213718" y="297270"/>
                  </a:lnTo>
                  <a:lnTo>
                    <a:pt x="289636" y="297270"/>
                  </a:lnTo>
                  <a:lnTo>
                    <a:pt x="294197" y="294195"/>
                  </a:lnTo>
                  <a:lnTo>
                    <a:pt x="296653" y="290552"/>
                  </a:lnTo>
                  <a:lnTo>
                    <a:pt x="296653" y="214335"/>
                  </a:lnTo>
                  <a:close/>
                  <a:moveTo>
                    <a:pt x="68582" y="214335"/>
                  </a:moveTo>
                  <a:lnTo>
                    <a:pt x="68582" y="294813"/>
                  </a:lnTo>
                  <a:lnTo>
                    <a:pt x="72226" y="297270"/>
                  </a:lnTo>
                  <a:lnTo>
                    <a:pt x="151517" y="297270"/>
                  </a:lnTo>
                  <a:lnTo>
                    <a:pt x="151517" y="214335"/>
                  </a:lnTo>
                  <a:close/>
                  <a:moveTo>
                    <a:pt x="213718" y="64591"/>
                  </a:moveTo>
                  <a:lnTo>
                    <a:pt x="213718" y="147526"/>
                  </a:lnTo>
                  <a:lnTo>
                    <a:pt x="296653" y="147526"/>
                  </a:lnTo>
                  <a:lnTo>
                    <a:pt x="296653" y="71308"/>
                  </a:lnTo>
                  <a:lnTo>
                    <a:pt x="294197" y="67665"/>
                  </a:lnTo>
                  <a:lnTo>
                    <a:pt x="289638" y="64591"/>
                  </a:lnTo>
                  <a:close/>
                  <a:moveTo>
                    <a:pt x="72224" y="64591"/>
                  </a:moveTo>
                  <a:lnTo>
                    <a:pt x="68582" y="67047"/>
                  </a:lnTo>
                  <a:lnTo>
                    <a:pt x="68582" y="147526"/>
                  </a:lnTo>
                  <a:lnTo>
                    <a:pt x="151517" y="147526"/>
                  </a:lnTo>
                  <a:lnTo>
                    <a:pt x="151517" y="64591"/>
                  </a:lnTo>
                  <a:close/>
                  <a:moveTo>
                    <a:pt x="180931" y="20749"/>
                  </a:moveTo>
                  <a:cubicBezTo>
                    <a:pt x="158815" y="20749"/>
                    <a:pt x="137745" y="25231"/>
                    <a:pt x="118581" y="33337"/>
                  </a:cubicBezTo>
                  <a:lnTo>
                    <a:pt x="101838" y="44625"/>
                  </a:lnTo>
                  <a:lnTo>
                    <a:pt x="171483" y="44625"/>
                  </a:lnTo>
                  <a:lnTo>
                    <a:pt x="171483" y="167492"/>
                  </a:lnTo>
                  <a:lnTo>
                    <a:pt x="48616" y="167492"/>
                  </a:lnTo>
                  <a:lnTo>
                    <a:pt x="48616" y="95918"/>
                  </a:lnTo>
                  <a:lnTo>
                    <a:pt x="33337" y="118580"/>
                  </a:lnTo>
                  <a:cubicBezTo>
                    <a:pt x="25231" y="137744"/>
                    <a:pt x="20749" y="158814"/>
                    <a:pt x="20749" y="180930"/>
                  </a:cubicBezTo>
                  <a:cubicBezTo>
                    <a:pt x="20749" y="203047"/>
                    <a:pt x="25231" y="224116"/>
                    <a:pt x="33337" y="243280"/>
                  </a:cubicBezTo>
                  <a:lnTo>
                    <a:pt x="48616" y="265942"/>
                  </a:lnTo>
                  <a:lnTo>
                    <a:pt x="48616" y="194368"/>
                  </a:lnTo>
                  <a:lnTo>
                    <a:pt x="171483" y="194368"/>
                  </a:lnTo>
                  <a:lnTo>
                    <a:pt x="171483" y="317235"/>
                  </a:lnTo>
                  <a:lnTo>
                    <a:pt x="101838" y="317235"/>
                  </a:lnTo>
                  <a:lnTo>
                    <a:pt x="118581" y="328523"/>
                  </a:lnTo>
                  <a:cubicBezTo>
                    <a:pt x="137745" y="336629"/>
                    <a:pt x="158815" y="341111"/>
                    <a:pt x="180931" y="341111"/>
                  </a:cubicBezTo>
                  <a:cubicBezTo>
                    <a:pt x="203048" y="341111"/>
                    <a:pt x="224117" y="336629"/>
                    <a:pt x="243281" y="328523"/>
                  </a:cubicBezTo>
                  <a:lnTo>
                    <a:pt x="260024" y="317235"/>
                  </a:lnTo>
                  <a:lnTo>
                    <a:pt x="193752" y="317235"/>
                  </a:lnTo>
                  <a:lnTo>
                    <a:pt x="193752" y="194368"/>
                  </a:lnTo>
                  <a:lnTo>
                    <a:pt x="316618" y="194368"/>
                  </a:lnTo>
                  <a:lnTo>
                    <a:pt x="316618" y="260940"/>
                  </a:lnTo>
                  <a:lnTo>
                    <a:pt x="328525" y="243280"/>
                  </a:lnTo>
                  <a:cubicBezTo>
                    <a:pt x="336631" y="224116"/>
                    <a:pt x="341113" y="203047"/>
                    <a:pt x="341113" y="180930"/>
                  </a:cubicBezTo>
                  <a:cubicBezTo>
                    <a:pt x="341113" y="158814"/>
                    <a:pt x="336631" y="137744"/>
                    <a:pt x="328525" y="118580"/>
                  </a:cubicBezTo>
                  <a:lnTo>
                    <a:pt x="316618" y="100920"/>
                  </a:lnTo>
                  <a:lnTo>
                    <a:pt x="316618" y="167492"/>
                  </a:lnTo>
                  <a:lnTo>
                    <a:pt x="193752" y="167492"/>
                  </a:lnTo>
                  <a:lnTo>
                    <a:pt x="193752" y="44625"/>
                  </a:lnTo>
                  <a:lnTo>
                    <a:pt x="260024" y="44625"/>
                  </a:lnTo>
                  <a:lnTo>
                    <a:pt x="243281" y="33337"/>
                  </a:lnTo>
                  <a:cubicBezTo>
                    <a:pt x="224117" y="25231"/>
                    <a:pt x="203048" y="20749"/>
                    <a:pt x="180931" y="20749"/>
                  </a:cubicBezTo>
                  <a:close/>
                  <a:moveTo>
                    <a:pt x="180931" y="0"/>
                  </a:moveTo>
                  <a:cubicBezTo>
                    <a:pt x="280856" y="0"/>
                    <a:pt x="361862" y="81005"/>
                    <a:pt x="361862" y="180930"/>
                  </a:cubicBezTo>
                  <a:cubicBezTo>
                    <a:pt x="361862" y="280855"/>
                    <a:pt x="280856" y="361860"/>
                    <a:pt x="180931" y="361860"/>
                  </a:cubicBezTo>
                  <a:cubicBezTo>
                    <a:pt x="81006" y="361860"/>
                    <a:pt x="0" y="280855"/>
                    <a:pt x="0" y="180930"/>
                  </a:cubicBezTo>
                  <a:cubicBezTo>
                    <a:pt x="0" y="81005"/>
                    <a:pt x="81006" y="0"/>
                    <a:pt x="180931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DDC6D590-CC62-126B-0996-4F887699B0F6}"/>
                </a:ext>
              </a:extLst>
            </p:cNvPr>
            <p:cNvSpPr/>
            <p:nvPr/>
          </p:nvSpPr>
          <p:spPr>
            <a:xfrm>
              <a:off x="2078920" y="2467614"/>
              <a:ext cx="257175" cy="728041"/>
            </a:xfrm>
            <a:prstGeom prst="roundRect">
              <a:avLst>
                <a:gd name="adj" fmla="val 50000"/>
              </a:avLst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37A5C3D8-9066-8D58-4C61-14C807F1BF00}"/>
                </a:ext>
              </a:extLst>
            </p:cNvPr>
            <p:cNvSpPr/>
            <p:nvPr/>
          </p:nvSpPr>
          <p:spPr>
            <a:xfrm>
              <a:off x="2078920" y="3248664"/>
              <a:ext cx="257175" cy="943942"/>
            </a:xfrm>
            <a:prstGeom prst="roundRect">
              <a:avLst>
                <a:gd name="adj" fmla="val 50000"/>
              </a:avLst>
            </a:prstGeom>
            <a:solidFill>
              <a:srgbClr val="D9BAB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15A928B-164C-FF52-D798-ABA126A4A522}"/>
                </a:ext>
              </a:extLst>
            </p:cNvPr>
            <p:cNvSpPr/>
            <p:nvPr/>
          </p:nvSpPr>
          <p:spPr>
            <a:xfrm>
              <a:off x="1107905" y="2907530"/>
              <a:ext cx="864396" cy="985858"/>
            </a:xfrm>
            <a:custGeom>
              <a:avLst/>
              <a:gdLst>
                <a:gd name="connsiteX0" fmla="*/ 432198 w 864396"/>
                <a:gd name="connsiteY0" fmla="*/ 0 h 985858"/>
                <a:gd name="connsiteX1" fmla="*/ 557267 w 864396"/>
                <a:gd name="connsiteY1" fmla="*/ 50297 h 985858"/>
                <a:gd name="connsiteX2" fmla="*/ 580977 w 864396"/>
                <a:gd name="connsiteY2" fmla="*/ 80977 h 985858"/>
                <a:gd name="connsiteX3" fmla="*/ 581476 w 864396"/>
                <a:gd name="connsiteY3" fmla="*/ 80056 h 985858"/>
                <a:gd name="connsiteX4" fmla="*/ 588756 w 864396"/>
                <a:gd name="connsiteY4" fmla="*/ 91042 h 985858"/>
                <a:gd name="connsiteX5" fmla="*/ 600353 w 864396"/>
                <a:gd name="connsiteY5" fmla="*/ 106049 h 985858"/>
                <a:gd name="connsiteX6" fmla="*/ 602210 w 864396"/>
                <a:gd name="connsiteY6" fmla="*/ 111347 h 985858"/>
                <a:gd name="connsiteX7" fmla="*/ 609847 w 864396"/>
                <a:gd name="connsiteY7" fmla="*/ 122872 h 985858"/>
                <a:gd name="connsiteX8" fmla="*/ 735969 w 864396"/>
                <a:gd name="connsiteY8" fmla="*/ 204867 h 985858"/>
                <a:gd name="connsiteX9" fmla="*/ 733545 w 864396"/>
                <a:gd name="connsiteY9" fmla="*/ 206943 h 985858"/>
                <a:gd name="connsiteX10" fmla="*/ 746499 w 864396"/>
                <a:gd name="connsiteY10" fmla="*/ 212086 h 985858"/>
                <a:gd name="connsiteX11" fmla="*/ 864396 w 864396"/>
                <a:gd name="connsiteY11" fmla="*/ 423883 h 985858"/>
                <a:gd name="connsiteX12" fmla="*/ 834841 w 864396"/>
                <a:gd name="connsiteY12" fmla="*/ 541928 h 985858"/>
                <a:gd name="connsiteX13" fmla="*/ 804241 w 864396"/>
                <a:gd name="connsiteY13" fmla="*/ 585476 h 985858"/>
                <a:gd name="connsiteX14" fmla="*/ 780982 w 864396"/>
                <a:gd name="connsiteY14" fmla="*/ 643636 h 985858"/>
                <a:gd name="connsiteX15" fmla="*/ 770629 w 864396"/>
                <a:gd name="connsiteY15" fmla="*/ 689382 h 985858"/>
                <a:gd name="connsiteX16" fmla="*/ 775496 w 864396"/>
                <a:gd name="connsiteY16" fmla="*/ 738208 h 985858"/>
                <a:gd name="connsiteX17" fmla="*/ 579974 w 864396"/>
                <a:gd name="connsiteY17" fmla="*/ 980827 h 985858"/>
                <a:gd name="connsiteX18" fmla="*/ 565330 w 864396"/>
                <a:gd name="connsiteY18" fmla="*/ 982320 h 985858"/>
                <a:gd name="connsiteX19" fmla="*/ 567309 w 864396"/>
                <a:gd name="connsiteY19" fmla="*/ 985858 h 985858"/>
                <a:gd name="connsiteX20" fmla="*/ 541877 w 864396"/>
                <a:gd name="connsiteY20" fmla="*/ 984711 h 985858"/>
                <a:gd name="connsiteX21" fmla="*/ 530623 w 864396"/>
                <a:gd name="connsiteY21" fmla="*/ 985858 h 985858"/>
                <a:gd name="connsiteX22" fmla="*/ 501498 w 864396"/>
                <a:gd name="connsiteY22" fmla="*/ 982889 h 985858"/>
                <a:gd name="connsiteX23" fmla="*/ 438610 w 864396"/>
                <a:gd name="connsiteY23" fmla="*/ 980052 h 985858"/>
                <a:gd name="connsiteX24" fmla="*/ 369806 w 864396"/>
                <a:gd name="connsiteY24" fmla="*/ 983156 h 985858"/>
                <a:gd name="connsiteX25" fmla="*/ 343298 w 864396"/>
                <a:gd name="connsiteY25" fmla="*/ 985858 h 985858"/>
                <a:gd name="connsiteX26" fmla="*/ 336561 w 864396"/>
                <a:gd name="connsiteY26" fmla="*/ 984656 h 985858"/>
                <a:gd name="connsiteX27" fmla="*/ 309911 w 864396"/>
                <a:gd name="connsiteY27" fmla="*/ 985858 h 985858"/>
                <a:gd name="connsiteX28" fmla="*/ 309909 w 864396"/>
                <a:gd name="connsiteY28" fmla="*/ 985858 h 985858"/>
                <a:gd name="connsiteX29" fmla="*/ 312940 w 864396"/>
                <a:gd name="connsiteY29" fmla="*/ 980440 h 985858"/>
                <a:gd name="connsiteX30" fmla="*/ 259102 w 864396"/>
                <a:gd name="connsiteY30" fmla="*/ 970831 h 985858"/>
                <a:gd name="connsiteX31" fmla="*/ 103400 w 864396"/>
                <a:gd name="connsiteY31" fmla="*/ 788118 h 985858"/>
                <a:gd name="connsiteX32" fmla="*/ 101743 w 864396"/>
                <a:gd name="connsiteY32" fmla="*/ 771498 h 985858"/>
                <a:gd name="connsiteX33" fmla="*/ 99793 w 864396"/>
                <a:gd name="connsiteY33" fmla="*/ 772659 h 985858"/>
                <a:gd name="connsiteX34" fmla="*/ 99793 w 864396"/>
                <a:gd name="connsiteY34" fmla="*/ 772658 h 985858"/>
                <a:gd name="connsiteX35" fmla="*/ 56985 w 864396"/>
                <a:gd name="connsiteY35" fmla="*/ 582883 h 985858"/>
                <a:gd name="connsiteX36" fmla="*/ 52559 w 864396"/>
                <a:gd name="connsiteY36" fmla="*/ 575510 h 985858"/>
                <a:gd name="connsiteX37" fmla="*/ 41820 w 864396"/>
                <a:gd name="connsiteY37" fmla="*/ 562347 h 985858"/>
                <a:gd name="connsiteX38" fmla="*/ 0 w 864396"/>
                <a:gd name="connsiteY38" fmla="*/ 423883 h 985858"/>
                <a:gd name="connsiteX39" fmla="*/ 117897 w 864396"/>
                <a:gd name="connsiteY39" fmla="*/ 212086 h 985858"/>
                <a:gd name="connsiteX40" fmla="*/ 133829 w 864396"/>
                <a:gd name="connsiteY40" fmla="*/ 205760 h 985858"/>
                <a:gd name="connsiteX41" fmla="*/ 132787 w 864396"/>
                <a:gd name="connsiteY41" fmla="*/ 204868 h 985858"/>
                <a:gd name="connsiteX42" fmla="*/ 223002 w 864396"/>
                <a:gd name="connsiteY42" fmla="*/ 158514 h 985858"/>
                <a:gd name="connsiteX43" fmla="*/ 257739 w 864396"/>
                <a:gd name="connsiteY43" fmla="*/ 124034 h 985858"/>
                <a:gd name="connsiteX44" fmla="*/ 264043 w 864396"/>
                <a:gd name="connsiteY44" fmla="*/ 106049 h 985858"/>
                <a:gd name="connsiteX45" fmla="*/ 432198 w 864396"/>
                <a:gd name="connsiteY45" fmla="*/ 0 h 98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4396" h="985858">
                  <a:moveTo>
                    <a:pt x="432198" y="0"/>
                  </a:moveTo>
                  <a:cubicBezTo>
                    <a:pt x="479707" y="0"/>
                    <a:pt x="523280" y="18876"/>
                    <a:pt x="557267" y="50297"/>
                  </a:cubicBezTo>
                  <a:lnTo>
                    <a:pt x="580977" y="80977"/>
                  </a:lnTo>
                  <a:lnTo>
                    <a:pt x="581476" y="80056"/>
                  </a:lnTo>
                  <a:lnTo>
                    <a:pt x="588756" y="91042"/>
                  </a:lnTo>
                  <a:lnTo>
                    <a:pt x="600353" y="106049"/>
                  </a:lnTo>
                  <a:lnTo>
                    <a:pt x="602210" y="111347"/>
                  </a:lnTo>
                  <a:lnTo>
                    <a:pt x="609847" y="122872"/>
                  </a:lnTo>
                  <a:cubicBezTo>
                    <a:pt x="642161" y="162242"/>
                    <a:pt x="685783" y="190851"/>
                    <a:pt x="735969" y="204867"/>
                  </a:cubicBezTo>
                  <a:lnTo>
                    <a:pt x="733545" y="206943"/>
                  </a:lnTo>
                  <a:lnTo>
                    <a:pt x="746499" y="212086"/>
                  </a:lnTo>
                  <a:cubicBezTo>
                    <a:pt x="817181" y="255521"/>
                    <a:pt x="864396" y="334126"/>
                    <a:pt x="864396" y="423883"/>
                  </a:cubicBezTo>
                  <a:cubicBezTo>
                    <a:pt x="864396" y="466625"/>
                    <a:pt x="853690" y="506837"/>
                    <a:pt x="834841" y="541928"/>
                  </a:cubicBezTo>
                  <a:lnTo>
                    <a:pt x="804241" y="585476"/>
                  </a:lnTo>
                  <a:lnTo>
                    <a:pt x="780982" y="643636"/>
                  </a:lnTo>
                  <a:lnTo>
                    <a:pt x="770629" y="689382"/>
                  </a:lnTo>
                  <a:lnTo>
                    <a:pt x="775496" y="738208"/>
                  </a:lnTo>
                  <a:cubicBezTo>
                    <a:pt x="775496" y="857884"/>
                    <a:pt x="691558" y="957734"/>
                    <a:pt x="579974" y="980827"/>
                  </a:cubicBezTo>
                  <a:lnTo>
                    <a:pt x="565330" y="982320"/>
                  </a:lnTo>
                  <a:lnTo>
                    <a:pt x="567309" y="985858"/>
                  </a:lnTo>
                  <a:lnTo>
                    <a:pt x="541877" y="984711"/>
                  </a:lnTo>
                  <a:lnTo>
                    <a:pt x="530623" y="985858"/>
                  </a:lnTo>
                  <a:lnTo>
                    <a:pt x="501498" y="982889"/>
                  </a:lnTo>
                  <a:lnTo>
                    <a:pt x="438610" y="980052"/>
                  </a:lnTo>
                  <a:lnTo>
                    <a:pt x="369806" y="983156"/>
                  </a:lnTo>
                  <a:lnTo>
                    <a:pt x="343298" y="985858"/>
                  </a:lnTo>
                  <a:lnTo>
                    <a:pt x="336561" y="984656"/>
                  </a:lnTo>
                  <a:lnTo>
                    <a:pt x="309911" y="985858"/>
                  </a:lnTo>
                  <a:lnTo>
                    <a:pt x="309909" y="985858"/>
                  </a:lnTo>
                  <a:lnTo>
                    <a:pt x="312940" y="980440"/>
                  </a:lnTo>
                  <a:lnTo>
                    <a:pt x="259102" y="970831"/>
                  </a:lnTo>
                  <a:cubicBezTo>
                    <a:pt x="180342" y="941666"/>
                    <a:pt x="120525" y="872755"/>
                    <a:pt x="103400" y="788118"/>
                  </a:cubicBezTo>
                  <a:lnTo>
                    <a:pt x="101743" y="771498"/>
                  </a:lnTo>
                  <a:lnTo>
                    <a:pt x="99793" y="772659"/>
                  </a:lnTo>
                  <a:lnTo>
                    <a:pt x="99793" y="772658"/>
                  </a:lnTo>
                  <a:cubicBezTo>
                    <a:pt x="101084" y="707319"/>
                    <a:pt x="86033" y="641546"/>
                    <a:pt x="56985" y="582883"/>
                  </a:cubicBezTo>
                  <a:lnTo>
                    <a:pt x="52559" y="575510"/>
                  </a:lnTo>
                  <a:lnTo>
                    <a:pt x="41820" y="562347"/>
                  </a:lnTo>
                  <a:cubicBezTo>
                    <a:pt x="15417" y="522821"/>
                    <a:pt x="0" y="475173"/>
                    <a:pt x="0" y="423883"/>
                  </a:cubicBezTo>
                  <a:cubicBezTo>
                    <a:pt x="0" y="334126"/>
                    <a:pt x="47215" y="255521"/>
                    <a:pt x="117897" y="212086"/>
                  </a:cubicBezTo>
                  <a:lnTo>
                    <a:pt x="133829" y="205760"/>
                  </a:lnTo>
                  <a:lnTo>
                    <a:pt x="132787" y="204868"/>
                  </a:lnTo>
                  <a:cubicBezTo>
                    <a:pt x="166245" y="195524"/>
                    <a:pt x="196784" y="179695"/>
                    <a:pt x="223002" y="158514"/>
                  </a:cubicBezTo>
                  <a:lnTo>
                    <a:pt x="257739" y="124034"/>
                  </a:lnTo>
                  <a:lnTo>
                    <a:pt x="264043" y="106049"/>
                  </a:lnTo>
                  <a:cubicBezTo>
                    <a:pt x="298527" y="42470"/>
                    <a:pt x="360935" y="0"/>
                    <a:pt x="432198" y="0"/>
                  </a:cubicBezTo>
                  <a:close/>
                </a:path>
              </a:pathLst>
            </a:custGeom>
            <a:solidFill>
              <a:srgbClr val="FAE3C1"/>
            </a:solidFill>
            <a:ln w="12700" cap="flat" cmpd="sng" algn="ctr">
              <a:solidFill>
                <a:srgbClr val="A87C8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C9C0AC4-685E-B3EC-BC85-6E0B40481D2C}"/>
                </a:ext>
              </a:extLst>
            </p:cNvPr>
            <p:cNvSpPr txBox="1"/>
            <p:nvPr/>
          </p:nvSpPr>
          <p:spPr>
            <a:xfrm>
              <a:off x="988764" y="2471649"/>
              <a:ext cx="731875" cy="207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五 千 円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05A2299-3613-68B2-E712-72BA4D6F875A}"/>
                </a:ext>
              </a:extLst>
            </p:cNvPr>
            <p:cNvSpPr txBox="1"/>
            <p:nvPr/>
          </p:nvSpPr>
          <p:spPr>
            <a:xfrm>
              <a:off x="2460588" y="2684423"/>
              <a:ext cx="830300" cy="842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 券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F8A7520-1A6D-071C-C426-7FBC42EA5821}"/>
                </a:ext>
              </a:extLst>
            </p:cNvPr>
            <p:cNvSpPr txBox="1"/>
            <p:nvPr/>
          </p:nvSpPr>
          <p:spPr>
            <a:xfrm>
              <a:off x="2647579" y="3448120"/>
              <a:ext cx="498512" cy="667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75472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日 本 銀 行</a:t>
              </a: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2F044C2-732B-0707-35A4-474C9E3AD3FD}"/>
                </a:ext>
              </a:extLst>
            </p:cNvPr>
            <p:cNvSpPr/>
            <p:nvPr/>
          </p:nvSpPr>
          <p:spPr>
            <a:xfrm>
              <a:off x="3947011" y="2481815"/>
              <a:ext cx="801113" cy="1526643"/>
            </a:xfrm>
            <a:custGeom>
              <a:avLst/>
              <a:gdLst>
                <a:gd name="connsiteX0" fmla="*/ 239207 w 801113"/>
                <a:gd name="connsiteY0" fmla="*/ 519 h 1526643"/>
                <a:gd name="connsiteX1" fmla="*/ 313134 w 801113"/>
                <a:gd name="connsiteY1" fmla="*/ 2007 h 1526643"/>
                <a:gd name="connsiteX2" fmla="*/ 747283 w 801113"/>
                <a:gd name="connsiteY2" fmla="*/ 337932 h 1526643"/>
                <a:gd name="connsiteX3" fmla="*/ 544274 w 801113"/>
                <a:gd name="connsiteY3" fmla="*/ 1429550 h 1526643"/>
                <a:gd name="connsiteX4" fmla="*/ 469784 w 801113"/>
                <a:gd name="connsiteY4" fmla="*/ 1526643 h 1526643"/>
                <a:gd name="connsiteX5" fmla="*/ 435093 w 801113"/>
                <a:gd name="connsiteY5" fmla="*/ 1526643 h 1526643"/>
                <a:gd name="connsiteX6" fmla="*/ 497014 w 801113"/>
                <a:gd name="connsiteY6" fmla="*/ 1430921 h 1526643"/>
                <a:gd name="connsiteX7" fmla="*/ 638799 w 801113"/>
                <a:gd name="connsiteY7" fmla="*/ 430207 h 1526643"/>
                <a:gd name="connsiteX8" fmla="*/ 122371 w 801113"/>
                <a:gd name="connsiteY8" fmla="*/ 89032 h 1526643"/>
                <a:gd name="connsiteX9" fmla="*/ 0 w 801113"/>
                <a:gd name="connsiteY9" fmla="*/ 107656 h 1526643"/>
                <a:gd name="connsiteX10" fmla="*/ 0 w 801113"/>
                <a:gd name="connsiteY10" fmla="*/ 52927 h 1526643"/>
                <a:gd name="connsiteX11" fmla="*/ 4096 w 801113"/>
                <a:gd name="connsiteY11" fmla="*/ 51138 h 1526643"/>
                <a:gd name="connsiteX12" fmla="*/ 239207 w 801113"/>
                <a:gd name="connsiteY12" fmla="*/ 519 h 15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113" h="1526643">
                  <a:moveTo>
                    <a:pt x="239207" y="519"/>
                  </a:moveTo>
                  <a:cubicBezTo>
                    <a:pt x="264309" y="-507"/>
                    <a:pt x="288981" y="-9"/>
                    <a:pt x="313134" y="2007"/>
                  </a:cubicBezTo>
                  <a:cubicBezTo>
                    <a:pt x="506357" y="18132"/>
                    <a:pt x="666340" y="131381"/>
                    <a:pt x="747283" y="337932"/>
                  </a:cubicBezTo>
                  <a:cubicBezTo>
                    <a:pt x="868699" y="647757"/>
                    <a:pt x="777795" y="1079518"/>
                    <a:pt x="544274" y="1429550"/>
                  </a:cubicBezTo>
                  <a:lnTo>
                    <a:pt x="469784" y="1526643"/>
                  </a:lnTo>
                  <a:lnTo>
                    <a:pt x="435093" y="1526643"/>
                  </a:lnTo>
                  <a:lnTo>
                    <a:pt x="497014" y="1430921"/>
                  </a:lnTo>
                  <a:cubicBezTo>
                    <a:pt x="687052" y="1095174"/>
                    <a:pt x="748742" y="710755"/>
                    <a:pt x="638799" y="430207"/>
                  </a:cubicBezTo>
                  <a:cubicBezTo>
                    <a:pt x="547180" y="196416"/>
                    <a:pt x="353566" y="78631"/>
                    <a:pt x="122371" y="89032"/>
                  </a:cubicBezTo>
                  <a:lnTo>
                    <a:pt x="0" y="107656"/>
                  </a:lnTo>
                  <a:lnTo>
                    <a:pt x="0" y="52927"/>
                  </a:lnTo>
                  <a:lnTo>
                    <a:pt x="4096" y="51138"/>
                  </a:lnTo>
                  <a:cubicBezTo>
                    <a:pt x="84725" y="20405"/>
                    <a:pt x="163901" y="3600"/>
                    <a:pt x="239207" y="519"/>
                  </a:cubicBezTo>
                  <a:close/>
                </a:path>
              </a:pathLst>
            </a:cu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0C5CF56-D2A5-D4AE-1CDA-8E5537CC60C7}"/>
                </a:ext>
              </a:extLst>
            </p:cNvPr>
            <p:cNvGrpSpPr/>
            <p:nvPr/>
          </p:nvGrpSpPr>
          <p:grpSpPr>
            <a:xfrm>
              <a:off x="3388519" y="2465600"/>
              <a:ext cx="933450" cy="1452369"/>
              <a:chOff x="3388519" y="2495744"/>
              <a:chExt cx="933450" cy="1452369"/>
            </a:xfrm>
          </p:grpSpPr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DE7D0525-9092-0493-AECE-DC0433A59145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073A7440-DA25-B9FD-0B2A-2E28C2E2E8BF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5765E6F9-E194-67B2-18F6-B7572BBB8AE3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62D8025F-E1A3-4FCB-8C32-4FE449067AD0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2418904-4646-B57F-B35C-66791DE10F0D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4F7A6C5C-68FD-3097-5CF9-ABC3003C6CCD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86A95B6-305A-D1F0-2D8F-9EC7686B9252}"/>
                  </a:ext>
                </a:extLst>
              </p:cNvPr>
              <p:cNvSpPr/>
              <p:nvPr/>
            </p:nvSpPr>
            <p:spPr>
              <a:xfrm>
                <a:off x="3388519" y="3607594"/>
                <a:ext cx="30718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181" h="347662">
                    <a:moveTo>
                      <a:pt x="307181" y="347662"/>
                    </a:moveTo>
                    <a:lnTo>
                      <a:pt x="16669" y="347662"/>
                    </a:lnTo>
                    <a:lnTo>
                      <a:pt x="0" y="80962"/>
                    </a:lnTo>
                    <a:lnTo>
                      <a:pt x="109537" y="69056"/>
                    </a:lnTo>
                    <a:lnTo>
                      <a:pt x="185737" y="0"/>
                    </a:lnTo>
                    <a:lnTo>
                      <a:pt x="30718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2D7EE66-035D-1566-91EE-ED970CA6D2CD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43100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00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431006" y="128587"/>
                    </a:lnTo>
                    <a:lnTo>
                      <a:pt x="371475" y="414337"/>
                    </a:ln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8D387F81-F08D-6553-FB4A-0A506F6AE163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E4077459-E88B-DF88-61C4-05B18FF5DB1B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37F9CEED-72A7-1B66-6A33-561CC7879086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C5D9F538-6CBD-3794-F87B-C6647A4F78DF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77FD38C6-140C-E9A6-AE0E-118C98D56967}"/>
                  </a:ext>
                </a:extLst>
              </p:cNvPr>
              <p:cNvSpPr/>
              <p:nvPr/>
            </p:nvSpPr>
            <p:spPr>
              <a:xfrm>
                <a:off x="3676723" y="3076575"/>
                <a:ext cx="104702" cy="250031"/>
              </a:xfrm>
              <a:custGeom>
                <a:avLst/>
                <a:gdLst>
                  <a:gd name="connsiteX0" fmla="*/ 42088 w 104000"/>
                  <a:gd name="connsiteY0" fmla="*/ 0 h 250031"/>
                  <a:gd name="connsiteX1" fmla="*/ 53994 w 104000"/>
                  <a:gd name="connsiteY1" fmla="*/ 50006 h 250031"/>
                  <a:gd name="connsiteX2" fmla="*/ 25419 w 104000"/>
                  <a:gd name="connsiteY2" fmla="*/ 171450 h 250031"/>
                  <a:gd name="connsiteX3" fmla="*/ 1606 w 104000"/>
                  <a:gd name="connsiteY3" fmla="*/ 195263 h 250031"/>
                  <a:gd name="connsiteX4" fmla="*/ 13513 w 104000"/>
                  <a:gd name="connsiteY4" fmla="*/ 235744 h 250031"/>
                  <a:gd name="connsiteX5" fmla="*/ 104000 w 104000"/>
                  <a:gd name="connsiteY5" fmla="*/ 250031 h 250031"/>
                  <a:gd name="connsiteX0" fmla="*/ 42790 w 104702"/>
                  <a:gd name="connsiteY0" fmla="*/ 0 h 250031"/>
                  <a:gd name="connsiteX1" fmla="*/ 54696 w 104702"/>
                  <a:gd name="connsiteY1" fmla="*/ 50006 h 250031"/>
                  <a:gd name="connsiteX2" fmla="*/ 35646 w 104702"/>
                  <a:gd name="connsiteY2" fmla="*/ 152400 h 250031"/>
                  <a:gd name="connsiteX3" fmla="*/ 2308 w 104702"/>
                  <a:gd name="connsiteY3" fmla="*/ 195263 h 250031"/>
                  <a:gd name="connsiteX4" fmla="*/ 14215 w 104702"/>
                  <a:gd name="connsiteY4" fmla="*/ 235744 h 250031"/>
                  <a:gd name="connsiteX5" fmla="*/ 104702 w 104702"/>
                  <a:gd name="connsiteY5" fmla="*/ 25003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702" h="250031">
                    <a:moveTo>
                      <a:pt x="42790" y="0"/>
                    </a:moveTo>
                    <a:cubicBezTo>
                      <a:pt x="50132" y="10715"/>
                      <a:pt x="55887" y="24606"/>
                      <a:pt x="54696" y="50006"/>
                    </a:cubicBezTo>
                    <a:cubicBezTo>
                      <a:pt x="53505" y="75406"/>
                      <a:pt x="44377" y="128191"/>
                      <a:pt x="35646" y="152400"/>
                    </a:cubicBezTo>
                    <a:cubicBezTo>
                      <a:pt x="26915" y="176609"/>
                      <a:pt x="5880" y="181372"/>
                      <a:pt x="2308" y="195263"/>
                    </a:cubicBezTo>
                    <a:cubicBezTo>
                      <a:pt x="-1264" y="209154"/>
                      <a:pt x="-2851" y="226616"/>
                      <a:pt x="14215" y="235744"/>
                    </a:cubicBezTo>
                    <a:cubicBezTo>
                      <a:pt x="31281" y="244872"/>
                      <a:pt x="67991" y="247451"/>
                      <a:pt x="104702" y="250031"/>
                    </a:cubicBezTo>
                  </a:path>
                </a:pathLst>
              </a:custGeom>
              <a:noFill/>
              <a:ln w="12700" cap="flat" cmpd="sng" algn="ctr">
                <a:solidFill>
                  <a:srgbClr val="5E4A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9EB7988-0015-9C06-C111-E0CD9E9375E7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0151F09-7C38-129D-69C5-1F922BB680E3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7C5C424-8C56-F16E-02FA-141BDE30FD20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E8CE8E5-D55F-2F14-01DF-EA038E2EC95C}"/>
                </a:ext>
              </a:extLst>
            </p:cNvPr>
            <p:cNvSpPr txBox="1"/>
            <p:nvPr/>
          </p:nvSpPr>
          <p:spPr>
            <a:xfrm>
              <a:off x="3392451" y="3992580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9711CC9-AE15-A59C-3CB8-7D2D480014EB}"/>
                </a:ext>
              </a:extLst>
            </p:cNvPr>
            <p:cNvSpPr/>
            <p:nvPr/>
          </p:nvSpPr>
          <p:spPr>
            <a:xfrm>
              <a:off x="4239499" y="3846531"/>
              <a:ext cx="505229" cy="342901"/>
            </a:xfrm>
            <a:custGeom>
              <a:avLst/>
              <a:gdLst>
                <a:gd name="connsiteX0" fmla="*/ 255111 w 505229"/>
                <a:gd name="connsiteY0" fmla="*/ 0 h 342901"/>
                <a:gd name="connsiteX1" fmla="*/ 353614 w 505229"/>
                <a:gd name="connsiteY1" fmla="*/ 40801 h 342901"/>
                <a:gd name="connsiteX2" fmla="*/ 367848 w 505229"/>
                <a:gd name="connsiteY2" fmla="*/ 61913 h 342901"/>
                <a:gd name="connsiteX3" fmla="*/ 395692 w 505229"/>
                <a:gd name="connsiteY3" fmla="*/ 61913 h 342901"/>
                <a:gd name="connsiteX4" fmla="*/ 505229 w 505229"/>
                <a:gd name="connsiteY4" fmla="*/ 171450 h 342901"/>
                <a:gd name="connsiteX5" fmla="*/ 395692 w 505229"/>
                <a:gd name="connsiteY5" fmla="*/ 280987 h 342901"/>
                <a:gd name="connsiteX6" fmla="*/ 367847 w 505229"/>
                <a:gd name="connsiteY6" fmla="*/ 280987 h 342901"/>
                <a:gd name="connsiteX7" fmla="*/ 353613 w 505229"/>
                <a:gd name="connsiteY7" fmla="*/ 302100 h 342901"/>
                <a:gd name="connsiteX8" fmla="*/ 255110 w 505229"/>
                <a:gd name="connsiteY8" fmla="*/ 342901 h 342901"/>
                <a:gd name="connsiteX9" fmla="*/ 255111 w 505229"/>
                <a:gd name="connsiteY9" fmla="*/ 342900 h 342901"/>
                <a:gd name="connsiteX10" fmla="*/ 156609 w 505229"/>
                <a:gd name="connsiteY10" fmla="*/ 302099 h 342901"/>
                <a:gd name="connsiteX11" fmla="*/ 142375 w 505229"/>
                <a:gd name="connsiteY11" fmla="*/ 280987 h 342901"/>
                <a:gd name="connsiteX12" fmla="*/ 109537 w 505229"/>
                <a:gd name="connsiteY12" fmla="*/ 280987 h 342901"/>
                <a:gd name="connsiteX13" fmla="*/ 0 w 505229"/>
                <a:gd name="connsiteY13" fmla="*/ 171450 h 342901"/>
                <a:gd name="connsiteX14" fmla="*/ 109537 w 505229"/>
                <a:gd name="connsiteY14" fmla="*/ 61913 h 342901"/>
                <a:gd name="connsiteX15" fmla="*/ 142375 w 505229"/>
                <a:gd name="connsiteY15" fmla="*/ 61913 h 342901"/>
                <a:gd name="connsiteX16" fmla="*/ 156609 w 505229"/>
                <a:gd name="connsiteY16" fmla="*/ 40801 h 342901"/>
                <a:gd name="connsiteX17" fmla="*/ 255111 w 505229"/>
                <a:gd name="connsiteY17" fmla="*/ 0 h 34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5229" h="342901">
                  <a:moveTo>
                    <a:pt x="255111" y="0"/>
                  </a:moveTo>
                  <a:cubicBezTo>
                    <a:pt x="293579" y="0"/>
                    <a:pt x="328405" y="15592"/>
                    <a:pt x="353614" y="40801"/>
                  </a:cubicBezTo>
                  <a:lnTo>
                    <a:pt x="367848" y="61913"/>
                  </a:lnTo>
                  <a:lnTo>
                    <a:pt x="395692" y="61913"/>
                  </a:lnTo>
                  <a:cubicBezTo>
                    <a:pt x="456188" y="61913"/>
                    <a:pt x="505229" y="110954"/>
                    <a:pt x="505229" y="171450"/>
                  </a:cubicBezTo>
                  <a:cubicBezTo>
                    <a:pt x="505229" y="231946"/>
                    <a:pt x="456188" y="280987"/>
                    <a:pt x="395692" y="280987"/>
                  </a:cubicBezTo>
                  <a:lnTo>
                    <a:pt x="367847" y="280987"/>
                  </a:lnTo>
                  <a:lnTo>
                    <a:pt x="353613" y="302100"/>
                  </a:lnTo>
                  <a:cubicBezTo>
                    <a:pt x="328404" y="327309"/>
                    <a:pt x="293578" y="342901"/>
                    <a:pt x="255110" y="342901"/>
                  </a:cubicBezTo>
                  <a:lnTo>
                    <a:pt x="255111" y="342900"/>
                  </a:lnTo>
                  <a:cubicBezTo>
                    <a:pt x="216644" y="342900"/>
                    <a:pt x="181818" y="327308"/>
                    <a:pt x="156609" y="302099"/>
                  </a:cubicBezTo>
                  <a:lnTo>
                    <a:pt x="142375" y="280987"/>
                  </a:lnTo>
                  <a:lnTo>
                    <a:pt x="109537" y="280987"/>
                  </a:lnTo>
                  <a:cubicBezTo>
                    <a:pt x="49041" y="280987"/>
                    <a:pt x="0" y="231946"/>
                    <a:pt x="0" y="171450"/>
                  </a:cubicBezTo>
                  <a:cubicBezTo>
                    <a:pt x="0" y="110954"/>
                    <a:pt x="49041" y="61913"/>
                    <a:pt x="109537" y="61913"/>
                  </a:cubicBezTo>
                  <a:lnTo>
                    <a:pt x="142375" y="61913"/>
                  </a:lnTo>
                  <a:lnTo>
                    <a:pt x="156609" y="40801"/>
                  </a:lnTo>
                  <a:cubicBezTo>
                    <a:pt x="181818" y="15592"/>
                    <a:pt x="216644" y="0"/>
                    <a:pt x="25511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1DDFBF8B-E939-3E6D-1292-81F61B3947CA}"/>
                </a:ext>
              </a:extLst>
            </p:cNvPr>
            <p:cNvSpPr txBox="1"/>
            <p:nvPr/>
          </p:nvSpPr>
          <p:spPr>
            <a:xfrm>
              <a:off x="4279106" y="3922731"/>
              <a:ext cx="402432" cy="171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1" i="0" u="none" strike="noStrike" kern="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4CE45D5-5885-BA19-522C-F5F0ED9249C8}"/>
                </a:ext>
              </a:extLst>
            </p:cNvPr>
            <p:cNvGrpSpPr/>
            <p:nvPr/>
          </p:nvGrpSpPr>
          <p:grpSpPr>
            <a:xfrm>
              <a:off x="2079246" y="2571937"/>
              <a:ext cx="259308" cy="439325"/>
              <a:chOff x="3407570" y="2495744"/>
              <a:chExt cx="857249" cy="1452369"/>
            </a:xfrm>
          </p:grpSpPr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D4F0AB22-1221-72D7-85D4-F551FCA79444}"/>
                  </a:ext>
                </a:extLst>
              </p:cNvPr>
              <p:cNvSpPr/>
              <p:nvPr/>
            </p:nvSpPr>
            <p:spPr>
              <a:xfrm>
                <a:off x="3581357" y="3317081"/>
                <a:ext cx="526299" cy="631031"/>
              </a:xfrm>
              <a:prstGeom prst="trapezoid">
                <a:avLst>
                  <a:gd name="adj" fmla="val 14863"/>
                </a:avLst>
              </a:pr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67F404B-3FD5-6783-424C-9DD86A1A8A92}"/>
                  </a:ext>
                </a:extLst>
              </p:cNvPr>
              <p:cNvSpPr/>
              <p:nvPr/>
            </p:nvSpPr>
            <p:spPr>
              <a:xfrm>
                <a:off x="3474243" y="2495744"/>
                <a:ext cx="764382" cy="878487"/>
              </a:xfrm>
              <a:custGeom>
                <a:avLst/>
                <a:gdLst>
                  <a:gd name="connsiteX0" fmla="*/ 410895 w 764382"/>
                  <a:gd name="connsiteY0" fmla="*/ 584 h 878487"/>
                  <a:gd name="connsiteX1" fmla="*/ 476355 w 764382"/>
                  <a:gd name="connsiteY1" fmla="*/ 11237 h 878487"/>
                  <a:gd name="connsiteX2" fmla="*/ 716009 w 764382"/>
                  <a:gd name="connsiteY2" fmla="*/ 282481 h 878487"/>
                  <a:gd name="connsiteX3" fmla="*/ 716727 w 764382"/>
                  <a:gd name="connsiteY3" fmla="*/ 300778 h 878487"/>
                  <a:gd name="connsiteX4" fmla="*/ 734348 w 764382"/>
                  <a:gd name="connsiteY4" fmla="*/ 333242 h 878487"/>
                  <a:gd name="connsiteX5" fmla="*/ 764382 w 764382"/>
                  <a:gd name="connsiteY5" fmla="*/ 482008 h 878487"/>
                  <a:gd name="connsiteX6" fmla="*/ 764381 w 764382"/>
                  <a:gd name="connsiteY6" fmla="*/ 496296 h 878487"/>
                  <a:gd name="connsiteX7" fmla="*/ 382190 w 764382"/>
                  <a:gd name="connsiteY7" fmla="*/ 878487 h 878487"/>
                  <a:gd name="connsiteX8" fmla="*/ 382191 w 764382"/>
                  <a:gd name="connsiteY8" fmla="*/ 878486 h 878487"/>
                  <a:gd name="connsiteX9" fmla="*/ 0 w 764382"/>
                  <a:gd name="connsiteY9" fmla="*/ 496295 h 878487"/>
                  <a:gd name="connsiteX10" fmla="*/ 0 w 764382"/>
                  <a:gd name="connsiteY10" fmla="*/ 482008 h 878487"/>
                  <a:gd name="connsiteX11" fmla="*/ 65272 w 764382"/>
                  <a:gd name="connsiteY11" fmla="*/ 268322 h 878487"/>
                  <a:gd name="connsiteX12" fmla="*/ 70048 w 764382"/>
                  <a:gd name="connsiteY12" fmla="*/ 262533 h 878487"/>
                  <a:gd name="connsiteX13" fmla="*/ 75347 w 764382"/>
                  <a:gd name="connsiteY13" fmla="*/ 242759 h 878487"/>
                  <a:gd name="connsiteX14" fmla="*/ 410895 w 764382"/>
                  <a:gd name="connsiteY14" fmla="*/ 584 h 8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4382" h="878487">
                    <a:moveTo>
                      <a:pt x="410895" y="584"/>
                    </a:moveTo>
                    <a:cubicBezTo>
                      <a:pt x="432612" y="1887"/>
                      <a:pt x="454521" y="5387"/>
                      <a:pt x="476355" y="11237"/>
                    </a:cubicBezTo>
                    <a:cubicBezTo>
                      <a:pt x="607356" y="46339"/>
                      <a:pt x="698413" y="156104"/>
                      <a:pt x="716009" y="282481"/>
                    </a:cubicBezTo>
                    <a:lnTo>
                      <a:pt x="716727" y="300778"/>
                    </a:lnTo>
                    <a:lnTo>
                      <a:pt x="734348" y="333242"/>
                    </a:lnTo>
                    <a:cubicBezTo>
                      <a:pt x="753688" y="378967"/>
                      <a:pt x="764382" y="429239"/>
                      <a:pt x="764382" y="482008"/>
                    </a:cubicBezTo>
                    <a:cubicBezTo>
                      <a:pt x="764382" y="486771"/>
                      <a:pt x="764381" y="491533"/>
                      <a:pt x="764381" y="496296"/>
                    </a:cubicBezTo>
                    <a:cubicBezTo>
                      <a:pt x="764381" y="707374"/>
                      <a:pt x="593268" y="878487"/>
                      <a:pt x="382190" y="878487"/>
                    </a:cubicBezTo>
                    <a:lnTo>
                      <a:pt x="382191" y="878486"/>
                    </a:lnTo>
                    <a:cubicBezTo>
                      <a:pt x="171113" y="878486"/>
                      <a:pt x="0" y="707373"/>
                      <a:pt x="0" y="496295"/>
                    </a:cubicBezTo>
                    <a:lnTo>
                      <a:pt x="0" y="482008"/>
                    </a:lnTo>
                    <a:cubicBezTo>
                      <a:pt x="0" y="402854"/>
                      <a:pt x="24063" y="329320"/>
                      <a:pt x="65272" y="268322"/>
                    </a:cubicBezTo>
                    <a:lnTo>
                      <a:pt x="70048" y="262533"/>
                    </a:lnTo>
                    <a:lnTo>
                      <a:pt x="75347" y="242759"/>
                    </a:lnTo>
                    <a:cubicBezTo>
                      <a:pt x="116299" y="89924"/>
                      <a:pt x="258876" y="-8542"/>
                      <a:pt x="410895" y="584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5C297153-0BE2-CCE8-67E9-1C696D9ABCA1}"/>
                  </a:ext>
                </a:extLst>
              </p:cNvPr>
              <p:cNvSpPr/>
              <p:nvPr/>
            </p:nvSpPr>
            <p:spPr>
              <a:xfrm>
                <a:off x="4043362" y="3148012"/>
                <a:ext cx="113109" cy="176211"/>
              </a:xfrm>
              <a:prstGeom prst="roundRect">
                <a:avLst>
                  <a:gd name="adj" fmla="val 50000"/>
                </a:avLst>
              </a:prstGeom>
              <a:solidFill>
                <a:srgbClr val="ECD6B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6D13ADDC-3860-4E22-089B-6604E157D8F5}"/>
                  </a:ext>
                </a:extLst>
              </p:cNvPr>
              <p:cNvSpPr/>
              <p:nvPr/>
            </p:nvSpPr>
            <p:spPr>
              <a:xfrm>
                <a:off x="3512344" y="2800349"/>
                <a:ext cx="578643" cy="778669"/>
              </a:xfrm>
              <a:prstGeom prst="roundRect">
                <a:avLst>
                  <a:gd name="adj" fmla="val 50000"/>
                </a:avLst>
              </a:prstGeom>
              <a:solidFill>
                <a:srgbClr val="E8D5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5F88ED5-033A-EA3A-0F7E-A2A05C4DD067}"/>
                  </a:ext>
                </a:extLst>
              </p:cNvPr>
              <p:cNvSpPr/>
              <p:nvPr/>
            </p:nvSpPr>
            <p:spPr>
              <a:xfrm>
                <a:off x="3567113" y="3531395"/>
                <a:ext cx="223837" cy="416718"/>
              </a:xfrm>
              <a:custGeom>
                <a:avLst/>
                <a:gdLst>
                  <a:gd name="connsiteX0" fmla="*/ 223837 w 223837"/>
                  <a:gd name="connsiteY0" fmla="*/ 385763 h 390525"/>
                  <a:gd name="connsiteX1" fmla="*/ 47625 w 223837"/>
                  <a:gd name="connsiteY1" fmla="*/ 69056 h 390525"/>
                  <a:gd name="connsiteX2" fmla="*/ 57150 w 223837"/>
                  <a:gd name="connsiteY2" fmla="*/ 0 h 390525"/>
                  <a:gd name="connsiteX3" fmla="*/ 0 w 223837"/>
                  <a:gd name="connsiteY3" fmla="*/ 57150 h 390525"/>
                  <a:gd name="connsiteX4" fmla="*/ 0 w 223837"/>
                  <a:gd name="connsiteY4" fmla="*/ 390525 h 390525"/>
                  <a:gd name="connsiteX5" fmla="*/ 223837 w 223837"/>
                  <a:gd name="connsiteY5" fmla="*/ 385763 h 390525"/>
                  <a:gd name="connsiteX0" fmla="*/ 223837 w 223837"/>
                  <a:gd name="connsiteY0" fmla="*/ 416719 h 421481"/>
                  <a:gd name="connsiteX1" fmla="*/ 47625 w 223837"/>
                  <a:gd name="connsiteY1" fmla="*/ 100012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0 w 223837"/>
                  <a:gd name="connsiteY3" fmla="*/ 88106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9525 w 223837"/>
                  <a:gd name="connsiteY3" fmla="*/ 61912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  <a:gd name="connsiteX0" fmla="*/ 223837 w 223837"/>
                  <a:gd name="connsiteY0" fmla="*/ 416719 h 421481"/>
                  <a:gd name="connsiteX1" fmla="*/ 57150 w 223837"/>
                  <a:gd name="connsiteY1" fmla="*/ 88106 h 421481"/>
                  <a:gd name="connsiteX2" fmla="*/ 71438 w 223837"/>
                  <a:gd name="connsiteY2" fmla="*/ 0 h 421481"/>
                  <a:gd name="connsiteX3" fmla="*/ 7144 w 223837"/>
                  <a:gd name="connsiteY3" fmla="*/ 83344 h 421481"/>
                  <a:gd name="connsiteX4" fmla="*/ 0 w 223837"/>
                  <a:gd name="connsiteY4" fmla="*/ 421481 h 421481"/>
                  <a:gd name="connsiteX5" fmla="*/ 223837 w 223837"/>
                  <a:gd name="connsiteY5" fmla="*/ 416719 h 421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7" h="421481">
                    <a:moveTo>
                      <a:pt x="223837" y="416719"/>
                    </a:moveTo>
                    <a:lnTo>
                      <a:pt x="57150" y="88106"/>
                    </a:lnTo>
                    <a:lnTo>
                      <a:pt x="71438" y="0"/>
                    </a:lnTo>
                    <a:lnTo>
                      <a:pt x="7144" y="83344"/>
                    </a:lnTo>
                    <a:lnTo>
                      <a:pt x="0" y="421481"/>
                    </a:lnTo>
                    <a:lnTo>
                      <a:pt x="223837" y="416719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0E63F5B-03CD-61F4-D9E1-6B69CA1D1673}"/>
                  </a:ext>
                </a:extLst>
              </p:cNvPr>
              <p:cNvSpPr/>
              <p:nvPr/>
            </p:nvSpPr>
            <p:spPr>
              <a:xfrm>
                <a:off x="3719512" y="3464721"/>
                <a:ext cx="395288" cy="483392"/>
              </a:xfrm>
              <a:custGeom>
                <a:avLst/>
                <a:gdLst>
                  <a:gd name="connsiteX0" fmla="*/ 0 w 438150"/>
                  <a:gd name="connsiteY0" fmla="*/ 523875 h 523875"/>
                  <a:gd name="connsiteX1" fmla="*/ 183356 w 438150"/>
                  <a:gd name="connsiteY1" fmla="*/ 523875 h 523875"/>
                  <a:gd name="connsiteX2" fmla="*/ 438150 w 438150"/>
                  <a:gd name="connsiteY2" fmla="*/ 59531 h 523875"/>
                  <a:gd name="connsiteX3" fmla="*/ 345281 w 438150"/>
                  <a:gd name="connsiteY3" fmla="*/ 0 h 523875"/>
                  <a:gd name="connsiteX4" fmla="*/ 345281 w 438150"/>
                  <a:gd name="connsiteY4" fmla="*/ 150019 h 523875"/>
                  <a:gd name="connsiteX5" fmla="*/ 0 w 438150"/>
                  <a:gd name="connsiteY5" fmla="*/ 523875 h 523875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28588 h 502444"/>
                  <a:gd name="connsiteX5" fmla="*/ 0 w 438150"/>
                  <a:gd name="connsiteY5" fmla="*/ 502444 h 502444"/>
                  <a:gd name="connsiteX0" fmla="*/ 0 w 438150"/>
                  <a:gd name="connsiteY0" fmla="*/ 502444 h 502444"/>
                  <a:gd name="connsiteX1" fmla="*/ 183356 w 438150"/>
                  <a:gd name="connsiteY1" fmla="*/ 502444 h 502444"/>
                  <a:gd name="connsiteX2" fmla="*/ 438150 w 438150"/>
                  <a:gd name="connsiteY2" fmla="*/ 38100 h 502444"/>
                  <a:gd name="connsiteX3" fmla="*/ 321468 w 438150"/>
                  <a:gd name="connsiteY3" fmla="*/ 0 h 502444"/>
                  <a:gd name="connsiteX4" fmla="*/ 345281 w 438150"/>
                  <a:gd name="connsiteY4" fmla="*/ 133351 h 502444"/>
                  <a:gd name="connsiteX5" fmla="*/ 0 w 438150"/>
                  <a:gd name="connsiteY5" fmla="*/ 502444 h 502444"/>
                  <a:gd name="connsiteX0" fmla="*/ 0 w 438150"/>
                  <a:gd name="connsiteY0" fmla="*/ 485775 h 485775"/>
                  <a:gd name="connsiteX1" fmla="*/ 183356 w 438150"/>
                  <a:gd name="connsiteY1" fmla="*/ 485775 h 485775"/>
                  <a:gd name="connsiteX2" fmla="*/ 438150 w 438150"/>
                  <a:gd name="connsiteY2" fmla="*/ 21431 h 485775"/>
                  <a:gd name="connsiteX3" fmla="*/ 328612 w 438150"/>
                  <a:gd name="connsiteY3" fmla="*/ 0 h 485775"/>
                  <a:gd name="connsiteX4" fmla="*/ 345281 w 438150"/>
                  <a:gd name="connsiteY4" fmla="*/ 116682 h 485775"/>
                  <a:gd name="connsiteX5" fmla="*/ 0 w 438150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416719 w 416719"/>
                  <a:gd name="connsiteY2" fmla="*/ 26194 h 485775"/>
                  <a:gd name="connsiteX3" fmla="*/ 328612 w 416719"/>
                  <a:gd name="connsiteY3" fmla="*/ 0 h 485775"/>
                  <a:gd name="connsiteX4" fmla="*/ 345281 w 416719"/>
                  <a:gd name="connsiteY4" fmla="*/ 116682 h 485775"/>
                  <a:gd name="connsiteX5" fmla="*/ 0 w 416719"/>
                  <a:gd name="connsiteY5" fmla="*/ 485775 h 485775"/>
                  <a:gd name="connsiteX0" fmla="*/ 0 w 416719"/>
                  <a:gd name="connsiteY0" fmla="*/ 485775 h 485775"/>
                  <a:gd name="connsiteX1" fmla="*/ 183356 w 416719"/>
                  <a:gd name="connsiteY1" fmla="*/ 485775 h 485775"/>
                  <a:gd name="connsiteX2" fmla="*/ 381001 w 416719"/>
                  <a:gd name="connsiteY2" fmla="*/ 145255 h 485775"/>
                  <a:gd name="connsiteX3" fmla="*/ 416719 w 416719"/>
                  <a:gd name="connsiteY3" fmla="*/ 26194 h 485775"/>
                  <a:gd name="connsiteX4" fmla="*/ 328612 w 416719"/>
                  <a:gd name="connsiteY4" fmla="*/ 0 h 485775"/>
                  <a:gd name="connsiteX5" fmla="*/ 345281 w 416719"/>
                  <a:gd name="connsiteY5" fmla="*/ 116682 h 485775"/>
                  <a:gd name="connsiteX6" fmla="*/ 0 w 416719"/>
                  <a:gd name="connsiteY6" fmla="*/ 485775 h 485775"/>
                  <a:gd name="connsiteX0" fmla="*/ 0 w 395288"/>
                  <a:gd name="connsiteY0" fmla="*/ 485775 h 485775"/>
                  <a:gd name="connsiteX1" fmla="*/ 183356 w 395288"/>
                  <a:gd name="connsiteY1" fmla="*/ 485775 h 485775"/>
                  <a:gd name="connsiteX2" fmla="*/ 381001 w 395288"/>
                  <a:gd name="connsiteY2" fmla="*/ 145255 h 485775"/>
                  <a:gd name="connsiteX3" fmla="*/ 395288 w 395288"/>
                  <a:gd name="connsiteY3" fmla="*/ 73819 h 485775"/>
                  <a:gd name="connsiteX4" fmla="*/ 328612 w 395288"/>
                  <a:gd name="connsiteY4" fmla="*/ 0 h 485775"/>
                  <a:gd name="connsiteX5" fmla="*/ 345281 w 395288"/>
                  <a:gd name="connsiteY5" fmla="*/ 116682 h 485775"/>
                  <a:gd name="connsiteX6" fmla="*/ 0 w 395288"/>
                  <a:gd name="connsiteY6" fmla="*/ 485775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288" h="485775">
                    <a:moveTo>
                      <a:pt x="0" y="485775"/>
                    </a:moveTo>
                    <a:lnTo>
                      <a:pt x="183356" y="485775"/>
                    </a:lnTo>
                    <a:cubicBezTo>
                      <a:pt x="250031" y="356393"/>
                      <a:pt x="314326" y="274637"/>
                      <a:pt x="381001" y="145255"/>
                    </a:cubicBezTo>
                    <a:lnTo>
                      <a:pt x="395288" y="73819"/>
                    </a:lnTo>
                    <a:lnTo>
                      <a:pt x="328612" y="0"/>
                    </a:lnTo>
                    <a:lnTo>
                      <a:pt x="345281" y="116682"/>
                    </a:lnTo>
                    <a:lnTo>
                      <a:pt x="0" y="485775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E9B0E5C-7BE2-3B0D-5508-CECD3BB51F8B}"/>
                  </a:ext>
                </a:extLst>
              </p:cNvPr>
              <p:cNvSpPr/>
              <p:nvPr/>
            </p:nvSpPr>
            <p:spPr>
              <a:xfrm>
                <a:off x="3407570" y="3607594"/>
                <a:ext cx="288131" cy="340519"/>
              </a:xfrm>
              <a:custGeom>
                <a:avLst/>
                <a:gdLst>
                  <a:gd name="connsiteX0" fmla="*/ 307181 w 307181"/>
                  <a:gd name="connsiteY0" fmla="*/ 347662 h 347662"/>
                  <a:gd name="connsiteX1" fmla="*/ 16669 w 307181"/>
                  <a:gd name="connsiteY1" fmla="*/ 347662 h 347662"/>
                  <a:gd name="connsiteX2" fmla="*/ 0 w 307181"/>
                  <a:gd name="connsiteY2" fmla="*/ 80962 h 347662"/>
                  <a:gd name="connsiteX3" fmla="*/ 109537 w 307181"/>
                  <a:gd name="connsiteY3" fmla="*/ 69056 h 347662"/>
                  <a:gd name="connsiteX4" fmla="*/ 185737 w 307181"/>
                  <a:gd name="connsiteY4" fmla="*/ 0 h 347662"/>
                  <a:gd name="connsiteX5" fmla="*/ 307181 w 307181"/>
                  <a:gd name="connsiteY5" fmla="*/ 347662 h 347662"/>
                  <a:gd name="connsiteX0" fmla="*/ 290512 w 290512"/>
                  <a:gd name="connsiteY0" fmla="*/ 347662 h 347662"/>
                  <a:gd name="connsiteX1" fmla="*/ 0 w 290512"/>
                  <a:gd name="connsiteY1" fmla="*/ 347662 h 347662"/>
                  <a:gd name="connsiteX2" fmla="*/ 7144 w 290512"/>
                  <a:gd name="connsiteY2" fmla="*/ 73669 h 347662"/>
                  <a:gd name="connsiteX3" fmla="*/ 92868 w 290512"/>
                  <a:gd name="connsiteY3" fmla="*/ 69056 h 347662"/>
                  <a:gd name="connsiteX4" fmla="*/ 169068 w 290512"/>
                  <a:gd name="connsiteY4" fmla="*/ 0 h 347662"/>
                  <a:gd name="connsiteX5" fmla="*/ 290512 w 290512"/>
                  <a:gd name="connsiteY5" fmla="*/ 347662 h 347662"/>
                  <a:gd name="connsiteX0" fmla="*/ 288131 w 288131"/>
                  <a:gd name="connsiteY0" fmla="*/ 347662 h 347662"/>
                  <a:gd name="connsiteX1" fmla="*/ 0 w 288131"/>
                  <a:gd name="connsiteY1" fmla="*/ 347662 h 347662"/>
                  <a:gd name="connsiteX2" fmla="*/ 4763 w 288131"/>
                  <a:gd name="connsiteY2" fmla="*/ 73669 h 347662"/>
                  <a:gd name="connsiteX3" fmla="*/ 90487 w 288131"/>
                  <a:gd name="connsiteY3" fmla="*/ 69056 h 347662"/>
                  <a:gd name="connsiteX4" fmla="*/ 166687 w 288131"/>
                  <a:gd name="connsiteY4" fmla="*/ 0 h 347662"/>
                  <a:gd name="connsiteX5" fmla="*/ 288131 w 288131"/>
                  <a:gd name="connsiteY5" fmla="*/ 3476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131" h="347662">
                    <a:moveTo>
                      <a:pt x="288131" y="347662"/>
                    </a:moveTo>
                    <a:lnTo>
                      <a:pt x="0" y="347662"/>
                    </a:lnTo>
                    <a:cubicBezTo>
                      <a:pt x="1588" y="256331"/>
                      <a:pt x="3175" y="165000"/>
                      <a:pt x="4763" y="73669"/>
                    </a:cubicBezTo>
                    <a:lnTo>
                      <a:pt x="90487" y="69056"/>
                    </a:lnTo>
                    <a:lnTo>
                      <a:pt x="166687" y="0"/>
                    </a:lnTo>
                    <a:lnTo>
                      <a:pt x="288131" y="347662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71CCD4ED-B8DC-6179-F067-6688C024A045}"/>
                  </a:ext>
                </a:extLst>
              </p:cNvPr>
              <p:cNvSpPr/>
              <p:nvPr/>
            </p:nvSpPr>
            <p:spPr>
              <a:xfrm>
                <a:off x="3890963" y="3531394"/>
                <a:ext cx="373856" cy="416719"/>
              </a:xfrm>
              <a:custGeom>
                <a:avLst/>
                <a:gdLst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221456 w 431006"/>
                  <a:gd name="connsiteY6" fmla="*/ 421481 h 423863"/>
                  <a:gd name="connsiteX7" fmla="*/ 0 w 431006"/>
                  <a:gd name="connsiteY7" fmla="*/ 423863 h 423863"/>
                  <a:gd name="connsiteX0" fmla="*/ 0 w 431006"/>
                  <a:gd name="connsiteY0" fmla="*/ 423863 h 423863"/>
                  <a:gd name="connsiteX1" fmla="*/ 204787 w 431006"/>
                  <a:gd name="connsiteY1" fmla="*/ 97631 h 423863"/>
                  <a:gd name="connsiteX2" fmla="*/ 226218 w 431006"/>
                  <a:gd name="connsiteY2" fmla="*/ 0 h 423863"/>
                  <a:gd name="connsiteX3" fmla="*/ 285750 w 431006"/>
                  <a:gd name="connsiteY3" fmla="*/ 57150 h 423863"/>
                  <a:gd name="connsiteX4" fmla="*/ 431006 w 431006"/>
                  <a:gd name="connsiteY4" fmla="*/ 135731 h 423863"/>
                  <a:gd name="connsiteX5" fmla="*/ 371475 w 431006"/>
                  <a:gd name="connsiteY5" fmla="*/ 421481 h 423863"/>
                  <a:gd name="connsiteX6" fmla="*/ 0 w 431006"/>
                  <a:gd name="connsiteY6" fmla="*/ 423863 h 423863"/>
                  <a:gd name="connsiteX0" fmla="*/ 0 w 431006"/>
                  <a:gd name="connsiteY0" fmla="*/ 416719 h 416719"/>
                  <a:gd name="connsiteX1" fmla="*/ 204787 w 431006"/>
                  <a:gd name="connsiteY1" fmla="*/ 90487 h 416719"/>
                  <a:gd name="connsiteX2" fmla="*/ 226218 w 431006"/>
                  <a:gd name="connsiteY2" fmla="*/ 0 h 416719"/>
                  <a:gd name="connsiteX3" fmla="*/ 285750 w 431006"/>
                  <a:gd name="connsiteY3" fmla="*/ 50006 h 416719"/>
                  <a:gd name="connsiteX4" fmla="*/ 431006 w 431006"/>
                  <a:gd name="connsiteY4" fmla="*/ 128587 h 416719"/>
                  <a:gd name="connsiteX5" fmla="*/ 371475 w 431006"/>
                  <a:gd name="connsiteY5" fmla="*/ 414337 h 416719"/>
                  <a:gd name="connsiteX6" fmla="*/ 0 w 431006"/>
                  <a:gd name="connsiteY6" fmla="*/ 416719 h 416719"/>
                  <a:gd name="connsiteX0" fmla="*/ 0 w 373856"/>
                  <a:gd name="connsiteY0" fmla="*/ 416719 h 416719"/>
                  <a:gd name="connsiteX1" fmla="*/ 204787 w 373856"/>
                  <a:gd name="connsiteY1" fmla="*/ 90487 h 416719"/>
                  <a:gd name="connsiteX2" fmla="*/ 226218 w 373856"/>
                  <a:gd name="connsiteY2" fmla="*/ 0 h 416719"/>
                  <a:gd name="connsiteX3" fmla="*/ 285750 w 373856"/>
                  <a:gd name="connsiteY3" fmla="*/ 50006 h 416719"/>
                  <a:gd name="connsiteX4" fmla="*/ 373856 w 373856"/>
                  <a:gd name="connsiteY4" fmla="*/ 102393 h 416719"/>
                  <a:gd name="connsiteX5" fmla="*/ 371475 w 373856"/>
                  <a:gd name="connsiteY5" fmla="*/ 414337 h 416719"/>
                  <a:gd name="connsiteX6" fmla="*/ 0 w 373856"/>
                  <a:gd name="connsiteY6" fmla="*/ 416719 h 41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856" h="416719">
                    <a:moveTo>
                      <a:pt x="0" y="416719"/>
                    </a:moveTo>
                    <a:lnTo>
                      <a:pt x="204787" y="90487"/>
                    </a:lnTo>
                    <a:lnTo>
                      <a:pt x="226218" y="0"/>
                    </a:lnTo>
                    <a:lnTo>
                      <a:pt x="285750" y="50006"/>
                    </a:lnTo>
                    <a:lnTo>
                      <a:pt x="373856" y="102393"/>
                    </a:lnTo>
                    <a:cubicBezTo>
                      <a:pt x="373062" y="206374"/>
                      <a:pt x="372269" y="310356"/>
                      <a:pt x="371475" y="414337"/>
                    </a:cubicBezTo>
                    <a:lnTo>
                      <a:pt x="0" y="416719"/>
                    </a:ln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10FEAF2D-FB06-F1F0-D90E-693CE0A587FF}"/>
                  </a:ext>
                </a:extLst>
              </p:cNvPr>
              <p:cNvSpPr/>
              <p:nvPr/>
            </p:nvSpPr>
            <p:spPr>
              <a:xfrm>
                <a:off x="3822311" y="3095627"/>
                <a:ext cx="142876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3DEC29C7-9488-402F-5D0A-4B7FD7430306}"/>
                  </a:ext>
                </a:extLst>
              </p:cNvPr>
              <p:cNvSpPr/>
              <p:nvPr/>
            </p:nvSpPr>
            <p:spPr>
              <a:xfrm>
                <a:off x="3581356" y="3095627"/>
                <a:ext cx="124655" cy="53421"/>
              </a:xfrm>
              <a:custGeom>
                <a:avLst/>
                <a:gdLst>
                  <a:gd name="connsiteX0" fmla="*/ 84197 w 168395"/>
                  <a:gd name="connsiteY0" fmla="*/ 0 h 56357"/>
                  <a:gd name="connsiteX1" fmla="*/ 149426 w 168395"/>
                  <a:gd name="connsiteY1" fmla="*/ 19064 h 56357"/>
                  <a:gd name="connsiteX2" fmla="*/ 168395 w 168395"/>
                  <a:gd name="connsiteY2" fmla="*/ 51375 h 56357"/>
                  <a:gd name="connsiteX3" fmla="*/ 84197 w 168395"/>
                  <a:gd name="connsiteY3" fmla="*/ 56357 h 56357"/>
                  <a:gd name="connsiteX4" fmla="*/ 0 w 168395"/>
                  <a:gd name="connsiteY4" fmla="*/ 51375 h 56357"/>
                  <a:gd name="connsiteX5" fmla="*/ 18968 w 168395"/>
                  <a:gd name="connsiteY5" fmla="*/ 19064 h 56357"/>
                  <a:gd name="connsiteX6" fmla="*/ 84197 w 168395"/>
                  <a:gd name="connsiteY6" fmla="*/ 0 h 5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395" h="56357">
                    <a:moveTo>
                      <a:pt x="84197" y="0"/>
                    </a:moveTo>
                    <a:cubicBezTo>
                      <a:pt x="109671" y="0"/>
                      <a:pt x="132733" y="7285"/>
                      <a:pt x="149426" y="19064"/>
                    </a:cubicBezTo>
                    <a:lnTo>
                      <a:pt x="168395" y="51375"/>
                    </a:lnTo>
                    <a:lnTo>
                      <a:pt x="84197" y="56357"/>
                    </a:lnTo>
                    <a:lnTo>
                      <a:pt x="0" y="51375"/>
                    </a:lnTo>
                    <a:lnTo>
                      <a:pt x="18968" y="19064"/>
                    </a:lnTo>
                    <a:cubicBezTo>
                      <a:pt x="35662" y="7285"/>
                      <a:pt x="58724" y="0"/>
                      <a:pt x="8419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CD6BA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A2D2F67F-9270-89B9-0ECF-F57FA3A96F38}"/>
                  </a:ext>
                </a:extLst>
              </p:cNvPr>
              <p:cNvSpPr/>
              <p:nvPr/>
            </p:nvSpPr>
            <p:spPr>
              <a:xfrm>
                <a:off x="3624219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5180955D-8E97-C14A-FEBC-9B691ECA6108}"/>
                  </a:ext>
                </a:extLst>
              </p:cNvPr>
              <p:cNvSpPr/>
              <p:nvPr/>
            </p:nvSpPr>
            <p:spPr>
              <a:xfrm>
                <a:off x="3869488" y="3099611"/>
                <a:ext cx="45722" cy="45720"/>
              </a:xfrm>
              <a:prstGeom prst="ellipse">
                <a:avLst/>
              </a:prstGeom>
              <a:solidFill>
                <a:srgbClr val="67547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7CAB708-B13A-CFAA-9381-FDCDED0DFC0B}"/>
                  </a:ext>
                </a:extLst>
              </p:cNvPr>
              <p:cNvSpPr/>
              <p:nvPr/>
            </p:nvSpPr>
            <p:spPr>
              <a:xfrm>
                <a:off x="3650171" y="3387725"/>
                <a:ext cx="213803" cy="57946"/>
              </a:xfrm>
              <a:custGeom>
                <a:avLst/>
                <a:gdLst>
                  <a:gd name="connsiteX0" fmla="*/ 0 w 341429"/>
                  <a:gd name="connsiteY0" fmla="*/ 150123 h 227493"/>
                  <a:gd name="connsiteX1" fmla="*/ 18786 w 341429"/>
                  <a:gd name="connsiteY1" fmla="*/ 152215 h 227493"/>
                  <a:gd name="connsiteX2" fmla="*/ 170768 w 341429"/>
                  <a:gd name="connsiteY2" fmla="*/ 157324 h 227493"/>
                  <a:gd name="connsiteX3" fmla="*/ 322258 w 341429"/>
                  <a:gd name="connsiteY3" fmla="*/ 152658 h 227493"/>
                  <a:gd name="connsiteX4" fmla="*/ 341429 w 341429"/>
                  <a:gd name="connsiteY4" fmla="*/ 150543 h 227493"/>
                  <a:gd name="connsiteX5" fmla="*/ 329534 w 341429"/>
                  <a:gd name="connsiteY5" fmla="*/ 178162 h 227493"/>
                  <a:gd name="connsiteX6" fmla="*/ 170767 w 341429"/>
                  <a:gd name="connsiteY6" fmla="*/ 227493 h 227493"/>
                  <a:gd name="connsiteX7" fmla="*/ 11554 w 341429"/>
                  <a:gd name="connsiteY7" fmla="*/ 175639 h 227493"/>
                  <a:gd name="connsiteX8" fmla="*/ 198579 w 341429"/>
                  <a:gd name="connsiteY8" fmla="*/ 0 h 227493"/>
                  <a:gd name="connsiteX9" fmla="*/ 227771 w 341429"/>
                  <a:gd name="connsiteY9" fmla="*/ 5828 h 227493"/>
                  <a:gd name="connsiteX10" fmla="*/ 330527 w 341429"/>
                  <a:gd name="connsiteY10" fmla="*/ 104307 h 227493"/>
                  <a:gd name="connsiteX11" fmla="*/ 336831 w 341429"/>
                  <a:gd name="connsiteY11" fmla="*/ 125615 h 227493"/>
                  <a:gd name="connsiteX12" fmla="*/ 326206 w 341429"/>
                  <a:gd name="connsiteY12" fmla="*/ 123198 h 227493"/>
                  <a:gd name="connsiteX13" fmla="*/ 178664 w 341429"/>
                  <a:gd name="connsiteY13" fmla="*/ 111604 h 227493"/>
                  <a:gd name="connsiteX14" fmla="*/ 23720 w 341429"/>
                  <a:gd name="connsiteY14" fmla="*/ 123640 h 227493"/>
                  <a:gd name="connsiteX15" fmla="*/ 5754 w 341429"/>
                  <a:gd name="connsiteY15" fmla="*/ 127296 h 227493"/>
                  <a:gd name="connsiteX16" fmla="*/ 13439 w 341429"/>
                  <a:gd name="connsiteY16" fmla="*/ 106830 h 227493"/>
                  <a:gd name="connsiteX17" fmla="*/ 125383 w 341429"/>
                  <a:gd name="connsiteY17" fmla="*/ 6340 h 227493"/>
                  <a:gd name="connsiteX18" fmla="*/ 145056 w 341429"/>
                  <a:gd name="connsiteY18" fmla="*/ 2300 h 227493"/>
                  <a:gd name="connsiteX19" fmla="*/ 170714 w 341429"/>
                  <a:gd name="connsiteY19" fmla="*/ 29055 h 22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1429" h="227493">
                    <a:moveTo>
                      <a:pt x="0" y="150123"/>
                    </a:moveTo>
                    <a:lnTo>
                      <a:pt x="18786" y="152215"/>
                    </a:lnTo>
                    <a:cubicBezTo>
                      <a:pt x="57720" y="155246"/>
                      <a:pt x="111608" y="157324"/>
                      <a:pt x="170768" y="157324"/>
                    </a:cubicBezTo>
                    <a:cubicBezTo>
                      <a:pt x="229929" y="157324"/>
                      <a:pt x="283489" y="155541"/>
                      <a:pt x="322258" y="152658"/>
                    </a:cubicBezTo>
                    <a:lnTo>
                      <a:pt x="341429" y="150543"/>
                    </a:lnTo>
                    <a:lnTo>
                      <a:pt x="329534" y="178162"/>
                    </a:lnTo>
                    <a:cubicBezTo>
                      <a:pt x="303377" y="207152"/>
                      <a:pt x="242140" y="227493"/>
                      <a:pt x="170767" y="227493"/>
                    </a:cubicBezTo>
                    <a:cubicBezTo>
                      <a:pt x="99395" y="227493"/>
                      <a:pt x="37563" y="203789"/>
                      <a:pt x="11554" y="175639"/>
                    </a:cubicBezTo>
                    <a:close/>
                    <a:moveTo>
                      <a:pt x="198579" y="0"/>
                    </a:moveTo>
                    <a:lnTo>
                      <a:pt x="227771" y="5828"/>
                    </a:lnTo>
                    <a:cubicBezTo>
                      <a:pt x="275242" y="24945"/>
                      <a:pt x="312248" y="67749"/>
                      <a:pt x="330527" y="104307"/>
                    </a:cubicBezTo>
                    <a:lnTo>
                      <a:pt x="336831" y="125615"/>
                    </a:lnTo>
                    <a:lnTo>
                      <a:pt x="326206" y="123198"/>
                    </a:lnTo>
                    <a:cubicBezTo>
                      <a:pt x="289410" y="116851"/>
                      <a:pt x="237824" y="111604"/>
                      <a:pt x="178664" y="111604"/>
                    </a:cubicBezTo>
                    <a:cubicBezTo>
                      <a:pt x="119504" y="111604"/>
                      <a:pt x="64299" y="117146"/>
                      <a:pt x="23720" y="123640"/>
                    </a:cubicBezTo>
                    <a:lnTo>
                      <a:pt x="5754" y="127296"/>
                    </a:lnTo>
                    <a:lnTo>
                      <a:pt x="13439" y="106830"/>
                    </a:lnTo>
                    <a:cubicBezTo>
                      <a:pt x="34508" y="70903"/>
                      <a:pt x="75896" y="26364"/>
                      <a:pt x="125383" y="6340"/>
                    </a:cubicBezTo>
                    <a:lnTo>
                      <a:pt x="145056" y="2300"/>
                    </a:lnTo>
                    <a:lnTo>
                      <a:pt x="170714" y="29055"/>
                    </a:lnTo>
                    <a:close/>
                  </a:path>
                </a:pathLst>
              </a:custGeom>
              <a:solidFill>
                <a:srgbClr val="C2B2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A60357E-9816-9DBD-5508-234DB491DA1C}"/>
                  </a:ext>
                </a:extLst>
              </p:cNvPr>
              <p:cNvSpPr/>
              <p:nvPr/>
            </p:nvSpPr>
            <p:spPr>
              <a:xfrm rot="5400000">
                <a:off x="3618591" y="2971283"/>
                <a:ext cx="45719" cy="133898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5787D149-8C8C-9A1E-D56D-4CE90BF9C03B}"/>
                  </a:ext>
                </a:extLst>
              </p:cNvPr>
              <p:cNvSpPr/>
              <p:nvPr/>
            </p:nvSpPr>
            <p:spPr>
              <a:xfrm rot="5400000">
                <a:off x="3861478" y="2963430"/>
                <a:ext cx="45719" cy="156123"/>
              </a:xfrm>
              <a:custGeom>
                <a:avLst/>
                <a:gdLst>
                  <a:gd name="connsiteX0" fmla="*/ 0 w 83662"/>
                  <a:gd name="connsiteY0" fmla="*/ 186427 h 372855"/>
                  <a:gd name="connsiteX1" fmla="*/ 75432 w 83662"/>
                  <a:gd name="connsiteY1" fmla="*/ 2682 h 372855"/>
                  <a:gd name="connsiteX2" fmla="*/ 83662 w 83662"/>
                  <a:gd name="connsiteY2" fmla="*/ 0 h 372855"/>
                  <a:gd name="connsiteX3" fmla="*/ 70031 w 83662"/>
                  <a:gd name="connsiteY3" fmla="*/ 55190 h 372855"/>
                  <a:gd name="connsiteX4" fmla="*/ 60325 w 83662"/>
                  <a:gd name="connsiteY4" fmla="*/ 186427 h 372855"/>
                  <a:gd name="connsiteX5" fmla="*/ 70031 w 83662"/>
                  <a:gd name="connsiteY5" fmla="*/ 317665 h 372855"/>
                  <a:gd name="connsiteX6" fmla="*/ 83662 w 83662"/>
                  <a:gd name="connsiteY6" fmla="*/ 372855 h 372855"/>
                  <a:gd name="connsiteX7" fmla="*/ 75432 w 83662"/>
                  <a:gd name="connsiteY7" fmla="*/ 370172 h 372855"/>
                  <a:gd name="connsiteX8" fmla="*/ 0 w 83662"/>
                  <a:gd name="connsiteY8" fmla="*/ 186427 h 372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662" h="372855">
                    <a:moveTo>
                      <a:pt x="0" y="186427"/>
                    </a:moveTo>
                    <a:cubicBezTo>
                      <a:pt x="0" y="103827"/>
                      <a:pt x="31104" y="32956"/>
                      <a:pt x="75432" y="2682"/>
                    </a:cubicBezTo>
                    <a:lnTo>
                      <a:pt x="83662" y="0"/>
                    </a:lnTo>
                    <a:lnTo>
                      <a:pt x="70031" y="55190"/>
                    </a:lnTo>
                    <a:cubicBezTo>
                      <a:pt x="63781" y="95527"/>
                      <a:pt x="60325" y="139875"/>
                      <a:pt x="60325" y="186427"/>
                    </a:cubicBezTo>
                    <a:cubicBezTo>
                      <a:pt x="60325" y="232979"/>
                      <a:pt x="63781" y="277328"/>
                      <a:pt x="70031" y="317665"/>
                    </a:cubicBezTo>
                    <a:lnTo>
                      <a:pt x="83662" y="372855"/>
                    </a:lnTo>
                    <a:lnTo>
                      <a:pt x="75432" y="370172"/>
                    </a:lnTo>
                    <a:cubicBezTo>
                      <a:pt x="31104" y="339899"/>
                      <a:pt x="0" y="269028"/>
                      <a:pt x="0" y="186427"/>
                    </a:cubicBezTo>
                    <a:close/>
                  </a:path>
                </a:pathLst>
              </a:custGeom>
              <a:solidFill>
                <a:srgbClr val="5E4A6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0E0D671-5A68-0D27-1EC2-C86FB4EA24E8}"/>
                </a:ext>
              </a:extLst>
            </p:cNvPr>
            <p:cNvSpPr/>
            <p:nvPr/>
          </p:nvSpPr>
          <p:spPr>
            <a:xfrm>
              <a:off x="3038562" y="4129379"/>
              <a:ext cx="1371474" cy="75394"/>
            </a:xfrm>
            <a:custGeom>
              <a:avLst/>
              <a:gdLst>
                <a:gd name="connsiteX0" fmla="*/ 154035 w 1371474"/>
                <a:gd name="connsiteY0" fmla="*/ 0 h 75394"/>
                <a:gd name="connsiteX1" fmla="*/ 260553 w 1371474"/>
                <a:gd name="connsiteY1" fmla="*/ 12339 h 75394"/>
                <a:gd name="connsiteX2" fmla="*/ 290341 w 1371474"/>
                <a:gd name="connsiteY2" fmla="*/ 32449 h 75394"/>
                <a:gd name="connsiteX3" fmla="*/ 292667 w 1371474"/>
                <a:gd name="connsiteY3" fmla="*/ 29776 h 75394"/>
                <a:gd name="connsiteX4" fmla="*/ 300079 w 1371474"/>
                <a:gd name="connsiteY4" fmla="*/ 28314 h 75394"/>
                <a:gd name="connsiteX5" fmla="*/ 323742 w 1371474"/>
                <a:gd name="connsiteY5" fmla="*/ 12339 h 75394"/>
                <a:gd name="connsiteX6" fmla="*/ 430260 w 1371474"/>
                <a:gd name="connsiteY6" fmla="*/ 0 h 75394"/>
                <a:gd name="connsiteX7" fmla="*/ 536778 w 1371474"/>
                <a:gd name="connsiteY7" fmla="*/ 12339 h 75394"/>
                <a:gd name="connsiteX8" fmla="*/ 560797 w 1371474"/>
                <a:gd name="connsiteY8" fmla="*/ 28555 h 75394"/>
                <a:gd name="connsiteX9" fmla="*/ 562016 w 1371474"/>
                <a:gd name="connsiteY9" fmla="*/ 28314 h 75394"/>
                <a:gd name="connsiteX10" fmla="*/ 585679 w 1371474"/>
                <a:gd name="connsiteY10" fmla="*/ 12339 h 75394"/>
                <a:gd name="connsiteX11" fmla="*/ 692197 w 1371474"/>
                <a:gd name="connsiteY11" fmla="*/ 0 h 75394"/>
                <a:gd name="connsiteX12" fmla="*/ 798715 w 1371474"/>
                <a:gd name="connsiteY12" fmla="*/ 12339 h 75394"/>
                <a:gd name="connsiteX13" fmla="*/ 822734 w 1371474"/>
                <a:gd name="connsiteY13" fmla="*/ 28555 h 75394"/>
                <a:gd name="connsiteX14" fmla="*/ 823953 w 1371474"/>
                <a:gd name="connsiteY14" fmla="*/ 28314 h 75394"/>
                <a:gd name="connsiteX15" fmla="*/ 847616 w 1371474"/>
                <a:gd name="connsiteY15" fmla="*/ 12339 h 75394"/>
                <a:gd name="connsiteX16" fmla="*/ 954134 w 1371474"/>
                <a:gd name="connsiteY16" fmla="*/ 0 h 75394"/>
                <a:gd name="connsiteX17" fmla="*/ 1060652 w 1371474"/>
                <a:gd name="connsiteY17" fmla="*/ 12339 h 75394"/>
                <a:gd name="connsiteX18" fmla="*/ 1085748 w 1371474"/>
                <a:gd name="connsiteY18" fmla="*/ 29282 h 75394"/>
                <a:gd name="connsiteX19" fmla="*/ 1090653 w 1371474"/>
                <a:gd name="connsiteY19" fmla="*/ 28314 h 75394"/>
                <a:gd name="connsiteX20" fmla="*/ 1114316 w 1371474"/>
                <a:gd name="connsiteY20" fmla="*/ 12339 h 75394"/>
                <a:gd name="connsiteX21" fmla="*/ 1220834 w 1371474"/>
                <a:gd name="connsiteY21" fmla="*/ 0 h 75394"/>
                <a:gd name="connsiteX22" fmla="*/ 1371474 w 1371474"/>
                <a:gd name="connsiteY22" fmla="*/ 42127 h 75394"/>
                <a:gd name="connsiteX23" fmla="*/ 1365748 w 1371474"/>
                <a:gd name="connsiteY23" fmla="*/ 45993 h 75394"/>
                <a:gd name="connsiteX24" fmla="*/ 1368078 w 1371474"/>
                <a:gd name="connsiteY24" fmla="*/ 48672 h 75394"/>
                <a:gd name="connsiteX25" fmla="*/ 1311943 w 1371474"/>
                <a:gd name="connsiteY25" fmla="*/ 75394 h 75394"/>
                <a:gd name="connsiteX26" fmla="*/ 1272249 w 1371474"/>
                <a:gd name="connsiteY26" fmla="*/ 67568 h 75394"/>
                <a:gd name="connsiteX27" fmla="*/ 1265710 w 1371474"/>
                <a:gd name="connsiteY27" fmla="*/ 60052 h 75394"/>
                <a:gd name="connsiteX28" fmla="*/ 1256129 w 1371474"/>
                <a:gd name="connsiteY28" fmla="*/ 60052 h 75394"/>
                <a:gd name="connsiteX29" fmla="*/ 1249590 w 1371474"/>
                <a:gd name="connsiteY29" fmla="*/ 67568 h 75394"/>
                <a:gd name="connsiteX30" fmla="*/ 1209896 w 1371474"/>
                <a:gd name="connsiteY30" fmla="*/ 75394 h 75394"/>
                <a:gd name="connsiteX31" fmla="*/ 1170202 w 1371474"/>
                <a:gd name="connsiteY31" fmla="*/ 67568 h 75394"/>
                <a:gd name="connsiteX32" fmla="*/ 1166415 w 1371474"/>
                <a:gd name="connsiteY32" fmla="*/ 63215 h 75394"/>
                <a:gd name="connsiteX33" fmla="*/ 1162628 w 1371474"/>
                <a:gd name="connsiteY33" fmla="*/ 67568 h 75394"/>
                <a:gd name="connsiteX34" fmla="*/ 1122935 w 1371474"/>
                <a:gd name="connsiteY34" fmla="*/ 75394 h 75394"/>
                <a:gd name="connsiteX35" fmla="*/ 1084089 w 1371474"/>
                <a:gd name="connsiteY35" fmla="*/ 67735 h 75394"/>
                <a:gd name="connsiteX36" fmla="*/ 1045243 w 1371474"/>
                <a:gd name="connsiteY36" fmla="*/ 75394 h 75394"/>
                <a:gd name="connsiteX37" fmla="*/ 1005549 w 1371474"/>
                <a:gd name="connsiteY37" fmla="*/ 67568 h 75394"/>
                <a:gd name="connsiteX38" fmla="*/ 999010 w 1371474"/>
                <a:gd name="connsiteY38" fmla="*/ 60052 h 75394"/>
                <a:gd name="connsiteX39" fmla="*/ 989429 w 1371474"/>
                <a:gd name="connsiteY39" fmla="*/ 60052 h 75394"/>
                <a:gd name="connsiteX40" fmla="*/ 982890 w 1371474"/>
                <a:gd name="connsiteY40" fmla="*/ 67568 h 75394"/>
                <a:gd name="connsiteX41" fmla="*/ 943196 w 1371474"/>
                <a:gd name="connsiteY41" fmla="*/ 75394 h 75394"/>
                <a:gd name="connsiteX42" fmla="*/ 903502 w 1371474"/>
                <a:gd name="connsiteY42" fmla="*/ 67568 h 75394"/>
                <a:gd name="connsiteX43" fmla="*/ 899715 w 1371474"/>
                <a:gd name="connsiteY43" fmla="*/ 63215 h 75394"/>
                <a:gd name="connsiteX44" fmla="*/ 895928 w 1371474"/>
                <a:gd name="connsiteY44" fmla="*/ 67568 h 75394"/>
                <a:gd name="connsiteX45" fmla="*/ 856235 w 1371474"/>
                <a:gd name="connsiteY45" fmla="*/ 75394 h 75394"/>
                <a:gd name="connsiteX46" fmla="*/ 819770 w 1371474"/>
                <a:gd name="connsiteY46" fmla="*/ 68204 h 75394"/>
                <a:gd name="connsiteX47" fmla="*/ 783306 w 1371474"/>
                <a:gd name="connsiteY47" fmla="*/ 75394 h 75394"/>
                <a:gd name="connsiteX48" fmla="*/ 743612 w 1371474"/>
                <a:gd name="connsiteY48" fmla="*/ 67568 h 75394"/>
                <a:gd name="connsiteX49" fmla="*/ 737073 w 1371474"/>
                <a:gd name="connsiteY49" fmla="*/ 60052 h 75394"/>
                <a:gd name="connsiteX50" fmla="*/ 727492 w 1371474"/>
                <a:gd name="connsiteY50" fmla="*/ 60052 h 75394"/>
                <a:gd name="connsiteX51" fmla="*/ 720953 w 1371474"/>
                <a:gd name="connsiteY51" fmla="*/ 67568 h 75394"/>
                <a:gd name="connsiteX52" fmla="*/ 681259 w 1371474"/>
                <a:gd name="connsiteY52" fmla="*/ 75394 h 75394"/>
                <a:gd name="connsiteX53" fmla="*/ 641565 w 1371474"/>
                <a:gd name="connsiteY53" fmla="*/ 67568 h 75394"/>
                <a:gd name="connsiteX54" fmla="*/ 637778 w 1371474"/>
                <a:gd name="connsiteY54" fmla="*/ 63215 h 75394"/>
                <a:gd name="connsiteX55" fmla="*/ 633991 w 1371474"/>
                <a:gd name="connsiteY55" fmla="*/ 67568 h 75394"/>
                <a:gd name="connsiteX56" fmla="*/ 594298 w 1371474"/>
                <a:gd name="connsiteY56" fmla="*/ 75394 h 75394"/>
                <a:gd name="connsiteX57" fmla="*/ 557833 w 1371474"/>
                <a:gd name="connsiteY57" fmla="*/ 68204 h 75394"/>
                <a:gd name="connsiteX58" fmla="*/ 521369 w 1371474"/>
                <a:gd name="connsiteY58" fmla="*/ 75394 h 75394"/>
                <a:gd name="connsiteX59" fmla="*/ 481675 w 1371474"/>
                <a:gd name="connsiteY59" fmla="*/ 67568 h 75394"/>
                <a:gd name="connsiteX60" fmla="*/ 475136 w 1371474"/>
                <a:gd name="connsiteY60" fmla="*/ 60052 h 75394"/>
                <a:gd name="connsiteX61" fmla="*/ 465555 w 1371474"/>
                <a:gd name="connsiteY61" fmla="*/ 60052 h 75394"/>
                <a:gd name="connsiteX62" fmla="*/ 459016 w 1371474"/>
                <a:gd name="connsiteY62" fmla="*/ 67568 h 75394"/>
                <a:gd name="connsiteX63" fmla="*/ 419322 w 1371474"/>
                <a:gd name="connsiteY63" fmla="*/ 75394 h 75394"/>
                <a:gd name="connsiteX64" fmla="*/ 379628 w 1371474"/>
                <a:gd name="connsiteY64" fmla="*/ 67568 h 75394"/>
                <a:gd name="connsiteX65" fmla="*/ 375841 w 1371474"/>
                <a:gd name="connsiteY65" fmla="*/ 63215 h 75394"/>
                <a:gd name="connsiteX66" fmla="*/ 372054 w 1371474"/>
                <a:gd name="connsiteY66" fmla="*/ 67568 h 75394"/>
                <a:gd name="connsiteX67" fmla="*/ 332361 w 1371474"/>
                <a:gd name="connsiteY67" fmla="*/ 75394 h 75394"/>
                <a:gd name="connsiteX68" fmla="*/ 292667 w 1371474"/>
                <a:gd name="connsiteY68" fmla="*/ 67568 h 75394"/>
                <a:gd name="connsiteX69" fmla="*/ 288752 w 1371474"/>
                <a:gd name="connsiteY69" fmla="*/ 63069 h 75394"/>
                <a:gd name="connsiteX70" fmla="*/ 284837 w 1371474"/>
                <a:gd name="connsiteY70" fmla="*/ 67568 h 75394"/>
                <a:gd name="connsiteX71" fmla="*/ 245144 w 1371474"/>
                <a:gd name="connsiteY71" fmla="*/ 75394 h 75394"/>
                <a:gd name="connsiteX72" fmla="*/ 205450 w 1371474"/>
                <a:gd name="connsiteY72" fmla="*/ 67568 h 75394"/>
                <a:gd name="connsiteX73" fmla="*/ 198911 w 1371474"/>
                <a:gd name="connsiteY73" fmla="*/ 60052 h 75394"/>
                <a:gd name="connsiteX74" fmla="*/ 189330 w 1371474"/>
                <a:gd name="connsiteY74" fmla="*/ 60052 h 75394"/>
                <a:gd name="connsiteX75" fmla="*/ 182791 w 1371474"/>
                <a:gd name="connsiteY75" fmla="*/ 67568 h 75394"/>
                <a:gd name="connsiteX76" fmla="*/ 143097 w 1371474"/>
                <a:gd name="connsiteY76" fmla="*/ 75394 h 75394"/>
                <a:gd name="connsiteX77" fmla="*/ 103403 w 1371474"/>
                <a:gd name="connsiteY77" fmla="*/ 67568 h 75394"/>
                <a:gd name="connsiteX78" fmla="*/ 99616 w 1371474"/>
                <a:gd name="connsiteY78" fmla="*/ 63215 h 75394"/>
                <a:gd name="connsiteX79" fmla="*/ 95829 w 1371474"/>
                <a:gd name="connsiteY79" fmla="*/ 67568 h 75394"/>
                <a:gd name="connsiteX80" fmla="*/ 56136 w 1371474"/>
                <a:gd name="connsiteY80" fmla="*/ 75394 h 75394"/>
                <a:gd name="connsiteX81" fmla="*/ 0 w 1371474"/>
                <a:gd name="connsiteY81" fmla="*/ 48672 h 75394"/>
                <a:gd name="connsiteX82" fmla="*/ 4844 w 1371474"/>
                <a:gd name="connsiteY82" fmla="*/ 43105 h 75394"/>
                <a:gd name="connsiteX83" fmla="*/ 3395 w 1371474"/>
                <a:gd name="connsiteY83" fmla="*/ 42127 h 75394"/>
                <a:gd name="connsiteX84" fmla="*/ 8969 w 1371474"/>
                <a:gd name="connsiteY84" fmla="*/ 38364 h 75394"/>
                <a:gd name="connsiteX85" fmla="*/ 16442 w 1371474"/>
                <a:gd name="connsiteY85" fmla="*/ 29776 h 75394"/>
                <a:gd name="connsiteX86" fmla="*/ 23854 w 1371474"/>
                <a:gd name="connsiteY86" fmla="*/ 28314 h 75394"/>
                <a:gd name="connsiteX87" fmla="*/ 47517 w 1371474"/>
                <a:gd name="connsiteY87" fmla="*/ 12339 h 75394"/>
                <a:gd name="connsiteX88" fmla="*/ 154035 w 1371474"/>
                <a:gd name="connsiteY88" fmla="*/ 0 h 75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371474" h="75394">
                  <a:moveTo>
                    <a:pt x="154035" y="0"/>
                  </a:moveTo>
                  <a:cubicBezTo>
                    <a:pt x="195633" y="0"/>
                    <a:pt x="233293" y="4715"/>
                    <a:pt x="260553" y="12339"/>
                  </a:cubicBezTo>
                  <a:lnTo>
                    <a:pt x="290341" y="32449"/>
                  </a:lnTo>
                  <a:lnTo>
                    <a:pt x="292667" y="29776"/>
                  </a:lnTo>
                  <a:lnTo>
                    <a:pt x="300079" y="28314"/>
                  </a:lnTo>
                  <a:lnTo>
                    <a:pt x="323742" y="12339"/>
                  </a:lnTo>
                  <a:cubicBezTo>
                    <a:pt x="351002" y="4715"/>
                    <a:pt x="388662" y="0"/>
                    <a:pt x="430260" y="0"/>
                  </a:cubicBezTo>
                  <a:cubicBezTo>
                    <a:pt x="471858" y="0"/>
                    <a:pt x="509518" y="4715"/>
                    <a:pt x="536778" y="12339"/>
                  </a:cubicBezTo>
                  <a:lnTo>
                    <a:pt x="560797" y="28555"/>
                  </a:lnTo>
                  <a:lnTo>
                    <a:pt x="562016" y="28314"/>
                  </a:lnTo>
                  <a:lnTo>
                    <a:pt x="585679" y="12339"/>
                  </a:lnTo>
                  <a:cubicBezTo>
                    <a:pt x="612939" y="4715"/>
                    <a:pt x="650599" y="0"/>
                    <a:pt x="692197" y="0"/>
                  </a:cubicBezTo>
                  <a:cubicBezTo>
                    <a:pt x="733795" y="0"/>
                    <a:pt x="771455" y="4715"/>
                    <a:pt x="798715" y="12339"/>
                  </a:cubicBezTo>
                  <a:lnTo>
                    <a:pt x="822734" y="28555"/>
                  </a:lnTo>
                  <a:lnTo>
                    <a:pt x="823953" y="28314"/>
                  </a:lnTo>
                  <a:lnTo>
                    <a:pt x="847616" y="12339"/>
                  </a:lnTo>
                  <a:cubicBezTo>
                    <a:pt x="874876" y="4715"/>
                    <a:pt x="912536" y="0"/>
                    <a:pt x="954134" y="0"/>
                  </a:cubicBezTo>
                  <a:cubicBezTo>
                    <a:pt x="995732" y="0"/>
                    <a:pt x="1033392" y="4715"/>
                    <a:pt x="1060652" y="12339"/>
                  </a:cubicBezTo>
                  <a:lnTo>
                    <a:pt x="1085748" y="29282"/>
                  </a:lnTo>
                  <a:lnTo>
                    <a:pt x="1090653" y="28314"/>
                  </a:lnTo>
                  <a:lnTo>
                    <a:pt x="1114316" y="12339"/>
                  </a:lnTo>
                  <a:cubicBezTo>
                    <a:pt x="1141576" y="4715"/>
                    <a:pt x="1179236" y="0"/>
                    <a:pt x="1220834" y="0"/>
                  </a:cubicBezTo>
                  <a:cubicBezTo>
                    <a:pt x="1304030" y="0"/>
                    <a:pt x="1371474" y="18861"/>
                    <a:pt x="1371474" y="42127"/>
                  </a:cubicBezTo>
                  <a:lnTo>
                    <a:pt x="1365748" y="45993"/>
                  </a:lnTo>
                  <a:lnTo>
                    <a:pt x="1368078" y="48672"/>
                  </a:lnTo>
                  <a:cubicBezTo>
                    <a:pt x="1368078" y="63430"/>
                    <a:pt x="1342945" y="75394"/>
                    <a:pt x="1311943" y="75394"/>
                  </a:cubicBezTo>
                  <a:cubicBezTo>
                    <a:pt x="1296441" y="75394"/>
                    <a:pt x="1282408" y="72403"/>
                    <a:pt x="1272249" y="67568"/>
                  </a:cubicBezTo>
                  <a:lnTo>
                    <a:pt x="1265710" y="60052"/>
                  </a:lnTo>
                  <a:lnTo>
                    <a:pt x="1256129" y="60052"/>
                  </a:lnTo>
                  <a:lnTo>
                    <a:pt x="1249590" y="67568"/>
                  </a:lnTo>
                  <a:cubicBezTo>
                    <a:pt x="1239431" y="72403"/>
                    <a:pt x="1225398" y="75394"/>
                    <a:pt x="1209896" y="75394"/>
                  </a:cubicBezTo>
                  <a:cubicBezTo>
                    <a:pt x="1194395" y="75394"/>
                    <a:pt x="1180361" y="72403"/>
                    <a:pt x="1170202" y="67568"/>
                  </a:cubicBezTo>
                  <a:lnTo>
                    <a:pt x="1166415" y="63215"/>
                  </a:lnTo>
                  <a:lnTo>
                    <a:pt x="1162628" y="67568"/>
                  </a:lnTo>
                  <a:cubicBezTo>
                    <a:pt x="1152470" y="72403"/>
                    <a:pt x="1138436" y="75394"/>
                    <a:pt x="1122935" y="75394"/>
                  </a:cubicBezTo>
                  <a:lnTo>
                    <a:pt x="1084089" y="67735"/>
                  </a:lnTo>
                  <a:lnTo>
                    <a:pt x="1045243" y="75394"/>
                  </a:lnTo>
                  <a:cubicBezTo>
                    <a:pt x="1029741" y="75394"/>
                    <a:pt x="1015708" y="72403"/>
                    <a:pt x="1005549" y="67568"/>
                  </a:cubicBezTo>
                  <a:lnTo>
                    <a:pt x="999010" y="60052"/>
                  </a:lnTo>
                  <a:lnTo>
                    <a:pt x="989429" y="60052"/>
                  </a:lnTo>
                  <a:lnTo>
                    <a:pt x="982890" y="67568"/>
                  </a:lnTo>
                  <a:cubicBezTo>
                    <a:pt x="972731" y="72403"/>
                    <a:pt x="958698" y="75394"/>
                    <a:pt x="943196" y="75394"/>
                  </a:cubicBezTo>
                  <a:cubicBezTo>
                    <a:pt x="927695" y="75394"/>
                    <a:pt x="913661" y="72403"/>
                    <a:pt x="903502" y="67568"/>
                  </a:cubicBezTo>
                  <a:lnTo>
                    <a:pt x="899715" y="63215"/>
                  </a:lnTo>
                  <a:lnTo>
                    <a:pt x="895928" y="67568"/>
                  </a:lnTo>
                  <a:cubicBezTo>
                    <a:pt x="885770" y="72403"/>
                    <a:pt x="871736" y="75394"/>
                    <a:pt x="856235" y="75394"/>
                  </a:cubicBezTo>
                  <a:lnTo>
                    <a:pt x="819770" y="68204"/>
                  </a:lnTo>
                  <a:lnTo>
                    <a:pt x="783306" y="75394"/>
                  </a:lnTo>
                  <a:cubicBezTo>
                    <a:pt x="767804" y="75394"/>
                    <a:pt x="753771" y="72403"/>
                    <a:pt x="743612" y="67568"/>
                  </a:cubicBezTo>
                  <a:lnTo>
                    <a:pt x="737073" y="60052"/>
                  </a:lnTo>
                  <a:lnTo>
                    <a:pt x="727492" y="60052"/>
                  </a:lnTo>
                  <a:lnTo>
                    <a:pt x="720953" y="67568"/>
                  </a:lnTo>
                  <a:cubicBezTo>
                    <a:pt x="710794" y="72403"/>
                    <a:pt x="696761" y="75394"/>
                    <a:pt x="681259" y="75394"/>
                  </a:cubicBezTo>
                  <a:cubicBezTo>
                    <a:pt x="665758" y="75394"/>
                    <a:pt x="651724" y="72403"/>
                    <a:pt x="641565" y="67568"/>
                  </a:cubicBezTo>
                  <a:lnTo>
                    <a:pt x="637778" y="63215"/>
                  </a:lnTo>
                  <a:lnTo>
                    <a:pt x="633991" y="67568"/>
                  </a:lnTo>
                  <a:cubicBezTo>
                    <a:pt x="623833" y="72403"/>
                    <a:pt x="609799" y="75394"/>
                    <a:pt x="594298" y="75394"/>
                  </a:cubicBezTo>
                  <a:lnTo>
                    <a:pt x="557833" y="68204"/>
                  </a:lnTo>
                  <a:lnTo>
                    <a:pt x="521369" y="75394"/>
                  </a:lnTo>
                  <a:cubicBezTo>
                    <a:pt x="505867" y="75394"/>
                    <a:pt x="491834" y="72403"/>
                    <a:pt x="481675" y="67568"/>
                  </a:cubicBezTo>
                  <a:lnTo>
                    <a:pt x="475136" y="60052"/>
                  </a:lnTo>
                  <a:lnTo>
                    <a:pt x="465555" y="60052"/>
                  </a:lnTo>
                  <a:lnTo>
                    <a:pt x="459016" y="67568"/>
                  </a:lnTo>
                  <a:cubicBezTo>
                    <a:pt x="448857" y="72403"/>
                    <a:pt x="434824" y="75394"/>
                    <a:pt x="419322" y="75394"/>
                  </a:cubicBezTo>
                  <a:cubicBezTo>
                    <a:pt x="403821" y="75394"/>
                    <a:pt x="389787" y="72403"/>
                    <a:pt x="379628" y="67568"/>
                  </a:cubicBezTo>
                  <a:lnTo>
                    <a:pt x="375841" y="63215"/>
                  </a:lnTo>
                  <a:lnTo>
                    <a:pt x="372054" y="67568"/>
                  </a:lnTo>
                  <a:cubicBezTo>
                    <a:pt x="361896" y="72403"/>
                    <a:pt x="347862" y="75394"/>
                    <a:pt x="332361" y="75394"/>
                  </a:cubicBezTo>
                  <a:cubicBezTo>
                    <a:pt x="316859" y="75394"/>
                    <a:pt x="302825" y="72403"/>
                    <a:pt x="292667" y="67568"/>
                  </a:cubicBezTo>
                  <a:lnTo>
                    <a:pt x="288752" y="63069"/>
                  </a:lnTo>
                  <a:lnTo>
                    <a:pt x="284837" y="67568"/>
                  </a:lnTo>
                  <a:cubicBezTo>
                    <a:pt x="274679" y="72403"/>
                    <a:pt x="260645" y="75394"/>
                    <a:pt x="245144" y="75394"/>
                  </a:cubicBezTo>
                  <a:cubicBezTo>
                    <a:pt x="229642" y="75394"/>
                    <a:pt x="215609" y="72403"/>
                    <a:pt x="205450" y="67568"/>
                  </a:cubicBezTo>
                  <a:lnTo>
                    <a:pt x="198911" y="60052"/>
                  </a:lnTo>
                  <a:lnTo>
                    <a:pt x="189330" y="60052"/>
                  </a:lnTo>
                  <a:lnTo>
                    <a:pt x="182791" y="67568"/>
                  </a:lnTo>
                  <a:cubicBezTo>
                    <a:pt x="172632" y="72403"/>
                    <a:pt x="158599" y="75394"/>
                    <a:pt x="143097" y="75394"/>
                  </a:cubicBezTo>
                  <a:cubicBezTo>
                    <a:pt x="127596" y="75394"/>
                    <a:pt x="113562" y="72403"/>
                    <a:pt x="103403" y="67568"/>
                  </a:cubicBezTo>
                  <a:lnTo>
                    <a:pt x="99616" y="63215"/>
                  </a:lnTo>
                  <a:lnTo>
                    <a:pt x="95829" y="67568"/>
                  </a:lnTo>
                  <a:cubicBezTo>
                    <a:pt x="85671" y="72403"/>
                    <a:pt x="71637" y="75394"/>
                    <a:pt x="56136" y="75394"/>
                  </a:cubicBezTo>
                  <a:cubicBezTo>
                    <a:pt x="25133" y="75394"/>
                    <a:pt x="0" y="63430"/>
                    <a:pt x="0" y="48672"/>
                  </a:cubicBezTo>
                  <a:lnTo>
                    <a:pt x="4844" y="43105"/>
                  </a:lnTo>
                  <a:lnTo>
                    <a:pt x="3395" y="42127"/>
                  </a:lnTo>
                  <a:lnTo>
                    <a:pt x="8969" y="38364"/>
                  </a:lnTo>
                  <a:lnTo>
                    <a:pt x="16442" y="29776"/>
                  </a:lnTo>
                  <a:lnTo>
                    <a:pt x="23854" y="28314"/>
                  </a:lnTo>
                  <a:lnTo>
                    <a:pt x="47517" y="12339"/>
                  </a:lnTo>
                  <a:cubicBezTo>
                    <a:pt x="74777" y="4715"/>
                    <a:pt x="112437" y="0"/>
                    <a:pt x="154035" y="0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4047E82F-AB0E-4579-6C78-5288DE965FC1}"/>
                </a:ext>
              </a:extLst>
            </p:cNvPr>
            <p:cNvSpPr/>
            <p:nvPr/>
          </p:nvSpPr>
          <p:spPr>
            <a:xfrm>
              <a:off x="1207919" y="3917968"/>
              <a:ext cx="649419" cy="271464"/>
            </a:xfrm>
            <a:prstGeom prst="roundRect">
              <a:avLst/>
            </a:prstGeom>
            <a:solidFill>
              <a:srgbClr val="A87C8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87E22498-E988-2640-0256-8A809C08FB4B}"/>
                </a:ext>
              </a:extLst>
            </p:cNvPr>
            <p:cNvSpPr txBox="1"/>
            <p:nvPr/>
          </p:nvSpPr>
          <p:spPr>
            <a:xfrm>
              <a:off x="2478450" y="3001437"/>
              <a:ext cx="864202" cy="3945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 w="6350">
                    <a:solidFill>
                      <a:prstClr val="black"/>
                    </a:solidFill>
                  </a:ln>
                  <a:solidFill>
                    <a:srgbClr val="5E4A64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5000</a:t>
              </a:r>
              <a:endParaRPr kumimoji="0" lang="ja-JP" altLang="en-US" sz="1800" b="0" i="0" u="none" strike="noStrike" kern="0" cap="none" spc="0" normalizeH="0" baseline="0" noProof="0" dirty="0">
                <a:ln w="6350">
                  <a:solidFill>
                    <a:prstClr val="black"/>
                  </a:solidFill>
                </a:ln>
                <a:solidFill>
                  <a:srgbClr val="5E4A6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1390F81-248F-4D39-48E5-10666604580A}"/>
                </a:ext>
              </a:extLst>
            </p:cNvPr>
            <p:cNvSpPr/>
            <p:nvPr/>
          </p:nvSpPr>
          <p:spPr>
            <a:xfrm>
              <a:off x="984218" y="3945055"/>
              <a:ext cx="200104" cy="250128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rgbClr val="5E4A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BD1BADA-7F61-837D-3EDB-F27EB78E838D}"/>
                </a:ext>
              </a:extLst>
            </p:cNvPr>
            <p:cNvSpPr txBox="1"/>
            <p:nvPr/>
          </p:nvSpPr>
          <p:spPr>
            <a:xfrm>
              <a:off x="1169490" y="2728005"/>
              <a:ext cx="750924" cy="762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XX000000XX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B4B440A5-B6F0-58AB-65CC-6B31DA8DFB20}"/>
                </a:ext>
              </a:extLst>
            </p:cNvPr>
            <p:cNvSpPr/>
            <p:nvPr/>
          </p:nvSpPr>
          <p:spPr>
            <a:xfrm rot="403465">
              <a:off x="1024642" y="2856197"/>
              <a:ext cx="62606" cy="339408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3C8B9B7A-7339-E196-2296-A3FAD867883C}"/>
                </a:ext>
              </a:extLst>
            </p:cNvPr>
            <p:cNvSpPr/>
            <p:nvPr/>
          </p:nvSpPr>
          <p:spPr>
            <a:xfrm rot="10274153">
              <a:off x="1026483" y="3147470"/>
              <a:ext cx="62606" cy="240592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D8417F3B-3F0D-A8CE-9ABD-22A78FE85F4D}"/>
                </a:ext>
              </a:extLst>
            </p:cNvPr>
            <p:cNvSpPr/>
            <p:nvPr/>
          </p:nvSpPr>
          <p:spPr>
            <a:xfrm>
              <a:off x="1067444" y="3552834"/>
              <a:ext cx="62606" cy="286240"/>
            </a:xfrm>
            <a:prstGeom prst="moon">
              <a:avLst>
                <a:gd name="adj" fmla="val 27180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80144BD3-EC65-63DC-729C-E0996426C899}"/>
                </a:ext>
              </a:extLst>
            </p:cNvPr>
            <p:cNvSpPr/>
            <p:nvPr/>
          </p:nvSpPr>
          <p:spPr>
            <a:xfrm rot="10800000">
              <a:off x="1905096" y="3726676"/>
              <a:ext cx="45719" cy="177569"/>
            </a:xfrm>
            <a:prstGeom prst="moon">
              <a:avLst>
                <a:gd name="adj" fmla="val 57608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F4DE9EBD-CE32-686E-2D87-7B0D4412CAEE}"/>
                </a:ext>
              </a:extLst>
            </p:cNvPr>
            <p:cNvGrpSpPr/>
            <p:nvPr/>
          </p:nvGrpSpPr>
          <p:grpSpPr>
            <a:xfrm>
              <a:off x="981624" y="2876089"/>
              <a:ext cx="237085" cy="989677"/>
              <a:chOff x="979150" y="2906233"/>
              <a:chExt cx="237085" cy="989677"/>
            </a:xfrm>
            <a:solidFill>
              <a:srgbClr val="EAE1EB"/>
            </a:solidFill>
          </p:grpSpPr>
          <p:sp>
            <p:nvSpPr>
              <p:cNvPr id="179" name="楕円 68">
                <a:extLst>
                  <a:ext uri="{FF2B5EF4-FFF2-40B4-BE49-F238E27FC236}">
                    <a16:creationId xmlns:a16="http://schemas.microsoft.com/office/drawing/2014/main" id="{066C7770-89F5-6527-C995-F4FB94500B9B}"/>
                  </a:ext>
                </a:extLst>
              </p:cNvPr>
              <p:cNvSpPr/>
              <p:nvPr/>
            </p:nvSpPr>
            <p:spPr>
              <a:xfrm rot="1171584">
                <a:off x="1004895" y="3661990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68">
                <a:extLst>
                  <a:ext uri="{FF2B5EF4-FFF2-40B4-BE49-F238E27FC236}">
                    <a16:creationId xmlns:a16="http://schemas.microsoft.com/office/drawing/2014/main" id="{E9F10EF9-21FC-2A67-5A63-A7A4399757CF}"/>
                  </a:ext>
                </a:extLst>
              </p:cNvPr>
              <p:cNvSpPr/>
              <p:nvPr/>
            </p:nvSpPr>
            <p:spPr>
              <a:xfrm rot="1171584">
                <a:off x="992989" y="37643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楕円 68">
                <a:extLst>
                  <a:ext uri="{FF2B5EF4-FFF2-40B4-BE49-F238E27FC236}">
                    <a16:creationId xmlns:a16="http://schemas.microsoft.com/office/drawing/2014/main" id="{A6E3473C-FAA6-26B3-6F1D-5D41E044051A}"/>
                  </a:ext>
                </a:extLst>
              </p:cNvPr>
              <p:cNvSpPr/>
              <p:nvPr/>
            </p:nvSpPr>
            <p:spPr>
              <a:xfrm rot="21400673">
                <a:off x="1087299" y="380827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68">
                <a:extLst>
                  <a:ext uri="{FF2B5EF4-FFF2-40B4-BE49-F238E27FC236}">
                    <a16:creationId xmlns:a16="http://schemas.microsoft.com/office/drawing/2014/main" id="{FC5A6D9E-DFFD-B4F0-0459-883E79336C41}"/>
                  </a:ext>
                </a:extLst>
              </p:cNvPr>
              <p:cNvSpPr/>
              <p:nvPr/>
            </p:nvSpPr>
            <p:spPr>
              <a:xfrm rot="19738817">
                <a:off x="1155916" y="3774841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68">
                <a:extLst>
                  <a:ext uri="{FF2B5EF4-FFF2-40B4-BE49-F238E27FC236}">
                    <a16:creationId xmlns:a16="http://schemas.microsoft.com/office/drawing/2014/main" id="{59C95289-072A-F8F1-708F-F8391207CA0D}"/>
                  </a:ext>
                </a:extLst>
              </p:cNvPr>
              <p:cNvSpPr/>
              <p:nvPr/>
            </p:nvSpPr>
            <p:spPr>
              <a:xfrm rot="21400673">
                <a:off x="1068249" y="3696356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楕円 68">
                <a:extLst>
                  <a:ext uri="{FF2B5EF4-FFF2-40B4-BE49-F238E27FC236}">
                    <a16:creationId xmlns:a16="http://schemas.microsoft.com/office/drawing/2014/main" id="{B0365770-EDDA-3172-3920-A970F6713454}"/>
                  </a:ext>
                </a:extLst>
              </p:cNvPr>
              <p:cNvSpPr/>
              <p:nvPr/>
            </p:nvSpPr>
            <p:spPr>
              <a:xfrm rot="19738817">
                <a:off x="1129722" y="3667685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楕円 68">
                <a:extLst>
                  <a:ext uri="{FF2B5EF4-FFF2-40B4-BE49-F238E27FC236}">
                    <a16:creationId xmlns:a16="http://schemas.microsoft.com/office/drawing/2014/main" id="{049F292D-7D63-08F8-2FF0-3DAEB8C79667}"/>
                  </a:ext>
                </a:extLst>
              </p:cNvPr>
              <p:cNvSpPr/>
              <p:nvPr/>
            </p:nvSpPr>
            <p:spPr>
              <a:xfrm rot="19738817">
                <a:off x="1063047" y="300331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楕円 68">
                <a:extLst>
                  <a:ext uri="{FF2B5EF4-FFF2-40B4-BE49-F238E27FC236}">
                    <a16:creationId xmlns:a16="http://schemas.microsoft.com/office/drawing/2014/main" id="{58B93A71-8A68-859E-0B45-E81879D71A86}"/>
                  </a:ext>
                </a:extLst>
              </p:cNvPr>
              <p:cNvSpPr/>
              <p:nvPr/>
            </p:nvSpPr>
            <p:spPr>
              <a:xfrm rot="1223277">
                <a:off x="999493" y="30205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楕円 68">
                <a:extLst>
                  <a:ext uri="{FF2B5EF4-FFF2-40B4-BE49-F238E27FC236}">
                    <a16:creationId xmlns:a16="http://schemas.microsoft.com/office/drawing/2014/main" id="{05E63174-DE88-DB79-6F89-B0FB472B7614}"/>
                  </a:ext>
                </a:extLst>
              </p:cNvPr>
              <p:cNvSpPr/>
              <p:nvPr/>
            </p:nvSpPr>
            <p:spPr>
              <a:xfrm rot="1223277">
                <a:off x="997112" y="290623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楕円 68">
                <a:extLst>
                  <a:ext uri="{FF2B5EF4-FFF2-40B4-BE49-F238E27FC236}">
                    <a16:creationId xmlns:a16="http://schemas.microsoft.com/office/drawing/2014/main" id="{80B52A64-0A84-F547-5754-EA7E838C841E}"/>
                  </a:ext>
                </a:extLst>
              </p:cNvPr>
              <p:cNvSpPr/>
              <p:nvPr/>
            </p:nvSpPr>
            <p:spPr>
              <a:xfrm rot="21367625">
                <a:off x="1044695" y="3375477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68">
                <a:extLst>
                  <a:ext uri="{FF2B5EF4-FFF2-40B4-BE49-F238E27FC236}">
                    <a16:creationId xmlns:a16="http://schemas.microsoft.com/office/drawing/2014/main" id="{1C640B0E-3DFE-5DF5-2B23-EA21B1C9F7A4}"/>
                  </a:ext>
                </a:extLst>
              </p:cNvPr>
              <p:cNvSpPr/>
              <p:nvPr/>
            </p:nvSpPr>
            <p:spPr>
              <a:xfrm rot="839877">
                <a:off x="979150" y="334800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楕円 68">
                <a:extLst>
                  <a:ext uri="{FF2B5EF4-FFF2-40B4-BE49-F238E27FC236}">
                    <a16:creationId xmlns:a16="http://schemas.microsoft.com/office/drawing/2014/main" id="{12113892-5519-30D9-5B9C-7B63E52B0668}"/>
                  </a:ext>
                </a:extLst>
              </p:cNvPr>
              <p:cNvSpPr/>
              <p:nvPr/>
            </p:nvSpPr>
            <p:spPr>
              <a:xfrm rot="20871704">
                <a:off x="1109164" y="3523408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楕円 68">
                <a:extLst>
                  <a:ext uri="{FF2B5EF4-FFF2-40B4-BE49-F238E27FC236}">
                    <a16:creationId xmlns:a16="http://schemas.microsoft.com/office/drawing/2014/main" id="{4930D437-C0B8-3A2C-5808-0B76D4AD6F18}"/>
                  </a:ext>
                </a:extLst>
              </p:cNvPr>
              <p:cNvSpPr/>
              <p:nvPr/>
            </p:nvSpPr>
            <p:spPr>
              <a:xfrm rot="723000">
                <a:off x="1035346" y="355198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楕円 68">
                <a:extLst>
                  <a:ext uri="{FF2B5EF4-FFF2-40B4-BE49-F238E27FC236}">
                    <a16:creationId xmlns:a16="http://schemas.microsoft.com/office/drawing/2014/main" id="{0CD3E803-2481-5778-B300-CA44F7C06FBE}"/>
                  </a:ext>
                </a:extLst>
              </p:cNvPr>
              <p:cNvSpPr/>
              <p:nvPr/>
            </p:nvSpPr>
            <p:spPr>
              <a:xfrm rot="20871704">
                <a:off x="1040108" y="3263852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楕円 68">
                <a:extLst>
                  <a:ext uri="{FF2B5EF4-FFF2-40B4-BE49-F238E27FC236}">
                    <a16:creationId xmlns:a16="http://schemas.microsoft.com/office/drawing/2014/main" id="{D1769933-8664-EAF8-9A1C-DE350B2AD4C8}"/>
                  </a:ext>
                </a:extLst>
              </p:cNvPr>
              <p:cNvSpPr/>
              <p:nvPr/>
            </p:nvSpPr>
            <p:spPr>
              <a:xfrm rot="19926608">
                <a:off x="1059719" y="3156863"/>
                <a:ext cx="60319" cy="87635"/>
              </a:xfrm>
              <a:custGeom>
                <a:avLst/>
                <a:gdLst>
                  <a:gd name="connsiteX0" fmla="*/ 0 w 60199"/>
                  <a:gd name="connsiteY0" fmla="*/ 77898 h 155795"/>
                  <a:gd name="connsiteX1" fmla="*/ 30100 w 60199"/>
                  <a:gd name="connsiteY1" fmla="*/ 0 h 155795"/>
                  <a:gd name="connsiteX2" fmla="*/ 60200 w 60199"/>
                  <a:gd name="connsiteY2" fmla="*/ 77898 h 155795"/>
                  <a:gd name="connsiteX3" fmla="*/ 30100 w 60199"/>
                  <a:gd name="connsiteY3" fmla="*/ 155796 h 155795"/>
                  <a:gd name="connsiteX4" fmla="*/ 0 w 60199"/>
                  <a:gd name="connsiteY4" fmla="*/ 77898 h 155795"/>
                  <a:gd name="connsiteX0" fmla="*/ 67 w 60267"/>
                  <a:gd name="connsiteY0" fmla="*/ 77898 h 109936"/>
                  <a:gd name="connsiteX1" fmla="*/ 30167 w 60267"/>
                  <a:gd name="connsiteY1" fmla="*/ 0 h 109936"/>
                  <a:gd name="connsiteX2" fmla="*/ 60267 w 60267"/>
                  <a:gd name="connsiteY2" fmla="*/ 77898 h 109936"/>
                  <a:gd name="connsiteX3" fmla="*/ 37311 w 60267"/>
                  <a:gd name="connsiteY3" fmla="*/ 108171 h 109936"/>
                  <a:gd name="connsiteX4" fmla="*/ 67 w 60267"/>
                  <a:gd name="connsiteY4" fmla="*/ 77898 h 109936"/>
                  <a:gd name="connsiteX0" fmla="*/ 119 w 60319"/>
                  <a:gd name="connsiteY0" fmla="*/ 77898 h 109936"/>
                  <a:gd name="connsiteX1" fmla="*/ 30219 w 60319"/>
                  <a:gd name="connsiteY1" fmla="*/ 0 h 109936"/>
                  <a:gd name="connsiteX2" fmla="*/ 60319 w 60319"/>
                  <a:gd name="connsiteY2" fmla="*/ 77898 h 109936"/>
                  <a:gd name="connsiteX3" fmla="*/ 37363 w 60319"/>
                  <a:gd name="connsiteY3" fmla="*/ 108171 h 109936"/>
                  <a:gd name="connsiteX4" fmla="*/ 119 w 60319"/>
                  <a:gd name="connsiteY4" fmla="*/ 77898 h 109936"/>
                  <a:gd name="connsiteX0" fmla="*/ 119 w 60319"/>
                  <a:gd name="connsiteY0" fmla="*/ 77898 h 87635"/>
                  <a:gd name="connsiteX1" fmla="*/ 30219 w 60319"/>
                  <a:gd name="connsiteY1" fmla="*/ 0 h 87635"/>
                  <a:gd name="connsiteX2" fmla="*/ 60319 w 60319"/>
                  <a:gd name="connsiteY2" fmla="*/ 77898 h 87635"/>
                  <a:gd name="connsiteX3" fmla="*/ 119 w 60319"/>
                  <a:gd name="connsiteY3" fmla="*/ 77898 h 87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319" h="87635">
                    <a:moveTo>
                      <a:pt x="119" y="77898"/>
                    </a:moveTo>
                    <a:cubicBezTo>
                      <a:pt x="-1072" y="59870"/>
                      <a:pt x="6451" y="0"/>
                      <a:pt x="30219" y="0"/>
                    </a:cubicBezTo>
                    <a:cubicBezTo>
                      <a:pt x="53987" y="0"/>
                      <a:pt x="60319" y="34876"/>
                      <a:pt x="60319" y="77898"/>
                    </a:cubicBezTo>
                    <a:cubicBezTo>
                      <a:pt x="55302" y="90881"/>
                      <a:pt x="5136" y="90881"/>
                      <a:pt x="119" y="7789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AE71211-D55A-94E6-19E3-7C35B6DC4EF0}"/>
                </a:ext>
              </a:extLst>
            </p:cNvPr>
            <p:cNvGrpSpPr/>
            <p:nvPr/>
          </p:nvGrpSpPr>
          <p:grpSpPr>
            <a:xfrm rot="1951666">
              <a:off x="1048113" y="2812954"/>
              <a:ext cx="122553" cy="87614"/>
              <a:chOff x="273050" y="4020776"/>
              <a:chExt cx="125094" cy="99694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1CA4D7F8-6E64-8E2E-1566-D4E00794DBFA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997ABE42-BA69-1DA5-7CF8-9B46B35899FE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B3998497-1DBF-5352-3EFA-5A1752B4701B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76FAB44-1805-FAA6-C237-D1C3992CBFC2}"/>
                </a:ext>
              </a:extLst>
            </p:cNvPr>
            <p:cNvGrpSpPr/>
            <p:nvPr/>
          </p:nvGrpSpPr>
          <p:grpSpPr>
            <a:xfrm rot="20628668">
              <a:off x="1848214" y="3682904"/>
              <a:ext cx="122553" cy="87614"/>
              <a:chOff x="273050" y="4020776"/>
              <a:chExt cx="125094" cy="99694"/>
            </a:xfrm>
          </p:grpSpPr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1136D248-8A6D-C962-5379-9802313881CB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285ECBD-7E7F-976F-627E-4C876E6ED7F7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CB7AFED9-17A5-C28D-3DF3-33F6F452C278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0E55A0C-3287-BCD7-A975-68FBAFCCF93C}"/>
                </a:ext>
              </a:extLst>
            </p:cNvPr>
            <p:cNvGrpSpPr/>
            <p:nvPr/>
          </p:nvGrpSpPr>
          <p:grpSpPr>
            <a:xfrm rot="20628668">
              <a:off x="1083839" y="3574241"/>
              <a:ext cx="82116" cy="87614"/>
              <a:chOff x="273050" y="4020776"/>
              <a:chExt cx="83819" cy="99694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7DBF44A1-D5A9-3463-735F-63AAE13A417B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9E41877A-2B5C-6115-EA38-48BA85D04751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E95632B-AC65-7187-3E7E-6FA0992DF5EF}"/>
                </a:ext>
              </a:extLst>
            </p:cNvPr>
            <p:cNvSpPr/>
            <p:nvPr/>
          </p:nvSpPr>
          <p:spPr>
            <a:xfrm flipH="1">
              <a:off x="2790949" y="2467325"/>
              <a:ext cx="158836" cy="161795"/>
            </a:xfrm>
            <a:custGeom>
              <a:avLst/>
              <a:gdLst>
                <a:gd name="connsiteX0" fmla="*/ 149356 w 187710"/>
                <a:gd name="connsiteY0" fmla="*/ 46923 h 266987"/>
                <a:gd name="connsiteX1" fmla="*/ 87444 w 187710"/>
                <a:gd name="connsiteY1" fmla="*/ 1679 h 266987"/>
                <a:gd name="connsiteX2" fmla="*/ 1719 w 187710"/>
                <a:gd name="connsiteY2" fmla="*/ 94548 h 266987"/>
                <a:gd name="connsiteX3" fmla="*/ 35056 w 187710"/>
                <a:gd name="connsiteY3" fmla="*/ 263616 h 266987"/>
                <a:gd name="connsiteX4" fmla="*/ 94588 w 187710"/>
                <a:gd name="connsiteY4" fmla="*/ 206466 h 266987"/>
                <a:gd name="connsiteX5" fmla="*/ 185075 w 187710"/>
                <a:gd name="connsiteY5" fmla="*/ 194560 h 266987"/>
                <a:gd name="connsiteX6" fmla="*/ 149356 w 187710"/>
                <a:gd name="connsiteY6" fmla="*/ 46923 h 266987"/>
                <a:gd name="connsiteX0" fmla="*/ 149237 w 187615"/>
                <a:gd name="connsiteY0" fmla="*/ 23845 h 243909"/>
                <a:gd name="connsiteX1" fmla="*/ 84943 w 187615"/>
                <a:gd name="connsiteY1" fmla="*/ 4795 h 243909"/>
                <a:gd name="connsiteX2" fmla="*/ 1600 w 187615"/>
                <a:gd name="connsiteY2" fmla="*/ 71470 h 243909"/>
                <a:gd name="connsiteX3" fmla="*/ 34937 w 187615"/>
                <a:gd name="connsiteY3" fmla="*/ 240538 h 243909"/>
                <a:gd name="connsiteX4" fmla="*/ 94469 w 187615"/>
                <a:gd name="connsiteY4" fmla="*/ 183388 h 243909"/>
                <a:gd name="connsiteX5" fmla="*/ 184956 w 187615"/>
                <a:gd name="connsiteY5" fmla="*/ 171482 h 243909"/>
                <a:gd name="connsiteX6" fmla="*/ 149237 w 187615"/>
                <a:gd name="connsiteY6" fmla="*/ 23845 h 243909"/>
                <a:gd name="connsiteX0" fmla="*/ 149237 w 187615"/>
                <a:gd name="connsiteY0" fmla="*/ 30064 h 250128"/>
                <a:gd name="connsiteX1" fmla="*/ 84943 w 187615"/>
                <a:gd name="connsiteY1" fmla="*/ 11014 h 250128"/>
                <a:gd name="connsiteX2" fmla="*/ 1600 w 187615"/>
                <a:gd name="connsiteY2" fmla="*/ 77689 h 250128"/>
                <a:gd name="connsiteX3" fmla="*/ 34937 w 187615"/>
                <a:gd name="connsiteY3" fmla="*/ 246757 h 250128"/>
                <a:gd name="connsiteX4" fmla="*/ 94469 w 187615"/>
                <a:gd name="connsiteY4" fmla="*/ 189607 h 250128"/>
                <a:gd name="connsiteX5" fmla="*/ 184956 w 187615"/>
                <a:gd name="connsiteY5" fmla="*/ 177701 h 250128"/>
                <a:gd name="connsiteX6" fmla="*/ 149237 w 187615"/>
                <a:gd name="connsiteY6" fmla="*/ 30064 h 250128"/>
                <a:gd name="connsiteX0" fmla="*/ 149237 w 197703"/>
                <a:gd name="connsiteY0" fmla="*/ 30064 h 250128"/>
                <a:gd name="connsiteX1" fmla="*/ 84943 w 197703"/>
                <a:gd name="connsiteY1" fmla="*/ 11014 h 250128"/>
                <a:gd name="connsiteX2" fmla="*/ 1600 w 197703"/>
                <a:gd name="connsiteY2" fmla="*/ 77689 h 250128"/>
                <a:gd name="connsiteX3" fmla="*/ 34937 w 197703"/>
                <a:gd name="connsiteY3" fmla="*/ 246757 h 250128"/>
                <a:gd name="connsiteX4" fmla="*/ 94469 w 197703"/>
                <a:gd name="connsiteY4" fmla="*/ 189607 h 250128"/>
                <a:gd name="connsiteX5" fmla="*/ 184956 w 197703"/>
                <a:gd name="connsiteY5" fmla="*/ 177701 h 250128"/>
                <a:gd name="connsiteX6" fmla="*/ 149237 w 197703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  <a:gd name="connsiteX0" fmla="*/ 151638 w 200104"/>
                <a:gd name="connsiteY0" fmla="*/ 30064 h 250128"/>
                <a:gd name="connsiteX1" fmla="*/ 87344 w 200104"/>
                <a:gd name="connsiteY1" fmla="*/ 11014 h 250128"/>
                <a:gd name="connsiteX2" fmla="*/ 4001 w 200104"/>
                <a:gd name="connsiteY2" fmla="*/ 77689 h 250128"/>
                <a:gd name="connsiteX3" fmla="*/ 37338 w 200104"/>
                <a:gd name="connsiteY3" fmla="*/ 246757 h 250128"/>
                <a:gd name="connsiteX4" fmla="*/ 96870 w 200104"/>
                <a:gd name="connsiteY4" fmla="*/ 189607 h 250128"/>
                <a:gd name="connsiteX5" fmla="*/ 187357 w 200104"/>
                <a:gd name="connsiteY5" fmla="*/ 177701 h 250128"/>
                <a:gd name="connsiteX6" fmla="*/ 151638 w 200104"/>
                <a:gd name="connsiteY6" fmla="*/ 30064 h 2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104" h="250128">
                  <a:moveTo>
                    <a:pt x="151638" y="30064"/>
                  </a:moveTo>
                  <a:cubicBezTo>
                    <a:pt x="142113" y="-16767"/>
                    <a:pt x="111950" y="3077"/>
                    <a:pt x="87344" y="11014"/>
                  </a:cubicBezTo>
                  <a:cubicBezTo>
                    <a:pt x="62738" y="18951"/>
                    <a:pt x="19478" y="24112"/>
                    <a:pt x="4001" y="77689"/>
                  </a:cubicBezTo>
                  <a:cubicBezTo>
                    <a:pt x="-11476" y="131266"/>
                    <a:pt x="21860" y="228104"/>
                    <a:pt x="37338" y="246757"/>
                  </a:cubicBezTo>
                  <a:cubicBezTo>
                    <a:pt x="52816" y="265410"/>
                    <a:pt x="71867" y="201116"/>
                    <a:pt x="96870" y="189607"/>
                  </a:cubicBezTo>
                  <a:cubicBezTo>
                    <a:pt x="136160" y="178098"/>
                    <a:pt x="175451" y="205085"/>
                    <a:pt x="187357" y="177701"/>
                  </a:cubicBezTo>
                  <a:cubicBezTo>
                    <a:pt x="199263" y="150317"/>
                    <a:pt x="220695" y="12602"/>
                    <a:pt x="151638" y="30064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95BF8A2-203C-2710-6A49-9A0991B95012}"/>
                </a:ext>
              </a:extLst>
            </p:cNvPr>
            <p:cNvSpPr/>
            <p:nvPr/>
          </p:nvSpPr>
          <p:spPr>
            <a:xfrm>
              <a:off x="1783482" y="2540670"/>
              <a:ext cx="187034" cy="119196"/>
            </a:xfrm>
            <a:custGeom>
              <a:avLst/>
              <a:gdLst>
                <a:gd name="connsiteX0" fmla="*/ 74 w 187034"/>
                <a:gd name="connsiteY0" fmla="*/ 28699 h 119196"/>
                <a:gd name="connsiteX1" fmla="*/ 50081 w 187034"/>
                <a:gd name="connsiteY1" fmla="*/ 97755 h 119196"/>
                <a:gd name="connsiteX2" fmla="*/ 83418 w 187034"/>
                <a:gd name="connsiteY2" fmla="*/ 73943 h 119196"/>
                <a:gd name="connsiteX3" fmla="*/ 142949 w 187034"/>
                <a:gd name="connsiteY3" fmla="*/ 119186 h 119196"/>
                <a:gd name="connsiteX4" fmla="*/ 159618 w 187034"/>
                <a:gd name="connsiteY4" fmla="*/ 69180 h 119196"/>
                <a:gd name="connsiteX5" fmla="*/ 185812 w 187034"/>
                <a:gd name="connsiteY5" fmla="*/ 31080 h 119196"/>
                <a:gd name="connsiteX6" fmla="*/ 116756 w 187034"/>
                <a:gd name="connsiteY6" fmla="*/ 38224 h 119196"/>
                <a:gd name="connsiteX7" fmla="*/ 83418 w 187034"/>
                <a:gd name="connsiteY7" fmla="*/ 42986 h 119196"/>
                <a:gd name="connsiteX8" fmla="*/ 69131 w 187034"/>
                <a:gd name="connsiteY8" fmla="*/ 35843 h 119196"/>
                <a:gd name="connsiteX9" fmla="*/ 54843 w 187034"/>
                <a:gd name="connsiteY9" fmla="*/ 35843 h 119196"/>
                <a:gd name="connsiteX10" fmla="*/ 61987 w 187034"/>
                <a:gd name="connsiteY10" fmla="*/ 124 h 119196"/>
                <a:gd name="connsiteX11" fmla="*/ 74 w 187034"/>
                <a:gd name="connsiteY11" fmla="*/ 28699 h 11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34" h="119196">
                  <a:moveTo>
                    <a:pt x="74" y="28699"/>
                  </a:moveTo>
                  <a:cubicBezTo>
                    <a:pt x="-1910" y="44971"/>
                    <a:pt x="36190" y="90214"/>
                    <a:pt x="50081" y="97755"/>
                  </a:cubicBezTo>
                  <a:cubicBezTo>
                    <a:pt x="63972" y="105296"/>
                    <a:pt x="67940" y="70371"/>
                    <a:pt x="83418" y="73943"/>
                  </a:cubicBezTo>
                  <a:cubicBezTo>
                    <a:pt x="98896" y="77515"/>
                    <a:pt x="130249" y="119980"/>
                    <a:pt x="142949" y="119186"/>
                  </a:cubicBezTo>
                  <a:cubicBezTo>
                    <a:pt x="155649" y="118392"/>
                    <a:pt x="152474" y="83864"/>
                    <a:pt x="159618" y="69180"/>
                  </a:cubicBezTo>
                  <a:cubicBezTo>
                    <a:pt x="166762" y="54496"/>
                    <a:pt x="192956" y="36239"/>
                    <a:pt x="185812" y="31080"/>
                  </a:cubicBezTo>
                  <a:cubicBezTo>
                    <a:pt x="178668" y="25921"/>
                    <a:pt x="133822" y="36240"/>
                    <a:pt x="116756" y="38224"/>
                  </a:cubicBezTo>
                  <a:cubicBezTo>
                    <a:pt x="99690" y="40208"/>
                    <a:pt x="91355" y="43383"/>
                    <a:pt x="83418" y="42986"/>
                  </a:cubicBezTo>
                  <a:cubicBezTo>
                    <a:pt x="75481" y="42589"/>
                    <a:pt x="73894" y="37034"/>
                    <a:pt x="69131" y="35843"/>
                  </a:cubicBezTo>
                  <a:cubicBezTo>
                    <a:pt x="64368" y="34652"/>
                    <a:pt x="56034" y="41796"/>
                    <a:pt x="54843" y="35843"/>
                  </a:cubicBezTo>
                  <a:cubicBezTo>
                    <a:pt x="53652" y="29890"/>
                    <a:pt x="65559" y="1711"/>
                    <a:pt x="61987" y="124"/>
                  </a:cubicBezTo>
                  <a:cubicBezTo>
                    <a:pt x="58415" y="-1464"/>
                    <a:pt x="2058" y="12427"/>
                    <a:pt x="74" y="28699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BDF1847-BC4C-9F10-05B7-A35F0D86A56E}"/>
                </a:ext>
              </a:extLst>
            </p:cNvPr>
            <p:cNvGrpSpPr/>
            <p:nvPr/>
          </p:nvGrpSpPr>
          <p:grpSpPr>
            <a:xfrm rot="18000000">
              <a:off x="1778047" y="2494477"/>
              <a:ext cx="124358" cy="135161"/>
              <a:chOff x="258672" y="4115200"/>
              <a:chExt cx="175505" cy="183840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A2E85FA1-504D-CE82-DAE9-6B3FFC9DD103}"/>
                  </a:ext>
                </a:extLst>
              </p:cNvPr>
              <p:cNvSpPr/>
              <p:nvPr/>
            </p:nvSpPr>
            <p:spPr>
              <a:xfrm>
                <a:off x="296772" y="4115200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D5BF7352-B4E8-90FA-3BF1-4597CF597255}"/>
                  </a:ext>
                </a:extLst>
              </p:cNvPr>
              <p:cNvSpPr/>
              <p:nvPr/>
            </p:nvSpPr>
            <p:spPr>
              <a:xfrm>
                <a:off x="258672" y="41691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A7240093-F2E5-294B-5B61-CF9258DD4A9B}"/>
                  </a:ext>
                </a:extLst>
              </p:cNvPr>
              <p:cNvSpPr/>
              <p:nvPr/>
            </p:nvSpPr>
            <p:spPr>
              <a:xfrm>
                <a:off x="338046" y="416918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253100FD-9184-33A5-B9E8-71FBAF54A45C}"/>
                  </a:ext>
                </a:extLst>
              </p:cNvPr>
              <p:cNvSpPr/>
              <p:nvPr/>
            </p:nvSpPr>
            <p:spPr>
              <a:xfrm>
                <a:off x="388458" y="425332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77ACAF2D-427B-225E-8523-E977959C8C8C}"/>
                </a:ext>
              </a:extLst>
            </p:cNvPr>
            <p:cNvGrpSpPr/>
            <p:nvPr/>
          </p:nvGrpSpPr>
          <p:grpSpPr>
            <a:xfrm rot="18000000">
              <a:off x="2830852" y="2507328"/>
              <a:ext cx="83970" cy="69436"/>
              <a:chOff x="273050" y="4020776"/>
              <a:chExt cx="125094" cy="99694"/>
            </a:xfrm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D207A63A-745C-201A-F388-7EF5AD1C58B9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F76016C9-A270-F97D-811E-C0255262E7B3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9CC4FF36-6D5D-892D-C316-552974BB0A49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F2713B4-765A-2C19-E4FE-7BA6250F320D}"/>
                </a:ext>
              </a:extLst>
            </p:cNvPr>
            <p:cNvSpPr/>
            <p:nvPr/>
          </p:nvSpPr>
          <p:spPr>
            <a:xfrm>
              <a:off x="2516086" y="2469356"/>
              <a:ext cx="301825" cy="145947"/>
            </a:xfrm>
            <a:custGeom>
              <a:avLst/>
              <a:gdLst>
                <a:gd name="connsiteX0" fmla="*/ 79477 w 301825"/>
                <a:gd name="connsiteY0" fmla="*/ 0 h 145947"/>
                <a:gd name="connsiteX1" fmla="*/ 3277 w 301825"/>
                <a:gd name="connsiteY1" fmla="*/ 57150 h 145947"/>
                <a:gd name="connsiteX2" fmla="*/ 15183 w 301825"/>
                <a:gd name="connsiteY2" fmla="*/ 104775 h 145947"/>
                <a:gd name="connsiteX3" fmla="*/ 27089 w 301825"/>
                <a:gd name="connsiteY3" fmla="*/ 130969 h 145947"/>
                <a:gd name="connsiteX4" fmla="*/ 48520 w 301825"/>
                <a:gd name="connsiteY4" fmla="*/ 145257 h 145947"/>
                <a:gd name="connsiteX5" fmla="*/ 127102 w 301825"/>
                <a:gd name="connsiteY5" fmla="*/ 109538 h 145947"/>
                <a:gd name="connsiteX6" fmla="*/ 141389 w 301825"/>
                <a:gd name="connsiteY6" fmla="*/ 142875 h 145947"/>
                <a:gd name="connsiteX7" fmla="*/ 181870 w 301825"/>
                <a:gd name="connsiteY7" fmla="*/ 100013 h 145947"/>
                <a:gd name="connsiteX8" fmla="*/ 208064 w 301825"/>
                <a:gd name="connsiteY8" fmla="*/ 121444 h 145947"/>
                <a:gd name="connsiteX9" fmla="*/ 258070 w 301825"/>
                <a:gd name="connsiteY9" fmla="*/ 121444 h 145947"/>
                <a:gd name="connsiteX10" fmla="*/ 293789 w 301825"/>
                <a:gd name="connsiteY10" fmla="*/ 100013 h 145947"/>
                <a:gd name="connsiteX11" fmla="*/ 300933 w 301825"/>
                <a:gd name="connsiteY11" fmla="*/ 61913 h 145947"/>
                <a:gd name="connsiteX12" fmla="*/ 279502 w 301825"/>
                <a:gd name="connsiteY12" fmla="*/ 54769 h 145947"/>
                <a:gd name="connsiteX13" fmla="*/ 241402 w 301825"/>
                <a:gd name="connsiteY13" fmla="*/ 45244 h 145947"/>
                <a:gd name="connsiteX14" fmla="*/ 203302 w 301825"/>
                <a:gd name="connsiteY14" fmla="*/ 26194 h 145947"/>
                <a:gd name="connsiteX15" fmla="*/ 172345 w 301825"/>
                <a:gd name="connsiteY15" fmla="*/ 30957 h 145947"/>
                <a:gd name="connsiteX16" fmla="*/ 146152 w 301825"/>
                <a:gd name="connsiteY16" fmla="*/ 66675 h 145947"/>
                <a:gd name="connsiteX17" fmla="*/ 131864 w 301825"/>
                <a:gd name="connsiteY17" fmla="*/ 57150 h 145947"/>
                <a:gd name="connsiteX18" fmla="*/ 79477 w 301825"/>
                <a:gd name="connsiteY18" fmla="*/ 0 h 1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825" h="145947">
                  <a:moveTo>
                    <a:pt x="79477" y="0"/>
                  </a:moveTo>
                  <a:cubicBezTo>
                    <a:pt x="58046" y="0"/>
                    <a:pt x="13993" y="39688"/>
                    <a:pt x="3277" y="57150"/>
                  </a:cubicBezTo>
                  <a:cubicBezTo>
                    <a:pt x="-7439" y="74612"/>
                    <a:pt x="11214" y="92472"/>
                    <a:pt x="15183" y="104775"/>
                  </a:cubicBezTo>
                  <a:cubicBezTo>
                    <a:pt x="19152" y="117078"/>
                    <a:pt x="21533" y="124222"/>
                    <a:pt x="27089" y="130969"/>
                  </a:cubicBezTo>
                  <a:cubicBezTo>
                    <a:pt x="32645" y="137716"/>
                    <a:pt x="31851" y="148829"/>
                    <a:pt x="48520" y="145257"/>
                  </a:cubicBezTo>
                  <a:cubicBezTo>
                    <a:pt x="65189" y="141685"/>
                    <a:pt x="111624" y="109935"/>
                    <a:pt x="127102" y="109538"/>
                  </a:cubicBezTo>
                  <a:cubicBezTo>
                    <a:pt x="142580" y="109141"/>
                    <a:pt x="132261" y="144463"/>
                    <a:pt x="141389" y="142875"/>
                  </a:cubicBezTo>
                  <a:cubicBezTo>
                    <a:pt x="150517" y="141288"/>
                    <a:pt x="170758" y="103585"/>
                    <a:pt x="181870" y="100013"/>
                  </a:cubicBezTo>
                  <a:cubicBezTo>
                    <a:pt x="192982" y="96441"/>
                    <a:pt x="195364" y="117872"/>
                    <a:pt x="208064" y="121444"/>
                  </a:cubicBezTo>
                  <a:cubicBezTo>
                    <a:pt x="220764" y="125016"/>
                    <a:pt x="243783" y="125016"/>
                    <a:pt x="258070" y="121444"/>
                  </a:cubicBezTo>
                  <a:cubicBezTo>
                    <a:pt x="272357" y="117872"/>
                    <a:pt x="286645" y="109935"/>
                    <a:pt x="293789" y="100013"/>
                  </a:cubicBezTo>
                  <a:cubicBezTo>
                    <a:pt x="300933" y="90091"/>
                    <a:pt x="303314" y="69454"/>
                    <a:pt x="300933" y="61913"/>
                  </a:cubicBezTo>
                  <a:cubicBezTo>
                    <a:pt x="298552" y="54372"/>
                    <a:pt x="289424" y="57547"/>
                    <a:pt x="279502" y="54769"/>
                  </a:cubicBezTo>
                  <a:cubicBezTo>
                    <a:pt x="269580" y="51991"/>
                    <a:pt x="254102" y="50007"/>
                    <a:pt x="241402" y="45244"/>
                  </a:cubicBezTo>
                  <a:cubicBezTo>
                    <a:pt x="228702" y="40481"/>
                    <a:pt x="214811" y="28575"/>
                    <a:pt x="203302" y="26194"/>
                  </a:cubicBezTo>
                  <a:cubicBezTo>
                    <a:pt x="191793" y="23813"/>
                    <a:pt x="181870" y="24210"/>
                    <a:pt x="172345" y="30957"/>
                  </a:cubicBezTo>
                  <a:cubicBezTo>
                    <a:pt x="162820" y="37704"/>
                    <a:pt x="152899" y="62310"/>
                    <a:pt x="146152" y="66675"/>
                  </a:cubicBezTo>
                  <a:cubicBezTo>
                    <a:pt x="139405" y="71040"/>
                    <a:pt x="136230" y="64691"/>
                    <a:pt x="131864" y="57150"/>
                  </a:cubicBezTo>
                  <a:cubicBezTo>
                    <a:pt x="127498" y="49610"/>
                    <a:pt x="100908" y="0"/>
                    <a:pt x="79477" y="0"/>
                  </a:cubicBezTo>
                  <a:close/>
                </a:path>
              </a:pathLst>
            </a:custGeom>
            <a:solidFill>
              <a:srgbClr val="B1B5B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139B1F0B-6762-D9EB-E3FA-BEC8ADFA1D87}"/>
                </a:ext>
              </a:extLst>
            </p:cNvPr>
            <p:cNvGrpSpPr/>
            <p:nvPr/>
          </p:nvGrpSpPr>
          <p:grpSpPr>
            <a:xfrm rot="18000000">
              <a:off x="2449303" y="2453325"/>
              <a:ext cx="124358" cy="135161"/>
              <a:chOff x="273050" y="4020776"/>
              <a:chExt cx="175505" cy="183840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8E8352F7-059C-FE06-C56B-897427B7E2D8}"/>
                  </a:ext>
                </a:extLst>
              </p:cNvPr>
              <p:cNvSpPr/>
              <p:nvPr/>
            </p:nvSpPr>
            <p:spPr>
              <a:xfrm>
                <a:off x="311150" y="4020776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A926B52-865B-CB4C-326E-CA7075823FBD}"/>
                  </a:ext>
                </a:extLst>
              </p:cNvPr>
              <p:cNvSpPr/>
              <p:nvPr/>
            </p:nvSpPr>
            <p:spPr>
              <a:xfrm>
                <a:off x="273050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1061CF2F-EC8B-A056-7F12-B5AE4FB06611}"/>
                  </a:ext>
                </a:extLst>
              </p:cNvPr>
              <p:cNvSpPr/>
              <p:nvPr/>
            </p:nvSpPr>
            <p:spPr>
              <a:xfrm>
                <a:off x="352425" y="4074751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7E1EC73D-5370-04BC-421D-620DF6BC471E}"/>
                  </a:ext>
                </a:extLst>
              </p:cNvPr>
              <p:cNvSpPr/>
              <p:nvPr/>
            </p:nvSpPr>
            <p:spPr>
              <a:xfrm>
                <a:off x="402836" y="4158897"/>
                <a:ext cx="45719" cy="45719"/>
              </a:xfrm>
              <a:prstGeom prst="ellipse">
                <a:avLst/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B4E4E5B-622C-5298-056F-968C7E99BD69}"/>
              </a:ext>
            </a:extLst>
          </p:cNvPr>
          <p:cNvSpPr/>
          <p:nvPr/>
        </p:nvSpPr>
        <p:spPr>
          <a:xfrm>
            <a:off x="2762761" y="1334179"/>
            <a:ext cx="4380478" cy="4380478"/>
          </a:xfrm>
          <a:custGeom>
            <a:avLst/>
            <a:gdLst>
              <a:gd name="connsiteX0" fmla="*/ 213051 w 4380478"/>
              <a:gd name="connsiteY0" fmla="*/ 0 h 4380478"/>
              <a:gd name="connsiteX1" fmla="*/ 2190239 w 4380478"/>
              <a:gd name="connsiteY1" fmla="*/ 1977188 h 4380478"/>
              <a:gd name="connsiteX2" fmla="*/ 4167427 w 4380478"/>
              <a:gd name="connsiteY2" fmla="*/ 0 h 4380478"/>
              <a:gd name="connsiteX3" fmla="*/ 4380478 w 4380478"/>
              <a:gd name="connsiteY3" fmla="*/ 213051 h 4380478"/>
              <a:gd name="connsiteX4" fmla="*/ 2403290 w 4380478"/>
              <a:gd name="connsiteY4" fmla="*/ 2190239 h 4380478"/>
              <a:gd name="connsiteX5" fmla="*/ 4380478 w 4380478"/>
              <a:gd name="connsiteY5" fmla="*/ 4167427 h 4380478"/>
              <a:gd name="connsiteX6" fmla="*/ 4167427 w 4380478"/>
              <a:gd name="connsiteY6" fmla="*/ 4380478 h 4380478"/>
              <a:gd name="connsiteX7" fmla="*/ 2190239 w 4380478"/>
              <a:gd name="connsiteY7" fmla="*/ 2403290 h 4380478"/>
              <a:gd name="connsiteX8" fmla="*/ 213051 w 4380478"/>
              <a:gd name="connsiteY8" fmla="*/ 4380478 h 4380478"/>
              <a:gd name="connsiteX9" fmla="*/ 0 w 4380478"/>
              <a:gd name="connsiteY9" fmla="*/ 4167427 h 4380478"/>
              <a:gd name="connsiteX10" fmla="*/ 1977188 w 4380478"/>
              <a:gd name="connsiteY10" fmla="*/ 2190239 h 4380478"/>
              <a:gd name="connsiteX11" fmla="*/ 0 w 4380478"/>
              <a:gd name="connsiteY11" fmla="*/ 213051 h 4380478"/>
              <a:gd name="connsiteX12" fmla="*/ 213051 w 4380478"/>
              <a:gd name="connsiteY12" fmla="*/ 0 h 4380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380478" h="4380478">
                <a:moveTo>
                  <a:pt x="213051" y="0"/>
                </a:moveTo>
                <a:lnTo>
                  <a:pt x="2190239" y="1977188"/>
                </a:lnTo>
                <a:lnTo>
                  <a:pt x="4167427" y="0"/>
                </a:lnTo>
                <a:lnTo>
                  <a:pt x="4380478" y="213051"/>
                </a:lnTo>
                <a:lnTo>
                  <a:pt x="2403290" y="2190239"/>
                </a:lnTo>
                <a:lnTo>
                  <a:pt x="4380478" y="4167427"/>
                </a:lnTo>
                <a:lnTo>
                  <a:pt x="4167427" y="4380478"/>
                </a:lnTo>
                <a:lnTo>
                  <a:pt x="2190239" y="2403290"/>
                </a:lnTo>
                <a:lnTo>
                  <a:pt x="213051" y="4380478"/>
                </a:lnTo>
                <a:lnTo>
                  <a:pt x="0" y="4167427"/>
                </a:lnTo>
                <a:lnTo>
                  <a:pt x="1977188" y="2190239"/>
                </a:lnTo>
                <a:lnTo>
                  <a:pt x="0" y="213051"/>
                </a:lnTo>
                <a:lnTo>
                  <a:pt x="213051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4270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A4 210 x 297 mm</PresentationFormat>
  <Paragraphs>32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poph45_五千円札が不足しています（２）</dc:title>
  <dc:subject>poph45_五千円札が不足しています（２）</dc:subject>
  <dc:creator>でじけろお</dc:creator>
  <cp:lastModifiedBy/>
  <cp:revision>1</cp:revision>
  <dcterms:created xsi:type="dcterms:W3CDTF">2014-01-24T06:39:30Z</dcterms:created>
  <dcterms:modified xsi:type="dcterms:W3CDTF">2025-02-19T06:58:58Z</dcterms:modified>
  <cp:version>1</cp:version>
</cp:coreProperties>
</file>