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263" r:id="rId5"/>
    <p:sldId id="316" r:id="rId6"/>
    <p:sldId id="31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1" d="100"/>
          <a:sy n="71" d="100"/>
        </p:scale>
        <p:origin x="373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1751188" y="3909387"/>
            <a:ext cx="7848602" cy="20872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E7BF33-C836-E935-CE46-1FEC3A90D80B}"/>
              </a:ext>
            </a:extLst>
          </p:cNvPr>
          <p:cNvSpPr txBox="1"/>
          <p:nvPr/>
        </p:nvSpPr>
        <p:spPr>
          <a:xfrm rot="5400000">
            <a:off x="779741" y="3909387"/>
            <a:ext cx="7848602" cy="20872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五千円札が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D6D295C-51E6-6454-BD98-DA61C8DC2A13}"/>
              </a:ext>
            </a:extLst>
          </p:cNvPr>
          <p:cNvGrpSpPr/>
          <p:nvPr/>
        </p:nvGrpSpPr>
        <p:grpSpPr>
          <a:xfrm>
            <a:off x="770268" y="604157"/>
            <a:ext cx="5336618" cy="8697690"/>
            <a:chOff x="1129498" y="1028701"/>
            <a:chExt cx="4618158" cy="784860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1D98BB0-F85A-2ECE-0213-292BE5B64661}"/>
                </a:ext>
              </a:extLst>
            </p:cNvPr>
            <p:cNvSpPr txBox="1"/>
            <p:nvPr/>
          </p:nvSpPr>
          <p:spPr>
            <a:xfrm rot="5400000">
              <a:off x="-1751188" y="3909387"/>
              <a:ext cx="7848602" cy="208722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不足しています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3D8F6C5-835D-3D20-3A6D-5B432B6A13A1}"/>
                </a:ext>
              </a:extLst>
            </p:cNvPr>
            <p:cNvSpPr txBox="1"/>
            <p:nvPr/>
          </p:nvSpPr>
          <p:spPr>
            <a:xfrm rot="5400000">
              <a:off x="779741" y="3909387"/>
              <a:ext cx="7848602" cy="208722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五千円札が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五千円札が不足している為、おつりはすべて千円札になります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申し訳ありませんが、ご協力お願いします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461521" y="3484486"/>
            <a:ext cx="7783288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五千円札が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C761AE48-9594-AFE3-3FDA-80A354748CF2}"/>
              </a:ext>
            </a:extLst>
          </p:cNvPr>
          <p:cNvSpPr txBox="1"/>
          <p:nvPr/>
        </p:nvSpPr>
        <p:spPr>
          <a:xfrm>
            <a:off x="422066" y="599740"/>
            <a:ext cx="5864434" cy="2788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五千円札が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183BAE-6202-25A9-E55A-CCBA4DF42158}"/>
              </a:ext>
            </a:extLst>
          </p:cNvPr>
          <p:cNvSpPr txBox="1"/>
          <p:nvPr/>
        </p:nvSpPr>
        <p:spPr>
          <a:xfrm>
            <a:off x="422066" y="7756266"/>
            <a:ext cx="5864434" cy="16786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おつりは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千円札になります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7244E2C-6A80-A08B-3452-7F8A5036CD88}"/>
              </a:ext>
            </a:extLst>
          </p:cNvPr>
          <p:cNvGrpSpPr>
            <a:grpSpLocks noChangeAspect="1"/>
          </p:cNvGrpSpPr>
          <p:nvPr/>
        </p:nvGrpSpPr>
        <p:grpSpPr>
          <a:xfrm>
            <a:off x="542926" y="4322930"/>
            <a:ext cx="5622714" cy="2641370"/>
            <a:chOff x="869916" y="2390578"/>
            <a:chExt cx="4003050" cy="188050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328D735C-5F62-1C52-9B0B-C261AE807BD1}"/>
                </a:ext>
              </a:extLst>
            </p:cNvPr>
            <p:cNvSpPr/>
            <p:nvPr/>
          </p:nvSpPr>
          <p:spPr>
            <a:xfrm>
              <a:off x="869916" y="239057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BF9BA99-FAFF-D2CF-B824-3C3730267EDF}"/>
                </a:ext>
              </a:extLst>
            </p:cNvPr>
            <p:cNvSpPr/>
            <p:nvPr/>
          </p:nvSpPr>
          <p:spPr>
            <a:xfrm>
              <a:off x="4252493" y="2456372"/>
              <a:ext cx="514735" cy="514736"/>
            </a:xfrm>
            <a:custGeom>
              <a:avLst/>
              <a:gdLst>
                <a:gd name="connsiteX0" fmla="*/ 213210 w 514735"/>
                <a:gd name="connsiteY0" fmla="*/ 0 h 514736"/>
                <a:gd name="connsiteX1" fmla="*/ 426421 w 514735"/>
                <a:gd name="connsiteY1" fmla="*/ 88315 h 514736"/>
                <a:gd name="connsiteX2" fmla="*/ 426421 w 514735"/>
                <a:gd name="connsiteY2" fmla="*/ 514736 h 514736"/>
                <a:gd name="connsiteX3" fmla="*/ 0 w 514735"/>
                <a:gd name="connsiteY3" fmla="*/ 88315 h 514736"/>
                <a:gd name="connsiteX4" fmla="*/ 213210 w 514735"/>
                <a:gd name="connsiteY4" fmla="*/ 0 h 51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735" h="514736">
                  <a:moveTo>
                    <a:pt x="213210" y="0"/>
                  </a:moveTo>
                  <a:cubicBezTo>
                    <a:pt x="290377" y="0"/>
                    <a:pt x="367544" y="29438"/>
                    <a:pt x="426421" y="88315"/>
                  </a:cubicBezTo>
                  <a:cubicBezTo>
                    <a:pt x="544174" y="206068"/>
                    <a:pt x="544174" y="396983"/>
                    <a:pt x="426421" y="514736"/>
                  </a:cubicBezTo>
                  <a:cubicBezTo>
                    <a:pt x="364267" y="310390"/>
                    <a:pt x="204346" y="150469"/>
                    <a:pt x="0" y="88315"/>
                  </a:cubicBezTo>
                  <a:cubicBezTo>
                    <a:pt x="58876" y="29438"/>
                    <a:pt x="136043" y="0"/>
                    <a:pt x="213210" y="0"/>
                  </a:cubicBezTo>
                  <a:close/>
                </a:path>
              </a:pathLst>
            </a:custGeom>
            <a:solidFill>
              <a:srgbClr val="D7BBB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A129EA8B-99EB-3A3C-E798-5148E171B7E6}"/>
                </a:ext>
              </a:extLst>
            </p:cNvPr>
            <p:cNvSpPr/>
            <p:nvPr/>
          </p:nvSpPr>
          <p:spPr>
            <a:xfrm>
              <a:off x="1025491" y="2578108"/>
              <a:ext cx="3677478" cy="1625758"/>
            </a:xfrm>
            <a:prstGeom prst="roundRect">
              <a:avLst>
                <a:gd name="adj" fmla="val 10126"/>
              </a:avLst>
            </a:prstGeom>
            <a:gradFill flip="none" rotWithShape="1">
              <a:gsLst>
                <a:gs pos="100000">
                  <a:srgbClr val="CC99FF">
                    <a:alpha val="50000"/>
                  </a:srgbClr>
                </a:gs>
                <a:gs pos="0">
                  <a:srgbClr val="CC99FF">
                    <a:alpha val="50000"/>
                  </a:srgbClr>
                </a:gs>
                <a:gs pos="30000">
                  <a:srgbClr val="5B9BD5">
                    <a:lumMod val="60000"/>
                    <a:lumOff val="40000"/>
                    <a:alpha val="50000"/>
                  </a:srgbClr>
                </a:gs>
                <a:gs pos="70000">
                  <a:srgbClr val="4472C4">
                    <a:lumMod val="60000"/>
                    <a:lumOff val="40000"/>
                    <a:alpha val="50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22107AB-3351-245D-46CA-AE20C04A3D30}"/>
                </a:ext>
              </a:extLst>
            </p:cNvPr>
            <p:cNvSpPr/>
            <p:nvPr/>
          </p:nvSpPr>
          <p:spPr>
            <a:xfrm>
              <a:off x="2240584" y="2822704"/>
              <a:ext cx="1314631" cy="771403"/>
            </a:xfrm>
            <a:custGeom>
              <a:avLst/>
              <a:gdLst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9380 w 1314631"/>
                <a:gd name="connsiteY17" fmla="*/ 459084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1754 w 1314631"/>
                <a:gd name="connsiteY17" fmla="*/ 458302 h 771403"/>
                <a:gd name="connsiteX18" fmla="*/ 1279279 w 1314631"/>
                <a:gd name="connsiteY18" fmla="*/ 497498 h 771403"/>
                <a:gd name="connsiteX19" fmla="*/ 1275220 w 1314631"/>
                <a:gd name="connsiteY19" fmla="*/ 547774 h 771403"/>
                <a:gd name="connsiteX20" fmla="*/ 1191302 w 1314631"/>
                <a:gd name="connsiteY20" fmla="*/ 608554 h 771403"/>
                <a:gd name="connsiteX21" fmla="*/ 1159408 w 1314631"/>
                <a:gd name="connsiteY21" fmla="*/ 609698 h 771403"/>
                <a:gd name="connsiteX22" fmla="*/ 1158687 w 1314631"/>
                <a:gd name="connsiteY22" fmla="*/ 611993 h 771403"/>
                <a:gd name="connsiteX23" fmla="*/ 1115939 w 1314631"/>
                <a:gd name="connsiteY23" fmla="*/ 668853 h 771403"/>
                <a:gd name="connsiteX24" fmla="*/ 933559 w 1314631"/>
                <a:gd name="connsiteY24" fmla="*/ 718451 h 771403"/>
                <a:gd name="connsiteX25" fmla="*/ 919407 w 1314631"/>
                <a:gd name="connsiteY25" fmla="*/ 709451 h 771403"/>
                <a:gd name="connsiteX26" fmla="*/ 915915 w 1314631"/>
                <a:gd name="connsiteY26" fmla="*/ 714096 h 771403"/>
                <a:gd name="connsiteX27" fmla="*/ 683628 w 1314631"/>
                <a:gd name="connsiteY27" fmla="*/ 731955 h 771403"/>
                <a:gd name="connsiteX28" fmla="*/ 660353 w 1314631"/>
                <a:gd name="connsiteY28" fmla="*/ 691351 h 771403"/>
                <a:gd name="connsiteX29" fmla="*/ 646833 w 1314631"/>
                <a:gd name="connsiteY29" fmla="*/ 709334 h 771403"/>
                <a:gd name="connsiteX30" fmla="*/ 414546 w 1314631"/>
                <a:gd name="connsiteY30" fmla="*/ 727193 h 771403"/>
                <a:gd name="connsiteX31" fmla="*/ 408433 w 1314631"/>
                <a:gd name="connsiteY31" fmla="*/ 716529 h 771403"/>
                <a:gd name="connsiteX32" fmla="*/ 407612 w 1314631"/>
                <a:gd name="connsiteY32" fmla="*/ 717383 h 771403"/>
                <a:gd name="connsiteX33" fmla="*/ 218677 w 1314631"/>
                <a:gd name="connsiteY33" fmla="*/ 712340 h 771403"/>
                <a:gd name="connsiteX34" fmla="*/ 129862 w 1314631"/>
                <a:gd name="connsiteY34" fmla="*/ 611170 h 771403"/>
                <a:gd name="connsiteX35" fmla="*/ 124817 w 1314631"/>
                <a:gd name="connsiteY35" fmla="*/ 580996 h 771403"/>
                <a:gd name="connsiteX36" fmla="*/ 95907 w 1314631"/>
                <a:gd name="connsiteY36" fmla="*/ 572990 h 771403"/>
                <a:gd name="connsiteX37" fmla="*/ 11609 w 1314631"/>
                <a:gd name="connsiteY37" fmla="*/ 477272 h 771403"/>
                <a:gd name="connsiteX38" fmla="*/ 74221 w 1314631"/>
                <a:gd name="connsiteY38" fmla="*/ 366151 h 771403"/>
                <a:gd name="connsiteX39" fmla="*/ 133484 w 1314631"/>
                <a:gd name="connsiteY39" fmla="*/ 335366 h 771403"/>
                <a:gd name="connsiteX40" fmla="*/ 132419 w 1314631"/>
                <a:gd name="connsiteY40" fmla="*/ 335364 h 771403"/>
                <a:gd name="connsiteX41" fmla="*/ 312 w 1314631"/>
                <a:gd name="connsiteY41" fmla="*/ 250823 h 771403"/>
                <a:gd name="connsiteX42" fmla="*/ 188832 w 1314631"/>
                <a:gd name="connsiteY42" fmla="*/ 124274 h 771403"/>
                <a:gd name="connsiteX43" fmla="*/ 250427 w 1314631"/>
                <a:gd name="connsiteY43" fmla="*/ 124396 h 771403"/>
                <a:gd name="connsiteX44" fmla="*/ 250204 w 1314631"/>
                <a:gd name="connsiteY44" fmla="*/ 123715 h 771403"/>
                <a:gd name="connsiteX45" fmla="*/ 374029 w 1314631"/>
                <a:gd name="connsiteY45" fmla="*/ 47515 h 771403"/>
                <a:gd name="connsiteX46" fmla="*/ 461587 w 1314631"/>
                <a:gd name="connsiteY46" fmla="*/ 69833 h 771403"/>
                <a:gd name="connsiteX47" fmla="*/ 475182 w 1314631"/>
                <a:gd name="connsiteY47" fmla="*/ 82242 h 771403"/>
                <a:gd name="connsiteX48" fmla="*/ 471907 w 1314631"/>
                <a:gd name="connsiteY48" fmla="*/ 76493 h 771403"/>
                <a:gd name="connsiteX49" fmla="*/ 485035 w 1314631"/>
                <a:gd name="connsiteY49" fmla="*/ 13803 h 771403"/>
                <a:gd name="connsiteX50" fmla="*/ 512771 w 1314631"/>
                <a:gd name="connsiteY50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28897 w 1314631"/>
                <a:gd name="connsiteY17" fmla="*/ 390415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14631" h="771403">
                  <a:moveTo>
                    <a:pt x="512771" y="768"/>
                  </a:moveTo>
                  <a:cubicBezTo>
                    <a:pt x="545132" y="-4146"/>
                    <a:pt x="589123" y="14691"/>
                    <a:pt x="624549" y="51782"/>
                  </a:cubicBezTo>
                  <a:lnTo>
                    <a:pt x="649174" y="95021"/>
                  </a:lnTo>
                  <a:lnTo>
                    <a:pt x="649836" y="94980"/>
                  </a:lnTo>
                  <a:lnTo>
                    <a:pt x="697626" y="36378"/>
                  </a:lnTo>
                  <a:cubicBezTo>
                    <a:pt x="752400" y="-4569"/>
                    <a:pt x="816816" y="-10990"/>
                    <a:pt x="841504" y="22035"/>
                  </a:cubicBezTo>
                  <a:cubicBezTo>
                    <a:pt x="847676" y="30291"/>
                    <a:pt x="850781" y="40231"/>
                    <a:pt x="851110" y="51137"/>
                  </a:cubicBezTo>
                  <a:lnTo>
                    <a:pt x="847557" y="68736"/>
                  </a:lnTo>
                  <a:lnTo>
                    <a:pt x="884886" y="50970"/>
                  </a:lnTo>
                  <a:cubicBezTo>
                    <a:pt x="931650" y="39299"/>
                    <a:pt x="982772" y="55603"/>
                    <a:pt x="1013245" y="96366"/>
                  </a:cubicBezTo>
                  <a:lnTo>
                    <a:pt x="1030945" y="133845"/>
                  </a:lnTo>
                  <a:lnTo>
                    <a:pt x="1040903" y="128143"/>
                  </a:lnTo>
                  <a:cubicBezTo>
                    <a:pt x="1062759" y="119551"/>
                    <a:pt x="1087146" y="113510"/>
                    <a:pt x="1113124" y="110786"/>
                  </a:cubicBezTo>
                  <a:cubicBezTo>
                    <a:pt x="1217034" y="99892"/>
                    <a:pt x="1307050" y="146196"/>
                    <a:pt x="1314181" y="214210"/>
                  </a:cubicBezTo>
                  <a:cubicBezTo>
                    <a:pt x="1317747" y="248217"/>
                    <a:pt x="1299916" y="281213"/>
                    <a:pt x="1268205" y="307068"/>
                  </a:cubicBezTo>
                  <a:lnTo>
                    <a:pt x="1254079" y="315158"/>
                  </a:lnTo>
                  <a:lnTo>
                    <a:pt x="1241497" y="333555"/>
                  </a:lnTo>
                  <a:cubicBezTo>
                    <a:pt x="1239681" y="344510"/>
                    <a:pt x="1227902" y="338668"/>
                    <a:pt x="1228897" y="390415"/>
                  </a:cubicBezTo>
                  <a:cubicBezTo>
                    <a:pt x="1232273" y="411206"/>
                    <a:pt x="1255738" y="438867"/>
                    <a:pt x="1261754" y="458302"/>
                  </a:cubicBezTo>
                  <a:lnTo>
                    <a:pt x="1279279" y="497498"/>
                  </a:lnTo>
                  <a:cubicBezTo>
                    <a:pt x="1282679" y="514806"/>
                    <a:pt x="1281558" y="531895"/>
                    <a:pt x="1275220" y="547774"/>
                  </a:cubicBezTo>
                  <a:cubicBezTo>
                    <a:pt x="1262545" y="579531"/>
                    <a:pt x="1231404" y="600433"/>
                    <a:pt x="1191302" y="608554"/>
                  </a:cubicBezTo>
                  <a:lnTo>
                    <a:pt x="1159408" y="609698"/>
                  </a:lnTo>
                  <a:lnTo>
                    <a:pt x="1158687" y="611993"/>
                  </a:lnTo>
                  <a:cubicBezTo>
                    <a:pt x="1148243" y="632291"/>
                    <a:pt x="1133942" y="651658"/>
                    <a:pt x="1115939" y="668853"/>
                  </a:cubicBezTo>
                  <a:cubicBezTo>
                    <a:pt x="1061927" y="720440"/>
                    <a:pt x="989925" y="737834"/>
                    <a:pt x="933559" y="718451"/>
                  </a:cubicBezTo>
                  <a:lnTo>
                    <a:pt x="919407" y="709451"/>
                  </a:lnTo>
                  <a:lnTo>
                    <a:pt x="915915" y="714096"/>
                  </a:lnTo>
                  <a:cubicBezTo>
                    <a:pt x="843899" y="782878"/>
                    <a:pt x="739901" y="790874"/>
                    <a:pt x="683628" y="731955"/>
                  </a:cubicBezTo>
                  <a:lnTo>
                    <a:pt x="660353" y="691351"/>
                  </a:lnTo>
                  <a:lnTo>
                    <a:pt x="646833" y="709334"/>
                  </a:lnTo>
                  <a:cubicBezTo>
                    <a:pt x="574817" y="778116"/>
                    <a:pt x="470819" y="786112"/>
                    <a:pt x="414546" y="727193"/>
                  </a:cubicBezTo>
                  <a:lnTo>
                    <a:pt x="408433" y="716529"/>
                  </a:lnTo>
                  <a:lnTo>
                    <a:pt x="407612" y="717383"/>
                  </a:lnTo>
                  <a:cubicBezTo>
                    <a:pt x="357432" y="749551"/>
                    <a:pt x="283359" y="749684"/>
                    <a:pt x="218677" y="712340"/>
                  </a:cubicBezTo>
                  <a:cubicBezTo>
                    <a:pt x="175555" y="687444"/>
                    <a:pt x="144772" y="650605"/>
                    <a:pt x="129862" y="611170"/>
                  </a:cubicBezTo>
                  <a:lnTo>
                    <a:pt x="124817" y="580996"/>
                  </a:lnTo>
                  <a:lnTo>
                    <a:pt x="95907" y="572990"/>
                  </a:lnTo>
                  <a:cubicBezTo>
                    <a:pt x="47748" y="551281"/>
                    <a:pt x="15844" y="517660"/>
                    <a:pt x="11609" y="477272"/>
                  </a:cubicBezTo>
                  <a:cubicBezTo>
                    <a:pt x="7375" y="436884"/>
                    <a:pt x="31612" y="397377"/>
                    <a:pt x="74221" y="366151"/>
                  </a:cubicBezTo>
                  <a:lnTo>
                    <a:pt x="133484" y="335366"/>
                  </a:lnTo>
                  <a:lnTo>
                    <a:pt x="132419" y="335364"/>
                  </a:lnTo>
                  <a:cubicBezTo>
                    <a:pt x="59101" y="326841"/>
                    <a:pt x="4899" y="294573"/>
                    <a:pt x="312" y="250823"/>
                  </a:cubicBezTo>
                  <a:cubicBezTo>
                    <a:pt x="-5804" y="192490"/>
                    <a:pt x="78600" y="135832"/>
                    <a:pt x="188832" y="124274"/>
                  </a:cubicBezTo>
                  <a:lnTo>
                    <a:pt x="250427" y="124396"/>
                  </a:lnTo>
                  <a:cubicBezTo>
                    <a:pt x="250353" y="124169"/>
                    <a:pt x="250278" y="123942"/>
                    <a:pt x="250204" y="123715"/>
                  </a:cubicBezTo>
                  <a:cubicBezTo>
                    <a:pt x="250204" y="81631"/>
                    <a:pt x="305642" y="47515"/>
                    <a:pt x="374029" y="47515"/>
                  </a:cubicBezTo>
                  <a:cubicBezTo>
                    <a:pt x="408222" y="47515"/>
                    <a:pt x="439179" y="56044"/>
                    <a:pt x="461587" y="69833"/>
                  </a:cubicBezTo>
                  <a:lnTo>
                    <a:pt x="475182" y="82242"/>
                  </a:lnTo>
                  <a:lnTo>
                    <a:pt x="471907" y="76493"/>
                  </a:lnTo>
                  <a:cubicBezTo>
                    <a:pt x="466201" y="50957"/>
                    <a:pt x="470126" y="28043"/>
                    <a:pt x="485035" y="13803"/>
                  </a:cubicBezTo>
                  <a:cubicBezTo>
                    <a:pt x="492489" y="6683"/>
                    <a:pt x="501984" y="2406"/>
                    <a:pt x="512771" y="768"/>
                  </a:cubicBez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FF87B68-48A2-496F-32BB-025F1D83A8E9}"/>
                </a:ext>
              </a:extLst>
            </p:cNvPr>
            <p:cNvSpPr/>
            <p:nvPr/>
          </p:nvSpPr>
          <p:spPr>
            <a:xfrm>
              <a:off x="2447925" y="2801956"/>
              <a:ext cx="1069975" cy="926274"/>
            </a:xfrm>
            <a:custGeom>
              <a:avLst/>
              <a:gdLst>
                <a:gd name="connsiteX0" fmla="*/ 52388 w 1069975"/>
                <a:gd name="connsiteY0" fmla="*/ 869124 h 926274"/>
                <a:gd name="connsiteX1" fmla="*/ 80963 w 1069975"/>
                <a:gd name="connsiteY1" fmla="*/ 897699 h 926274"/>
                <a:gd name="connsiteX2" fmla="*/ 52388 w 1069975"/>
                <a:gd name="connsiteY2" fmla="*/ 926274 h 926274"/>
                <a:gd name="connsiteX3" fmla="*/ 23813 w 1069975"/>
                <a:gd name="connsiteY3" fmla="*/ 897699 h 926274"/>
                <a:gd name="connsiteX4" fmla="*/ 52388 w 1069975"/>
                <a:gd name="connsiteY4" fmla="*/ 869124 h 926274"/>
                <a:gd name="connsiteX5" fmla="*/ 169863 w 1069975"/>
                <a:gd name="connsiteY5" fmla="*/ 815149 h 926274"/>
                <a:gd name="connsiteX6" fmla="*/ 198438 w 1069975"/>
                <a:gd name="connsiteY6" fmla="*/ 843724 h 926274"/>
                <a:gd name="connsiteX7" fmla="*/ 169863 w 1069975"/>
                <a:gd name="connsiteY7" fmla="*/ 872299 h 926274"/>
                <a:gd name="connsiteX8" fmla="*/ 141288 w 1069975"/>
                <a:gd name="connsiteY8" fmla="*/ 843724 h 926274"/>
                <a:gd name="connsiteX9" fmla="*/ 169863 w 1069975"/>
                <a:gd name="connsiteY9" fmla="*/ 815149 h 926274"/>
                <a:gd name="connsiteX10" fmla="*/ 79375 w 1069975"/>
                <a:gd name="connsiteY10" fmla="*/ 771525 h 926274"/>
                <a:gd name="connsiteX11" fmla="*/ 107950 w 1069975"/>
                <a:gd name="connsiteY11" fmla="*/ 800100 h 926274"/>
                <a:gd name="connsiteX12" fmla="*/ 79375 w 1069975"/>
                <a:gd name="connsiteY12" fmla="*/ 828675 h 926274"/>
                <a:gd name="connsiteX13" fmla="*/ 50800 w 1069975"/>
                <a:gd name="connsiteY13" fmla="*/ 800100 h 926274"/>
                <a:gd name="connsiteX14" fmla="*/ 79375 w 1069975"/>
                <a:gd name="connsiteY14" fmla="*/ 771525 h 926274"/>
                <a:gd name="connsiteX15" fmla="*/ 28575 w 1069975"/>
                <a:gd name="connsiteY15" fmla="*/ 739775 h 926274"/>
                <a:gd name="connsiteX16" fmla="*/ 57150 w 1069975"/>
                <a:gd name="connsiteY16" fmla="*/ 768350 h 926274"/>
                <a:gd name="connsiteX17" fmla="*/ 28575 w 1069975"/>
                <a:gd name="connsiteY17" fmla="*/ 796925 h 926274"/>
                <a:gd name="connsiteX18" fmla="*/ 0 w 1069975"/>
                <a:gd name="connsiteY18" fmla="*/ 768350 h 926274"/>
                <a:gd name="connsiteX19" fmla="*/ 28575 w 1069975"/>
                <a:gd name="connsiteY19" fmla="*/ 739775 h 926274"/>
                <a:gd name="connsiteX20" fmla="*/ 914400 w 1069975"/>
                <a:gd name="connsiteY20" fmla="*/ 711200 h 926274"/>
                <a:gd name="connsiteX21" fmla="*/ 942975 w 1069975"/>
                <a:gd name="connsiteY21" fmla="*/ 739775 h 926274"/>
                <a:gd name="connsiteX22" fmla="*/ 914400 w 1069975"/>
                <a:gd name="connsiteY22" fmla="*/ 768350 h 926274"/>
                <a:gd name="connsiteX23" fmla="*/ 885825 w 1069975"/>
                <a:gd name="connsiteY23" fmla="*/ 739775 h 926274"/>
                <a:gd name="connsiteX24" fmla="*/ 914400 w 1069975"/>
                <a:gd name="connsiteY24" fmla="*/ 711200 h 926274"/>
                <a:gd name="connsiteX25" fmla="*/ 130175 w 1069975"/>
                <a:gd name="connsiteY25" fmla="*/ 698500 h 926274"/>
                <a:gd name="connsiteX26" fmla="*/ 158750 w 1069975"/>
                <a:gd name="connsiteY26" fmla="*/ 727075 h 926274"/>
                <a:gd name="connsiteX27" fmla="*/ 130175 w 1069975"/>
                <a:gd name="connsiteY27" fmla="*/ 755650 h 926274"/>
                <a:gd name="connsiteX28" fmla="*/ 101600 w 1069975"/>
                <a:gd name="connsiteY28" fmla="*/ 727075 h 926274"/>
                <a:gd name="connsiteX29" fmla="*/ 130175 w 1069975"/>
                <a:gd name="connsiteY29" fmla="*/ 698500 h 926274"/>
                <a:gd name="connsiteX30" fmla="*/ 749300 w 1069975"/>
                <a:gd name="connsiteY30" fmla="*/ 663575 h 926274"/>
                <a:gd name="connsiteX31" fmla="*/ 777875 w 1069975"/>
                <a:gd name="connsiteY31" fmla="*/ 692150 h 926274"/>
                <a:gd name="connsiteX32" fmla="*/ 749300 w 1069975"/>
                <a:gd name="connsiteY32" fmla="*/ 720725 h 926274"/>
                <a:gd name="connsiteX33" fmla="*/ 720725 w 1069975"/>
                <a:gd name="connsiteY33" fmla="*/ 692150 h 926274"/>
                <a:gd name="connsiteX34" fmla="*/ 749300 w 1069975"/>
                <a:gd name="connsiteY34" fmla="*/ 663575 h 926274"/>
                <a:gd name="connsiteX35" fmla="*/ 82550 w 1069975"/>
                <a:gd name="connsiteY35" fmla="*/ 647700 h 926274"/>
                <a:gd name="connsiteX36" fmla="*/ 111125 w 1069975"/>
                <a:gd name="connsiteY36" fmla="*/ 676275 h 926274"/>
                <a:gd name="connsiteX37" fmla="*/ 82550 w 1069975"/>
                <a:gd name="connsiteY37" fmla="*/ 704850 h 926274"/>
                <a:gd name="connsiteX38" fmla="*/ 53975 w 1069975"/>
                <a:gd name="connsiteY38" fmla="*/ 676275 h 926274"/>
                <a:gd name="connsiteX39" fmla="*/ 82550 w 1069975"/>
                <a:gd name="connsiteY39" fmla="*/ 647700 h 926274"/>
                <a:gd name="connsiteX40" fmla="*/ 993775 w 1069975"/>
                <a:gd name="connsiteY40" fmla="*/ 641350 h 926274"/>
                <a:gd name="connsiteX41" fmla="*/ 1022350 w 1069975"/>
                <a:gd name="connsiteY41" fmla="*/ 669925 h 926274"/>
                <a:gd name="connsiteX42" fmla="*/ 993775 w 1069975"/>
                <a:gd name="connsiteY42" fmla="*/ 698500 h 926274"/>
                <a:gd name="connsiteX43" fmla="*/ 965200 w 1069975"/>
                <a:gd name="connsiteY43" fmla="*/ 669925 h 926274"/>
                <a:gd name="connsiteX44" fmla="*/ 993775 w 1069975"/>
                <a:gd name="connsiteY44" fmla="*/ 641350 h 926274"/>
                <a:gd name="connsiteX45" fmla="*/ 892175 w 1069975"/>
                <a:gd name="connsiteY45" fmla="*/ 631825 h 926274"/>
                <a:gd name="connsiteX46" fmla="*/ 920750 w 1069975"/>
                <a:gd name="connsiteY46" fmla="*/ 660400 h 926274"/>
                <a:gd name="connsiteX47" fmla="*/ 892175 w 1069975"/>
                <a:gd name="connsiteY47" fmla="*/ 688975 h 926274"/>
                <a:gd name="connsiteX48" fmla="*/ 863600 w 1069975"/>
                <a:gd name="connsiteY48" fmla="*/ 660400 h 926274"/>
                <a:gd name="connsiteX49" fmla="*/ 892175 w 1069975"/>
                <a:gd name="connsiteY49" fmla="*/ 631825 h 926274"/>
                <a:gd name="connsiteX50" fmla="*/ 958850 w 1069975"/>
                <a:gd name="connsiteY50" fmla="*/ 571500 h 926274"/>
                <a:gd name="connsiteX51" fmla="*/ 987425 w 1069975"/>
                <a:gd name="connsiteY51" fmla="*/ 600075 h 926274"/>
                <a:gd name="connsiteX52" fmla="*/ 958850 w 1069975"/>
                <a:gd name="connsiteY52" fmla="*/ 628650 h 926274"/>
                <a:gd name="connsiteX53" fmla="*/ 930275 w 1069975"/>
                <a:gd name="connsiteY53" fmla="*/ 600075 h 926274"/>
                <a:gd name="connsiteX54" fmla="*/ 958850 w 1069975"/>
                <a:gd name="connsiteY54" fmla="*/ 571500 h 926274"/>
                <a:gd name="connsiteX55" fmla="*/ 1041400 w 1069975"/>
                <a:gd name="connsiteY55" fmla="*/ 533400 h 926274"/>
                <a:gd name="connsiteX56" fmla="*/ 1069975 w 1069975"/>
                <a:gd name="connsiteY56" fmla="*/ 561975 h 926274"/>
                <a:gd name="connsiteX57" fmla="*/ 1041400 w 1069975"/>
                <a:gd name="connsiteY57" fmla="*/ 590550 h 926274"/>
                <a:gd name="connsiteX58" fmla="*/ 1012825 w 1069975"/>
                <a:gd name="connsiteY58" fmla="*/ 561975 h 926274"/>
                <a:gd name="connsiteX59" fmla="*/ 1041400 w 1069975"/>
                <a:gd name="connsiteY59" fmla="*/ 533400 h 926274"/>
                <a:gd name="connsiteX60" fmla="*/ 942975 w 1069975"/>
                <a:gd name="connsiteY60" fmla="*/ 463550 h 926274"/>
                <a:gd name="connsiteX61" fmla="*/ 971550 w 1069975"/>
                <a:gd name="connsiteY61" fmla="*/ 492125 h 926274"/>
                <a:gd name="connsiteX62" fmla="*/ 942975 w 1069975"/>
                <a:gd name="connsiteY62" fmla="*/ 520700 h 926274"/>
                <a:gd name="connsiteX63" fmla="*/ 914400 w 1069975"/>
                <a:gd name="connsiteY63" fmla="*/ 492125 h 926274"/>
                <a:gd name="connsiteX64" fmla="*/ 942975 w 1069975"/>
                <a:gd name="connsiteY64" fmla="*/ 463550 h 926274"/>
                <a:gd name="connsiteX65" fmla="*/ 746125 w 1069975"/>
                <a:gd name="connsiteY65" fmla="*/ 114300 h 926274"/>
                <a:gd name="connsiteX66" fmla="*/ 774700 w 1069975"/>
                <a:gd name="connsiteY66" fmla="*/ 142875 h 926274"/>
                <a:gd name="connsiteX67" fmla="*/ 746125 w 1069975"/>
                <a:gd name="connsiteY67" fmla="*/ 171450 h 926274"/>
                <a:gd name="connsiteX68" fmla="*/ 717550 w 1069975"/>
                <a:gd name="connsiteY68" fmla="*/ 142875 h 926274"/>
                <a:gd name="connsiteX69" fmla="*/ 746125 w 1069975"/>
                <a:gd name="connsiteY69" fmla="*/ 114300 h 926274"/>
                <a:gd name="connsiteX70" fmla="*/ 603250 w 1069975"/>
                <a:gd name="connsiteY70" fmla="*/ 104775 h 926274"/>
                <a:gd name="connsiteX71" fmla="*/ 631825 w 1069975"/>
                <a:gd name="connsiteY71" fmla="*/ 133350 h 926274"/>
                <a:gd name="connsiteX72" fmla="*/ 603250 w 1069975"/>
                <a:gd name="connsiteY72" fmla="*/ 161925 h 926274"/>
                <a:gd name="connsiteX73" fmla="*/ 574675 w 1069975"/>
                <a:gd name="connsiteY73" fmla="*/ 133350 h 926274"/>
                <a:gd name="connsiteX74" fmla="*/ 603250 w 1069975"/>
                <a:gd name="connsiteY74" fmla="*/ 104775 h 926274"/>
                <a:gd name="connsiteX75" fmla="*/ 654050 w 1069975"/>
                <a:gd name="connsiteY75" fmla="*/ 66675 h 926274"/>
                <a:gd name="connsiteX76" fmla="*/ 682625 w 1069975"/>
                <a:gd name="connsiteY76" fmla="*/ 95250 h 926274"/>
                <a:gd name="connsiteX77" fmla="*/ 654050 w 1069975"/>
                <a:gd name="connsiteY77" fmla="*/ 123825 h 926274"/>
                <a:gd name="connsiteX78" fmla="*/ 625475 w 1069975"/>
                <a:gd name="connsiteY78" fmla="*/ 95250 h 926274"/>
                <a:gd name="connsiteX79" fmla="*/ 654050 w 1069975"/>
                <a:gd name="connsiteY79" fmla="*/ 66675 h 926274"/>
                <a:gd name="connsiteX80" fmla="*/ 241300 w 1069975"/>
                <a:gd name="connsiteY80" fmla="*/ 57150 h 926274"/>
                <a:gd name="connsiteX81" fmla="*/ 269875 w 1069975"/>
                <a:gd name="connsiteY81" fmla="*/ 85725 h 926274"/>
                <a:gd name="connsiteX82" fmla="*/ 241300 w 1069975"/>
                <a:gd name="connsiteY82" fmla="*/ 114300 h 926274"/>
                <a:gd name="connsiteX83" fmla="*/ 212725 w 1069975"/>
                <a:gd name="connsiteY83" fmla="*/ 85725 h 926274"/>
                <a:gd name="connsiteX84" fmla="*/ 241300 w 1069975"/>
                <a:gd name="connsiteY84" fmla="*/ 57150 h 926274"/>
                <a:gd name="connsiteX85" fmla="*/ 504825 w 1069975"/>
                <a:gd name="connsiteY85" fmla="*/ 38100 h 926274"/>
                <a:gd name="connsiteX86" fmla="*/ 533400 w 1069975"/>
                <a:gd name="connsiteY86" fmla="*/ 66675 h 926274"/>
                <a:gd name="connsiteX87" fmla="*/ 504825 w 1069975"/>
                <a:gd name="connsiteY87" fmla="*/ 95250 h 926274"/>
                <a:gd name="connsiteX88" fmla="*/ 476250 w 1069975"/>
                <a:gd name="connsiteY88" fmla="*/ 66675 h 926274"/>
                <a:gd name="connsiteX89" fmla="*/ 504825 w 1069975"/>
                <a:gd name="connsiteY89" fmla="*/ 38100 h 926274"/>
                <a:gd name="connsiteX90" fmla="*/ 587375 w 1069975"/>
                <a:gd name="connsiteY90" fmla="*/ 9525 h 926274"/>
                <a:gd name="connsiteX91" fmla="*/ 615950 w 1069975"/>
                <a:gd name="connsiteY91" fmla="*/ 38100 h 926274"/>
                <a:gd name="connsiteX92" fmla="*/ 587375 w 1069975"/>
                <a:gd name="connsiteY92" fmla="*/ 66675 h 926274"/>
                <a:gd name="connsiteX93" fmla="*/ 558800 w 1069975"/>
                <a:gd name="connsiteY93" fmla="*/ 38100 h 926274"/>
                <a:gd name="connsiteX94" fmla="*/ 587375 w 1069975"/>
                <a:gd name="connsiteY94" fmla="*/ 9525 h 926274"/>
                <a:gd name="connsiteX95" fmla="*/ 720725 w 1069975"/>
                <a:gd name="connsiteY95" fmla="*/ 0 h 926274"/>
                <a:gd name="connsiteX96" fmla="*/ 749300 w 1069975"/>
                <a:gd name="connsiteY96" fmla="*/ 28575 h 926274"/>
                <a:gd name="connsiteX97" fmla="*/ 720725 w 1069975"/>
                <a:gd name="connsiteY97" fmla="*/ 57150 h 926274"/>
                <a:gd name="connsiteX98" fmla="*/ 692150 w 1069975"/>
                <a:gd name="connsiteY98" fmla="*/ 28575 h 926274"/>
                <a:gd name="connsiteX99" fmla="*/ 720725 w 1069975"/>
                <a:gd name="connsiteY99" fmla="*/ 0 h 92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69975" h="926274">
                  <a:moveTo>
                    <a:pt x="52388" y="869124"/>
                  </a:moveTo>
                  <a:cubicBezTo>
                    <a:pt x="68170" y="869124"/>
                    <a:pt x="80963" y="881917"/>
                    <a:pt x="80963" y="897699"/>
                  </a:cubicBezTo>
                  <a:cubicBezTo>
                    <a:pt x="80963" y="913481"/>
                    <a:pt x="68170" y="926274"/>
                    <a:pt x="52388" y="926274"/>
                  </a:cubicBezTo>
                  <a:cubicBezTo>
                    <a:pt x="36606" y="926274"/>
                    <a:pt x="23813" y="913481"/>
                    <a:pt x="23813" y="897699"/>
                  </a:cubicBezTo>
                  <a:cubicBezTo>
                    <a:pt x="23813" y="881917"/>
                    <a:pt x="36606" y="869124"/>
                    <a:pt x="52388" y="869124"/>
                  </a:cubicBezTo>
                  <a:close/>
                  <a:moveTo>
                    <a:pt x="169863" y="815149"/>
                  </a:moveTo>
                  <a:cubicBezTo>
                    <a:pt x="185645" y="815149"/>
                    <a:pt x="198438" y="827942"/>
                    <a:pt x="198438" y="843724"/>
                  </a:cubicBezTo>
                  <a:cubicBezTo>
                    <a:pt x="198438" y="859506"/>
                    <a:pt x="185645" y="872299"/>
                    <a:pt x="169863" y="872299"/>
                  </a:cubicBezTo>
                  <a:cubicBezTo>
                    <a:pt x="154081" y="872299"/>
                    <a:pt x="141288" y="859506"/>
                    <a:pt x="141288" y="843724"/>
                  </a:cubicBezTo>
                  <a:cubicBezTo>
                    <a:pt x="141288" y="827942"/>
                    <a:pt x="154081" y="815149"/>
                    <a:pt x="169863" y="815149"/>
                  </a:cubicBezTo>
                  <a:close/>
                  <a:moveTo>
                    <a:pt x="79375" y="771525"/>
                  </a:moveTo>
                  <a:cubicBezTo>
                    <a:pt x="95157" y="771525"/>
                    <a:pt x="107950" y="784318"/>
                    <a:pt x="107950" y="800100"/>
                  </a:cubicBezTo>
                  <a:cubicBezTo>
                    <a:pt x="107950" y="815882"/>
                    <a:pt x="95157" y="828675"/>
                    <a:pt x="79375" y="828675"/>
                  </a:cubicBezTo>
                  <a:cubicBezTo>
                    <a:pt x="63593" y="828675"/>
                    <a:pt x="50800" y="815882"/>
                    <a:pt x="50800" y="800100"/>
                  </a:cubicBezTo>
                  <a:cubicBezTo>
                    <a:pt x="50800" y="784318"/>
                    <a:pt x="63593" y="771525"/>
                    <a:pt x="79375" y="771525"/>
                  </a:cubicBezTo>
                  <a:close/>
                  <a:moveTo>
                    <a:pt x="28575" y="739775"/>
                  </a:moveTo>
                  <a:cubicBezTo>
                    <a:pt x="44357" y="739775"/>
                    <a:pt x="57150" y="752568"/>
                    <a:pt x="57150" y="768350"/>
                  </a:cubicBezTo>
                  <a:cubicBezTo>
                    <a:pt x="57150" y="784132"/>
                    <a:pt x="44357" y="796925"/>
                    <a:pt x="28575" y="796925"/>
                  </a:cubicBezTo>
                  <a:cubicBezTo>
                    <a:pt x="12793" y="796925"/>
                    <a:pt x="0" y="784132"/>
                    <a:pt x="0" y="768350"/>
                  </a:cubicBezTo>
                  <a:cubicBezTo>
                    <a:pt x="0" y="752568"/>
                    <a:pt x="12793" y="739775"/>
                    <a:pt x="28575" y="739775"/>
                  </a:cubicBezTo>
                  <a:close/>
                  <a:moveTo>
                    <a:pt x="914400" y="711200"/>
                  </a:moveTo>
                  <a:cubicBezTo>
                    <a:pt x="930182" y="711200"/>
                    <a:pt x="942975" y="723993"/>
                    <a:pt x="942975" y="739775"/>
                  </a:cubicBezTo>
                  <a:cubicBezTo>
                    <a:pt x="942975" y="755557"/>
                    <a:pt x="930182" y="768350"/>
                    <a:pt x="914400" y="768350"/>
                  </a:cubicBezTo>
                  <a:cubicBezTo>
                    <a:pt x="898618" y="768350"/>
                    <a:pt x="885825" y="755557"/>
                    <a:pt x="885825" y="739775"/>
                  </a:cubicBezTo>
                  <a:cubicBezTo>
                    <a:pt x="885825" y="723993"/>
                    <a:pt x="898618" y="711200"/>
                    <a:pt x="914400" y="711200"/>
                  </a:cubicBezTo>
                  <a:close/>
                  <a:moveTo>
                    <a:pt x="130175" y="698500"/>
                  </a:moveTo>
                  <a:cubicBezTo>
                    <a:pt x="145957" y="698500"/>
                    <a:pt x="158750" y="711293"/>
                    <a:pt x="158750" y="727075"/>
                  </a:cubicBezTo>
                  <a:cubicBezTo>
                    <a:pt x="158750" y="742857"/>
                    <a:pt x="145957" y="755650"/>
                    <a:pt x="130175" y="755650"/>
                  </a:cubicBezTo>
                  <a:cubicBezTo>
                    <a:pt x="114393" y="755650"/>
                    <a:pt x="101600" y="742857"/>
                    <a:pt x="101600" y="727075"/>
                  </a:cubicBezTo>
                  <a:cubicBezTo>
                    <a:pt x="101600" y="711293"/>
                    <a:pt x="114393" y="698500"/>
                    <a:pt x="130175" y="698500"/>
                  </a:cubicBezTo>
                  <a:close/>
                  <a:moveTo>
                    <a:pt x="749300" y="663575"/>
                  </a:moveTo>
                  <a:cubicBezTo>
                    <a:pt x="765082" y="663575"/>
                    <a:pt x="777875" y="676368"/>
                    <a:pt x="777875" y="692150"/>
                  </a:cubicBezTo>
                  <a:cubicBezTo>
                    <a:pt x="777875" y="707932"/>
                    <a:pt x="765082" y="720725"/>
                    <a:pt x="749300" y="720725"/>
                  </a:cubicBezTo>
                  <a:cubicBezTo>
                    <a:pt x="733518" y="720725"/>
                    <a:pt x="720725" y="707932"/>
                    <a:pt x="720725" y="692150"/>
                  </a:cubicBezTo>
                  <a:cubicBezTo>
                    <a:pt x="720725" y="676368"/>
                    <a:pt x="733518" y="663575"/>
                    <a:pt x="749300" y="663575"/>
                  </a:cubicBezTo>
                  <a:close/>
                  <a:moveTo>
                    <a:pt x="82550" y="647700"/>
                  </a:moveTo>
                  <a:cubicBezTo>
                    <a:pt x="98332" y="647700"/>
                    <a:pt x="111125" y="660493"/>
                    <a:pt x="111125" y="676275"/>
                  </a:cubicBezTo>
                  <a:cubicBezTo>
                    <a:pt x="111125" y="692057"/>
                    <a:pt x="98332" y="704850"/>
                    <a:pt x="82550" y="704850"/>
                  </a:cubicBezTo>
                  <a:cubicBezTo>
                    <a:pt x="66768" y="704850"/>
                    <a:pt x="53975" y="692057"/>
                    <a:pt x="53975" y="676275"/>
                  </a:cubicBezTo>
                  <a:cubicBezTo>
                    <a:pt x="53975" y="660493"/>
                    <a:pt x="66768" y="647700"/>
                    <a:pt x="82550" y="647700"/>
                  </a:cubicBezTo>
                  <a:close/>
                  <a:moveTo>
                    <a:pt x="993775" y="641350"/>
                  </a:moveTo>
                  <a:cubicBezTo>
                    <a:pt x="1009557" y="641350"/>
                    <a:pt x="1022350" y="654143"/>
                    <a:pt x="1022350" y="669925"/>
                  </a:cubicBezTo>
                  <a:cubicBezTo>
                    <a:pt x="1022350" y="685707"/>
                    <a:pt x="1009557" y="698500"/>
                    <a:pt x="993775" y="698500"/>
                  </a:cubicBezTo>
                  <a:cubicBezTo>
                    <a:pt x="977993" y="698500"/>
                    <a:pt x="965200" y="685707"/>
                    <a:pt x="965200" y="669925"/>
                  </a:cubicBezTo>
                  <a:cubicBezTo>
                    <a:pt x="965200" y="654143"/>
                    <a:pt x="977993" y="641350"/>
                    <a:pt x="993775" y="641350"/>
                  </a:cubicBezTo>
                  <a:close/>
                  <a:moveTo>
                    <a:pt x="892175" y="631825"/>
                  </a:moveTo>
                  <a:cubicBezTo>
                    <a:pt x="907957" y="631825"/>
                    <a:pt x="920750" y="644618"/>
                    <a:pt x="920750" y="660400"/>
                  </a:cubicBezTo>
                  <a:cubicBezTo>
                    <a:pt x="920750" y="676182"/>
                    <a:pt x="907957" y="688975"/>
                    <a:pt x="892175" y="688975"/>
                  </a:cubicBezTo>
                  <a:cubicBezTo>
                    <a:pt x="876393" y="688975"/>
                    <a:pt x="863600" y="676182"/>
                    <a:pt x="863600" y="660400"/>
                  </a:cubicBezTo>
                  <a:cubicBezTo>
                    <a:pt x="863600" y="644618"/>
                    <a:pt x="876393" y="631825"/>
                    <a:pt x="892175" y="631825"/>
                  </a:cubicBezTo>
                  <a:close/>
                  <a:moveTo>
                    <a:pt x="958850" y="571500"/>
                  </a:moveTo>
                  <a:cubicBezTo>
                    <a:pt x="974632" y="571500"/>
                    <a:pt x="987425" y="584293"/>
                    <a:pt x="987425" y="600075"/>
                  </a:cubicBezTo>
                  <a:cubicBezTo>
                    <a:pt x="987425" y="615857"/>
                    <a:pt x="974632" y="628650"/>
                    <a:pt x="958850" y="628650"/>
                  </a:cubicBezTo>
                  <a:cubicBezTo>
                    <a:pt x="943068" y="628650"/>
                    <a:pt x="930275" y="615857"/>
                    <a:pt x="930275" y="600075"/>
                  </a:cubicBezTo>
                  <a:cubicBezTo>
                    <a:pt x="930275" y="584293"/>
                    <a:pt x="943068" y="571500"/>
                    <a:pt x="958850" y="571500"/>
                  </a:cubicBezTo>
                  <a:close/>
                  <a:moveTo>
                    <a:pt x="1041400" y="533400"/>
                  </a:moveTo>
                  <a:cubicBezTo>
                    <a:pt x="1057182" y="533400"/>
                    <a:pt x="1069975" y="546193"/>
                    <a:pt x="1069975" y="561975"/>
                  </a:cubicBezTo>
                  <a:cubicBezTo>
                    <a:pt x="1069975" y="577757"/>
                    <a:pt x="1057182" y="590550"/>
                    <a:pt x="1041400" y="590550"/>
                  </a:cubicBezTo>
                  <a:cubicBezTo>
                    <a:pt x="1025618" y="590550"/>
                    <a:pt x="1012825" y="577757"/>
                    <a:pt x="1012825" y="561975"/>
                  </a:cubicBezTo>
                  <a:cubicBezTo>
                    <a:pt x="1012825" y="546193"/>
                    <a:pt x="1025618" y="533400"/>
                    <a:pt x="1041400" y="533400"/>
                  </a:cubicBezTo>
                  <a:close/>
                  <a:moveTo>
                    <a:pt x="942975" y="463550"/>
                  </a:moveTo>
                  <a:cubicBezTo>
                    <a:pt x="958757" y="463550"/>
                    <a:pt x="971550" y="476343"/>
                    <a:pt x="971550" y="492125"/>
                  </a:cubicBezTo>
                  <a:cubicBezTo>
                    <a:pt x="971550" y="507907"/>
                    <a:pt x="958757" y="520700"/>
                    <a:pt x="942975" y="520700"/>
                  </a:cubicBezTo>
                  <a:cubicBezTo>
                    <a:pt x="927193" y="520700"/>
                    <a:pt x="914400" y="507907"/>
                    <a:pt x="914400" y="492125"/>
                  </a:cubicBezTo>
                  <a:cubicBezTo>
                    <a:pt x="914400" y="476343"/>
                    <a:pt x="927193" y="463550"/>
                    <a:pt x="942975" y="463550"/>
                  </a:cubicBezTo>
                  <a:close/>
                  <a:moveTo>
                    <a:pt x="746125" y="114300"/>
                  </a:moveTo>
                  <a:cubicBezTo>
                    <a:pt x="761907" y="114300"/>
                    <a:pt x="774700" y="127093"/>
                    <a:pt x="774700" y="142875"/>
                  </a:cubicBezTo>
                  <a:cubicBezTo>
                    <a:pt x="774700" y="158657"/>
                    <a:pt x="761907" y="171450"/>
                    <a:pt x="746125" y="171450"/>
                  </a:cubicBezTo>
                  <a:cubicBezTo>
                    <a:pt x="730343" y="171450"/>
                    <a:pt x="717550" y="158657"/>
                    <a:pt x="717550" y="142875"/>
                  </a:cubicBezTo>
                  <a:cubicBezTo>
                    <a:pt x="717550" y="127093"/>
                    <a:pt x="730343" y="114300"/>
                    <a:pt x="746125" y="114300"/>
                  </a:cubicBezTo>
                  <a:close/>
                  <a:moveTo>
                    <a:pt x="603250" y="104775"/>
                  </a:moveTo>
                  <a:cubicBezTo>
                    <a:pt x="619032" y="104775"/>
                    <a:pt x="631825" y="117568"/>
                    <a:pt x="631825" y="133350"/>
                  </a:cubicBezTo>
                  <a:cubicBezTo>
                    <a:pt x="631825" y="149132"/>
                    <a:pt x="619032" y="161925"/>
                    <a:pt x="603250" y="161925"/>
                  </a:cubicBezTo>
                  <a:cubicBezTo>
                    <a:pt x="587468" y="161925"/>
                    <a:pt x="574675" y="149132"/>
                    <a:pt x="574675" y="133350"/>
                  </a:cubicBezTo>
                  <a:cubicBezTo>
                    <a:pt x="574675" y="117568"/>
                    <a:pt x="587468" y="104775"/>
                    <a:pt x="603250" y="104775"/>
                  </a:cubicBezTo>
                  <a:close/>
                  <a:moveTo>
                    <a:pt x="654050" y="66675"/>
                  </a:moveTo>
                  <a:cubicBezTo>
                    <a:pt x="669832" y="66675"/>
                    <a:pt x="682625" y="79468"/>
                    <a:pt x="682625" y="95250"/>
                  </a:cubicBezTo>
                  <a:cubicBezTo>
                    <a:pt x="682625" y="111032"/>
                    <a:pt x="669832" y="123825"/>
                    <a:pt x="654050" y="123825"/>
                  </a:cubicBezTo>
                  <a:cubicBezTo>
                    <a:pt x="638268" y="123825"/>
                    <a:pt x="625475" y="111032"/>
                    <a:pt x="625475" y="95250"/>
                  </a:cubicBezTo>
                  <a:cubicBezTo>
                    <a:pt x="625475" y="79468"/>
                    <a:pt x="638268" y="66675"/>
                    <a:pt x="654050" y="66675"/>
                  </a:cubicBezTo>
                  <a:close/>
                  <a:moveTo>
                    <a:pt x="241300" y="57150"/>
                  </a:moveTo>
                  <a:cubicBezTo>
                    <a:pt x="257082" y="57150"/>
                    <a:pt x="269875" y="69943"/>
                    <a:pt x="269875" y="85725"/>
                  </a:cubicBezTo>
                  <a:cubicBezTo>
                    <a:pt x="269875" y="101507"/>
                    <a:pt x="257082" y="114300"/>
                    <a:pt x="241300" y="114300"/>
                  </a:cubicBezTo>
                  <a:cubicBezTo>
                    <a:pt x="225518" y="114300"/>
                    <a:pt x="212725" y="101507"/>
                    <a:pt x="212725" y="85725"/>
                  </a:cubicBezTo>
                  <a:cubicBezTo>
                    <a:pt x="212725" y="69943"/>
                    <a:pt x="225518" y="57150"/>
                    <a:pt x="241300" y="57150"/>
                  </a:cubicBezTo>
                  <a:close/>
                  <a:moveTo>
                    <a:pt x="504825" y="38100"/>
                  </a:moveTo>
                  <a:cubicBezTo>
                    <a:pt x="520607" y="38100"/>
                    <a:pt x="533400" y="50893"/>
                    <a:pt x="533400" y="66675"/>
                  </a:cubicBezTo>
                  <a:cubicBezTo>
                    <a:pt x="533400" y="82457"/>
                    <a:pt x="520607" y="95250"/>
                    <a:pt x="504825" y="95250"/>
                  </a:cubicBezTo>
                  <a:cubicBezTo>
                    <a:pt x="489043" y="95250"/>
                    <a:pt x="476250" y="82457"/>
                    <a:pt x="476250" y="66675"/>
                  </a:cubicBezTo>
                  <a:cubicBezTo>
                    <a:pt x="476250" y="50893"/>
                    <a:pt x="489043" y="38100"/>
                    <a:pt x="504825" y="38100"/>
                  </a:cubicBezTo>
                  <a:close/>
                  <a:moveTo>
                    <a:pt x="587375" y="9525"/>
                  </a:moveTo>
                  <a:cubicBezTo>
                    <a:pt x="603157" y="9525"/>
                    <a:pt x="615950" y="22318"/>
                    <a:pt x="615950" y="38100"/>
                  </a:cubicBezTo>
                  <a:cubicBezTo>
                    <a:pt x="615950" y="53882"/>
                    <a:pt x="603157" y="66675"/>
                    <a:pt x="587375" y="66675"/>
                  </a:cubicBezTo>
                  <a:cubicBezTo>
                    <a:pt x="571593" y="66675"/>
                    <a:pt x="558800" y="53882"/>
                    <a:pt x="558800" y="38100"/>
                  </a:cubicBezTo>
                  <a:cubicBezTo>
                    <a:pt x="558800" y="22318"/>
                    <a:pt x="571593" y="9525"/>
                    <a:pt x="587375" y="9525"/>
                  </a:cubicBezTo>
                  <a:close/>
                  <a:moveTo>
                    <a:pt x="720725" y="0"/>
                  </a:moveTo>
                  <a:cubicBezTo>
                    <a:pt x="736507" y="0"/>
                    <a:pt x="749300" y="12793"/>
                    <a:pt x="749300" y="28575"/>
                  </a:cubicBezTo>
                  <a:cubicBezTo>
                    <a:pt x="749300" y="44357"/>
                    <a:pt x="736507" y="57150"/>
                    <a:pt x="720725" y="57150"/>
                  </a:cubicBezTo>
                  <a:cubicBezTo>
                    <a:pt x="704943" y="57150"/>
                    <a:pt x="692150" y="44357"/>
                    <a:pt x="692150" y="28575"/>
                  </a:cubicBezTo>
                  <a:cubicBezTo>
                    <a:pt x="692150" y="12793"/>
                    <a:pt x="704943" y="0"/>
                    <a:pt x="720725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5FEA401F-AC5D-F3B9-36D2-6DC46327A4F8}"/>
                </a:ext>
              </a:extLst>
            </p:cNvPr>
            <p:cNvSpPr/>
            <p:nvPr/>
          </p:nvSpPr>
          <p:spPr>
            <a:xfrm>
              <a:off x="4210756" y="3092193"/>
              <a:ext cx="287093" cy="287093"/>
            </a:xfrm>
            <a:prstGeom prst="ellipse">
              <a:avLst/>
            </a:prstGeom>
            <a:solidFill>
              <a:srgbClr val="7030A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95832886-1EB8-7DC5-6D76-1FC1F2DD052E}"/>
                </a:ext>
              </a:extLst>
            </p:cNvPr>
            <p:cNvSpPr/>
            <p:nvPr/>
          </p:nvSpPr>
          <p:spPr>
            <a:xfrm>
              <a:off x="4444089" y="3266929"/>
              <a:ext cx="230975" cy="230975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01FD701B-675E-A5CD-A33B-04941BEC0F41}"/>
                </a:ext>
              </a:extLst>
            </p:cNvPr>
            <p:cNvSpPr/>
            <p:nvPr/>
          </p:nvSpPr>
          <p:spPr>
            <a:xfrm>
              <a:off x="4189690" y="3374856"/>
              <a:ext cx="347828" cy="347828"/>
            </a:xfrm>
            <a:prstGeom prst="ellipse">
              <a:avLst/>
            </a:prstGeom>
            <a:solidFill>
              <a:srgbClr val="FF99FF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B47BDA14-5B3C-7540-C101-557D11322EC1}"/>
                </a:ext>
              </a:extLst>
            </p:cNvPr>
            <p:cNvSpPr/>
            <p:nvPr/>
          </p:nvSpPr>
          <p:spPr>
            <a:xfrm>
              <a:off x="4402415" y="3622506"/>
              <a:ext cx="347828" cy="347828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4F6A5583-0941-86D5-3722-38BD601652EE}"/>
                </a:ext>
              </a:extLst>
            </p:cNvPr>
            <p:cNvSpPr/>
            <p:nvPr/>
          </p:nvSpPr>
          <p:spPr>
            <a:xfrm>
              <a:off x="4120147" y="3641863"/>
              <a:ext cx="290064" cy="290064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FD6F81B-A777-5584-3870-4ED2B49F0B9F}"/>
                </a:ext>
              </a:extLst>
            </p:cNvPr>
            <p:cNvSpPr/>
            <p:nvPr/>
          </p:nvSpPr>
          <p:spPr>
            <a:xfrm>
              <a:off x="2955220" y="3628772"/>
              <a:ext cx="361862" cy="361860"/>
            </a:xfrm>
            <a:custGeom>
              <a:avLst/>
              <a:gdLst>
                <a:gd name="connsiteX0" fmla="*/ 213718 w 361862"/>
                <a:gd name="connsiteY0" fmla="*/ 214335 h 361860"/>
                <a:gd name="connsiteX1" fmla="*/ 213718 w 361862"/>
                <a:gd name="connsiteY1" fmla="*/ 297270 h 361860"/>
                <a:gd name="connsiteX2" fmla="*/ 289636 w 361862"/>
                <a:gd name="connsiteY2" fmla="*/ 297270 h 361860"/>
                <a:gd name="connsiteX3" fmla="*/ 294197 w 361862"/>
                <a:gd name="connsiteY3" fmla="*/ 294195 h 361860"/>
                <a:gd name="connsiteX4" fmla="*/ 296653 w 361862"/>
                <a:gd name="connsiteY4" fmla="*/ 290552 h 361860"/>
                <a:gd name="connsiteX5" fmla="*/ 296653 w 361862"/>
                <a:gd name="connsiteY5" fmla="*/ 214335 h 361860"/>
                <a:gd name="connsiteX6" fmla="*/ 68582 w 361862"/>
                <a:gd name="connsiteY6" fmla="*/ 214335 h 361860"/>
                <a:gd name="connsiteX7" fmla="*/ 68582 w 361862"/>
                <a:gd name="connsiteY7" fmla="*/ 294813 h 361860"/>
                <a:gd name="connsiteX8" fmla="*/ 72226 w 361862"/>
                <a:gd name="connsiteY8" fmla="*/ 297270 h 361860"/>
                <a:gd name="connsiteX9" fmla="*/ 151517 w 361862"/>
                <a:gd name="connsiteY9" fmla="*/ 297270 h 361860"/>
                <a:gd name="connsiteX10" fmla="*/ 151517 w 361862"/>
                <a:gd name="connsiteY10" fmla="*/ 214335 h 361860"/>
                <a:gd name="connsiteX11" fmla="*/ 213718 w 361862"/>
                <a:gd name="connsiteY11" fmla="*/ 64591 h 361860"/>
                <a:gd name="connsiteX12" fmla="*/ 213718 w 361862"/>
                <a:gd name="connsiteY12" fmla="*/ 147526 h 361860"/>
                <a:gd name="connsiteX13" fmla="*/ 296653 w 361862"/>
                <a:gd name="connsiteY13" fmla="*/ 147526 h 361860"/>
                <a:gd name="connsiteX14" fmla="*/ 296653 w 361862"/>
                <a:gd name="connsiteY14" fmla="*/ 71308 h 361860"/>
                <a:gd name="connsiteX15" fmla="*/ 294197 w 361862"/>
                <a:gd name="connsiteY15" fmla="*/ 67665 h 361860"/>
                <a:gd name="connsiteX16" fmla="*/ 289638 w 361862"/>
                <a:gd name="connsiteY16" fmla="*/ 64591 h 361860"/>
                <a:gd name="connsiteX17" fmla="*/ 72224 w 361862"/>
                <a:gd name="connsiteY17" fmla="*/ 64591 h 361860"/>
                <a:gd name="connsiteX18" fmla="*/ 68582 w 361862"/>
                <a:gd name="connsiteY18" fmla="*/ 67047 h 361860"/>
                <a:gd name="connsiteX19" fmla="*/ 68582 w 361862"/>
                <a:gd name="connsiteY19" fmla="*/ 147526 h 361860"/>
                <a:gd name="connsiteX20" fmla="*/ 151517 w 361862"/>
                <a:gd name="connsiteY20" fmla="*/ 147526 h 361860"/>
                <a:gd name="connsiteX21" fmla="*/ 151517 w 361862"/>
                <a:gd name="connsiteY21" fmla="*/ 64591 h 361860"/>
                <a:gd name="connsiteX22" fmla="*/ 180931 w 361862"/>
                <a:gd name="connsiteY22" fmla="*/ 20749 h 361860"/>
                <a:gd name="connsiteX23" fmla="*/ 118581 w 361862"/>
                <a:gd name="connsiteY23" fmla="*/ 33337 h 361860"/>
                <a:gd name="connsiteX24" fmla="*/ 101838 w 361862"/>
                <a:gd name="connsiteY24" fmla="*/ 44625 h 361860"/>
                <a:gd name="connsiteX25" fmla="*/ 171483 w 361862"/>
                <a:gd name="connsiteY25" fmla="*/ 44625 h 361860"/>
                <a:gd name="connsiteX26" fmla="*/ 171483 w 361862"/>
                <a:gd name="connsiteY26" fmla="*/ 167492 h 361860"/>
                <a:gd name="connsiteX27" fmla="*/ 48616 w 361862"/>
                <a:gd name="connsiteY27" fmla="*/ 167492 h 361860"/>
                <a:gd name="connsiteX28" fmla="*/ 48616 w 361862"/>
                <a:gd name="connsiteY28" fmla="*/ 95918 h 361860"/>
                <a:gd name="connsiteX29" fmla="*/ 33337 w 361862"/>
                <a:gd name="connsiteY29" fmla="*/ 118580 h 361860"/>
                <a:gd name="connsiteX30" fmla="*/ 20749 w 361862"/>
                <a:gd name="connsiteY30" fmla="*/ 180930 h 361860"/>
                <a:gd name="connsiteX31" fmla="*/ 33337 w 361862"/>
                <a:gd name="connsiteY31" fmla="*/ 243280 h 361860"/>
                <a:gd name="connsiteX32" fmla="*/ 48616 w 361862"/>
                <a:gd name="connsiteY32" fmla="*/ 265942 h 361860"/>
                <a:gd name="connsiteX33" fmla="*/ 48616 w 361862"/>
                <a:gd name="connsiteY33" fmla="*/ 194368 h 361860"/>
                <a:gd name="connsiteX34" fmla="*/ 171483 w 361862"/>
                <a:gd name="connsiteY34" fmla="*/ 194368 h 361860"/>
                <a:gd name="connsiteX35" fmla="*/ 171483 w 361862"/>
                <a:gd name="connsiteY35" fmla="*/ 317235 h 361860"/>
                <a:gd name="connsiteX36" fmla="*/ 101838 w 361862"/>
                <a:gd name="connsiteY36" fmla="*/ 317235 h 361860"/>
                <a:gd name="connsiteX37" fmla="*/ 118581 w 361862"/>
                <a:gd name="connsiteY37" fmla="*/ 328523 h 361860"/>
                <a:gd name="connsiteX38" fmla="*/ 180931 w 361862"/>
                <a:gd name="connsiteY38" fmla="*/ 341111 h 361860"/>
                <a:gd name="connsiteX39" fmla="*/ 243281 w 361862"/>
                <a:gd name="connsiteY39" fmla="*/ 328523 h 361860"/>
                <a:gd name="connsiteX40" fmla="*/ 260024 w 361862"/>
                <a:gd name="connsiteY40" fmla="*/ 317235 h 361860"/>
                <a:gd name="connsiteX41" fmla="*/ 193752 w 361862"/>
                <a:gd name="connsiteY41" fmla="*/ 317235 h 361860"/>
                <a:gd name="connsiteX42" fmla="*/ 193752 w 361862"/>
                <a:gd name="connsiteY42" fmla="*/ 194368 h 361860"/>
                <a:gd name="connsiteX43" fmla="*/ 316618 w 361862"/>
                <a:gd name="connsiteY43" fmla="*/ 194368 h 361860"/>
                <a:gd name="connsiteX44" fmla="*/ 316618 w 361862"/>
                <a:gd name="connsiteY44" fmla="*/ 260940 h 361860"/>
                <a:gd name="connsiteX45" fmla="*/ 328525 w 361862"/>
                <a:gd name="connsiteY45" fmla="*/ 243280 h 361860"/>
                <a:gd name="connsiteX46" fmla="*/ 341113 w 361862"/>
                <a:gd name="connsiteY46" fmla="*/ 180930 h 361860"/>
                <a:gd name="connsiteX47" fmla="*/ 328525 w 361862"/>
                <a:gd name="connsiteY47" fmla="*/ 118580 h 361860"/>
                <a:gd name="connsiteX48" fmla="*/ 316618 w 361862"/>
                <a:gd name="connsiteY48" fmla="*/ 100920 h 361860"/>
                <a:gd name="connsiteX49" fmla="*/ 316618 w 361862"/>
                <a:gd name="connsiteY49" fmla="*/ 167492 h 361860"/>
                <a:gd name="connsiteX50" fmla="*/ 193752 w 361862"/>
                <a:gd name="connsiteY50" fmla="*/ 167492 h 361860"/>
                <a:gd name="connsiteX51" fmla="*/ 193752 w 361862"/>
                <a:gd name="connsiteY51" fmla="*/ 44625 h 361860"/>
                <a:gd name="connsiteX52" fmla="*/ 260024 w 361862"/>
                <a:gd name="connsiteY52" fmla="*/ 44625 h 361860"/>
                <a:gd name="connsiteX53" fmla="*/ 243281 w 361862"/>
                <a:gd name="connsiteY53" fmla="*/ 33337 h 361860"/>
                <a:gd name="connsiteX54" fmla="*/ 180931 w 361862"/>
                <a:gd name="connsiteY54" fmla="*/ 20749 h 361860"/>
                <a:gd name="connsiteX55" fmla="*/ 180931 w 361862"/>
                <a:gd name="connsiteY55" fmla="*/ 0 h 361860"/>
                <a:gd name="connsiteX56" fmla="*/ 361862 w 361862"/>
                <a:gd name="connsiteY56" fmla="*/ 180930 h 361860"/>
                <a:gd name="connsiteX57" fmla="*/ 180931 w 361862"/>
                <a:gd name="connsiteY57" fmla="*/ 361860 h 361860"/>
                <a:gd name="connsiteX58" fmla="*/ 0 w 361862"/>
                <a:gd name="connsiteY58" fmla="*/ 180930 h 361860"/>
                <a:gd name="connsiteX59" fmla="*/ 180931 w 361862"/>
                <a:gd name="connsiteY59" fmla="*/ 0 h 36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61862" h="361860">
                  <a:moveTo>
                    <a:pt x="213718" y="214335"/>
                  </a:moveTo>
                  <a:lnTo>
                    <a:pt x="213718" y="297270"/>
                  </a:lnTo>
                  <a:lnTo>
                    <a:pt x="289636" y="297270"/>
                  </a:lnTo>
                  <a:lnTo>
                    <a:pt x="294197" y="294195"/>
                  </a:lnTo>
                  <a:lnTo>
                    <a:pt x="296653" y="290552"/>
                  </a:lnTo>
                  <a:lnTo>
                    <a:pt x="296653" y="214335"/>
                  </a:lnTo>
                  <a:close/>
                  <a:moveTo>
                    <a:pt x="68582" y="214335"/>
                  </a:moveTo>
                  <a:lnTo>
                    <a:pt x="68582" y="294813"/>
                  </a:lnTo>
                  <a:lnTo>
                    <a:pt x="72226" y="297270"/>
                  </a:lnTo>
                  <a:lnTo>
                    <a:pt x="151517" y="297270"/>
                  </a:lnTo>
                  <a:lnTo>
                    <a:pt x="151517" y="214335"/>
                  </a:lnTo>
                  <a:close/>
                  <a:moveTo>
                    <a:pt x="213718" y="64591"/>
                  </a:moveTo>
                  <a:lnTo>
                    <a:pt x="213718" y="147526"/>
                  </a:lnTo>
                  <a:lnTo>
                    <a:pt x="296653" y="147526"/>
                  </a:lnTo>
                  <a:lnTo>
                    <a:pt x="296653" y="71308"/>
                  </a:lnTo>
                  <a:lnTo>
                    <a:pt x="294197" y="67665"/>
                  </a:lnTo>
                  <a:lnTo>
                    <a:pt x="289638" y="64591"/>
                  </a:lnTo>
                  <a:close/>
                  <a:moveTo>
                    <a:pt x="72224" y="64591"/>
                  </a:moveTo>
                  <a:lnTo>
                    <a:pt x="68582" y="67047"/>
                  </a:lnTo>
                  <a:lnTo>
                    <a:pt x="68582" y="147526"/>
                  </a:lnTo>
                  <a:lnTo>
                    <a:pt x="151517" y="147526"/>
                  </a:lnTo>
                  <a:lnTo>
                    <a:pt x="151517" y="64591"/>
                  </a:lnTo>
                  <a:close/>
                  <a:moveTo>
                    <a:pt x="180931" y="20749"/>
                  </a:moveTo>
                  <a:cubicBezTo>
                    <a:pt x="158815" y="20749"/>
                    <a:pt x="137745" y="25231"/>
                    <a:pt x="118581" y="33337"/>
                  </a:cubicBezTo>
                  <a:lnTo>
                    <a:pt x="101838" y="44625"/>
                  </a:lnTo>
                  <a:lnTo>
                    <a:pt x="171483" y="44625"/>
                  </a:lnTo>
                  <a:lnTo>
                    <a:pt x="171483" y="167492"/>
                  </a:lnTo>
                  <a:lnTo>
                    <a:pt x="48616" y="167492"/>
                  </a:lnTo>
                  <a:lnTo>
                    <a:pt x="48616" y="95918"/>
                  </a:lnTo>
                  <a:lnTo>
                    <a:pt x="33337" y="118580"/>
                  </a:lnTo>
                  <a:cubicBezTo>
                    <a:pt x="25231" y="137744"/>
                    <a:pt x="20749" y="158814"/>
                    <a:pt x="20749" y="180930"/>
                  </a:cubicBezTo>
                  <a:cubicBezTo>
                    <a:pt x="20749" y="203047"/>
                    <a:pt x="25231" y="224116"/>
                    <a:pt x="33337" y="243280"/>
                  </a:cubicBezTo>
                  <a:lnTo>
                    <a:pt x="48616" y="265942"/>
                  </a:lnTo>
                  <a:lnTo>
                    <a:pt x="48616" y="194368"/>
                  </a:lnTo>
                  <a:lnTo>
                    <a:pt x="171483" y="194368"/>
                  </a:lnTo>
                  <a:lnTo>
                    <a:pt x="171483" y="317235"/>
                  </a:lnTo>
                  <a:lnTo>
                    <a:pt x="101838" y="317235"/>
                  </a:lnTo>
                  <a:lnTo>
                    <a:pt x="118581" y="328523"/>
                  </a:lnTo>
                  <a:cubicBezTo>
                    <a:pt x="137745" y="336629"/>
                    <a:pt x="158815" y="341111"/>
                    <a:pt x="180931" y="341111"/>
                  </a:cubicBezTo>
                  <a:cubicBezTo>
                    <a:pt x="203048" y="341111"/>
                    <a:pt x="224117" y="336629"/>
                    <a:pt x="243281" y="328523"/>
                  </a:cubicBezTo>
                  <a:lnTo>
                    <a:pt x="260024" y="317235"/>
                  </a:lnTo>
                  <a:lnTo>
                    <a:pt x="193752" y="317235"/>
                  </a:lnTo>
                  <a:lnTo>
                    <a:pt x="193752" y="194368"/>
                  </a:lnTo>
                  <a:lnTo>
                    <a:pt x="316618" y="194368"/>
                  </a:lnTo>
                  <a:lnTo>
                    <a:pt x="316618" y="260940"/>
                  </a:lnTo>
                  <a:lnTo>
                    <a:pt x="328525" y="243280"/>
                  </a:lnTo>
                  <a:cubicBezTo>
                    <a:pt x="336631" y="224116"/>
                    <a:pt x="341113" y="203047"/>
                    <a:pt x="341113" y="180930"/>
                  </a:cubicBezTo>
                  <a:cubicBezTo>
                    <a:pt x="341113" y="158814"/>
                    <a:pt x="336631" y="137744"/>
                    <a:pt x="328525" y="118580"/>
                  </a:cubicBezTo>
                  <a:lnTo>
                    <a:pt x="316618" y="100920"/>
                  </a:lnTo>
                  <a:lnTo>
                    <a:pt x="316618" y="167492"/>
                  </a:lnTo>
                  <a:lnTo>
                    <a:pt x="193752" y="167492"/>
                  </a:lnTo>
                  <a:lnTo>
                    <a:pt x="193752" y="44625"/>
                  </a:lnTo>
                  <a:lnTo>
                    <a:pt x="260024" y="44625"/>
                  </a:lnTo>
                  <a:lnTo>
                    <a:pt x="243281" y="33337"/>
                  </a:lnTo>
                  <a:cubicBezTo>
                    <a:pt x="224117" y="25231"/>
                    <a:pt x="203048" y="20749"/>
                    <a:pt x="180931" y="20749"/>
                  </a:cubicBezTo>
                  <a:close/>
                  <a:moveTo>
                    <a:pt x="180931" y="0"/>
                  </a:moveTo>
                  <a:cubicBezTo>
                    <a:pt x="280856" y="0"/>
                    <a:pt x="361862" y="81005"/>
                    <a:pt x="361862" y="180930"/>
                  </a:cubicBezTo>
                  <a:cubicBezTo>
                    <a:pt x="361862" y="280855"/>
                    <a:pt x="280856" y="361860"/>
                    <a:pt x="180931" y="361860"/>
                  </a:cubicBezTo>
                  <a:cubicBezTo>
                    <a:pt x="81006" y="361860"/>
                    <a:pt x="0" y="280855"/>
                    <a:pt x="0" y="180930"/>
                  </a:cubicBezTo>
                  <a:cubicBezTo>
                    <a:pt x="0" y="81005"/>
                    <a:pt x="81006" y="0"/>
                    <a:pt x="180931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32B8BCD6-62B6-FAB7-2EA0-EAA2818B331D}"/>
                </a:ext>
              </a:extLst>
            </p:cNvPr>
            <p:cNvSpPr/>
            <p:nvPr/>
          </p:nvSpPr>
          <p:spPr>
            <a:xfrm>
              <a:off x="2078920" y="2467614"/>
              <a:ext cx="257175" cy="728041"/>
            </a:xfrm>
            <a:prstGeom prst="roundRect">
              <a:avLst>
                <a:gd name="adj" fmla="val 50000"/>
              </a:avLst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C7204525-02CA-2F55-6E4D-AAA41A94615E}"/>
                </a:ext>
              </a:extLst>
            </p:cNvPr>
            <p:cNvSpPr/>
            <p:nvPr/>
          </p:nvSpPr>
          <p:spPr>
            <a:xfrm>
              <a:off x="2078920" y="3248664"/>
              <a:ext cx="257175" cy="943942"/>
            </a:xfrm>
            <a:prstGeom prst="roundRect">
              <a:avLst>
                <a:gd name="adj" fmla="val 50000"/>
              </a:avLst>
            </a:prstGeom>
            <a:solidFill>
              <a:srgbClr val="D9BAB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6C15FD8-0636-5D28-A2BC-B16A5CD10A5C}"/>
                </a:ext>
              </a:extLst>
            </p:cNvPr>
            <p:cNvSpPr/>
            <p:nvPr/>
          </p:nvSpPr>
          <p:spPr>
            <a:xfrm>
              <a:off x="1107905" y="2907530"/>
              <a:ext cx="864396" cy="985858"/>
            </a:xfrm>
            <a:custGeom>
              <a:avLst/>
              <a:gdLst>
                <a:gd name="connsiteX0" fmla="*/ 432198 w 864396"/>
                <a:gd name="connsiteY0" fmla="*/ 0 h 985858"/>
                <a:gd name="connsiteX1" fmla="*/ 557267 w 864396"/>
                <a:gd name="connsiteY1" fmla="*/ 50297 h 985858"/>
                <a:gd name="connsiteX2" fmla="*/ 580977 w 864396"/>
                <a:gd name="connsiteY2" fmla="*/ 80977 h 985858"/>
                <a:gd name="connsiteX3" fmla="*/ 581476 w 864396"/>
                <a:gd name="connsiteY3" fmla="*/ 80056 h 985858"/>
                <a:gd name="connsiteX4" fmla="*/ 588756 w 864396"/>
                <a:gd name="connsiteY4" fmla="*/ 91042 h 985858"/>
                <a:gd name="connsiteX5" fmla="*/ 600353 w 864396"/>
                <a:gd name="connsiteY5" fmla="*/ 106049 h 985858"/>
                <a:gd name="connsiteX6" fmla="*/ 602210 w 864396"/>
                <a:gd name="connsiteY6" fmla="*/ 111347 h 985858"/>
                <a:gd name="connsiteX7" fmla="*/ 609847 w 864396"/>
                <a:gd name="connsiteY7" fmla="*/ 122872 h 985858"/>
                <a:gd name="connsiteX8" fmla="*/ 735969 w 864396"/>
                <a:gd name="connsiteY8" fmla="*/ 204867 h 985858"/>
                <a:gd name="connsiteX9" fmla="*/ 733545 w 864396"/>
                <a:gd name="connsiteY9" fmla="*/ 206943 h 985858"/>
                <a:gd name="connsiteX10" fmla="*/ 746499 w 864396"/>
                <a:gd name="connsiteY10" fmla="*/ 212086 h 985858"/>
                <a:gd name="connsiteX11" fmla="*/ 864396 w 864396"/>
                <a:gd name="connsiteY11" fmla="*/ 423883 h 985858"/>
                <a:gd name="connsiteX12" fmla="*/ 834841 w 864396"/>
                <a:gd name="connsiteY12" fmla="*/ 541928 h 985858"/>
                <a:gd name="connsiteX13" fmla="*/ 804241 w 864396"/>
                <a:gd name="connsiteY13" fmla="*/ 585476 h 985858"/>
                <a:gd name="connsiteX14" fmla="*/ 780982 w 864396"/>
                <a:gd name="connsiteY14" fmla="*/ 643636 h 985858"/>
                <a:gd name="connsiteX15" fmla="*/ 770629 w 864396"/>
                <a:gd name="connsiteY15" fmla="*/ 689382 h 985858"/>
                <a:gd name="connsiteX16" fmla="*/ 775496 w 864396"/>
                <a:gd name="connsiteY16" fmla="*/ 738208 h 985858"/>
                <a:gd name="connsiteX17" fmla="*/ 579974 w 864396"/>
                <a:gd name="connsiteY17" fmla="*/ 980827 h 985858"/>
                <a:gd name="connsiteX18" fmla="*/ 565330 w 864396"/>
                <a:gd name="connsiteY18" fmla="*/ 982320 h 985858"/>
                <a:gd name="connsiteX19" fmla="*/ 567309 w 864396"/>
                <a:gd name="connsiteY19" fmla="*/ 985858 h 985858"/>
                <a:gd name="connsiteX20" fmla="*/ 541877 w 864396"/>
                <a:gd name="connsiteY20" fmla="*/ 984711 h 985858"/>
                <a:gd name="connsiteX21" fmla="*/ 530623 w 864396"/>
                <a:gd name="connsiteY21" fmla="*/ 985858 h 985858"/>
                <a:gd name="connsiteX22" fmla="*/ 501498 w 864396"/>
                <a:gd name="connsiteY22" fmla="*/ 982889 h 985858"/>
                <a:gd name="connsiteX23" fmla="*/ 438610 w 864396"/>
                <a:gd name="connsiteY23" fmla="*/ 980052 h 985858"/>
                <a:gd name="connsiteX24" fmla="*/ 369806 w 864396"/>
                <a:gd name="connsiteY24" fmla="*/ 983156 h 985858"/>
                <a:gd name="connsiteX25" fmla="*/ 343298 w 864396"/>
                <a:gd name="connsiteY25" fmla="*/ 985858 h 985858"/>
                <a:gd name="connsiteX26" fmla="*/ 336561 w 864396"/>
                <a:gd name="connsiteY26" fmla="*/ 984656 h 985858"/>
                <a:gd name="connsiteX27" fmla="*/ 309911 w 864396"/>
                <a:gd name="connsiteY27" fmla="*/ 985858 h 985858"/>
                <a:gd name="connsiteX28" fmla="*/ 309909 w 864396"/>
                <a:gd name="connsiteY28" fmla="*/ 985858 h 985858"/>
                <a:gd name="connsiteX29" fmla="*/ 312940 w 864396"/>
                <a:gd name="connsiteY29" fmla="*/ 980440 h 985858"/>
                <a:gd name="connsiteX30" fmla="*/ 259102 w 864396"/>
                <a:gd name="connsiteY30" fmla="*/ 970831 h 985858"/>
                <a:gd name="connsiteX31" fmla="*/ 103400 w 864396"/>
                <a:gd name="connsiteY31" fmla="*/ 788118 h 985858"/>
                <a:gd name="connsiteX32" fmla="*/ 101743 w 864396"/>
                <a:gd name="connsiteY32" fmla="*/ 771498 h 985858"/>
                <a:gd name="connsiteX33" fmla="*/ 99793 w 864396"/>
                <a:gd name="connsiteY33" fmla="*/ 772659 h 985858"/>
                <a:gd name="connsiteX34" fmla="*/ 99793 w 864396"/>
                <a:gd name="connsiteY34" fmla="*/ 772658 h 985858"/>
                <a:gd name="connsiteX35" fmla="*/ 56985 w 864396"/>
                <a:gd name="connsiteY35" fmla="*/ 582883 h 985858"/>
                <a:gd name="connsiteX36" fmla="*/ 52559 w 864396"/>
                <a:gd name="connsiteY36" fmla="*/ 575510 h 985858"/>
                <a:gd name="connsiteX37" fmla="*/ 41820 w 864396"/>
                <a:gd name="connsiteY37" fmla="*/ 562347 h 985858"/>
                <a:gd name="connsiteX38" fmla="*/ 0 w 864396"/>
                <a:gd name="connsiteY38" fmla="*/ 423883 h 985858"/>
                <a:gd name="connsiteX39" fmla="*/ 117897 w 864396"/>
                <a:gd name="connsiteY39" fmla="*/ 212086 h 985858"/>
                <a:gd name="connsiteX40" fmla="*/ 133829 w 864396"/>
                <a:gd name="connsiteY40" fmla="*/ 205760 h 985858"/>
                <a:gd name="connsiteX41" fmla="*/ 132787 w 864396"/>
                <a:gd name="connsiteY41" fmla="*/ 204868 h 985858"/>
                <a:gd name="connsiteX42" fmla="*/ 223002 w 864396"/>
                <a:gd name="connsiteY42" fmla="*/ 158514 h 985858"/>
                <a:gd name="connsiteX43" fmla="*/ 257739 w 864396"/>
                <a:gd name="connsiteY43" fmla="*/ 124034 h 985858"/>
                <a:gd name="connsiteX44" fmla="*/ 264043 w 864396"/>
                <a:gd name="connsiteY44" fmla="*/ 106049 h 985858"/>
                <a:gd name="connsiteX45" fmla="*/ 432198 w 864396"/>
                <a:gd name="connsiteY45" fmla="*/ 0 h 98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64396" h="985858">
                  <a:moveTo>
                    <a:pt x="432198" y="0"/>
                  </a:moveTo>
                  <a:cubicBezTo>
                    <a:pt x="479707" y="0"/>
                    <a:pt x="523280" y="18876"/>
                    <a:pt x="557267" y="50297"/>
                  </a:cubicBezTo>
                  <a:lnTo>
                    <a:pt x="580977" y="80977"/>
                  </a:lnTo>
                  <a:lnTo>
                    <a:pt x="581476" y="80056"/>
                  </a:lnTo>
                  <a:lnTo>
                    <a:pt x="588756" y="91042"/>
                  </a:lnTo>
                  <a:lnTo>
                    <a:pt x="600353" y="106049"/>
                  </a:lnTo>
                  <a:lnTo>
                    <a:pt x="602210" y="111347"/>
                  </a:lnTo>
                  <a:lnTo>
                    <a:pt x="609847" y="122872"/>
                  </a:lnTo>
                  <a:cubicBezTo>
                    <a:pt x="642161" y="162242"/>
                    <a:pt x="685783" y="190851"/>
                    <a:pt x="735969" y="204867"/>
                  </a:cubicBezTo>
                  <a:lnTo>
                    <a:pt x="733545" y="206943"/>
                  </a:lnTo>
                  <a:lnTo>
                    <a:pt x="746499" y="212086"/>
                  </a:lnTo>
                  <a:cubicBezTo>
                    <a:pt x="817181" y="255521"/>
                    <a:pt x="864396" y="334126"/>
                    <a:pt x="864396" y="423883"/>
                  </a:cubicBezTo>
                  <a:cubicBezTo>
                    <a:pt x="864396" y="466625"/>
                    <a:pt x="853690" y="506837"/>
                    <a:pt x="834841" y="541928"/>
                  </a:cubicBezTo>
                  <a:lnTo>
                    <a:pt x="804241" y="585476"/>
                  </a:lnTo>
                  <a:lnTo>
                    <a:pt x="780982" y="643636"/>
                  </a:lnTo>
                  <a:lnTo>
                    <a:pt x="770629" y="689382"/>
                  </a:lnTo>
                  <a:lnTo>
                    <a:pt x="775496" y="738208"/>
                  </a:lnTo>
                  <a:cubicBezTo>
                    <a:pt x="775496" y="857884"/>
                    <a:pt x="691558" y="957734"/>
                    <a:pt x="579974" y="980827"/>
                  </a:cubicBezTo>
                  <a:lnTo>
                    <a:pt x="565330" y="982320"/>
                  </a:lnTo>
                  <a:lnTo>
                    <a:pt x="567309" y="985858"/>
                  </a:lnTo>
                  <a:lnTo>
                    <a:pt x="541877" y="984711"/>
                  </a:lnTo>
                  <a:lnTo>
                    <a:pt x="530623" y="985858"/>
                  </a:lnTo>
                  <a:lnTo>
                    <a:pt x="501498" y="982889"/>
                  </a:lnTo>
                  <a:lnTo>
                    <a:pt x="438610" y="980052"/>
                  </a:lnTo>
                  <a:lnTo>
                    <a:pt x="369806" y="983156"/>
                  </a:lnTo>
                  <a:lnTo>
                    <a:pt x="343298" y="985858"/>
                  </a:lnTo>
                  <a:lnTo>
                    <a:pt x="336561" y="984656"/>
                  </a:lnTo>
                  <a:lnTo>
                    <a:pt x="309911" y="985858"/>
                  </a:lnTo>
                  <a:lnTo>
                    <a:pt x="309909" y="985858"/>
                  </a:lnTo>
                  <a:lnTo>
                    <a:pt x="312940" y="980440"/>
                  </a:lnTo>
                  <a:lnTo>
                    <a:pt x="259102" y="970831"/>
                  </a:lnTo>
                  <a:cubicBezTo>
                    <a:pt x="180342" y="941666"/>
                    <a:pt x="120525" y="872755"/>
                    <a:pt x="103400" y="788118"/>
                  </a:cubicBezTo>
                  <a:lnTo>
                    <a:pt x="101743" y="771498"/>
                  </a:lnTo>
                  <a:lnTo>
                    <a:pt x="99793" y="772659"/>
                  </a:lnTo>
                  <a:lnTo>
                    <a:pt x="99793" y="772658"/>
                  </a:lnTo>
                  <a:cubicBezTo>
                    <a:pt x="101084" y="707319"/>
                    <a:pt x="86033" y="641546"/>
                    <a:pt x="56985" y="582883"/>
                  </a:cubicBezTo>
                  <a:lnTo>
                    <a:pt x="52559" y="575510"/>
                  </a:lnTo>
                  <a:lnTo>
                    <a:pt x="41820" y="562347"/>
                  </a:lnTo>
                  <a:cubicBezTo>
                    <a:pt x="15417" y="522821"/>
                    <a:pt x="0" y="475173"/>
                    <a:pt x="0" y="423883"/>
                  </a:cubicBezTo>
                  <a:cubicBezTo>
                    <a:pt x="0" y="334126"/>
                    <a:pt x="47215" y="255521"/>
                    <a:pt x="117897" y="212086"/>
                  </a:cubicBezTo>
                  <a:lnTo>
                    <a:pt x="133829" y="205760"/>
                  </a:lnTo>
                  <a:lnTo>
                    <a:pt x="132787" y="204868"/>
                  </a:lnTo>
                  <a:cubicBezTo>
                    <a:pt x="166245" y="195524"/>
                    <a:pt x="196784" y="179695"/>
                    <a:pt x="223002" y="158514"/>
                  </a:cubicBezTo>
                  <a:lnTo>
                    <a:pt x="257739" y="124034"/>
                  </a:lnTo>
                  <a:lnTo>
                    <a:pt x="264043" y="106049"/>
                  </a:lnTo>
                  <a:cubicBezTo>
                    <a:pt x="298527" y="42470"/>
                    <a:pt x="360935" y="0"/>
                    <a:pt x="432198" y="0"/>
                  </a:cubicBezTo>
                  <a:close/>
                </a:path>
              </a:pathLst>
            </a:custGeom>
            <a:solidFill>
              <a:srgbClr val="FAE3C1"/>
            </a:solidFill>
            <a:ln w="12700" cap="flat" cmpd="sng" algn="ctr">
              <a:solidFill>
                <a:srgbClr val="A87C8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A9B9FF93-F554-A280-47E5-A88E23C63B3F}"/>
                </a:ext>
              </a:extLst>
            </p:cNvPr>
            <p:cNvSpPr txBox="1"/>
            <p:nvPr/>
          </p:nvSpPr>
          <p:spPr>
            <a:xfrm>
              <a:off x="988764" y="2471649"/>
              <a:ext cx="731875" cy="207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五 千 円</a:t>
              </a: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DBB5BEC1-9BA4-4B13-47E3-D5201CCE7266}"/>
                </a:ext>
              </a:extLst>
            </p:cNvPr>
            <p:cNvSpPr txBox="1"/>
            <p:nvPr/>
          </p:nvSpPr>
          <p:spPr>
            <a:xfrm>
              <a:off x="2460588" y="2684423"/>
              <a:ext cx="830300" cy="842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 券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2B30D8A0-D775-2DDF-9E42-ECC0C60AD090}"/>
                </a:ext>
              </a:extLst>
            </p:cNvPr>
            <p:cNvSpPr txBox="1"/>
            <p:nvPr/>
          </p:nvSpPr>
          <p:spPr>
            <a:xfrm>
              <a:off x="2647579" y="3448120"/>
              <a:ext cx="498512" cy="667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67547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</a:t>
              </a: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47F5A35-6BD6-8586-23F2-CB09ABC06649}"/>
                </a:ext>
              </a:extLst>
            </p:cNvPr>
            <p:cNvSpPr/>
            <p:nvPr/>
          </p:nvSpPr>
          <p:spPr>
            <a:xfrm>
              <a:off x="3947011" y="2481815"/>
              <a:ext cx="801113" cy="1526643"/>
            </a:xfrm>
            <a:custGeom>
              <a:avLst/>
              <a:gdLst>
                <a:gd name="connsiteX0" fmla="*/ 239207 w 801113"/>
                <a:gd name="connsiteY0" fmla="*/ 519 h 1526643"/>
                <a:gd name="connsiteX1" fmla="*/ 313134 w 801113"/>
                <a:gd name="connsiteY1" fmla="*/ 2007 h 1526643"/>
                <a:gd name="connsiteX2" fmla="*/ 747283 w 801113"/>
                <a:gd name="connsiteY2" fmla="*/ 337932 h 1526643"/>
                <a:gd name="connsiteX3" fmla="*/ 544274 w 801113"/>
                <a:gd name="connsiteY3" fmla="*/ 1429550 h 1526643"/>
                <a:gd name="connsiteX4" fmla="*/ 469784 w 801113"/>
                <a:gd name="connsiteY4" fmla="*/ 1526643 h 1526643"/>
                <a:gd name="connsiteX5" fmla="*/ 435093 w 801113"/>
                <a:gd name="connsiteY5" fmla="*/ 1526643 h 1526643"/>
                <a:gd name="connsiteX6" fmla="*/ 497014 w 801113"/>
                <a:gd name="connsiteY6" fmla="*/ 1430921 h 1526643"/>
                <a:gd name="connsiteX7" fmla="*/ 638799 w 801113"/>
                <a:gd name="connsiteY7" fmla="*/ 430207 h 1526643"/>
                <a:gd name="connsiteX8" fmla="*/ 122371 w 801113"/>
                <a:gd name="connsiteY8" fmla="*/ 89032 h 1526643"/>
                <a:gd name="connsiteX9" fmla="*/ 0 w 801113"/>
                <a:gd name="connsiteY9" fmla="*/ 107656 h 1526643"/>
                <a:gd name="connsiteX10" fmla="*/ 0 w 801113"/>
                <a:gd name="connsiteY10" fmla="*/ 52927 h 1526643"/>
                <a:gd name="connsiteX11" fmla="*/ 4096 w 801113"/>
                <a:gd name="connsiteY11" fmla="*/ 51138 h 1526643"/>
                <a:gd name="connsiteX12" fmla="*/ 239207 w 801113"/>
                <a:gd name="connsiteY12" fmla="*/ 519 h 15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113" h="1526643">
                  <a:moveTo>
                    <a:pt x="239207" y="519"/>
                  </a:moveTo>
                  <a:cubicBezTo>
                    <a:pt x="264309" y="-507"/>
                    <a:pt x="288981" y="-9"/>
                    <a:pt x="313134" y="2007"/>
                  </a:cubicBezTo>
                  <a:cubicBezTo>
                    <a:pt x="506357" y="18132"/>
                    <a:pt x="666340" y="131381"/>
                    <a:pt x="747283" y="337932"/>
                  </a:cubicBezTo>
                  <a:cubicBezTo>
                    <a:pt x="868699" y="647757"/>
                    <a:pt x="777795" y="1079518"/>
                    <a:pt x="544274" y="1429550"/>
                  </a:cubicBezTo>
                  <a:lnTo>
                    <a:pt x="469784" y="1526643"/>
                  </a:lnTo>
                  <a:lnTo>
                    <a:pt x="435093" y="1526643"/>
                  </a:lnTo>
                  <a:lnTo>
                    <a:pt x="497014" y="1430921"/>
                  </a:lnTo>
                  <a:cubicBezTo>
                    <a:pt x="687052" y="1095174"/>
                    <a:pt x="748742" y="710755"/>
                    <a:pt x="638799" y="430207"/>
                  </a:cubicBezTo>
                  <a:cubicBezTo>
                    <a:pt x="547180" y="196416"/>
                    <a:pt x="353566" y="78631"/>
                    <a:pt x="122371" y="89032"/>
                  </a:cubicBezTo>
                  <a:lnTo>
                    <a:pt x="0" y="107656"/>
                  </a:lnTo>
                  <a:lnTo>
                    <a:pt x="0" y="52927"/>
                  </a:lnTo>
                  <a:lnTo>
                    <a:pt x="4096" y="51138"/>
                  </a:lnTo>
                  <a:cubicBezTo>
                    <a:pt x="84725" y="20405"/>
                    <a:pt x="163901" y="3600"/>
                    <a:pt x="239207" y="519"/>
                  </a:cubicBezTo>
                  <a:close/>
                </a:path>
              </a:pathLst>
            </a:cu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379DD850-0585-E25D-2894-6BB038401EAA}"/>
                </a:ext>
              </a:extLst>
            </p:cNvPr>
            <p:cNvGrpSpPr/>
            <p:nvPr/>
          </p:nvGrpSpPr>
          <p:grpSpPr>
            <a:xfrm>
              <a:off x="3388519" y="2465600"/>
              <a:ext cx="933450" cy="1452369"/>
              <a:chOff x="3388519" y="2495744"/>
              <a:chExt cx="933450" cy="1452369"/>
            </a:xfrm>
          </p:grpSpPr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84BC226C-9B23-E12D-C4E4-A6097A37A964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347FF0C-7B54-ADAD-9CAC-08F0E3D94DE1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446A731C-7DED-28C7-6B62-05ECB7687440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3405090E-18E9-7D08-8A82-3D6C9201960D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5C5042D6-09D1-1826-A349-B70734E1C67D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41872832-ADA6-9285-AF95-930E86C82DCD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A11E7BFC-3A5F-4292-60C9-0DCD1928F98D}"/>
                  </a:ext>
                </a:extLst>
              </p:cNvPr>
              <p:cNvSpPr/>
              <p:nvPr/>
            </p:nvSpPr>
            <p:spPr>
              <a:xfrm>
                <a:off x="3388519" y="3607594"/>
                <a:ext cx="30718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7181" h="347662">
                    <a:moveTo>
                      <a:pt x="307181" y="347662"/>
                    </a:moveTo>
                    <a:lnTo>
                      <a:pt x="16669" y="347662"/>
                    </a:lnTo>
                    <a:lnTo>
                      <a:pt x="0" y="80962"/>
                    </a:lnTo>
                    <a:lnTo>
                      <a:pt x="109537" y="69056"/>
                    </a:lnTo>
                    <a:lnTo>
                      <a:pt x="185737" y="0"/>
                    </a:lnTo>
                    <a:lnTo>
                      <a:pt x="30718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FF13B38-CC32-84DA-3A65-D75E83A1E345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43100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100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431006" y="128587"/>
                    </a:lnTo>
                    <a:lnTo>
                      <a:pt x="371475" y="414337"/>
                    </a:ln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AEEE279-0B41-3F9C-7BF3-56FCA0592649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13D175A-A043-4127-2963-9F600A1196A3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011C97E6-E772-1A6C-2022-217AC3341162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A6B5809B-3BA0-AE39-C692-E597DE222482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3373A102-2D92-2589-98E6-695D47D68322}"/>
                  </a:ext>
                </a:extLst>
              </p:cNvPr>
              <p:cNvSpPr/>
              <p:nvPr/>
            </p:nvSpPr>
            <p:spPr>
              <a:xfrm>
                <a:off x="3676723" y="3076575"/>
                <a:ext cx="104702" cy="250031"/>
              </a:xfrm>
              <a:custGeom>
                <a:avLst/>
                <a:gdLst>
                  <a:gd name="connsiteX0" fmla="*/ 42088 w 104000"/>
                  <a:gd name="connsiteY0" fmla="*/ 0 h 250031"/>
                  <a:gd name="connsiteX1" fmla="*/ 53994 w 104000"/>
                  <a:gd name="connsiteY1" fmla="*/ 50006 h 250031"/>
                  <a:gd name="connsiteX2" fmla="*/ 25419 w 104000"/>
                  <a:gd name="connsiteY2" fmla="*/ 171450 h 250031"/>
                  <a:gd name="connsiteX3" fmla="*/ 1606 w 104000"/>
                  <a:gd name="connsiteY3" fmla="*/ 195263 h 250031"/>
                  <a:gd name="connsiteX4" fmla="*/ 13513 w 104000"/>
                  <a:gd name="connsiteY4" fmla="*/ 235744 h 250031"/>
                  <a:gd name="connsiteX5" fmla="*/ 104000 w 104000"/>
                  <a:gd name="connsiteY5" fmla="*/ 250031 h 250031"/>
                  <a:gd name="connsiteX0" fmla="*/ 42790 w 104702"/>
                  <a:gd name="connsiteY0" fmla="*/ 0 h 250031"/>
                  <a:gd name="connsiteX1" fmla="*/ 54696 w 104702"/>
                  <a:gd name="connsiteY1" fmla="*/ 50006 h 250031"/>
                  <a:gd name="connsiteX2" fmla="*/ 35646 w 104702"/>
                  <a:gd name="connsiteY2" fmla="*/ 152400 h 250031"/>
                  <a:gd name="connsiteX3" fmla="*/ 2308 w 104702"/>
                  <a:gd name="connsiteY3" fmla="*/ 195263 h 250031"/>
                  <a:gd name="connsiteX4" fmla="*/ 14215 w 104702"/>
                  <a:gd name="connsiteY4" fmla="*/ 235744 h 250031"/>
                  <a:gd name="connsiteX5" fmla="*/ 104702 w 104702"/>
                  <a:gd name="connsiteY5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02" h="250031">
                    <a:moveTo>
                      <a:pt x="42790" y="0"/>
                    </a:moveTo>
                    <a:cubicBezTo>
                      <a:pt x="50132" y="10715"/>
                      <a:pt x="55887" y="24606"/>
                      <a:pt x="54696" y="50006"/>
                    </a:cubicBezTo>
                    <a:cubicBezTo>
                      <a:pt x="53505" y="75406"/>
                      <a:pt x="44377" y="128191"/>
                      <a:pt x="35646" y="152400"/>
                    </a:cubicBezTo>
                    <a:cubicBezTo>
                      <a:pt x="26915" y="176609"/>
                      <a:pt x="5880" y="181372"/>
                      <a:pt x="2308" y="195263"/>
                    </a:cubicBezTo>
                    <a:cubicBezTo>
                      <a:pt x="-1264" y="209154"/>
                      <a:pt x="-2851" y="226616"/>
                      <a:pt x="14215" y="235744"/>
                    </a:cubicBezTo>
                    <a:cubicBezTo>
                      <a:pt x="31281" y="244872"/>
                      <a:pt x="67991" y="247451"/>
                      <a:pt x="104702" y="250031"/>
                    </a:cubicBezTo>
                  </a:path>
                </a:pathLst>
              </a:custGeom>
              <a:noFill/>
              <a:ln w="12700" cap="flat" cmpd="sng" algn="ctr">
                <a:solidFill>
                  <a:srgbClr val="5E4A6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5C85B175-7A69-CF00-7B42-A70C9D902CA2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F7E5793-E6E6-7C40-0848-236528F4175A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A2E2A55C-5EB1-CB13-6FE2-6C1813776C24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A1A08970-00BE-B733-29F6-6E1860247A09}"/>
                </a:ext>
              </a:extLst>
            </p:cNvPr>
            <p:cNvSpPr txBox="1"/>
            <p:nvPr/>
          </p:nvSpPr>
          <p:spPr>
            <a:xfrm>
              <a:off x="3392451" y="3992580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A18B4AC-27B9-1D20-C3CD-943A83DBD8A7}"/>
                </a:ext>
              </a:extLst>
            </p:cNvPr>
            <p:cNvSpPr/>
            <p:nvPr/>
          </p:nvSpPr>
          <p:spPr>
            <a:xfrm>
              <a:off x="4239499" y="3846531"/>
              <a:ext cx="505229" cy="342901"/>
            </a:xfrm>
            <a:custGeom>
              <a:avLst/>
              <a:gdLst>
                <a:gd name="connsiteX0" fmla="*/ 255111 w 505229"/>
                <a:gd name="connsiteY0" fmla="*/ 0 h 342901"/>
                <a:gd name="connsiteX1" fmla="*/ 353614 w 505229"/>
                <a:gd name="connsiteY1" fmla="*/ 40801 h 342901"/>
                <a:gd name="connsiteX2" fmla="*/ 367848 w 505229"/>
                <a:gd name="connsiteY2" fmla="*/ 61913 h 342901"/>
                <a:gd name="connsiteX3" fmla="*/ 395692 w 505229"/>
                <a:gd name="connsiteY3" fmla="*/ 61913 h 342901"/>
                <a:gd name="connsiteX4" fmla="*/ 505229 w 505229"/>
                <a:gd name="connsiteY4" fmla="*/ 171450 h 342901"/>
                <a:gd name="connsiteX5" fmla="*/ 395692 w 505229"/>
                <a:gd name="connsiteY5" fmla="*/ 280987 h 342901"/>
                <a:gd name="connsiteX6" fmla="*/ 367847 w 505229"/>
                <a:gd name="connsiteY6" fmla="*/ 280987 h 342901"/>
                <a:gd name="connsiteX7" fmla="*/ 353613 w 505229"/>
                <a:gd name="connsiteY7" fmla="*/ 302100 h 342901"/>
                <a:gd name="connsiteX8" fmla="*/ 255110 w 505229"/>
                <a:gd name="connsiteY8" fmla="*/ 342901 h 342901"/>
                <a:gd name="connsiteX9" fmla="*/ 255111 w 505229"/>
                <a:gd name="connsiteY9" fmla="*/ 342900 h 342901"/>
                <a:gd name="connsiteX10" fmla="*/ 156609 w 505229"/>
                <a:gd name="connsiteY10" fmla="*/ 302099 h 342901"/>
                <a:gd name="connsiteX11" fmla="*/ 142375 w 505229"/>
                <a:gd name="connsiteY11" fmla="*/ 280987 h 342901"/>
                <a:gd name="connsiteX12" fmla="*/ 109537 w 505229"/>
                <a:gd name="connsiteY12" fmla="*/ 280987 h 342901"/>
                <a:gd name="connsiteX13" fmla="*/ 0 w 505229"/>
                <a:gd name="connsiteY13" fmla="*/ 171450 h 342901"/>
                <a:gd name="connsiteX14" fmla="*/ 109537 w 505229"/>
                <a:gd name="connsiteY14" fmla="*/ 61913 h 342901"/>
                <a:gd name="connsiteX15" fmla="*/ 142375 w 505229"/>
                <a:gd name="connsiteY15" fmla="*/ 61913 h 342901"/>
                <a:gd name="connsiteX16" fmla="*/ 156609 w 505229"/>
                <a:gd name="connsiteY16" fmla="*/ 40801 h 342901"/>
                <a:gd name="connsiteX17" fmla="*/ 255111 w 505229"/>
                <a:gd name="connsiteY17" fmla="*/ 0 h 34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5229" h="342901">
                  <a:moveTo>
                    <a:pt x="255111" y="0"/>
                  </a:moveTo>
                  <a:cubicBezTo>
                    <a:pt x="293579" y="0"/>
                    <a:pt x="328405" y="15592"/>
                    <a:pt x="353614" y="40801"/>
                  </a:cubicBezTo>
                  <a:lnTo>
                    <a:pt x="367848" y="61913"/>
                  </a:lnTo>
                  <a:lnTo>
                    <a:pt x="395692" y="61913"/>
                  </a:lnTo>
                  <a:cubicBezTo>
                    <a:pt x="456188" y="61913"/>
                    <a:pt x="505229" y="110954"/>
                    <a:pt x="505229" y="171450"/>
                  </a:cubicBezTo>
                  <a:cubicBezTo>
                    <a:pt x="505229" y="231946"/>
                    <a:pt x="456188" y="280987"/>
                    <a:pt x="395692" y="280987"/>
                  </a:cubicBezTo>
                  <a:lnTo>
                    <a:pt x="367847" y="280987"/>
                  </a:lnTo>
                  <a:lnTo>
                    <a:pt x="353613" y="302100"/>
                  </a:lnTo>
                  <a:cubicBezTo>
                    <a:pt x="328404" y="327309"/>
                    <a:pt x="293578" y="342901"/>
                    <a:pt x="255110" y="342901"/>
                  </a:cubicBezTo>
                  <a:lnTo>
                    <a:pt x="255111" y="342900"/>
                  </a:lnTo>
                  <a:cubicBezTo>
                    <a:pt x="216644" y="342900"/>
                    <a:pt x="181818" y="327308"/>
                    <a:pt x="156609" y="302099"/>
                  </a:cubicBezTo>
                  <a:lnTo>
                    <a:pt x="142375" y="280987"/>
                  </a:lnTo>
                  <a:lnTo>
                    <a:pt x="109537" y="280987"/>
                  </a:lnTo>
                  <a:cubicBezTo>
                    <a:pt x="49041" y="280987"/>
                    <a:pt x="0" y="231946"/>
                    <a:pt x="0" y="171450"/>
                  </a:cubicBezTo>
                  <a:cubicBezTo>
                    <a:pt x="0" y="110954"/>
                    <a:pt x="49041" y="61913"/>
                    <a:pt x="109537" y="61913"/>
                  </a:cubicBezTo>
                  <a:lnTo>
                    <a:pt x="142375" y="61913"/>
                  </a:lnTo>
                  <a:lnTo>
                    <a:pt x="156609" y="40801"/>
                  </a:lnTo>
                  <a:cubicBezTo>
                    <a:pt x="181818" y="15592"/>
                    <a:pt x="216644" y="0"/>
                    <a:pt x="255111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08DF1B72-C189-064C-828D-7DAAACA4C832}"/>
                </a:ext>
              </a:extLst>
            </p:cNvPr>
            <p:cNvSpPr txBox="1"/>
            <p:nvPr/>
          </p:nvSpPr>
          <p:spPr>
            <a:xfrm>
              <a:off x="4279106" y="3922731"/>
              <a:ext cx="402432" cy="1714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1" i="0" u="none" strike="noStrike" kern="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64685BFB-6841-7ABD-61D0-11D40B5CB09B}"/>
                </a:ext>
              </a:extLst>
            </p:cNvPr>
            <p:cNvGrpSpPr/>
            <p:nvPr/>
          </p:nvGrpSpPr>
          <p:grpSpPr>
            <a:xfrm>
              <a:off x="2079246" y="2571937"/>
              <a:ext cx="259308" cy="439325"/>
              <a:chOff x="3407570" y="2495744"/>
              <a:chExt cx="857249" cy="1452369"/>
            </a:xfrm>
          </p:grpSpPr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607A02F7-8F04-041A-D35B-E1441007C4C6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C697E9C5-8FDA-EA66-0760-0BB256A1848C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B2C075EF-3DC4-DA23-DA88-8C82B626A3BD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B6EC23EF-D52D-8D0D-908C-4897617609DC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41B2B888-F0EB-FE16-26D1-AB460576E3D3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A2AB17CB-9356-42D3-26F4-1E8138C3FEC5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545F1B94-F4C1-755A-A11C-C122B4E5127D}"/>
                  </a:ext>
                </a:extLst>
              </p:cNvPr>
              <p:cNvSpPr/>
              <p:nvPr/>
            </p:nvSpPr>
            <p:spPr>
              <a:xfrm>
                <a:off x="3407570" y="3607594"/>
                <a:ext cx="28813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  <a:gd name="connsiteX0" fmla="*/ 290512 w 290512"/>
                  <a:gd name="connsiteY0" fmla="*/ 347662 h 347662"/>
                  <a:gd name="connsiteX1" fmla="*/ 0 w 290512"/>
                  <a:gd name="connsiteY1" fmla="*/ 347662 h 347662"/>
                  <a:gd name="connsiteX2" fmla="*/ 7144 w 290512"/>
                  <a:gd name="connsiteY2" fmla="*/ 73669 h 347662"/>
                  <a:gd name="connsiteX3" fmla="*/ 92868 w 290512"/>
                  <a:gd name="connsiteY3" fmla="*/ 69056 h 347662"/>
                  <a:gd name="connsiteX4" fmla="*/ 169068 w 290512"/>
                  <a:gd name="connsiteY4" fmla="*/ 0 h 347662"/>
                  <a:gd name="connsiteX5" fmla="*/ 290512 w 290512"/>
                  <a:gd name="connsiteY5" fmla="*/ 347662 h 347662"/>
                  <a:gd name="connsiteX0" fmla="*/ 288131 w 288131"/>
                  <a:gd name="connsiteY0" fmla="*/ 347662 h 347662"/>
                  <a:gd name="connsiteX1" fmla="*/ 0 w 288131"/>
                  <a:gd name="connsiteY1" fmla="*/ 347662 h 347662"/>
                  <a:gd name="connsiteX2" fmla="*/ 4763 w 288131"/>
                  <a:gd name="connsiteY2" fmla="*/ 73669 h 347662"/>
                  <a:gd name="connsiteX3" fmla="*/ 90487 w 288131"/>
                  <a:gd name="connsiteY3" fmla="*/ 69056 h 347662"/>
                  <a:gd name="connsiteX4" fmla="*/ 166687 w 288131"/>
                  <a:gd name="connsiteY4" fmla="*/ 0 h 347662"/>
                  <a:gd name="connsiteX5" fmla="*/ 288131 w 28813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131" h="347662">
                    <a:moveTo>
                      <a:pt x="288131" y="347662"/>
                    </a:moveTo>
                    <a:lnTo>
                      <a:pt x="0" y="347662"/>
                    </a:lnTo>
                    <a:cubicBezTo>
                      <a:pt x="1588" y="256331"/>
                      <a:pt x="3175" y="165000"/>
                      <a:pt x="4763" y="73669"/>
                    </a:cubicBezTo>
                    <a:lnTo>
                      <a:pt x="90487" y="69056"/>
                    </a:lnTo>
                    <a:lnTo>
                      <a:pt x="166687" y="0"/>
                    </a:lnTo>
                    <a:lnTo>
                      <a:pt x="28813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A117BEA8-7A36-C120-1E0B-7C48A8B25EDC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37385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  <a:gd name="connsiteX0" fmla="*/ 0 w 373856"/>
                  <a:gd name="connsiteY0" fmla="*/ 416719 h 416719"/>
                  <a:gd name="connsiteX1" fmla="*/ 204787 w 373856"/>
                  <a:gd name="connsiteY1" fmla="*/ 90487 h 416719"/>
                  <a:gd name="connsiteX2" fmla="*/ 226218 w 373856"/>
                  <a:gd name="connsiteY2" fmla="*/ 0 h 416719"/>
                  <a:gd name="connsiteX3" fmla="*/ 285750 w 373856"/>
                  <a:gd name="connsiteY3" fmla="*/ 50006 h 416719"/>
                  <a:gd name="connsiteX4" fmla="*/ 373856 w 373856"/>
                  <a:gd name="connsiteY4" fmla="*/ 102393 h 416719"/>
                  <a:gd name="connsiteX5" fmla="*/ 371475 w 373856"/>
                  <a:gd name="connsiteY5" fmla="*/ 414337 h 416719"/>
                  <a:gd name="connsiteX6" fmla="*/ 0 w 37385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385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373856" y="102393"/>
                    </a:lnTo>
                    <a:cubicBezTo>
                      <a:pt x="373062" y="206374"/>
                      <a:pt x="372269" y="310356"/>
                      <a:pt x="371475" y="414337"/>
                    </a:cubicBez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A93CCEBB-BC30-DF8B-9EBA-1CC4B7C91A6D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D9F5C2C-52D8-1082-5400-DBC2CF3C94AB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3FF00B33-8F42-024D-5FBA-1AC4A9D63563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9C608627-DA67-D60F-C342-80FFF57BE097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118EBE1-1C7B-F4BC-67F0-28A2A6527C74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978FEE17-C5F0-F1FA-5AC0-42017E8A3BF2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002F801C-1C4E-A633-6B01-E1E429E708D7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33B6C14-9AB8-556B-4BAA-79365EE4B4BE}"/>
                </a:ext>
              </a:extLst>
            </p:cNvPr>
            <p:cNvSpPr/>
            <p:nvPr/>
          </p:nvSpPr>
          <p:spPr>
            <a:xfrm>
              <a:off x="3038562" y="4129379"/>
              <a:ext cx="1371474" cy="75394"/>
            </a:xfrm>
            <a:custGeom>
              <a:avLst/>
              <a:gdLst>
                <a:gd name="connsiteX0" fmla="*/ 154035 w 1371474"/>
                <a:gd name="connsiteY0" fmla="*/ 0 h 75394"/>
                <a:gd name="connsiteX1" fmla="*/ 260553 w 1371474"/>
                <a:gd name="connsiteY1" fmla="*/ 12339 h 75394"/>
                <a:gd name="connsiteX2" fmla="*/ 290341 w 1371474"/>
                <a:gd name="connsiteY2" fmla="*/ 32449 h 75394"/>
                <a:gd name="connsiteX3" fmla="*/ 292667 w 1371474"/>
                <a:gd name="connsiteY3" fmla="*/ 29776 h 75394"/>
                <a:gd name="connsiteX4" fmla="*/ 300079 w 1371474"/>
                <a:gd name="connsiteY4" fmla="*/ 28314 h 75394"/>
                <a:gd name="connsiteX5" fmla="*/ 323742 w 1371474"/>
                <a:gd name="connsiteY5" fmla="*/ 12339 h 75394"/>
                <a:gd name="connsiteX6" fmla="*/ 430260 w 1371474"/>
                <a:gd name="connsiteY6" fmla="*/ 0 h 75394"/>
                <a:gd name="connsiteX7" fmla="*/ 536778 w 1371474"/>
                <a:gd name="connsiteY7" fmla="*/ 12339 h 75394"/>
                <a:gd name="connsiteX8" fmla="*/ 560797 w 1371474"/>
                <a:gd name="connsiteY8" fmla="*/ 28555 h 75394"/>
                <a:gd name="connsiteX9" fmla="*/ 562016 w 1371474"/>
                <a:gd name="connsiteY9" fmla="*/ 28314 h 75394"/>
                <a:gd name="connsiteX10" fmla="*/ 585679 w 1371474"/>
                <a:gd name="connsiteY10" fmla="*/ 12339 h 75394"/>
                <a:gd name="connsiteX11" fmla="*/ 692197 w 1371474"/>
                <a:gd name="connsiteY11" fmla="*/ 0 h 75394"/>
                <a:gd name="connsiteX12" fmla="*/ 798715 w 1371474"/>
                <a:gd name="connsiteY12" fmla="*/ 12339 h 75394"/>
                <a:gd name="connsiteX13" fmla="*/ 822734 w 1371474"/>
                <a:gd name="connsiteY13" fmla="*/ 28555 h 75394"/>
                <a:gd name="connsiteX14" fmla="*/ 823953 w 1371474"/>
                <a:gd name="connsiteY14" fmla="*/ 28314 h 75394"/>
                <a:gd name="connsiteX15" fmla="*/ 847616 w 1371474"/>
                <a:gd name="connsiteY15" fmla="*/ 12339 h 75394"/>
                <a:gd name="connsiteX16" fmla="*/ 954134 w 1371474"/>
                <a:gd name="connsiteY16" fmla="*/ 0 h 75394"/>
                <a:gd name="connsiteX17" fmla="*/ 1060652 w 1371474"/>
                <a:gd name="connsiteY17" fmla="*/ 12339 h 75394"/>
                <a:gd name="connsiteX18" fmla="*/ 1085748 w 1371474"/>
                <a:gd name="connsiteY18" fmla="*/ 29282 h 75394"/>
                <a:gd name="connsiteX19" fmla="*/ 1090653 w 1371474"/>
                <a:gd name="connsiteY19" fmla="*/ 28314 h 75394"/>
                <a:gd name="connsiteX20" fmla="*/ 1114316 w 1371474"/>
                <a:gd name="connsiteY20" fmla="*/ 12339 h 75394"/>
                <a:gd name="connsiteX21" fmla="*/ 1220834 w 1371474"/>
                <a:gd name="connsiteY21" fmla="*/ 0 h 75394"/>
                <a:gd name="connsiteX22" fmla="*/ 1371474 w 1371474"/>
                <a:gd name="connsiteY22" fmla="*/ 42127 h 75394"/>
                <a:gd name="connsiteX23" fmla="*/ 1365748 w 1371474"/>
                <a:gd name="connsiteY23" fmla="*/ 45993 h 75394"/>
                <a:gd name="connsiteX24" fmla="*/ 1368078 w 1371474"/>
                <a:gd name="connsiteY24" fmla="*/ 48672 h 75394"/>
                <a:gd name="connsiteX25" fmla="*/ 1311943 w 1371474"/>
                <a:gd name="connsiteY25" fmla="*/ 75394 h 75394"/>
                <a:gd name="connsiteX26" fmla="*/ 1272249 w 1371474"/>
                <a:gd name="connsiteY26" fmla="*/ 67568 h 75394"/>
                <a:gd name="connsiteX27" fmla="*/ 1265710 w 1371474"/>
                <a:gd name="connsiteY27" fmla="*/ 60052 h 75394"/>
                <a:gd name="connsiteX28" fmla="*/ 1256129 w 1371474"/>
                <a:gd name="connsiteY28" fmla="*/ 60052 h 75394"/>
                <a:gd name="connsiteX29" fmla="*/ 1249590 w 1371474"/>
                <a:gd name="connsiteY29" fmla="*/ 67568 h 75394"/>
                <a:gd name="connsiteX30" fmla="*/ 1209896 w 1371474"/>
                <a:gd name="connsiteY30" fmla="*/ 75394 h 75394"/>
                <a:gd name="connsiteX31" fmla="*/ 1170202 w 1371474"/>
                <a:gd name="connsiteY31" fmla="*/ 67568 h 75394"/>
                <a:gd name="connsiteX32" fmla="*/ 1166415 w 1371474"/>
                <a:gd name="connsiteY32" fmla="*/ 63215 h 75394"/>
                <a:gd name="connsiteX33" fmla="*/ 1162628 w 1371474"/>
                <a:gd name="connsiteY33" fmla="*/ 67568 h 75394"/>
                <a:gd name="connsiteX34" fmla="*/ 1122935 w 1371474"/>
                <a:gd name="connsiteY34" fmla="*/ 75394 h 75394"/>
                <a:gd name="connsiteX35" fmla="*/ 1084089 w 1371474"/>
                <a:gd name="connsiteY35" fmla="*/ 67735 h 75394"/>
                <a:gd name="connsiteX36" fmla="*/ 1045243 w 1371474"/>
                <a:gd name="connsiteY36" fmla="*/ 75394 h 75394"/>
                <a:gd name="connsiteX37" fmla="*/ 1005549 w 1371474"/>
                <a:gd name="connsiteY37" fmla="*/ 67568 h 75394"/>
                <a:gd name="connsiteX38" fmla="*/ 999010 w 1371474"/>
                <a:gd name="connsiteY38" fmla="*/ 60052 h 75394"/>
                <a:gd name="connsiteX39" fmla="*/ 989429 w 1371474"/>
                <a:gd name="connsiteY39" fmla="*/ 60052 h 75394"/>
                <a:gd name="connsiteX40" fmla="*/ 982890 w 1371474"/>
                <a:gd name="connsiteY40" fmla="*/ 67568 h 75394"/>
                <a:gd name="connsiteX41" fmla="*/ 943196 w 1371474"/>
                <a:gd name="connsiteY41" fmla="*/ 75394 h 75394"/>
                <a:gd name="connsiteX42" fmla="*/ 903502 w 1371474"/>
                <a:gd name="connsiteY42" fmla="*/ 67568 h 75394"/>
                <a:gd name="connsiteX43" fmla="*/ 899715 w 1371474"/>
                <a:gd name="connsiteY43" fmla="*/ 63215 h 75394"/>
                <a:gd name="connsiteX44" fmla="*/ 895928 w 1371474"/>
                <a:gd name="connsiteY44" fmla="*/ 67568 h 75394"/>
                <a:gd name="connsiteX45" fmla="*/ 856235 w 1371474"/>
                <a:gd name="connsiteY45" fmla="*/ 75394 h 75394"/>
                <a:gd name="connsiteX46" fmla="*/ 819770 w 1371474"/>
                <a:gd name="connsiteY46" fmla="*/ 68204 h 75394"/>
                <a:gd name="connsiteX47" fmla="*/ 783306 w 1371474"/>
                <a:gd name="connsiteY47" fmla="*/ 75394 h 75394"/>
                <a:gd name="connsiteX48" fmla="*/ 743612 w 1371474"/>
                <a:gd name="connsiteY48" fmla="*/ 67568 h 75394"/>
                <a:gd name="connsiteX49" fmla="*/ 737073 w 1371474"/>
                <a:gd name="connsiteY49" fmla="*/ 60052 h 75394"/>
                <a:gd name="connsiteX50" fmla="*/ 727492 w 1371474"/>
                <a:gd name="connsiteY50" fmla="*/ 60052 h 75394"/>
                <a:gd name="connsiteX51" fmla="*/ 720953 w 1371474"/>
                <a:gd name="connsiteY51" fmla="*/ 67568 h 75394"/>
                <a:gd name="connsiteX52" fmla="*/ 681259 w 1371474"/>
                <a:gd name="connsiteY52" fmla="*/ 75394 h 75394"/>
                <a:gd name="connsiteX53" fmla="*/ 641565 w 1371474"/>
                <a:gd name="connsiteY53" fmla="*/ 67568 h 75394"/>
                <a:gd name="connsiteX54" fmla="*/ 637778 w 1371474"/>
                <a:gd name="connsiteY54" fmla="*/ 63215 h 75394"/>
                <a:gd name="connsiteX55" fmla="*/ 633991 w 1371474"/>
                <a:gd name="connsiteY55" fmla="*/ 67568 h 75394"/>
                <a:gd name="connsiteX56" fmla="*/ 594298 w 1371474"/>
                <a:gd name="connsiteY56" fmla="*/ 75394 h 75394"/>
                <a:gd name="connsiteX57" fmla="*/ 557833 w 1371474"/>
                <a:gd name="connsiteY57" fmla="*/ 68204 h 75394"/>
                <a:gd name="connsiteX58" fmla="*/ 521369 w 1371474"/>
                <a:gd name="connsiteY58" fmla="*/ 75394 h 75394"/>
                <a:gd name="connsiteX59" fmla="*/ 481675 w 1371474"/>
                <a:gd name="connsiteY59" fmla="*/ 67568 h 75394"/>
                <a:gd name="connsiteX60" fmla="*/ 475136 w 1371474"/>
                <a:gd name="connsiteY60" fmla="*/ 60052 h 75394"/>
                <a:gd name="connsiteX61" fmla="*/ 465555 w 1371474"/>
                <a:gd name="connsiteY61" fmla="*/ 60052 h 75394"/>
                <a:gd name="connsiteX62" fmla="*/ 459016 w 1371474"/>
                <a:gd name="connsiteY62" fmla="*/ 67568 h 75394"/>
                <a:gd name="connsiteX63" fmla="*/ 419322 w 1371474"/>
                <a:gd name="connsiteY63" fmla="*/ 75394 h 75394"/>
                <a:gd name="connsiteX64" fmla="*/ 379628 w 1371474"/>
                <a:gd name="connsiteY64" fmla="*/ 67568 h 75394"/>
                <a:gd name="connsiteX65" fmla="*/ 375841 w 1371474"/>
                <a:gd name="connsiteY65" fmla="*/ 63215 h 75394"/>
                <a:gd name="connsiteX66" fmla="*/ 372054 w 1371474"/>
                <a:gd name="connsiteY66" fmla="*/ 67568 h 75394"/>
                <a:gd name="connsiteX67" fmla="*/ 332361 w 1371474"/>
                <a:gd name="connsiteY67" fmla="*/ 75394 h 75394"/>
                <a:gd name="connsiteX68" fmla="*/ 292667 w 1371474"/>
                <a:gd name="connsiteY68" fmla="*/ 67568 h 75394"/>
                <a:gd name="connsiteX69" fmla="*/ 288752 w 1371474"/>
                <a:gd name="connsiteY69" fmla="*/ 63069 h 75394"/>
                <a:gd name="connsiteX70" fmla="*/ 284837 w 1371474"/>
                <a:gd name="connsiteY70" fmla="*/ 67568 h 75394"/>
                <a:gd name="connsiteX71" fmla="*/ 245144 w 1371474"/>
                <a:gd name="connsiteY71" fmla="*/ 75394 h 75394"/>
                <a:gd name="connsiteX72" fmla="*/ 205450 w 1371474"/>
                <a:gd name="connsiteY72" fmla="*/ 67568 h 75394"/>
                <a:gd name="connsiteX73" fmla="*/ 198911 w 1371474"/>
                <a:gd name="connsiteY73" fmla="*/ 60052 h 75394"/>
                <a:gd name="connsiteX74" fmla="*/ 189330 w 1371474"/>
                <a:gd name="connsiteY74" fmla="*/ 60052 h 75394"/>
                <a:gd name="connsiteX75" fmla="*/ 182791 w 1371474"/>
                <a:gd name="connsiteY75" fmla="*/ 67568 h 75394"/>
                <a:gd name="connsiteX76" fmla="*/ 143097 w 1371474"/>
                <a:gd name="connsiteY76" fmla="*/ 75394 h 75394"/>
                <a:gd name="connsiteX77" fmla="*/ 103403 w 1371474"/>
                <a:gd name="connsiteY77" fmla="*/ 67568 h 75394"/>
                <a:gd name="connsiteX78" fmla="*/ 99616 w 1371474"/>
                <a:gd name="connsiteY78" fmla="*/ 63215 h 75394"/>
                <a:gd name="connsiteX79" fmla="*/ 95829 w 1371474"/>
                <a:gd name="connsiteY79" fmla="*/ 67568 h 75394"/>
                <a:gd name="connsiteX80" fmla="*/ 56136 w 1371474"/>
                <a:gd name="connsiteY80" fmla="*/ 75394 h 75394"/>
                <a:gd name="connsiteX81" fmla="*/ 0 w 1371474"/>
                <a:gd name="connsiteY81" fmla="*/ 48672 h 75394"/>
                <a:gd name="connsiteX82" fmla="*/ 4844 w 1371474"/>
                <a:gd name="connsiteY82" fmla="*/ 43105 h 75394"/>
                <a:gd name="connsiteX83" fmla="*/ 3395 w 1371474"/>
                <a:gd name="connsiteY83" fmla="*/ 42127 h 75394"/>
                <a:gd name="connsiteX84" fmla="*/ 8969 w 1371474"/>
                <a:gd name="connsiteY84" fmla="*/ 38364 h 75394"/>
                <a:gd name="connsiteX85" fmla="*/ 16442 w 1371474"/>
                <a:gd name="connsiteY85" fmla="*/ 29776 h 75394"/>
                <a:gd name="connsiteX86" fmla="*/ 23854 w 1371474"/>
                <a:gd name="connsiteY86" fmla="*/ 28314 h 75394"/>
                <a:gd name="connsiteX87" fmla="*/ 47517 w 1371474"/>
                <a:gd name="connsiteY87" fmla="*/ 12339 h 75394"/>
                <a:gd name="connsiteX88" fmla="*/ 154035 w 1371474"/>
                <a:gd name="connsiteY88" fmla="*/ 0 h 7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371474" h="75394">
                  <a:moveTo>
                    <a:pt x="154035" y="0"/>
                  </a:moveTo>
                  <a:cubicBezTo>
                    <a:pt x="195633" y="0"/>
                    <a:pt x="233293" y="4715"/>
                    <a:pt x="260553" y="12339"/>
                  </a:cubicBezTo>
                  <a:lnTo>
                    <a:pt x="290341" y="32449"/>
                  </a:lnTo>
                  <a:lnTo>
                    <a:pt x="292667" y="29776"/>
                  </a:lnTo>
                  <a:lnTo>
                    <a:pt x="300079" y="28314"/>
                  </a:lnTo>
                  <a:lnTo>
                    <a:pt x="323742" y="12339"/>
                  </a:lnTo>
                  <a:cubicBezTo>
                    <a:pt x="351002" y="4715"/>
                    <a:pt x="388662" y="0"/>
                    <a:pt x="430260" y="0"/>
                  </a:cubicBezTo>
                  <a:cubicBezTo>
                    <a:pt x="471858" y="0"/>
                    <a:pt x="509518" y="4715"/>
                    <a:pt x="536778" y="12339"/>
                  </a:cubicBezTo>
                  <a:lnTo>
                    <a:pt x="560797" y="28555"/>
                  </a:lnTo>
                  <a:lnTo>
                    <a:pt x="562016" y="28314"/>
                  </a:lnTo>
                  <a:lnTo>
                    <a:pt x="585679" y="12339"/>
                  </a:lnTo>
                  <a:cubicBezTo>
                    <a:pt x="612939" y="4715"/>
                    <a:pt x="650599" y="0"/>
                    <a:pt x="692197" y="0"/>
                  </a:cubicBezTo>
                  <a:cubicBezTo>
                    <a:pt x="733795" y="0"/>
                    <a:pt x="771455" y="4715"/>
                    <a:pt x="798715" y="12339"/>
                  </a:cubicBezTo>
                  <a:lnTo>
                    <a:pt x="822734" y="28555"/>
                  </a:lnTo>
                  <a:lnTo>
                    <a:pt x="823953" y="28314"/>
                  </a:lnTo>
                  <a:lnTo>
                    <a:pt x="847616" y="12339"/>
                  </a:lnTo>
                  <a:cubicBezTo>
                    <a:pt x="874876" y="4715"/>
                    <a:pt x="912536" y="0"/>
                    <a:pt x="954134" y="0"/>
                  </a:cubicBezTo>
                  <a:cubicBezTo>
                    <a:pt x="995732" y="0"/>
                    <a:pt x="1033392" y="4715"/>
                    <a:pt x="1060652" y="12339"/>
                  </a:cubicBezTo>
                  <a:lnTo>
                    <a:pt x="1085748" y="29282"/>
                  </a:lnTo>
                  <a:lnTo>
                    <a:pt x="1090653" y="28314"/>
                  </a:lnTo>
                  <a:lnTo>
                    <a:pt x="1114316" y="12339"/>
                  </a:lnTo>
                  <a:cubicBezTo>
                    <a:pt x="1141576" y="4715"/>
                    <a:pt x="1179236" y="0"/>
                    <a:pt x="1220834" y="0"/>
                  </a:cubicBezTo>
                  <a:cubicBezTo>
                    <a:pt x="1304030" y="0"/>
                    <a:pt x="1371474" y="18861"/>
                    <a:pt x="1371474" y="42127"/>
                  </a:cubicBezTo>
                  <a:lnTo>
                    <a:pt x="1365748" y="45993"/>
                  </a:lnTo>
                  <a:lnTo>
                    <a:pt x="1368078" y="48672"/>
                  </a:lnTo>
                  <a:cubicBezTo>
                    <a:pt x="1368078" y="63430"/>
                    <a:pt x="1342945" y="75394"/>
                    <a:pt x="1311943" y="75394"/>
                  </a:cubicBezTo>
                  <a:cubicBezTo>
                    <a:pt x="1296441" y="75394"/>
                    <a:pt x="1282408" y="72403"/>
                    <a:pt x="1272249" y="67568"/>
                  </a:cubicBezTo>
                  <a:lnTo>
                    <a:pt x="1265710" y="60052"/>
                  </a:lnTo>
                  <a:lnTo>
                    <a:pt x="1256129" y="60052"/>
                  </a:lnTo>
                  <a:lnTo>
                    <a:pt x="1249590" y="67568"/>
                  </a:lnTo>
                  <a:cubicBezTo>
                    <a:pt x="1239431" y="72403"/>
                    <a:pt x="1225398" y="75394"/>
                    <a:pt x="1209896" y="75394"/>
                  </a:cubicBezTo>
                  <a:cubicBezTo>
                    <a:pt x="1194395" y="75394"/>
                    <a:pt x="1180361" y="72403"/>
                    <a:pt x="1170202" y="67568"/>
                  </a:cubicBezTo>
                  <a:lnTo>
                    <a:pt x="1166415" y="63215"/>
                  </a:lnTo>
                  <a:lnTo>
                    <a:pt x="1162628" y="67568"/>
                  </a:lnTo>
                  <a:cubicBezTo>
                    <a:pt x="1152470" y="72403"/>
                    <a:pt x="1138436" y="75394"/>
                    <a:pt x="1122935" y="75394"/>
                  </a:cubicBezTo>
                  <a:lnTo>
                    <a:pt x="1084089" y="67735"/>
                  </a:lnTo>
                  <a:lnTo>
                    <a:pt x="1045243" y="75394"/>
                  </a:lnTo>
                  <a:cubicBezTo>
                    <a:pt x="1029741" y="75394"/>
                    <a:pt x="1015708" y="72403"/>
                    <a:pt x="1005549" y="67568"/>
                  </a:cubicBezTo>
                  <a:lnTo>
                    <a:pt x="999010" y="60052"/>
                  </a:lnTo>
                  <a:lnTo>
                    <a:pt x="989429" y="60052"/>
                  </a:lnTo>
                  <a:lnTo>
                    <a:pt x="982890" y="67568"/>
                  </a:lnTo>
                  <a:cubicBezTo>
                    <a:pt x="972731" y="72403"/>
                    <a:pt x="958698" y="75394"/>
                    <a:pt x="943196" y="75394"/>
                  </a:cubicBezTo>
                  <a:cubicBezTo>
                    <a:pt x="927695" y="75394"/>
                    <a:pt x="913661" y="72403"/>
                    <a:pt x="903502" y="67568"/>
                  </a:cubicBezTo>
                  <a:lnTo>
                    <a:pt x="899715" y="63215"/>
                  </a:lnTo>
                  <a:lnTo>
                    <a:pt x="895928" y="67568"/>
                  </a:lnTo>
                  <a:cubicBezTo>
                    <a:pt x="885770" y="72403"/>
                    <a:pt x="871736" y="75394"/>
                    <a:pt x="856235" y="75394"/>
                  </a:cubicBezTo>
                  <a:lnTo>
                    <a:pt x="819770" y="68204"/>
                  </a:lnTo>
                  <a:lnTo>
                    <a:pt x="783306" y="75394"/>
                  </a:lnTo>
                  <a:cubicBezTo>
                    <a:pt x="767804" y="75394"/>
                    <a:pt x="753771" y="72403"/>
                    <a:pt x="743612" y="67568"/>
                  </a:cubicBezTo>
                  <a:lnTo>
                    <a:pt x="737073" y="60052"/>
                  </a:lnTo>
                  <a:lnTo>
                    <a:pt x="727492" y="60052"/>
                  </a:lnTo>
                  <a:lnTo>
                    <a:pt x="720953" y="67568"/>
                  </a:lnTo>
                  <a:cubicBezTo>
                    <a:pt x="710794" y="72403"/>
                    <a:pt x="696761" y="75394"/>
                    <a:pt x="681259" y="75394"/>
                  </a:cubicBezTo>
                  <a:cubicBezTo>
                    <a:pt x="665758" y="75394"/>
                    <a:pt x="651724" y="72403"/>
                    <a:pt x="641565" y="67568"/>
                  </a:cubicBezTo>
                  <a:lnTo>
                    <a:pt x="637778" y="63215"/>
                  </a:lnTo>
                  <a:lnTo>
                    <a:pt x="633991" y="67568"/>
                  </a:lnTo>
                  <a:cubicBezTo>
                    <a:pt x="623833" y="72403"/>
                    <a:pt x="609799" y="75394"/>
                    <a:pt x="594298" y="75394"/>
                  </a:cubicBezTo>
                  <a:lnTo>
                    <a:pt x="557833" y="68204"/>
                  </a:lnTo>
                  <a:lnTo>
                    <a:pt x="521369" y="75394"/>
                  </a:lnTo>
                  <a:cubicBezTo>
                    <a:pt x="505867" y="75394"/>
                    <a:pt x="491834" y="72403"/>
                    <a:pt x="481675" y="67568"/>
                  </a:cubicBezTo>
                  <a:lnTo>
                    <a:pt x="475136" y="60052"/>
                  </a:lnTo>
                  <a:lnTo>
                    <a:pt x="465555" y="60052"/>
                  </a:lnTo>
                  <a:lnTo>
                    <a:pt x="459016" y="67568"/>
                  </a:lnTo>
                  <a:cubicBezTo>
                    <a:pt x="448857" y="72403"/>
                    <a:pt x="434824" y="75394"/>
                    <a:pt x="419322" y="75394"/>
                  </a:cubicBezTo>
                  <a:cubicBezTo>
                    <a:pt x="403821" y="75394"/>
                    <a:pt x="389787" y="72403"/>
                    <a:pt x="379628" y="67568"/>
                  </a:cubicBezTo>
                  <a:lnTo>
                    <a:pt x="375841" y="63215"/>
                  </a:lnTo>
                  <a:lnTo>
                    <a:pt x="372054" y="67568"/>
                  </a:lnTo>
                  <a:cubicBezTo>
                    <a:pt x="361896" y="72403"/>
                    <a:pt x="347862" y="75394"/>
                    <a:pt x="332361" y="75394"/>
                  </a:cubicBezTo>
                  <a:cubicBezTo>
                    <a:pt x="316859" y="75394"/>
                    <a:pt x="302825" y="72403"/>
                    <a:pt x="292667" y="67568"/>
                  </a:cubicBezTo>
                  <a:lnTo>
                    <a:pt x="288752" y="63069"/>
                  </a:lnTo>
                  <a:lnTo>
                    <a:pt x="284837" y="67568"/>
                  </a:lnTo>
                  <a:cubicBezTo>
                    <a:pt x="274679" y="72403"/>
                    <a:pt x="260645" y="75394"/>
                    <a:pt x="245144" y="75394"/>
                  </a:cubicBezTo>
                  <a:cubicBezTo>
                    <a:pt x="229642" y="75394"/>
                    <a:pt x="215609" y="72403"/>
                    <a:pt x="205450" y="67568"/>
                  </a:cubicBezTo>
                  <a:lnTo>
                    <a:pt x="198911" y="60052"/>
                  </a:lnTo>
                  <a:lnTo>
                    <a:pt x="189330" y="60052"/>
                  </a:lnTo>
                  <a:lnTo>
                    <a:pt x="182791" y="67568"/>
                  </a:lnTo>
                  <a:cubicBezTo>
                    <a:pt x="172632" y="72403"/>
                    <a:pt x="158599" y="75394"/>
                    <a:pt x="143097" y="75394"/>
                  </a:cubicBezTo>
                  <a:cubicBezTo>
                    <a:pt x="127596" y="75394"/>
                    <a:pt x="113562" y="72403"/>
                    <a:pt x="103403" y="67568"/>
                  </a:cubicBezTo>
                  <a:lnTo>
                    <a:pt x="99616" y="63215"/>
                  </a:lnTo>
                  <a:lnTo>
                    <a:pt x="95829" y="67568"/>
                  </a:lnTo>
                  <a:cubicBezTo>
                    <a:pt x="85671" y="72403"/>
                    <a:pt x="71637" y="75394"/>
                    <a:pt x="56136" y="75394"/>
                  </a:cubicBezTo>
                  <a:cubicBezTo>
                    <a:pt x="25133" y="75394"/>
                    <a:pt x="0" y="63430"/>
                    <a:pt x="0" y="48672"/>
                  </a:cubicBezTo>
                  <a:lnTo>
                    <a:pt x="4844" y="43105"/>
                  </a:lnTo>
                  <a:lnTo>
                    <a:pt x="3395" y="42127"/>
                  </a:lnTo>
                  <a:lnTo>
                    <a:pt x="8969" y="38364"/>
                  </a:lnTo>
                  <a:lnTo>
                    <a:pt x="16442" y="29776"/>
                  </a:lnTo>
                  <a:lnTo>
                    <a:pt x="23854" y="28314"/>
                  </a:lnTo>
                  <a:lnTo>
                    <a:pt x="47517" y="12339"/>
                  </a:lnTo>
                  <a:cubicBezTo>
                    <a:pt x="74777" y="4715"/>
                    <a:pt x="112437" y="0"/>
                    <a:pt x="154035" y="0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D9B00D3E-BB34-B7D3-8E87-17F9055F3498}"/>
                </a:ext>
              </a:extLst>
            </p:cNvPr>
            <p:cNvSpPr/>
            <p:nvPr/>
          </p:nvSpPr>
          <p:spPr>
            <a:xfrm>
              <a:off x="1207919" y="3917968"/>
              <a:ext cx="649419" cy="271464"/>
            </a:xfrm>
            <a:prstGeom prst="roundRect">
              <a:avLst/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45D2832A-7243-D49B-1193-009BBB54DD67}"/>
                </a:ext>
              </a:extLst>
            </p:cNvPr>
            <p:cNvSpPr txBox="1"/>
            <p:nvPr/>
          </p:nvSpPr>
          <p:spPr>
            <a:xfrm>
              <a:off x="2478450" y="3001437"/>
              <a:ext cx="864202" cy="3945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5E4A6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0" i="0" u="none" strike="noStrike" kern="0" cap="none" spc="0" normalizeH="0" baseline="0" noProof="0" dirty="0">
                <a:ln w="6350">
                  <a:solidFill>
                    <a:prstClr val="black"/>
                  </a:solidFill>
                </a:ln>
                <a:solidFill>
                  <a:srgbClr val="5E4A6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88650B5-D46A-8700-807C-718616F2088F}"/>
                </a:ext>
              </a:extLst>
            </p:cNvPr>
            <p:cNvSpPr/>
            <p:nvPr/>
          </p:nvSpPr>
          <p:spPr>
            <a:xfrm>
              <a:off x="984218" y="3945055"/>
              <a:ext cx="200104" cy="250128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88F3B635-19C6-DEFB-6490-FDEFA3535C0E}"/>
                </a:ext>
              </a:extLst>
            </p:cNvPr>
            <p:cNvSpPr txBox="1"/>
            <p:nvPr/>
          </p:nvSpPr>
          <p:spPr>
            <a:xfrm>
              <a:off x="1169490" y="2728005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5CFBA015-A445-7F5E-8692-2AC0D6F46EF9}"/>
                </a:ext>
              </a:extLst>
            </p:cNvPr>
            <p:cNvSpPr/>
            <p:nvPr/>
          </p:nvSpPr>
          <p:spPr>
            <a:xfrm rot="403465">
              <a:off x="1024642" y="2856197"/>
              <a:ext cx="62606" cy="339408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97EF3DEE-43C9-FA41-F36E-CF7C93D65CA7}"/>
                </a:ext>
              </a:extLst>
            </p:cNvPr>
            <p:cNvSpPr/>
            <p:nvPr/>
          </p:nvSpPr>
          <p:spPr>
            <a:xfrm rot="10274153">
              <a:off x="1026483" y="3147470"/>
              <a:ext cx="62606" cy="240592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DE2F629E-F9B2-6FD3-C08C-84ADF128E985}"/>
                </a:ext>
              </a:extLst>
            </p:cNvPr>
            <p:cNvSpPr/>
            <p:nvPr/>
          </p:nvSpPr>
          <p:spPr>
            <a:xfrm>
              <a:off x="1067444" y="3552834"/>
              <a:ext cx="62606" cy="286240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45A20ECD-FF81-D612-497B-B48CE480BE1A}"/>
                </a:ext>
              </a:extLst>
            </p:cNvPr>
            <p:cNvSpPr/>
            <p:nvPr/>
          </p:nvSpPr>
          <p:spPr>
            <a:xfrm rot="10800000">
              <a:off x="1905096" y="3726676"/>
              <a:ext cx="45719" cy="177569"/>
            </a:xfrm>
            <a:prstGeom prst="moon">
              <a:avLst>
                <a:gd name="adj" fmla="val 57608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26259D53-BE76-FC23-49D5-13ADD7225FE3}"/>
                </a:ext>
              </a:extLst>
            </p:cNvPr>
            <p:cNvGrpSpPr/>
            <p:nvPr/>
          </p:nvGrpSpPr>
          <p:grpSpPr>
            <a:xfrm>
              <a:off x="981624" y="2876089"/>
              <a:ext cx="237085" cy="989677"/>
              <a:chOff x="979150" y="2906233"/>
              <a:chExt cx="237085" cy="989677"/>
            </a:xfrm>
            <a:solidFill>
              <a:srgbClr val="EAE1EB"/>
            </a:solidFill>
          </p:grpSpPr>
          <p:sp>
            <p:nvSpPr>
              <p:cNvPr id="125" name="楕円 68">
                <a:extLst>
                  <a:ext uri="{FF2B5EF4-FFF2-40B4-BE49-F238E27FC236}">
                    <a16:creationId xmlns:a16="http://schemas.microsoft.com/office/drawing/2014/main" id="{EDD52470-FDD0-7F42-85AB-3C8AB6E587C9}"/>
                  </a:ext>
                </a:extLst>
              </p:cNvPr>
              <p:cNvSpPr/>
              <p:nvPr/>
            </p:nvSpPr>
            <p:spPr>
              <a:xfrm rot="1171584">
                <a:off x="1004895" y="3661990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楕円 68">
                <a:extLst>
                  <a:ext uri="{FF2B5EF4-FFF2-40B4-BE49-F238E27FC236}">
                    <a16:creationId xmlns:a16="http://schemas.microsoft.com/office/drawing/2014/main" id="{598920D6-D112-AFBE-AE44-09BD4BB301D8}"/>
                  </a:ext>
                </a:extLst>
              </p:cNvPr>
              <p:cNvSpPr/>
              <p:nvPr/>
            </p:nvSpPr>
            <p:spPr>
              <a:xfrm rot="1171584">
                <a:off x="992989" y="37643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楕円 68">
                <a:extLst>
                  <a:ext uri="{FF2B5EF4-FFF2-40B4-BE49-F238E27FC236}">
                    <a16:creationId xmlns:a16="http://schemas.microsoft.com/office/drawing/2014/main" id="{13570A88-551C-366A-C423-055D89F8B5B4}"/>
                  </a:ext>
                </a:extLst>
              </p:cNvPr>
              <p:cNvSpPr/>
              <p:nvPr/>
            </p:nvSpPr>
            <p:spPr>
              <a:xfrm rot="21400673">
                <a:off x="1087299" y="380827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楕円 68">
                <a:extLst>
                  <a:ext uri="{FF2B5EF4-FFF2-40B4-BE49-F238E27FC236}">
                    <a16:creationId xmlns:a16="http://schemas.microsoft.com/office/drawing/2014/main" id="{337011AC-FFC1-0303-5989-EADD11E954B8}"/>
                  </a:ext>
                </a:extLst>
              </p:cNvPr>
              <p:cNvSpPr/>
              <p:nvPr/>
            </p:nvSpPr>
            <p:spPr>
              <a:xfrm rot="19738817">
                <a:off x="1155916" y="3774841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楕円 68">
                <a:extLst>
                  <a:ext uri="{FF2B5EF4-FFF2-40B4-BE49-F238E27FC236}">
                    <a16:creationId xmlns:a16="http://schemas.microsoft.com/office/drawing/2014/main" id="{E943D15D-AED2-1819-FB3E-4253A87EC70D}"/>
                  </a:ext>
                </a:extLst>
              </p:cNvPr>
              <p:cNvSpPr/>
              <p:nvPr/>
            </p:nvSpPr>
            <p:spPr>
              <a:xfrm rot="21400673">
                <a:off x="1068249" y="3696356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楕円 68">
                <a:extLst>
                  <a:ext uri="{FF2B5EF4-FFF2-40B4-BE49-F238E27FC236}">
                    <a16:creationId xmlns:a16="http://schemas.microsoft.com/office/drawing/2014/main" id="{F9F77741-1252-684D-BA39-453438F5257B}"/>
                  </a:ext>
                </a:extLst>
              </p:cNvPr>
              <p:cNvSpPr/>
              <p:nvPr/>
            </p:nvSpPr>
            <p:spPr>
              <a:xfrm rot="19738817">
                <a:off x="1129722" y="366768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楕円 68">
                <a:extLst>
                  <a:ext uri="{FF2B5EF4-FFF2-40B4-BE49-F238E27FC236}">
                    <a16:creationId xmlns:a16="http://schemas.microsoft.com/office/drawing/2014/main" id="{0039A551-3D89-08E7-F7A6-00CAB395E913}"/>
                  </a:ext>
                </a:extLst>
              </p:cNvPr>
              <p:cNvSpPr/>
              <p:nvPr/>
            </p:nvSpPr>
            <p:spPr>
              <a:xfrm rot="19738817">
                <a:off x="1063047" y="300331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楕円 68">
                <a:extLst>
                  <a:ext uri="{FF2B5EF4-FFF2-40B4-BE49-F238E27FC236}">
                    <a16:creationId xmlns:a16="http://schemas.microsoft.com/office/drawing/2014/main" id="{2B8D6870-8097-5C9D-AC64-6442B2DBE768}"/>
                  </a:ext>
                </a:extLst>
              </p:cNvPr>
              <p:cNvSpPr/>
              <p:nvPr/>
            </p:nvSpPr>
            <p:spPr>
              <a:xfrm rot="1223277">
                <a:off x="999493" y="30205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楕円 68">
                <a:extLst>
                  <a:ext uri="{FF2B5EF4-FFF2-40B4-BE49-F238E27FC236}">
                    <a16:creationId xmlns:a16="http://schemas.microsoft.com/office/drawing/2014/main" id="{441DB166-2E59-A806-0E9A-80AF513ED33E}"/>
                  </a:ext>
                </a:extLst>
              </p:cNvPr>
              <p:cNvSpPr/>
              <p:nvPr/>
            </p:nvSpPr>
            <p:spPr>
              <a:xfrm rot="1223277">
                <a:off x="997112" y="29062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楕円 68">
                <a:extLst>
                  <a:ext uri="{FF2B5EF4-FFF2-40B4-BE49-F238E27FC236}">
                    <a16:creationId xmlns:a16="http://schemas.microsoft.com/office/drawing/2014/main" id="{87B090F2-BC13-E7E5-68D9-715058BD09FE}"/>
                  </a:ext>
                </a:extLst>
              </p:cNvPr>
              <p:cNvSpPr/>
              <p:nvPr/>
            </p:nvSpPr>
            <p:spPr>
              <a:xfrm rot="21367625">
                <a:off x="1044695" y="337547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楕円 68">
                <a:extLst>
                  <a:ext uri="{FF2B5EF4-FFF2-40B4-BE49-F238E27FC236}">
                    <a16:creationId xmlns:a16="http://schemas.microsoft.com/office/drawing/2014/main" id="{CB413B7F-9201-165F-0723-DB253B6C5A7C}"/>
                  </a:ext>
                </a:extLst>
              </p:cNvPr>
              <p:cNvSpPr/>
              <p:nvPr/>
            </p:nvSpPr>
            <p:spPr>
              <a:xfrm rot="839877">
                <a:off x="979150" y="334800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楕円 68">
                <a:extLst>
                  <a:ext uri="{FF2B5EF4-FFF2-40B4-BE49-F238E27FC236}">
                    <a16:creationId xmlns:a16="http://schemas.microsoft.com/office/drawing/2014/main" id="{0E290128-AE18-A6AB-2747-334762B52F2E}"/>
                  </a:ext>
                </a:extLst>
              </p:cNvPr>
              <p:cNvSpPr/>
              <p:nvPr/>
            </p:nvSpPr>
            <p:spPr>
              <a:xfrm rot="20871704">
                <a:off x="1109164" y="3523408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楕円 68">
                <a:extLst>
                  <a:ext uri="{FF2B5EF4-FFF2-40B4-BE49-F238E27FC236}">
                    <a16:creationId xmlns:a16="http://schemas.microsoft.com/office/drawing/2014/main" id="{DD278581-20C9-0517-7673-2330487D17BB}"/>
                  </a:ext>
                </a:extLst>
              </p:cNvPr>
              <p:cNvSpPr/>
              <p:nvPr/>
            </p:nvSpPr>
            <p:spPr>
              <a:xfrm rot="723000">
                <a:off x="1035346" y="35519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楕円 68">
                <a:extLst>
                  <a:ext uri="{FF2B5EF4-FFF2-40B4-BE49-F238E27FC236}">
                    <a16:creationId xmlns:a16="http://schemas.microsoft.com/office/drawing/2014/main" id="{E13F735E-44A1-7840-1034-07AD084096BB}"/>
                  </a:ext>
                </a:extLst>
              </p:cNvPr>
              <p:cNvSpPr/>
              <p:nvPr/>
            </p:nvSpPr>
            <p:spPr>
              <a:xfrm rot="20871704">
                <a:off x="1040108" y="3263852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楕円 68">
                <a:extLst>
                  <a:ext uri="{FF2B5EF4-FFF2-40B4-BE49-F238E27FC236}">
                    <a16:creationId xmlns:a16="http://schemas.microsoft.com/office/drawing/2014/main" id="{9D92112C-627E-B23A-CD27-2035E9C78CD2}"/>
                  </a:ext>
                </a:extLst>
              </p:cNvPr>
              <p:cNvSpPr/>
              <p:nvPr/>
            </p:nvSpPr>
            <p:spPr>
              <a:xfrm rot="19926608">
                <a:off x="1059719" y="315686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BDA5CFBB-6628-CB8D-3A16-423D82CC553F}"/>
                </a:ext>
              </a:extLst>
            </p:cNvPr>
            <p:cNvGrpSpPr/>
            <p:nvPr/>
          </p:nvGrpSpPr>
          <p:grpSpPr>
            <a:xfrm rot="1951666">
              <a:off x="1048113" y="2812954"/>
              <a:ext cx="122553" cy="87614"/>
              <a:chOff x="273050" y="4020776"/>
              <a:chExt cx="125094" cy="99694"/>
            </a:xfrm>
          </p:grpSpPr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DEEB9AE6-0A39-2AFE-4AA2-7A3DC1566759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0B59AB62-2ACD-A5B2-D83E-D8EF92205E08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B7B62100-566E-78D4-E041-E862E52D0082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3AD8124B-3979-005D-4B19-9E9DB44CD7AB}"/>
                </a:ext>
              </a:extLst>
            </p:cNvPr>
            <p:cNvGrpSpPr/>
            <p:nvPr/>
          </p:nvGrpSpPr>
          <p:grpSpPr>
            <a:xfrm rot="20628668">
              <a:off x="1848214" y="3682904"/>
              <a:ext cx="122553" cy="87614"/>
              <a:chOff x="273050" y="4020776"/>
              <a:chExt cx="125094" cy="99694"/>
            </a:xfrm>
          </p:grpSpPr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6675947A-CAE0-1A8E-7483-A61FA1BA45AE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30EE0B13-1611-03C9-C202-4E34DB881324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92C4D6F3-7EAC-50B5-A41C-D03100B62938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ACD36D3-41A6-C0B6-D7C0-6C6399105A85}"/>
                </a:ext>
              </a:extLst>
            </p:cNvPr>
            <p:cNvGrpSpPr/>
            <p:nvPr/>
          </p:nvGrpSpPr>
          <p:grpSpPr>
            <a:xfrm rot="20628668">
              <a:off x="1083839" y="3574241"/>
              <a:ext cx="82116" cy="87614"/>
              <a:chOff x="273050" y="4020776"/>
              <a:chExt cx="83819" cy="99694"/>
            </a:xfrm>
          </p:grpSpPr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A28C5BA5-FC79-E69D-5E8B-F28110850AD5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42C430F8-8CA7-8789-2F0B-5CCD641CDF9E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B2D45E1E-3147-9722-8FFD-DF13426621B7}"/>
                </a:ext>
              </a:extLst>
            </p:cNvPr>
            <p:cNvSpPr/>
            <p:nvPr/>
          </p:nvSpPr>
          <p:spPr>
            <a:xfrm flipH="1">
              <a:off x="2790949" y="2467325"/>
              <a:ext cx="158836" cy="161795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DF6FAA0-6A8A-57D8-521C-FDD0A812B674}"/>
                </a:ext>
              </a:extLst>
            </p:cNvPr>
            <p:cNvSpPr/>
            <p:nvPr/>
          </p:nvSpPr>
          <p:spPr>
            <a:xfrm>
              <a:off x="1783482" y="2540670"/>
              <a:ext cx="187034" cy="119196"/>
            </a:xfrm>
            <a:custGeom>
              <a:avLst/>
              <a:gdLst>
                <a:gd name="connsiteX0" fmla="*/ 74 w 187034"/>
                <a:gd name="connsiteY0" fmla="*/ 28699 h 119196"/>
                <a:gd name="connsiteX1" fmla="*/ 50081 w 187034"/>
                <a:gd name="connsiteY1" fmla="*/ 97755 h 119196"/>
                <a:gd name="connsiteX2" fmla="*/ 83418 w 187034"/>
                <a:gd name="connsiteY2" fmla="*/ 73943 h 119196"/>
                <a:gd name="connsiteX3" fmla="*/ 142949 w 187034"/>
                <a:gd name="connsiteY3" fmla="*/ 119186 h 119196"/>
                <a:gd name="connsiteX4" fmla="*/ 159618 w 187034"/>
                <a:gd name="connsiteY4" fmla="*/ 69180 h 119196"/>
                <a:gd name="connsiteX5" fmla="*/ 185812 w 187034"/>
                <a:gd name="connsiteY5" fmla="*/ 31080 h 119196"/>
                <a:gd name="connsiteX6" fmla="*/ 116756 w 187034"/>
                <a:gd name="connsiteY6" fmla="*/ 38224 h 119196"/>
                <a:gd name="connsiteX7" fmla="*/ 83418 w 187034"/>
                <a:gd name="connsiteY7" fmla="*/ 42986 h 119196"/>
                <a:gd name="connsiteX8" fmla="*/ 69131 w 187034"/>
                <a:gd name="connsiteY8" fmla="*/ 35843 h 119196"/>
                <a:gd name="connsiteX9" fmla="*/ 54843 w 187034"/>
                <a:gd name="connsiteY9" fmla="*/ 35843 h 119196"/>
                <a:gd name="connsiteX10" fmla="*/ 61987 w 187034"/>
                <a:gd name="connsiteY10" fmla="*/ 124 h 119196"/>
                <a:gd name="connsiteX11" fmla="*/ 74 w 187034"/>
                <a:gd name="connsiteY11" fmla="*/ 28699 h 1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034" h="119196">
                  <a:moveTo>
                    <a:pt x="74" y="28699"/>
                  </a:moveTo>
                  <a:cubicBezTo>
                    <a:pt x="-1910" y="44971"/>
                    <a:pt x="36190" y="90214"/>
                    <a:pt x="50081" y="97755"/>
                  </a:cubicBezTo>
                  <a:cubicBezTo>
                    <a:pt x="63972" y="105296"/>
                    <a:pt x="67940" y="70371"/>
                    <a:pt x="83418" y="73943"/>
                  </a:cubicBezTo>
                  <a:cubicBezTo>
                    <a:pt x="98896" y="77515"/>
                    <a:pt x="130249" y="119980"/>
                    <a:pt x="142949" y="119186"/>
                  </a:cubicBezTo>
                  <a:cubicBezTo>
                    <a:pt x="155649" y="118392"/>
                    <a:pt x="152474" y="83864"/>
                    <a:pt x="159618" y="69180"/>
                  </a:cubicBezTo>
                  <a:cubicBezTo>
                    <a:pt x="166762" y="54496"/>
                    <a:pt x="192956" y="36239"/>
                    <a:pt x="185812" y="31080"/>
                  </a:cubicBezTo>
                  <a:cubicBezTo>
                    <a:pt x="178668" y="25921"/>
                    <a:pt x="133822" y="36240"/>
                    <a:pt x="116756" y="38224"/>
                  </a:cubicBezTo>
                  <a:cubicBezTo>
                    <a:pt x="99690" y="40208"/>
                    <a:pt x="91355" y="43383"/>
                    <a:pt x="83418" y="42986"/>
                  </a:cubicBezTo>
                  <a:cubicBezTo>
                    <a:pt x="75481" y="42589"/>
                    <a:pt x="73894" y="37034"/>
                    <a:pt x="69131" y="35843"/>
                  </a:cubicBezTo>
                  <a:cubicBezTo>
                    <a:pt x="64368" y="34652"/>
                    <a:pt x="56034" y="41796"/>
                    <a:pt x="54843" y="35843"/>
                  </a:cubicBezTo>
                  <a:cubicBezTo>
                    <a:pt x="53652" y="29890"/>
                    <a:pt x="65559" y="1711"/>
                    <a:pt x="61987" y="124"/>
                  </a:cubicBezTo>
                  <a:cubicBezTo>
                    <a:pt x="58415" y="-1464"/>
                    <a:pt x="2058" y="12427"/>
                    <a:pt x="74" y="28699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5002B6E-B611-5DB5-B808-521ED5954EC7}"/>
                </a:ext>
              </a:extLst>
            </p:cNvPr>
            <p:cNvGrpSpPr/>
            <p:nvPr/>
          </p:nvGrpSpPr>
          <p:grpSpPr>
            <a:xfrm rot="18000000">
              <a:off x="1778047" y="2494477"/>
              <a:ext cx="124358" cy="135161"/>
              <a:chOff x="258672" y="4115200"/>
              <a:chExt cx="175505" cy="183840"/>
            </a:xfrm>
          </p:grpSpPr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E7B5B094-56A5-C52A-832A-D6150E2C5DE5}"/>
                  </a:ext>
                </a:extLst>
              </p:cNvPr>
              <p:cNvSpPr/>
              <p:nvPr/>
            </p:nvSpPr>
            <p:spPr>
              <a:xfrm>
                <a:off x="296772" y="4115200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4A6D31F5-3743-F33C-D9DB-860EFA1F1C85}"/>
                  </a:ext>
                </a:extLst>
              </p:cNvPr>
              <p:cNvSpPr/>
              <p:nvPr/>
            </p:nvSpPr>
            <p:spPr>
              <a:xfrm>
                <a:off x="258672" y="41691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102168E2-64A3-39B5-C0D1-AA722BBCF53B}"/>
                  </a:ext>
                </a:extLst>
              </p:cNvPr>
              <p:cNvSpPr/>
              <p:nvPr/>
            </p:nvSpPr>
            <p:spPr>
              <a:xfrm>
                <a:off x="338046" y="416918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A77EDFAC-A42E-D5DF-B282-1D09FB62FCA8}"/>
                  </a:ext>
                </a:extLst>
              </p:cNvPr>
              <p:cNvSpPr/>
              <p:nvPr/>
            </p:nvSpPr>
            <p:spPr>
              <a:xfrm>
                <a:off x="388458" y="425332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F97D575B-E119-CD61-6108-0CE26AF5DE2F}"/>
                </a:ext>
              </a:extLst>
            </p:cNvPr>
            <p:cNvGrpSpPr/>
            <p:nvPr/>
          </p:nvGrpSpPr>
          <p:grpSpPr>
            <a:xfrm rot="18000000">
              <a:off x="2830852" y="2507328"/>
              <a:ext cx="83970" cy="69436"/>
              <a:chOff x="273050" y="4020776"/>
              <a:chExt cx="125094" cy="99694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8CABC7C1-834A-6AE3-D4E4-FAE2466C9028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EDB5F0B8-39B6-DCEF-08CE-E82896584E09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E45BDB0A-6D6D-F7BA-E598-D357F0F0C2FB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680E9D1-6C40-70A4-B108-0549D7EFD1DD}"/>
                </a:ext>
              </a:extLst>
            </p:cNvPr>
            <p:cNvSpPr/>
            <p:nvPr/>
          </p:nvSpPr>
          <p:spPr>
            <a:xfrm>
              <a:off x="2516086" y="2469356"/>
              <a:ext cx="301825" cy="145947"/>
            </a:xfrm>
            <a:custGeom>
              <a:avLst/>
              <a:gdLst>
                <a:gd name="connsiteX0" fmla="*/ 79477 w 301825"/>
                <a:gd name="connsiteY0" fmla="*/ 0 h 145947"/>
                <a:gd name="connsiteX1" fmla="*/ 3277 w 301825"/>
                <a:gd name="connsiteY1" fmla="*/ 57150 h 145947"/>
                <a:gd name="connsiteX2" fmla="*/ 15183 w 301825"/>
                <a:gd name="connsiteY2" fmla="*/ 104775 h 145947"/>
                <a:gd name="connsiteX3" fmla="*/ 27089 w 301825"/>
                <a:gd name="connsiteY3" fmla="*/ 130969 h 145947"/>
                <a:gd name="connsiteX4" fmla="*/ 48520 w 301825"/>
                <a:gd name="connsiteY4" fmla="*/ 145257 h 145947"/>
                <a:gd name="connsiteX5" fmla="*/ 127102 w 301825"/>
                <a:gd name="connsiteY5" fmla="*/ 109538 h 145947"/>
                <a:gd name="connsiteX6" fmla="*/ 141389 w 301825"/>
                <a:gd name="connsiteY6" fmla="*/ 142875 h 145947"/>
                <a:gd name="connsiteX7" fmla="*/ 181870 w 301825"/>
                <a:gd name="connsiteY7" fmla="*/ 100013 h 145947"/>
                <a:gd name="connsiteX8" fmla="*/ 208064 w 301825"/>
                <a:gd name="connsiteY8" fmla="*/ 121444 h 145947"/>
                <a:gd name="connsiteX9" fmla="*/ 258070 w 301825"/>
                <a:gd name="connsiteY9" fmla="*/ 121444 h 145947"/>
                <a:gd name="connsiteX10" fmla="*/ 293789 w 301825"/>
                <a:gd name="connsiteY10" fmla="*/ 100013 h 145947"/>
                <a:gd name="connsiteX11" fmla="*/ 300933 w 301825"/>
                <a:gd name="connsiteY11" fmla="*/ 61913 h 145947"/>
                <a:gd name="connsiteX12" fmla="*/ 279502 w 301825"/>
                <a:gd name="connsiteY12" fmla="*/ 54769 h 145947"/>
                <a:gd name="connsiteX13" fmla="*/ 241402 w 301825"/>
                <a:gd name="connsiteY13" fmla="*/ 45244 h 145947"/>
                <a:gd name="connsiteX14" fmla="*/ 203302 w 301825"/>
                <a:gd name="connsiteY14" fmla="*/ 26194 h 145947"/>
                <a:gd name="connsiteX15" fmla="*/ 172345 w 301825"/>
                <a:gd name="connsiteY15" fmla="*/ 30957 h 145947"/>
                <a:gd name="connsiteX16" fmla="*/ 146152 w 301825"/>
                <a:gd name="connsiteY16" fmla="*/ 66675 h 145947"/>
                <a:gd name="connsiteX17" fmla="*/ 131864 w 301825"/>
                <a:gd name="connsiteY17" fmla="*/ 57150 h 145947"/>
                <a:gd name="connsiteX18" fmla="*/ 79477 w 301825"/>
                <a:gd name="connsiteY18" fmla="*/ 0 h 14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825" h="145947">
                  <a:moveTo>
                    <a:pt x="79477" y="0"/>
                  </a:moveTo>
                  <a:cubicBezTo>
                    <a:pt x="58046" y="0"/>
                    <a:pt x="13993" y="39688"/>
                    <a:pt x="3277" y="57150"/>
                  </a:cubicBezTo>
                  <a:cubicBezTo>
                    <a:pt x="-7439" y="74612"/>
                    <a:pt x="11214" y="92472"/>
                    <a:pt x="15183" y="104775"/>
                  </a:cubicBezTo>
                  <a:cubicBezTo>
                    <a:pt x="19152" y="117078"/>
                    <a:pt x="21533" y="124222"/>
                    <a:pt x="27089" y="130969"/>
                  </a:cubicBezTo>
                  <a:cubicBezTo>
                    <a:pt x="32645" y="137716"/>
                    <a:pt x="31851" y="148829"/>
                    <a:pt x="48520" y="145257"/>
                  </a:cubicBezTo>
                  <a:cubicBezTo>
                    <a:pt x="65189" y="141685"/>
                    <a:pt x="111624" y="109935"/>
                    <a:pt x="127102" y="109538"/>
                  </a:cubicBezTo>
                  <a:cubicBezTo>
                    <a:pt x="142580" y="109141"/>
                    <a:pt x="132261" y="144463"/>
                    <a:pt x="141389" y="142875"/>
                  </a:cubicBezTo>
                  <a:cubicBezTo>
                    <a:pt x="150517" y="141288"/>
                    <a:pt x="170758" y="103585"/>
                    <a:pt x="181870" y="100013"/>
                  </a:cubicBezTo>
                  <a:cubicBezTo>
                    <a:pt x="192982" y="96441"/>
                    <a:pt x="195364" y="117872"/>
                    <a:pt x="208064" y="121444"/>
                  </a:cubicBezTo>
                  <a:cubicBezTo>
                    <a:pt x="220764" y="125016"/>
                    <a:pt x="243783" y="125016"/>
                    <a:pt x="258070" y="121444"/>
                  </a:cubicBezTo>
                  <a:cubicBezTo>
                    <a:pt x="272357" y="117872"/>
                    <a:pt x="286645" y="109935"/>
                    <a:pt x="293789" y="100013"/>
                  </a:cubicBezTo>
                  <a:cubicBezTo>
                    <a:pt x="300933" y="90091"/>
                    <a:pt x="303314" y="69454"/>
                    <a:pt x="300933" y="61913"/>
                  </a:cubicBezTo>
                  <a:cubicBezTo>
                    <a:pt x="298552" y="54372"/>
                    <a:pt x="289424" y="57547"/>
                    <a:pt x="279502" y="54769"/>
                  </a:cubicBezTo>
                  <a:cubicBezTo>
                    <a:pt x="269580" y="51991"/>
                    <a:pt x="254102" y="50007"/>
                    <a:pt x="241402" y="45244"/>
                  </a:cubicBezTo>
                  <a:cubicBezTo>
                    <a:pt x="228702" y="40481"/>
                    <a:pt x="214811" y="28575"/>
                    <a:pt x="203302" y="26194"/>
                  </a:cubicBezTo>
                  <a:cubicBezTo>
                    <a:pt x="191793" y="23813"/>
                    <a:pt x="181870" y="24210"/>
                    <a:pt x="172345" y="30957"/>
                  </a:cubicBezTo>
                  <a:cubicBezTo>
                    <a:pt x="162820" y="37704"/>
                    <a:pt x="152899" y="62310"/>
                    <a:pt x="146152" y="66675"/>
                  </a:cubicBezTo>
                  <a:cubicBezTo>
                    <a:pt x="139405" y="71040"/>
                    <a:pt x="136230" y="64691"/>
                    <a:pt x="131864" y="57150"/>
                  </a:cubicBezTo>
                  <a:cubicBezTo>
                    <a:pt x="127498" y="49610"/>
                    <a:pt x="100908" y="0"/>
                    <a:pt x="79477" y="0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77049F1-1334-939D-BC18-24B7A9E6F734}"/>
                </a:ext>
              </a:extLst>
            </p:cNvPr>
            <p:cNvGrpSpPr/>
            <p:nvPr/>
          </p:nvGrpSpPr>
          <p:grpSpPr>
            <a:xfrm rot="18000000">
              <a:off x="2449303" y="2453325"/>
              <a:ext cx="124358" cy="135161"/>
              <a:chOff x="273050" y="4020776"/>
              <a:chExt cx="175505" cy="183840"/>
            </a:xfrm>
          </p:grpSpPr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D3F516AA-EF3F-B2F6-F8A5-EDBCC1EAF4A7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072835B9-26A7-5418-13AA-723DC72CEB67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66EAAAD7-2949-88EE-510F-441DAA78826A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6D1BDDBE-594C-2ABA-AE72-E4DB5506BEC8}"/>
                  </a:ext>
                </a:extLst>
              </p:cNvPr>
              <p:cNvSpPr/>
              <p:nvPr/>
            </p:nvSpPr>
            <p:spPr>
              <a:xfrm>
                <a:off x="402836" y="4158897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8FBCB9-C7A9-CF23-8672-0C253ED95E3E}"/>
              </a:ext>
            </a:extLst>
          </p:cNvPr>
          <p:cNvSpPr txBox="1"/>
          <p:nvPr/>
        </p:nvSpPr>
        <p:spPr>
          <a:xfrm>
            <a:off x="869594" y="1248401"/>
            <a:ext cx="5253620" cy="405845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五千円札不足の為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おつりはすべて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千円札になります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3CAC6-307A-C843-0BEA-CD1156E3A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C66A1C4-E2CD-F554-65E5-82FC7E1D6625}"/>
              </a:ext>
            </a:extLst>
          </p:cNvPr>
          <p:cNvSpPr txBox="1"/>
          <p:nvPr/>
        </p:nvSpPr>
        <p:spPr>
          <a:xfrm>
            <a:off x="496783" y="6654704"/>
            <a:ext cx="5864434" cy="2788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>
              <a:spcAft>
                <a:spcPts val="0"/>
              </a:spcAft>
            </a:pPr>
            <a:r>
              <a:rPr kumimoji="1" lang="ja-JP" altLang="en-US" sz="54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只今、五千円札</a:t>
            </a:r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lang="en-US" altLang="ja-JP" sz="5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使えません</a:t>
            </a:r>
            <a:endParaRPr kumimoji="1" lang="en-US" altLang="ja-JP" sz="5400" b="1" spc="50" dirty="0">
              <a:ln w="11430"/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6DC383-F39A-5A22-E754-FE1671C5CFDA}"/>
              </a:ext>
            </a:extLst>
          </p:cNvPr>
          <p:cNvSpPr txBox="1"/>
          <p:nvPr/>
        </p:nvSpPr>
        <p:spPr>
          <a:xfrm>
            <a:off x="496783" y="482041"/>
            <a:ext cx="5864434" cy="88656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kumimoji="1" lang="ja-JP" altLang="en-US" sz="5400" b="1" spc="50" dirty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申し訳ありませんが</a:t>
            </a:r>
            <a:endParaRPr kumimoji="1" lang="en-US" altLang="ja-JP" sz="5400" b="1" spc="50" dirty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B09365F-25B8-F456-0299-81C7D546B2B4}"/>
              </a:ext>
            </a:extLst>
          </p:cNvPr>
          <p:cNvGrpSpPr>
            <a:grpSpLocks noChangeAspect="1"/>
          </p:cNvGrpSpPr>
          <p:nvPr/>
        </p:nvGrpSpPr>
        <p:grpSpPr>
          <a:xfrm>
            <a:off x="465564" y="2454785"/>
            <a:ext cx="5926872" cy="2784254"/>
            <a:chOff x="869916" y="2390578"/>
            <a:chExt cx="4003050" cy="188050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BDDC5B6D-7C0B-DDAB-0305-0600A254906B}"/>
                </a:ext>
              </a:extLst>
            </p:cNvPr>
            <p:cNvSpPr/>
            <p:nvPr/>
          </p:nvSpPr>
          <p:spPr>
            <a:xfrm>
              <a:off x="869916" y="239057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DB97DF2-CB31-C11E-8913-D951E0888E9C}"/>
                </a:ext>
              </a:extLst>
            </p:cNvPr>
            <p:cNvSpPr/>
            <p:nvPr/>
          </p:nvSpPr>
          <p:spPr>
            <a:xfrm>
              <a:off x="4252493" y="2456372"/>
              <a:ext cx="514735" cy="514736"/>
            </a:xfrm>
            <a:custGeom>
              <a:avLst/>
              <a:gdLst>
                <a:gd name="connsiteX0" fmla="*/ 213210 w 514735"/>
                <a:gd name="connsiteY0" fmla="*/ 0 h 514736"/>
                <a:gd name="connsiteX1" fmla="*/ 426421 w 514735"/>
                <a:gd name="connsiteY1" fmla="*/ 88315 h 514736"/>
                <a:gd name="connsiteX2" fmla="*/ 426421 w 514735"/>
                <a:gd name="connsiteY2" fmla="*/ 514736 h 514736"/>
                <a:gd name="connsiteX3" fmla="*/ 0 w 514735"/>
                <a:gd name="connsiteY3" fmla="*/ 88315 h 514736"/>
                <a:gd name="connsiteX4" fmla="*/ 213210 w 514735"/>
                <a:gd name="connsiteY4" fmla="*/ 0 h 51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735" h="514736">
                  <a:moveTo>
                    <a:pt x="213210" y="0"/>
                  </a:moveTo>
                  <a:cubicBezTo>
                    <a:pt x="290377" y="0"/>
                    <a:pt x="367544" y="29438"/>
                    <a:pt x="426421" y="88315"/>
                  </a:cubicBezTo>
                  <a:cubicBezTo>
                    <a:pt x="544174" y="206068"/>
                    <a:pt x="544174" y="396983"/>
                    <a:pt x="426421" y="514736"/>
                  </a:cubicBezTo>
                  <a:cubicBezTo>
                    <a:pt x="364267" y="310390"/>
                    <a:pt x="204346" y="150469"/>
                    <a:pt x="0" y="88315"/>
                  </a:cubicBezTo>
                  <a:cubicBezTo>
                    <a:pt x="58876" y="29438"/>
                    <a:pt x="136043" y="0"/>
                    <a:pt x="213210" y="0"/>
                  </a:cubicBezTo>
                  <a:close/>
                </a:path>
              </a:pathLst>
            </a:custGeom>
            <a:solidFill>
              <a:srgbClr val="D7BBB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C06AC580-249A-D994-A28B-165DD18456BB}"/>
                </a:ext>
              </a:extLst>
            </p:cNvPr>
            <p:cNvSpPr/>
            <p:nvPr/>
          </p:nvSpPr>
          <p:spPr>
            <a:xfrm>
              <a:off x="1025491" y="2578108"/>
              <a:ext cx="3677478" cy="1625758"/>
            </a:xfrm>
            <a:prstGeom prst="roundRect">
              <a:avLst>
                <a:gd name="adj" fmla="val 10126"/>
              </a:avLst>
            </a:prstGeom>
            <a:gradFill flip="none" rotWithShape="1">
              <a:gsLst>
                <a:gs pos="100000">
                  <a:srgbClr val="CC99FF">
                    <a:alpha val="50000"/>
                  </a:srgbClr>
                </a:gs>
                <a:gs pos="0">
                  <a:srgbClr val="CC99FF">
                    <a:alpha val="50000"/>
                  </a:srgbClr>
                </a:gs>
                <a:gs pos="30000">
                  <a:srgbClr val="5B9BD5">
                    <a:lumMod val="60000"/>
                    <a:lumOff val="40000"/>
                    <a:alpha val="50000"/>
                  </a:srgbClr>
                </a:gs>
                <a:gs pos="70000">
                  <a:srgbClr val="4472C4">
                    <a:lumMod val="60000"/>
                    <a:lumOff val="40000"/>
                    <a:alpha val="50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1BA0692-0880-8CA4-FB70-5F7241491BC6}"/>
                </a:ext>
              </a:extLst>
            </p:cNvPr>
            <p:cNvSpPr/>
            <p:nvPr/>
          </p:nvSpPr>
          <p:spPr>
            <a:xfrm>
              <a:off x="2240584" y="2822704"/>
              <a:ext cx="1314631" cy="771403"/>
            </a:xfrm>
            <a:custGeom>
              <a:avLst/>
              <a:gdLst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9380 w 1314631"/>
                <a:gd name="connsiteY17" fmla="*/ 459084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1754 w 1314631"/>
                <a:gd name="connsiteY17" fmla="*/ 458302 h 771403"/>
                <a:gd name="connsiteX18" fmla="*/ 1279279 w 1314631"/>
                <a:gd name="connsiteY18" fmla="*/ 497498 h 771403"/>
                <a:gd name="connsiteX19" fmla="*/ 1275220 w 1314631"/>
                <a:gd name="connsiteY19" fmla="*/ 547774 h 771403"/>
                <a:gd name="connsiteX20" fmla="*/ 1191302 w 1314631"/>
                <a:gd name="connsiteY20" fmla="*/ 608554 h 771403"/>
                <a:gd name="connsiteX21" fmla="*/ 1159408 w 1314631"/>
                <a:gd name="connsiteY21" fmla="*/ 609698 h 771403"/>
                <a:gd name="connsiteX22" fmla="*/ 1158687 w 1314631"/>
                <a:gd name="connsiteY22" fmla="*/ 611993 h 771403"/>
                <a:gd name="connsiteX23" fmla="*/ 1115939 w 1314631"/>
                <a:gd name="connsiteY23" fmla="*/ 668853 h 771403"/>
                <a:gd name="connsiteX24" fmla="*/ 933559 w 1314631"/>
                <a:gd name="connsiteY24" fmla="*/ 718451 h 771403"/>
                <a:gd name="connsiteX25" fmla="*/ 919407 w 1314631"/>
                <a:gd name="connsiteY25" fmla="*/ 709451 h 771403"/>
                <a:gd name="connsiteX26" fmla="*/ 915915 w 1314631"/>
                <a:gd name="connsiteY26" fmla="*/ 714096 h 771403"/>
                <a:gd name="connsiteX27" fmla="*/ 683628 w 1314631"/>
                <a:gd name="connsiteY27" fmla="*/ 731955 h 771403"/>
                <a:gd name="connsiteX28" fmla="*/ 660353 w 1314631"/>
                <a:gd name="connsiteY28" fmla="*/ 691351 h 771403"/>
                <a:gd name="connsiteX29" fmla="*/ 646833 w 1314631"/>
                <a:gd name="connsiteY29" fmla="*/ 709334 h 771403"/>
                <a:gd name="connsiteX30" fmla="*/ 414546 w 1314631"/>
                <a:gd name="connsiteY30" fmla="*/ 727193 h 771403"/>
                <a:gd name="connsiteX31" fmla="*/ 408433 w 1314631"/>
                <a:gd name="connsiteY31" fmla="*/ 716529 h 771403"/>
                <a:gd name="connsiteX32" fmla="*/ 407612 w 1314631"/>
                <a:gd name="connsiteY32" fmla="*/ 717383 h 771403"/>
                <a:gd name="connsiteX33" fmla="*/ 218677 w 1314631"/>
                <a:gd name="connsiteY33" fmla="*/ 712340 h 771403"/>
                <a:gd name="connsiteX34" fmla="*/ 129862 w 1314631"/>
                <a:gd name="connsiteY34" fmla="*/ 611170 h 771403"/>
                <a:gd name="connsiteX35" fmla="*/ 124817 w 1314631"/>
                <a:gd name="connsiteY35" fmla="*/ 580996 h 771403"/>
                <a:gd name="connsiteX36" fmla="*/ 95907 w 1314631"/>
                <a:gd name="connsiteY36" fmla="*/ 572990 h 771403"/>
                <a:gd name="connsiteX37" fmla="*/ 11609 w 1314631"/>
                <a:gd name="connsiteY37" fmla="*/ 477272 h 771403"/>
                <a:gd name="connsiteX38" fmla="*/ 74221 w 1314631"/>
                <a:gd name="connsiteY38" fmla="*/ 366151 h 771403"/>
                <a:gd name="connsiteX39" fmla="*/ 133484 w 1314631"/>
                <a:gd name="connsiteY39" fmla="*/ 335366 h 771403"/>
                <a:gd name="connsiteX40" fmla="*/ 132419 w 1314631"/>
                <a:gd name="connsiteY40" fmla="*/ 335364 h 771403"/>
                <a:gd name="connsiteX41" fmla="*/ 312 w 1314631"/>
                <a:gd name="connsiteY41" fmla="*/ 250823 h 771403"/>
                <a:gd name="connsiteX42" fmla="*/ 188832 w 1314631"/>
                <a:gd name="connsiteY42" fmla="*/ 124274 h 771403"/>
                <a:gd name="connsiteX43" fmla="*/ 250427 w 1314631"/>
                <a:gd name="connsiteY43" fmla="*/ 124396 h 771403"/>
                <a:gd name="connsiteX44" fmla="*/ 250204 w 1314631"/>
                <a:gd name="connsiteY44" fmla="*/ 123715 h 771403"/>
                <a:gd name="connsiteX45" fmla="*/ 374029 w 1314631"/>
                <a:gd name="connsiteY45" fmla="*/ 47515 h 771403"/>
                <a:gd name="connsiteX46" fmla="*/ 461587 w 1314631"/>
                <a:gd name="connsiteY46" fmla="*/ 69833 h 771403"/>
                <a:gd name="connsiteX47" fmla="*/ 475182 w 1314631"/>
                <a:gd name="connsiteY47" fmla="*/ 82242 h 771403"/>
                <a:gd name="connsiteX48" fmla="*/ 471907 w 1314631"/>
                <a:gd name="connsiteY48" fmla="*/ 76493 h 771403"/>
                <a:gd name="connsiteX49" fmla="*/ 485035 w 1314631"/>
                <a:gd name="connsiteY49" fmla="*/ 13803 h 771403"/>
                <a:gd name="connsiteX50" fmla="*/ 512771 w 1314631"/>
                <a:gd name="connsiteY50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28897 w 1314631"/>
                <a:gd name="connsiteY17" fmla="*/ 390415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14631" h="771403">
                  <a:moveTo>
                    <a:pt x="512771" y="768"/>
                  </a:moveTo>
                  <a:cubicBezTo>
                    <a:pt x="545132" y="-4146"/>
                    <a:pt x="589123" y="14691"/>
                    <a:pt x="624549" y="51782"/>
                  </a:cubicBezTo>
                  <a:lnTo>
                    <a:pt x="649174" y="95021"/>
                  </a:lnTo>
                  <a:lnTo>
                    <a:pt x="649836" y="94980"/>
                  </a:lnTo>
                  <a:lnTo>
                    <a:pt x="697626" y="36378"/>
                  </a:lnTo>
                  <a:cubicBezTo>
                    <a:pt x="752400" y="-4569"/>
                    <a:pt x="816816" y="-10990"/>
                    <a:pt x="841504" y="22035"/>
                  </a:cubicBezTo>
                  <a:cubicBezTo>
                    <a:pt x="847676" y="30291"/>
                    <a:pt x="850781" y="40231"/>
                    <a:pt x="851110" y="51137"/>
                  </a:cubicBezTo>
                  <a:lnTo>
                    <a:pt x="847557" y="68736"/>
                  </a:lnTo>
                  <a:lnTo>
                    <a:pt x="884886" y="50970"/>
                  </a:lnTo>
                  <a:cubicBezTo>
                    <a:pt x="931650" y="39299"/>
                    <a:pt x="982772" y="55603"/>
                    <a:pt x="1013245" y="96366"/>
                  </a:cubicBezTo>
                  <a:lnTo>
                    <a:pt x="1030945" y="133845"/>
                  </a:lnTo>
                  <a:lnTo>
                    <a:pt x="1040903" y="128143"/>
                  </a:lnTo>
                  <a:cubicBezTo>
                    <a:pt x="1062759" y="119551"/>
                    <a:pt x="1087146" y="113510"/>
                    <a:pt x="1113124" y="110786"/>
                  </a:cubicBezTo>
                  <a:cubicBezTo>
                    <a:pt x="1217034" y="99892"/>
                    <a:pt x="1307050" y="146196"/>
                    <a:pt x="1314181" y="214210"/>
                  </a:cubicBezTo>
                  <a:cubicBezTo>
                    <a:pt x="1317747" y="248217"/>
                    <a:pt x="1299916" y="281213"/>
                    <a:pt x="1268205" y="307068"/>
                  </a:cubicBezTo>
                  <a:lnTo>
                    <a:pt x="1254079" y="315158"/>
                  </a:lnTo>
                  <a:lnTo>
                    <a:pt x="1241497" y="333555"/>
                  </a:lnTo>
                  <a:cubicBezTo>
                    <a:pt x="1239681" y="344510"/>
                    <a:pt x="1227902" y="338668"/>
                    <a:pt x="1228897" y="390415"/>
                  </a:cubicBezTo>
                  <a:cubicBezTo>
                    <a:pt x="1232273" y="411206"/>
                    <a:pt x="1255738" y="438867"/>
                    <a:pt x="1261754" y="458302"/>
                  </a:cubicBezTo>
                  <a:lnTo>
                    <a:pt x="1279279" y="497498"/>
                  </a:lnTo>
                  <a:cubicBezTo>
                    <a:pt x="1282679" y="514806"/>
                    <a:pt x="1281558" y="531895"/>
                    <a:pt x="1275220" y="547774"/>
                  </a:cubicBezTo>
                  <a:cubicBezTo>
                    <a:pt x="1262545" y="579531"/>
                    <a:pt x="1231404" y="600433"/>
                    <a:pt x="1191302" y="608554"/>
                  </a:cubicBezTo>
                  <a:lnTo>
                    <a:pt x="1159408" y="609698"/>
                  </a:lnTo>
                  <a:lnTo>
                    <a:pt x="1158687" y="611993"/>
                  </a:lnTo>
                  <a:cubicBezTo>
                    <a:pt x="1148243" y="632291"/>
                    <a:pt x="1133942" y="651658"/>
                    <a:pt x="1115939" y="668853"/>
                  </a:cubicBezTo>
                  <a:cubicBezTo>
                    <a:pt x="1061927" y="720440"/>
                    <a:pt x="989925" y="737834"/>
                    <a:pt x="933559" y="718451"/>
                  </a:cubicBezTo>
                  <a:lnTo>
                    <a:pt x="919407" y="709451"/>
                  </a:lnTo>
                  <a:lnTo>
                    <a:pt x="915915" y="714096"/>
                  </a:lnTo>
                  <a:cubicBezTo>
                    <a:pt x="843899" y="782878"/>
                    <a:pt x="739901" y="790874"/>
                    <a:pt x="683628" y="731955"/>
                  </a:cubicBezTo>
                  <a:lnTo>
                    <a:pt x="660353" y="691351"/>
                  </a:lnTo>
                  <a:lnTo>
                    <a:pt x="646833" y="709334"/>
                  </a:lnTo>
                  <a:cubicBezTo>
                    <a:pt x="574817" y="778116"/>
                    <a:pt x="470819" y="786112"/>
                    <a:pt x="414546" y="727193"/>
                  </a:cubicBezTo>
                  <a:lnTo>
                    <a:pt x="408433" y="716529"/>
                  </a:lnTo>
                  <a:lnTo>
                    <a:pt x="407612" y="717383"/>
                  </a:lnTo>
                  <a:cubicBezTo>
                    <a:pt x="357432" y="749551"/>
                    <a:pt x="283359" y="749684"/>
                    <a:pt x="218677" y="712340"/>
                  </a:cubicBezTo>
                  <a:cubicBezTo>
                    <a:pt x="175555" y="687444"/>
                    <a:pt x="144772" y="650605"/>
                    <a:pt x="129862" y="611170"/>
                  </a:cubicBezTo>
                  <a:lnTo>
                    <a:pt x="124817" y="580996"/>
                  </a:lnTo>
                  <a:lnTo>
                    <a:pt x="95907" y="572990"/>
                  </a:lnTo>
                  <a:cubicBezTo>
                    <a:pt x="47748" y="551281"/>
                    <a:pt x="15844" y="517660"/>
                    <a:pt x="11609" y="477272"/>
                  </a:cubicBezTo>
                  <a:cubicBezTo>
                    <a:pt x="7375" y="436884"/>
                    <a:pt x="31612" y="397377"/>
                    <a:pt x="74221" y="366151"/>
                  </a:cubicBezTo>
                  <a:lnTo>
                    <a:pt x="133484" y="335366"/>
                  </a:lnTo>
                  <a:lnTo>
                    <a:pt x="132419" y="335364"/>
                  </a:lnTo>
                  <a:cubicBezTo>
                    <a:pt x="59101" y="326841"/>
                    <a:pt x="4899" y="294573"/>
                    <a:pt x="312" y="250823"/>
                  </a:cubicBezTo>
                  <a:cubicBezTo>
                    <a:pt x="-5804" y="192490"/>
                    <a:pt x="78600" y="135832"/>
                    <a:pt x="188832" y="124274"/>
                  </a:cubicBezTo>
                  <a:lnTo>
                    <a:pt x="250427" y="124396"/>
                  </a:lnTo>
                  <a:cubicBezTo>
                    <a:pt x="250353" y="124169"/>
                    <a:pt x="250278" y="123942"/>
                    <a:pt x="250204" y="123715"/>
                  </a:cubicBezTo>
                  <a:cubicBezTo>
                    <a:pt x="250204" y="81631"/>
                    <a:pt x="305642" y="47515"/>
                    <a:pt x="374029" y="47515"/>
                  </a:cubicBezTo>
                  <a:cubicBezTo>
                    <a:pt x="408222" y="47515"/>
                    <a:pt x="439179" y="56044"/>
                    <a:pt x="461587" y="69833"/>
                  </a:cubicBezTo>
                  <a:lnTo>
                    <a:pt x="475182" y="82242"/>
                  </a:lnTo>
                  <a:lnTo>
                    <a:pt x="471907" y="76493"/>
                  </a:lnTo>
                  <a:cubicBezTo>
                    <a:pt x="466201" y="50957"/>
                    <a:pt x="470126" y="28043"/>
                    <a:pt x="485035" y="13803"/>
                  </a:cubicBezTo>
                  <a:cubicBezTo>
                    <a:pt x="492489" y="6683"/>
                    <a:pt x="501984" y="2406"/>
                    <a:pt x="512771" y="768"/>
                  </a:cubicBez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EC82D7B-2C13-B30E-78F3-000826F03426}"/>
                </a:ext>
              </a:extLst>
            </p:cNvPr>
            <p:cNvSpPr/>
            <p:nvPr/>
          </p:nvSpPr>
          <p:spPr>
            <a:xfrm>
              <a:off x="2447925" y="2801956"/>
              <a:ext cx="1069975" cy="926274"/>
            </a:xfrm>
            <a:custGeom>
              <a:avLst/>
              <a:gdLst>
                <a:gd name="connsiteX0" fmla="*/ 52388 w 1069975"/>
                <a:gd name="connsiteY0" fmla="*/ 869124 h 926274"/>
                <a:gd name="connsiteX1" fmla="*/ 80963 w 1069975"/>
                <a:gd name="connsiteY1" fmla="*/ 897699 h 926274"/>
                <a:gd name="connsiteX2" fmla="*/ 52388 w 1069975"/>
                <a:gd name="connsiteY2" fmla="*/ 926274 h 926274"/>
                <a:gd name="connsiteX3" fmla="*/ 23813 w 1069975"/>
                <a:gd name="connsiteY3" fmla="*/ 897699 h 926274"/>
                <a:gd name="connsiteX4" fmla="*/ 52388 w 1069975"/>
                <a:gd name="connsiteY4" fmla="*/ 869124 h 926274"/>
                <a:gd name="connsiteX5" fmla="*/ 169863 w 1069975"/>
                <a:gd name="connsiteY5" fmla="*/ 815149 h 926274"/>
                <a:gd name="connsiteX6" fmla="*/ 198438 w 1069975"/>
                <a:gd name="connsiteY6" fmla="*/ 843724 h 926274"/>
                <a:gd name="connsiteX7" fmla="*/ 169863 w 1069975"/>
                <a:gd name="connsiteY7" fmla="*/ 872299 h 926274"/>
                <a:gd name="connsiteX8" fmla="*/ 141288 w 1069975"/>
                <a:gd name="connsiteY8" fmla="*/ 843724 h 926274"/>
                <a:gd name="connsiteX9" fmla="*/ 169863 w 1069975"/>
                <a:gd name="connsiteY9" fmla="*/ 815149 h 926274"/>
                <a:gd name="connsiteX10" fmla="*/ 79375 w 1069975"/>
                <a:gd name="connsiteY10" fmla="*/ 771525 h 926274"/>
                <a:gd name="connsiteX11" fmla="*/ 107950 w 1069975"/>
                <a:gd name="connsiteY11" fmla="*/ 800100 h 926274"/>
                <a:gd name="connsiteX12" fmla="*/ 79375 w 1069975"/>
                <a:gd name="connsiteY12" fmla="*/ 828675 h 926274"/>
                <a:gd name="connsiteX13" fmla="*/ 50800 w 1069975"/>
                <a:gd name="connsiteY13" fmla="*/ 800100 h 926274"/>
                <a:gd name="connsiteX14" fmla="*/ 79375 w 1069975"/>
                <a:gd name="connsiteY14" fmla="*/ 771525 h 926274"/>
                <a:gd name="connsiteX15" fmla="*/ 28575 w 1069975"/>
                <a:gd name="connsiteY15" fmla="*/ 739775 h 926274"/>
                <a:gd name="connsiteX16" fmla="*/ 57150 w 1069975"/>
                <a:gd name="connsiteY16" fmla="*/ 768350 h 926274"/>
                <a:gd name="connsiteX17" fmla="*/ 28575 w 1069975"/>
                <a:gd name="connsiteY17" fmla="*/ 796925 h 926274"/>
                <a:gd name="connsiteX18" fmla="*/ 0 w 1069975"/>
                <a:gd name="connsiteY18" fmla="*/ 768350 h 926274"/>
                <a:gd name="connsiteX19" fmla="*/ 28575 w 1069975"/>
                <a:gd name="connsiteY19" fmla="*/ 739775 h 926274"/>
                <a:gd name="connsiteX20" fmla="*/ 914400 w 1069975"/>
                <a:gd name="connsiteY20" fmla="*/ 711200 h 926274"/>
                <a:gd name="connsiteX21" fmla="*/ 942975 w 1069975"/>
                <a:gd name="connsiteY21" fmla="*/ 739775 h 926274"/>
                <a:gd name="connsiteX22" fmla="*/ 914400 w 1069975"/>
                <a:gd name="connsiteY22" fmla="*/ 768350 h 926274"/>
                <a:gd name="connsiteX23" fmla="*/ 885825 w 1069975"/>
                <a:gd name="connsiteY23" fmla="*/ 739775 h 926274"/>
                <a:gd name="connsiteX24" fmla="*/ 914400 w 1069975"/>
                <a:gd name="connsiteY24" fmla="*/ 711200 h 926274"/>
                <a:gd name="connsiteX25" fmla="*/ 130175 w 1069975"/>
                <a:gd name="connsiteY25" fmla="*/ 698500 h 926274"/>
                <a:gd name="connsiteX26" fmla="*/ 158750 w 1069975"/>
                <a:gd name="connsiteY26" fmla="*/ 727075 h 926274"/>
                <a:gd name="connsiteX27" fmla="*/ 130175 w 1069975"/>
                <a:gd name="connsiteY27" fmla="*/ 755650 h 926274"/>
                <a:gd name="connsiteX28" fmla="*/ 101600 w 1069975"/>
                <a:gd name="connsiteY28" fmla="*/ 727075 h 926274"/>
                <a:gd name="connsiteX29" fmla="*/ 130175 w 1069975"/>
                <a:gd name="connsiteY29" fmla="*/ 698500 h 926274"/>
                <a:gd name="connsiteX30" fmla="*/ 749300 w 1069975"/>
                <a:gd name="connsiteY30" fmla="*/ 663575 h 926274"/>
                <a:gd name="connsiteX31" fmla="*/ 777875 w 1069975"/>
                <a:gd name="connsiteY31" fmla="*/ 692150 h 926274"/>
                <a:gd name="connsiteX32" fmla="*/ 749300 w 1069975"/>
                <a:gd name="connsiteY32" fmla="*/ 720725 h 926274"/>
                <a:gd name="connsiteX33" fmla="*/ 720725 w 1069975"/>
                <a:gd name="connsiteY33" fmla="*/ 692150 h 926274"/>
                <a:gd name="connsiteX34" fmla="*/ 749300 w 1069975"/>
                <a:gd name="connsiteY34" fmla="*/ 663575 h 926274"/>
                <a:gd name="connsiteX35" fmla="*/ 82550 w 1069975"/>
                <a:gd name="connsiteY35" fmla="*/ 647700 h 926274"/>
                <a:gd name="connsiteX36" fmla="*/ 111125 w 1069975"/>
                <a:gd name="connsiteY36" fmla="*/ 676275 h 926274"/>
                <a:gd name="connsiteX37" fmla="*/ 82550 w 1069975"/>
                <a:gd name="connsiteY37" fmla="*/ 704850 h 926274"/>
                <a:gd name="connsiteX38" fmla="*/ 53975 w 1069975"/>
                <a:gd name="connsiteY38" fmla="*/ 676275 h 926274"/>
                <a:gd name="connsiteX39" fmla="*/ 82550 w 1069975"/>
                <a:gd name="connsiteY39" fmla="*/ 647700 h 926274"/>
                <a:gd name="connsiteX40" fmla="*/ 993775 w 1069975"/>
                <a:gd name="connsiteY40" fmla="*/ 641350 h 926274"/>
                <a:gd name="connsiteX41" fmla="*/ 1022350 w 1069975"/>
                <a:gd name="connsiteY41" fmla="*/ 669925 h 926274"/>
                <a:gd name="connsiteX42" fmla="*/ 993775 w 1069975"/>
                <a:gd name="connsiteY42" fmla="*/ 698500 h 926274"/>
                <a:gd name="connsiteX43" fmla="*/ 965200 w 1069975"/>
                <a:gd name="connsiteY43" fmla="*/ 669925 h 926274"/>
                <a:gd name="connsiteX44" fmla="*/ 993775 w 1069975"/>
                <a:gd name="connsiteY44" fmla="*/ 641350 h 926274"/>
                <a:gd name="connsiteX45" fmla="*/ 892175 w 1069975"/>
                <a:gd name="connsiteY45" fmla="*/ 631825 h 926274"/>
                <a:gd name="connsiteX46" fmla="*/ 920750 w 1069975"/>
                <a:gd name="connsiteY46" fmla="*/ 660400 h 926274"/>
                <a:gd name="connsiteX47" fmla="*/ 892175 w 1069975"/>
                <a:gd name="connsiteY47" fmla="*/ 688975 h 926274"/>
                <a:gd name="connsiteX48" fmla="*/ 863600 w 1069975"/>
                <a:gd name="connsiteY48" fmla="*/ 660400 h 926274"/>
                <a:gd name="connsiteX49" fmla="*/ 892175 w 1069975"/>
                <a:gd name="connsiteY49" fmla="*/ 631825 h 926274"/>
                <a:gd name="connsiteX50" fmla="*/ 958850 w 1069975"/>
                <a:gd name="connsiteY50" fmla="*/ 571500 h 926274"/>
                <a:gd name="connsiteX51" fmla="*/ 987425 w 1069975"/>
                <a:gd name="connsiteY51" fmla="*/ 600075 h 926274"/>
                <a:gd name="connsiteX52" fmla="*/ 958850 w 1069975"/>
                <a:gd name="connsiteY52" fmla="*/ 628650 h 926274"/>
                <a:gd name="connsiteX53" fmla="*/ 930275 w 1069975"/>
                <a:gd name="connsiteY53" fmla="*/ 600075 h 926274"/>
                <a:gd name="connsiteX54" fmla="*/ 958850 w 1069975"/>
                <a:gd name="connsiteY54" fmla="*/ 571500 h 926274"/>
                <a:gd name="connsiteX55" fmla="*/ 1041400 w 1069975"/>
                <a:gd name="connsiteY55" fmla="*/ 533400 h 926274"/>
                <a:gd name="connsiteX56" fmla="*/ 1069975 w 1069975"/>
                <a:gd name="connsiteY56" fmla="*/ 561975 h 926274"/>
                <a:gd name="connsiteX57" fmla="*/ 1041400 w 1069975"/>
                <a:gd name="connsiteY57" fmla="*/ 590550 h 926274"/>
                <a:gd name="connsiteX58" fmla="*/ 1012825 w 1069975"/>
                <a:gd name="connsiteY58" fmla="*/ 561975 h 926274"/>
                <a:gd name="connsiteX59" fmla="*/ 1041400 w 1069975"/>
                <a:gd name="connsiteY59" fmla="*/ 533400 h 926274"/>
                <a:gd name="connsiteX60" fmla="*/ 942975 w 1069975"/>
                <a:gd name="connsiteY60" fmla="*/ 463550 h 926274"/>
                <a:gd name="connsiteX61" fmla="*/ 971550 w 1069975"/>
                <a:gd name="connsiteY61" fmla="*/ 492125 h 926274"/>
                <a:gd name="connsiteX62" fmla="*/ 942975 w 1069975"/>
                <a:gd name="connsiteY62" fmla="*/ 520700 h 926274"/>
                <a:gd name="connsiteX63" fmla="*/ 914400 w 1069975"/>
                <a:gd name="connsiteY63" fmla="*/ 492125 h 926274"/>
                <a:gd name="connsiteX64" fmla="*/ 942975 w 1069975"/>
                <a:gd name="connsiteY64" fmla="*/ 463550 h 926274"/>
                <a:gd name="connsiteX65" fmla="*/ 746125 w 1069975"/>
                <a:gd name="connsiteY65" fmla="*/ 114300 h 926274"/>
                <a:gd name="connsiteX66" fmla="*/ 774700 w 1069975"/>
                <a:gd name="connsiteY66" fmla="*/ 142875 h 926274"/>
                <a:gd name="connsiteX67" fmla="*/ 746125 w 1069975"/>
                <a:gd name="connsiteY67" fmla="*/ 171450 h 926274"/>
                <a:gd name="connsiteX68" fmla="*/ 717550 w 1069975"/>
                <a:gd name="connsiteY68" fmla="*/ 142875 h 926274"/>
                <a:gd name="connsiteX69" fmla="*/ 746125 w 1069975"/>
                <a:gd name="connsiteY69" fmla="*/ 114300 h 926274"/>
                <a:gd name="connsiteX70" fmla="*/ 603250 w 1069975"/>
                <a:gd name="connsiteY70" fmla="*/ 104775 h 926274"/>
                <a:gd name="connsiteX71" fmla="*/ 631825 w 1069975"/>
                <a:gd name="connsiteY71" fmla="*/ 133350 h 926274"/>
                <a:gd name="connsiteX72" fmla="*/ 603250 w 1069975"/>
                <a:gd name="connsiteY72" fmla="*/ 161925 h 926274"/>
                <a:gd name="connsiteX73" fmla="*/ 574675 w 1069975"/>
                <a:gd name="connsiteY73" fmla="*/ 133350 h 926274"/>
                <a:gd name="connsiteX74" fmla="*/ 603250 w 1069975"/>
                <a:gd name="connsiteY74" fmla="*/ 104775 h 926274"/>
                <a:gd name="connsiteX75" fmla="*/ 654050 w 1069975"/>
                <a:gd name="connsiteY75" fmla="*/ 66675 h 926274"/>
                <a:gd name="connsiteX76" fmla="*/ 682625 w 1069975"/>
                <a:gd name="connsiteY76" fmla="*/ 95250 h 926274"/>
                <a:gd name="connsiteX77" fmla="*/ 654050 w 1069975"/>
                <a:gd name="connsiteY77" fmla="*/ 123825 h 926274"/>
                <a:gd name="connsiteX78" fmla="*/ 625475 w 1069975"/>
                <a:gd name="connsiteY78" fmla="*/ 95250 h 926274"/>
                <a:gd name="connsiteX79" fmla="*/ 654050 w 1069975"/>
                <a:gd name="connsiteY79" fmla="*/ 66675 h 926274"/>
                <a:gd name="connsiteX80" fmla="*/ 241300 w 1069975"/>
                <a:gd name="connsiteY80" fmla="*/ 57150 h 926274"/>
                <a:gd name="connsiteX81" fmla="*/ 269875 w 1069975"/>
                <a:gd name="connsiteY81" fmla="*/ 85725 h 926274"/>
                <a:gd name="connsiteX82" fmla="*/ 241300 w 1069975"/>
                <a:gd name="connsiteY82" fmla="*/ 114300 h 926274"/>
                <a:gd name="connsiteX83" fmla="*/ 212725 w 1069975"/>
                <a:gd name="connsiteY83" fmla="*/ 85725 h 926274"/>
                <a:gd name="connsiteX84" fmla="*/ 241300 w 1069975"/>
                <a:gd name="connsiteY84" fmla="*/ 57150 h 926274"/>
                <a:gd name="connsiteX85" fmla="*/ 504825 w 1069975"/>
                <a:gd name="connsiteY85" fmla="*/ 38100 h 926274"/>
                <a:gd name="connsiteX86" fmla="*/ 533400 w 1069975"/>
                <a:gd name="connsiteY86" fmla="*/ 66675 h 926274"/>
                <a:gd name="connsiteX87" fmla="*/ 504825 w 1069975"/>
                <a:gd name="connsiteY87" fmla="*/ 95250 h 926274"/>
                <a:gd name="connsiteX88" fmla="*/ 476250 w 1069975"/>
                <a:gd name="connsiteY88" fmla="*/ 66675 h 926274"/>
                <a:gd name="connsiteX89" fmla="*/ 504825 w 1069975"/>
                <a:gd name="connsiteY89" fmla="*/ 38100 h 926274"/>
                <a:gd name="connsiteX90" fmla="*/ 587375 w 1069975"/>
                <a:gd name="connsiteY90" fmla="*/ 9525 h 926274"/>
                <a:gd name="connsiteX91" fmla="*/ 615950 w 1069975"/>
                <a:gd name="connsiteY91" fmla="*/ 38100 h 926274"/>
                <a:gd name="connsiteX92" fmla="*/ 587375 w 1069975"/>
                <a:gd name="connsiteY92" fmla="*/ 66675 h 926274"/>
                <a:gd name="connsiteX93" fmla="*/ 558800 w 1069975"/>
                <a:gd name="connsiteY93" fmla="*/ 38100 h 926274"/>
                <a:gd name="connsiteX94" fmla="*/ 587375 w 1069975"/>
                <a:gd name="connsiteY94" fmla="*/ 9525 h 926274"/>
                <a:gd name="connsiteX95" fmla="*/ 720725 w 1069975"/>
                <a:gd name="connsiteY95" fmla="*/ 0 h 926274"/>
                <a:gd name="connsiteX96" fmla="*/ 749300 w 1069975"/>
                <a:gd name="connsiteY96" fmla="*/ 28575 h 926274"/>
                <a:gd name="connsiteX97" fmla="*/ 720725 w 1069975"/>
                <a:gd name="connsiteY97" fmla="*/ 57150 h 926274"/>
                <a:gd name="connsiteX98" fmla="*/ 692150 w 1069975"/>
                <a:gd name="connsiteY98" fmla="*/ 28575 h 926274"/>
                <a:gd name="connsiteX99" fmla="*/ 720725 w 1069975"/>
                <a:gd name="connsiteY99" fmla="*/ 0 h 92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69975" h="926274">
                  <a:moveTo>
                    <a:pt x="52388" y="869124"/>
                  </a:moveTo>
                  <a:cubicBezTo>
                    <a:pt x="68170" y="869124"/>
                    <a:pt x="80963" y="881917"/>
                    <a:pt x="80963" y="897699"/>
                  </a:cubicBezTo>
                  <a:cubicBezTo>
                    <a:pt x="80963" y="913481"/>
                    <a:pt x="68170" y="926274"/>
                    <a:pt x="52388" y="926274"/>
                  </a:cubicBezTo>
                  <a:cubicBezTo>
                    <a:pt x="36606" y="926274"/>
                    <a:pt x="23813" y="913481"/>
                    <a:pt x="23813" y="897699"/>
                  </a:cubicBezTo>
                  <a:cubicBezTo>
                    <a:pt x="23813" y="881917"/>
                    <a:pt x="36606" y="869124"/>
                    <a:pt x="52388" y="869124"/>
                  </a:cubicBezTo>
                  <a:close/>
                  <a:moveTo>
                    <a:pt x="169863" y="815149"/>
                  </a:moveTo>
                  <a:cubicBezTo>
                    <a:pt x="185645" y="815149"/>
                    <a:pt x="198438" y="827942"/>
                    <a:pt x="198438" y="843724"/>
                  </a:cubicBezTo>
                  <a:cubicBezTo>
                    <a:pt x="198438" y="859506"/>
                    <a:pt x="185645" y="872299"/>
                    <a:pt x="169863" y="872299"/>
                  </a:cubicBezTo>
                  <a:cubicBezTo>
                    <a:pt x="154081" y="872299"/>
                    <a:pt x="141288" y="859506"/>
                    <a:pt x="141288" y="843724"/>
                  </a:cubicBezTo>
                  <a:cubicBezTo>
                    <a:pt x="141288" y="827942"/>
                    <a:pt x="154081" y="815149"/>
                    <a:pt x="169863" y="815149"/>
                  </a:cubicBezTo>
                  <a:close/>
                  <a:moveTo>
                    <a:pt x="79375" y="771525"/>
                  </a:moveTo>
                  <a:cubicBezTo>
                    <a:pt x="95157" y="771525"/>
                    <a:pt x="107950" y="784318"/>
                    <a:pt x="107950" y="800100"/>
                  </a:cubicBezTo>
                  <a:cubicBezTo>
                    <a:pt x="107950" y="815882"/>
                    <a:pt x="95157" y="828675"/>
                    <a:pt x="79375" y="828675"/>
                  </a:cubicBezTo>
                  <a:cubicBezTo>
                    <a:pt x="63593" y="828675"/>
                    <a:pt x="50800" y="815882"/>
                    <a:pt x="50800" y="800100"/>
                  </a:cubicBezTo>
                  <a:cubicBezTo>
                    <a:pt x="50800" y="784318"/>
                    <a:pt x="63593" y="771525"/>
                    <a:pt x="79375" y="771525"/>
                  </a:cubicBezTo>
                  <a:close/>
                  <a:moveTo>
                    <a:pt x="28575" y="739775"/>
                  </a:moveTo>
                  <a:cubicBezTo>
                    <a:pt x="44357" y="739775"/>
                    <a:pt x="57150" y="752568"/>
                    <a:pt x="57150" y="768350"/>
                  </a:cubicBezTo>
                  <a:cubicBezTo>
                    <a:pt x="57150" y="784132"/>
                    <a:pt x="44357" y="796925"/>
                    <a:pt x="28575" y="796925"/>
                  </a:cubicBezTo>
                  <a:cubicBezTo>
                    <a:pt x="12793" y="796925"/>
                    <a:pt x="0" y="784132"/>
                    <a:pt x="0" y="768350"/>
                  </a:cubicBezTo>
                  <a:cubicBezTo>
                    <a:pt x="0" y="752568"/>
                    <a:pt x="12793" y="739775"/>
                    <a:pt x="28575" y="739775"/>
                  </a:cubicBezTo>
                  <a:close/>
                  <a:moveTo>
                    <a:pt x="914400" y="711200"/>
                  </a:moveTo>
                  <a:cubicBezTo>
                    <a:pt x="930182" y="711200"/>
                    <a:pt x="942975" y="723993"/>
                    <a:pt x="942975" y="739775"/>
                  </a:cubicBezTo>
                  <a:cubicBezTo>
                    <a:pt x="942975" y="755557"/>
                    <a:pt x="930182" y="768350"/>
                    <a:pt x="914400" y="768350"/>
                  </a:cubicBezTo>
                  <a:cubicBezTo>
                    <a:pt x="898618" y="768350"/>
                    <a:pt x="885825" y="755557"/>
                    <a:pt x="885825" y="739775"/>
                  </a:cubicBezTo>
                  <a:cubicBezTo>
                    <a:pt x="885825" y="723993"/>
                    <a:pt x="898618" y="711200"/>
                    <a:pt x="914400" y="711200"/>
                  </a:cubicBezTo>
                  <a:close/>
                  <a:moveTo>
                    <a:pt x="130175" y="698500"/>
                  </a:moveTo>
                  <a:cubicBezTo>
                    <a:pt x="145957" y="698500"/>
                    <a:pt x="158750" y="711293"/>
                    <a:pt x="158750" y="727075"/>
                  </a:cubicBezTo>
                  <a:cubicBezTo>
                    <a:pt x="158750" y="742857"/>
                    <a:pt x="145957" y="755650"/>
                    <a:pt x="130175" y="755650"/>
                  </a:cubicBezTo>
                  <a:cubicBezTo>
                    <a:pt x="114393" y="755650"/>
                    <a:pt x="101600" y="742857"/>
                    <a:pt x="101600" y="727075"/>
                  </a:cubicBezTo>
                  <a:cubicBezTo>
                    <a:pt x="101600" y="711293"/>
                    <a:pt x="114393" y="698500"/>
                    <a:pt x="130175" y="698500"/>
                  </a:cubicBezTo>
                  <a:close/>
                  <a:moveTo>
                    <a:pt x="749300" y="663575"/>
                  </a:moveTo>
                  <a:cubicBezTo>
                    <a:pt x="765082" y="663575"/>
                    <a:pt x="777875" y="676368"/>
                    <a:pt x="777875" y="692150"/>
                  </a:cubicBezTo>
                  <a:cubicBezTo>
                    <a:pt x="777875" y="707932"/>
                    <a:pt x="765082" y="720725"/>
                    <a:pt x="749300" y="720725"/>
                  </a:cubicBezTo>
                  <a:cubicBezTo>
                    <a:pt x="733518" y="720725"/>
                    <a:pt x="720725" y="707932"/>
                    <a:pt x="720725" y="692150"/>
                  </a:cubicBezTo>
                  <a:cubicBezTo>
                    <a:pt x="720725" y="676368"/>
                    <a:pt x="733518" y="663575"/>
                    <a:pt x="749300" y="663575"/>
                  </a:cubicBezTo>
                  <a:close/>
                  <a:moveTo>
                    <a:pt x="82550" y="647700"/>
                  </a:moveTo>
                  <a:cubicBezTo>
                    <a:pt x="98332" y="647700"/>
                    <a:pt x="111125" y="660493"/>
                    <a:pt x="111125" y="676275"/>
                  </a:cubicBezTo>
                  <a:cubicBezTo>
                    <a:pt x="111125" y="692057"/>
                    <a:pt x="98332" y="704850"/>
                    <a:pt x="82550" y="704850"/>
                  </a:cubicBezTo>
                  <a:cubicBezTo>
                    <a:pt x="66768" y="704850"/>
                    <a:pt x="53975" y="692057"/>
                    <a:pt x="53975" y="676275"/>
                  </a:cubicBezTo>
                  <a:cubicBezTo>
                    <a:pt x="53975" y="660493"/>
                    <a:pt x="66768" y="647700"/>
                    <a:pt x="82550" y="647700"/>
                  </a:cubicBezTo>
                  <a:close/>
                  <a:moveTo>
                    <a:pt x="993775" y="641350"/>
                  </a:moveTo>
                  <a:cubicBezTo>
                    <a:pt x="1009557" y="641350"/>
                    <a:pt x="1022350" y="654143"/>
                    <a:pt x="1022350" y="669925"/>
                  </a:cubicBezTo>
                  <a:cubicBezTo>
                    <a:pt x="1022350" y="685707"/>
                    <a:pt x="1009557" y="698500"/>
                    <a:pt x="993775" y="698500"/>
                  </a:cubicBezTo>
                  <a:cubicBezTo>
                    <a:pt x="977993" y="698500"/>
                    <a:pt x="965200" y="685707"/>
                    <a:pt x="965200" y="669925"/>
                  </a:cubicBezTo>
                  <a:cubicBezTo>
                    <a:pt x="965200" y="654143"/>
                    <a:pt x="977993" y="641350"/>
                    <a:pt x="993775" y="641350"/>
                  </a:cubicBezTo>
                  <a:close/>
                  <a:moveTo>
                    <a:pt x="892175" y="631825"/>
                  </a:moveTo>
                  <a:cubicBezTo>
                    <a:pt x="907957" y="631825"/>
                    <a:pt x="920750" y="644618"/>
                    <a:pt x="920750" y="660400"/>
                  </a:cubicBezTo>
                  <a:cubicBezTo>
                    <a:pt x="920750" y="676182"/>
                    <a:pt x="907957" y="688975"/>
                    <a:pt x="892175" y="688975"/>
                  </a:cubicBezTo>
                  <a:cubicBezTo>
                    <a:pt x="876393" y="688975"/>
                    <a:pt x="863600" y="676182"/>
                    <a:pt x="863600" y="660400"/>
                  </a:cubicBezTo>
                  <a:cubicBezTo>
                    <a:pt x="863600" y="644618"/>
                    <a:pt x="876393" y="631825"/>
                    <a:pt x="892175" y="631825"/>
                  </a:cubicBezTo>
                  <a:close/>
                  <a:moveTo>
                    <a:pt x="958850" y="571500"/>
                  </a:moveTo>
                  <a:cubicBezTo>
                    <a:pt x="974632" y="571500"/>
                    <a:pt x="987425" y="584293"/>
                    <a:pt x="987425" y="600075"/>
                  </a:cubicBezTo>
                  <a:cubicBezTo>
                    <a:pt x="987425" y="615857"/>
                    <a:pt x="974632" y="628650"/>
                    <a:pt x="958850" y="628650"/>
                  </a:cubicBezTo>
                  <a:cubicBezTo>
                    <a:pt x="943068" y="628650"/>
                    <a:pt x="930275" y="615857"/>
                    <a:pt x="930275" y="600075"/>
                  </a:cubicBezTo>
                  <a:cubicBezTo>
                    <a:pt x="930275" y="584293"/>
                    <a:pt x="943068" y="571500"/>
                    <a:pt x="958850" y="571500"/>
                  </a:cubicBezTo>
                  <a:close/>
                  <a:moveTo>
                    <a:pt x="1041400" y="533400"/>
                  </a:moveTo>
                  <a:cubicBezTo>
                    <a:pt x="1057182" y="533400"/>
                    <a:pt x="1069975" y="546193"/>
                    <a:pt x="1069975" y="561975"/>
                  </a:cubicBezTo>
                  <a:cubicBezTo>
                    <a:pt x="1069975" y="577757"/>
                    <a:pt x="1057182" y="590550"/>
                    <a:pt x="1041400" y="590550"/>
                  </a:cubicBezTo>
                  <a:cubicBezTo>
                    <a:pt x="1025618" y="590550"/>
                    <a:pt x="1012825" y="577757"/>
                    <a:pt x="1012825" y="561975"/>
                  </a:cubicBezTo>
                  <a:cubicBezTo>
                    <a:pt x="1012825" y="546193"/>
                    <a:pt x="1025618" y="533400"/>
                    <a:pt x="1041400" y="533400"/>
                  </a:cubicBezTo>
                  <a:close/>
                  <a:moveTo>
                    <a:pt x="942975" y="463550"/>
                  </a:moveTo>
                  <a:cubicBezTo>
                    <a:pt x="958757" y="463550"/>
                    <a:pt x="971550" y="476343"/>
                    <a:pt x="971550" y="492125"/>
                  </a:cubicBezTo>
                  <a:cubicBezTo>
                    <a:pt x="971550" y="507907"/>
                    <a:pt x="958757" y="520700"/>
                    <a:pt x="942975" y="520700"/>
                  </a:cubicBezTo>
                  <a:cubicBezTo>
                    <a:pt x="927193" y="520700"/>
                    <a:pt x="914400" y="507907"/>
                    <a:pt x="914400" y="492125"/>
                  </a:cubicBezTo>
                  <a:cubicBezTo>
                    <a:pt x="914400" y="476343"/>
                    <a:pt x="927193" y="463550"/>
                    <a:pt x="942975" y="463550"/>
                  </a:cubicBezTo>
                  <a:close/>
                  <a:moveTo>
                    <a:pt x="746125" y="114300"/>
                  </a:moveTo>
                  <a:cubicBezTo>
                    <a:pt x="761907" y="114300"/>
                    <a:pt x="774700" y="127093"/>
                    <a:pt x="774700" y="142875"/>
                  </a:cubicBezTo>
                  <a:cubicBezTo>
                    <a:pt x="774700" y="158657"/>
                    <a:pt x="761907" y="171450"/>
                    <a:pt x="746125" y="171450"/>
                  </a:cubicBezTo>
                  <a:cubicBezTo>
                    <a:pt x="730343" y="171450"/>
                    <a:pt x="717550" y="158657"/>
                    <a:pt x="717550" y="142875"/>
                  </a:cubicBezTo>
                  <a:cubicBezTo>
                    <a:pt x="717550" y="127093"/>
                    <a:pt x="730343" y="114300"/>
                    <a:pt x="746125" y="114300"/>
                  </a:cubicBezTo>
                  <a:close/>
                  <a:moveTo>
                    <a:pt x="603250" y="104775"/>
                  </a:moveTo>
                  <a:cubicBezTo>
                    <a:pt x="619032" y="104775"/>
                    <a:pt x="631825" y="117568"/>
                    <a:pt x="631825" y="133350"/>
                  </a:cubicBezTo>
                  <a:cubicBezTo>
                    <a:pt x="631825" y="149132"/>
                    <a:pt x="619032" y="161925"/>
                    <a:pt x="603250" y="161925"/>
                  </a:cubicBezTo>
                  <a:cubicBezTo>
                    <a:pt x="587468" y="161925"/>
                    <a:pt x="574675" y="149132"/>
                    <a:pt x="574675" y="133350"/>
                  </a:cubicBezTo>
                  <a:cubicBezTo>
                    <a:pt x="574675" y="117568"/>
                    <a:pt x="587468" y="104775"/>
                    <a:pt x="603250" y="104775"/>
                  </a:cubicBezTo>
                  <a:close/>
                  <a:moveTo>
                    <a:pt x="654050" y="66675"/>
                  </a:moveTo>
                  <a:cubicBezTo>
                    <a:pt x="669832" y="66675"/>
                    <a:pt x="682625" y="79468"/>
                    <a:pt x="682625" y="95250"/>
                  </a:cubicBezTo>
                  <a:cubicBezTo>
                    <a:pt x="682625" y="111032"/>
                    <a:pt x="669832" y="123825"/>
                    <a:pt x="654050" y="123825"/>
                  </a:cubicBezTo>
                  <a:cubicBezTo>
                    <a:pt x="638268" y="123825"/>
                    <a:pt x="625475" y="111032"/>
                    <a:pt x="625475" y="95250"/>
                  </a:cubicBezTo>
                  <a:cubicBezTo>
                    <a:pt x="625475" y="79468"/>
                    <a:pt x="638268" y="66675"/>
                    <a:pt x="654050" y="66675"/>
                  </a:cubicBezTo>
                  <a:close/>
                  <a:moveTo>
                    <a:pt x="241300" y="57150"/>
                  </a:moveTo>
                  <a:cubicBezTo>
                    <a:pt x="257082" y="57150"/>
                    <a:pt x="269875" y="69943"/>
                    <a:pt x="269875" y="85725"/>
                  </a:cubicBezTo>
                  <a:cubicBezTo>
                    <a:pt x="269875" y="101507"/>
                    <a:pt x="257082" y="114300"/>
                    <a:pt x="241300" y="114300"/>
                  </a:cubicBezTo>
                  <a:cubicBezTo>
                    <a:pt x="225518" y="114300"/>
                    <a:pt x="212725" y="101507"/>
                    <a:pt x="212725" y="85725"/>
                  </a:cubicBezTo>
                  <a:cubicBezTo>
                    <a:pt x="212725" y="69943"/>
                    <a:pt x="225518" y="57150"/>
                    <a:pt x="241300" y="57150"/>
                  </a:cubicBezTo>
                  <a:close/>
                  <a:moveTo>
                    <a:pt x="504825" y="38100"/>
                  </a:moveTo>
                  <a:cubicBezTo>
                    <a:pt x="520607" y="38100"/>
                    <a:pt x="533400" y="50893"/>
                    <a:pt x="533400" y="66675"/>
                  </a:cubicBezTo>
                  <a:cubicBezTo>
                    <a:pt x="533400" y="82457"/>
                    <a:pt x="520607" y="95250"/>
                    <a:pt x="504825" y="95250"/>
                  </a:cubicBezTo>
                  <a:cubicBezTo>
                    <a:pt x="489043" y="95250"/>
                    <a:pt x="476250" y="82457"/>
                    <a:pt x="476250" y="66675"/>
                  </a:cubicBezTo>
                  <a:cubicBezTo>
                    <a:pt x="476250" y="50893"/>
                    <a:pt x="489043" y="38100"/>
                    <a:pt x="504825" y="38100"/>
                  </a:cubicBezTo>
                  <a:close/>
                  <a:moveTo>
                    <a:pt x="587375" y="9525"/>
                  </a:moveTo>
                  <a:cubicBezTo>
                    <a:pt x="603157" y="9525"/>
                    <a:pt x="615950" y="22318"/>
                    <a:pt x="615950" y="38100"/>
                  </a:cubicBezTo>
                  <a:cubicBezTo>
                    <a:pt x="615950" y="53882"/>
                    <a:pt x="603157" y="66675"/>
                    <a:pt x="587375" y="66675"/>
                  </a:cubicBezTo>
                  <a:cubicBezTo>
                    <a:pt x="571593" y="66675"/>
                    <a:pt x="558800" y="53882"/>
                    <a:pt x="558800" y="38100"/>
                  </a:cubicBezTo>
                  <a:cubicBezTo>
                    <a:pt x="558800" y="22318"/>
                    <a:pt x="571593" y="9525"/>
                    <a:pt x="587375" y="9525"/>
                  </a:cubicBezTo>
                  <a:close/>
                  <a:moveTo>
                    <a:pt x="720725" y="0"/>
                  </a:moveTo>
                  <a:cubicBezTo>
                    <a:pt x="736507" y="0"/>
                    <a:pt x="749300" y="12793"/>
                    <a:pt x="749300" y="28575"/>
                  </a:cubicBezTo>
                  <a:cubicBezTo>
                    <a:pt x="749300" y="44357"/>
                    <a:pt x="736507" y="57150"/>
                    <a:pt x="720725" y="57150"/>
                  </a:cubicBezTo>
                  <a:cubicBezTo>
                    <a:pt x="704943" y="57150"/>
                    <a:pt x="692150" y="44357"/>
                    <a:pt x="692150" y="28575"/>
                  </a:cubicBezTo>
                  <a:cubicBezTo>
                    <a:pt x="692150" y="12793"/>
                    <a:pt x="704943" y="0"/>
                    <a:pt x="720725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D7EB96EE-538E-9478-F33C-339F868EDCE3}"/>
                </a:ext>
              </a:extLst>
            </p:cNvPr>
            <p:cNvSpPr/>
            <p:nvPr/>
          </p:nvSpPr>
          <p:spPr>
            <a:xfrm>
              <a:off x="4210756" y="3092193"/>
              <a:ext cx="287093" cy="287093"/>
            </a:xfrm>
            <a:prstGeom prst="ellipse">
              <a:avLst/>
            </a:prstGeom>
            <a:solidFill>
              <a:srgbClr val="7030A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A990D672-E034-A4FD-1642-9A08F66C541D}"/>
                </a:ext>
              </a:extLst>
            </p:cNvPr>
            <p:cNvSpPr/>
            <p:nvPr/>
          </p:nvSpPr>
          <p:spPr>
            <a:xfrm>
              <a:off x="4444089" y="3266929"/>
              <a:ext cx="230975" cy="230975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D735FA9B-87D1-D377-6561-5F222FC92D78}"/>
                </a:ext>
              </a:extLst>
            </p:cNvPr>
            <p:cNvSpPr/>
            <p:nvPr/>
          </p:nvSpPr>
          <p:spPr>
            <a:xfrm>
              <a:off x="4189690" y="3374856"/>
              <a:ext cx="347828" cy="347828"/>
            </a:xfrm>
            <a:prstGeom prst="ellipse">
              <a:avLst/>
            </a:prstGeom>
            <a:solidFill>
              <a:srgbClr val="FF99FF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7F0CD9AC-E98E-08E8-ABBB-50F179CD233B}"/>
                </a:ext>
              </a:extLst>
            </p:cNvPr>
            <p:cNvSpPr/>
            <p:nvPr/>
          </p:nvSpPr>
          <p:spPr>
            <a:xfrm>
              <a:off x="4402415" y="3622506"/>
              <a:ext cx="347828" cy="347828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592774CA-9E54-7662-D233-BEACD34B6A57}"/>
                </a:ext>
              </a:extLst>
            </p:cNvPr>
            <p:cNvSpPr/>
            <p:nvPr/>
          </p:nvSpPr>
          <p:spPr>
            <a:xfrm>
              <a:off x="4120147" y="3641863"/>
              <a:ext cx="290064" cy="290064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F0B98C1-4C5E-97D7-CE83-56A011D4020F}"/>
                </a:ext>
              </a:extLst>
            </p:cNvPr>
            <p:cNvSpPr/>
            <p:nvPr/>
          </p:nvSpPr>
          <p:spPr>
            <a:xfrm>
              <a:off x="2955220" y="3628772"/>
              <a:ext cx="361862" cy="361860"/>
            </a:xfrm>
            <a:custGeom>
              <a:avLst/>
              <a:gdLst>
                <a:gd name="connsiteX0" fmla="*/ 213718 w 361862"/>
                <a:gd name="connsiteY0" fmla="*/ 214335 h 361860"/>
                <a:gd name="connsiteX1" fmla="*/ 213718 w 361862"/>
                <a:gd name="connsiteY1" fmla="*/ 297270 h 361860"/>
                <a:gd name="connsiteX2" fmla="*/ 289636 w 361862"/>
                <a:gd name="connsiteY2" fmla="*/ 297270 h 361860"/>
                <a:gd name="connsiteX3" fmla="*/ 294197 w 361862"/>
                <a:gd name="connsiteY3" fmla="*/ 294195 h 361860"/>
                <a:gd name="connsiteX4" fmla="*/ 296653 w 361862"/>
                <a:gd name="connsiteY4" fmla="*/ 290552 h 361860"/>
                <a:gd name="connsiteX5" fmla="*/ 296653 w 361862"/>
                <a:gd name="connsiteY5" fmla="*/ 214335 h 361860"/>
                <a:gd name="connsiteX6" fmla="*/ 68582 w 361862"/>
                <a:gd name="connsiteY6" fmla="*/ 214335 h 361860"/>
                <a:gd name="connsiteX7" fmla="*/ 68582 w 361862"/>
                <a:gd name="connsiteY7" fmla="*/ 294813 h 361860"/>
                <a:gd name="connsiteX8" fmla="*/ 72226 w 361862"/>
                <a:gd name="connsiteY8" fmla="*/ 297270 h 361860"/>
                <a:gd name="connsiteX9" fmla="*/ 151517 w 361862"/>
                <a:gd name="connsiteY9" fmla="*/ 297270 h 361860"/>
                <a:gd name="connsiteX10" fmla="*/ 151517 w 361862"/>
                <a:gd name="connsiteY10" fmla="*/ 214335 h 361860"/>
                <a:gd name="connsiteX11" fmla="*/ 213718 w 361862"/>
                <a:gd name="connsiteY11" fmla="*/ 64591 h 361860"/>
                <a:gd name="connsiteX12" fmla="*/ 213718 w 361862"/>
                <a:gd name="connsiteY12" fmla="*/ 147526 h 361860"/>
                <a:gd name="connsiteX13" fmla="*/ 296653 w 361862"/>
                <a:gd name="connsiteY13" fmla="*/ 147526 h 361860"/>
                <a:gd name="connsiteX14" fmla="*/ 296653 w 361862"/>
                <a:gd name="connsiteY14" fmla="*/ 71308 h 361860"/>
                <a:gd name="connsiteX15" fmla="*/ 294197 w 361862"/>
                <a:gd name="connsiteY15" fmla="*/ 67665 h 361860"/>
                <a:gd name="connsiteX16" fmla="*/ 289638 w 361862"/>
                <a:gd name="connsiteY16" fmla="*/ 64591 h 361860"/>
                <a:gd name="connsiteX17" fmla="*/ 72224 w 361862"/>
                <a:gd name="connsiteY17" fmla="*/ 64591 h 361860"/>
                <a:gd name="connsiteX18" fmla="*/ 68582 w 361862"/>
                <a:gd name="connsiteY18" fmla="*/ 67047 h 361860"/>
                <a:gd name="connsiteX19" fmla="*/ 68582 w 361862"/>
                <a:gd name="connsiteY19" fmla="*/ 147526 h 361860"/>
                <a:gd name="connsiteX20" fmla="*/ 151517 w 361862"/>
                <a:gd name="connsiteY20" fmla="*/ 147526 h 361860"/>
                <a:gd name="connsiteX21" fmla="*/ 151517 w 361862"/>
                <a:gd name="connsiteY21" fmla="*/ 64591 h 361860"/>
                <a:gd name="connsiteX22" fmla="*/ 180931 w 361862"/>
                <a:gd name="connsiteY22" fmla="*/ 20749 h 361860"/>
                <a:gd name="connsiteX23" fmla="*/ 118581 w 361862"/>
                <a:gd name="connsiteY23" fmla="*/ 33337 h 361860"/>
                <a:gd name="connsiteX24" fmla="*/ 101838 w 361862"/>
                <a:gd name="connsiteY24" fmla="*/ 44625 h 361860"/>
                <a:gd name="connsiteX25" fmla="*/ 171483 w 361862"/>
                <a:gd name="connsiteY25" fmla="*/ 44625 h 361860"/>
                <a:gd name="connsiteX26" fmla="*/ 171483 w 361862"/>
                <a:gd name="connsiteY26" fmla="*/ 167492 h 361860"/>
                <a:gd name="connsiteX27" fmla="*/ 48616 w 361862"/>
                <a:gd name="connsiteY27" fmla="*/ 167492 h 361860"/>
                <a:gd name="connsiteX28" fmla="*/ 48616 w 361862"/>
                <a:gd name="connsiteY28" fmla="*/ 95918 h 361860"/>
                <a:gd name="connsiteX29" fmla="*/ 33337 w 361862"/>
                <a:gd name="connsiteY29" fmla="*/ 118580 h 361860"/>
                <a:gd name="connsiteX30" fmla="*/ 20749 w 361862"/>
                <a:gd name="connsiteY30" fmla="*/ 180930 h 361860"/>
                <a:gd name="connsiteX31" fmla="*/ 33337 w 361862"/>
                <a:gd name="connsiteY31" fmla="*/ 243280 h 361860"/>
                <a:gd name="connsiteX32" fmla="*/ 48616 w 361862"/>
                <a:gd name="connsiteY32" fmla="*/ 265942 h 361860"/>
                <a:gd name="connsiteX33" fmla="*/ 48616 w 361862"/>
                <a:gd name="connsiteY33" fmla="*/ 194368 h 361860"/>
                <a:gd name="connsiteX34" fmla="*/ 171483 w 361862"/>
                <a:gd name="connsiteY34" fmla="*/ 194368 h 361860"/>
                <a:gd name="connsiteX35" fmla="*/ 171483 w 361862"/>
                <a:gd name="connsiteY35" fmla="*/ 317235 h 361860"/>
                <a:gd name="connsiteX36" fmla="*/ 101838 w 361862"/>
                <a:gd name="connsiteY36" fmla="*/ 317235 h 361860"/>
                <a:gd name="connsiteX37" fmla="*/ 118581 w 361862"/>
                <a:gd name="connsiteY37" fmla="*/ 328523 h 361860"/>
                <a:gd name="connsiteX38" fmla="*/ 180931 w 361862"/>
                <a:gd name="connsiteY38" fmla="*/ 341111 h 361860"/>
                <a:gd name="connsiteX39" fmla="*/ 243281 w 361862"/>
                <a:gd name="connsiteY39" fmla="*/ 328523 h 361860"/>
                <a:gd name="connsiteX40" fmla="*/ 260024 w 361862"/>
                <a:gd name="connsiteY40" fmla="*/ 317235 h 361860"/>
                <a:gd name="connsiteX41" fmla="*/ 193752 w 361862"/>
                <a:gd name="connsiteY41" fmla="*/ 317235 h 361860"/>
                <a:gd name="connsiteX42" fmla="*/ 193752 w 361862"/>
                <a:gd name="connsiteY42" fmla="*/ 194368 h 361860"/>
                <a:gd name="connsiteX43" fmla="*/ 316618 w 361862"/>
                <a:gd name="connsiteY43" fmla="*/ 194368 h 361860"/>
                <a:gd name="connsiteX44" fmla="*/ 316618 w 361862"/>
                <a:gd name="connsiteY44" fmla="*/ 260940 h 361860"/>
                <a:gd name="connsiteX45" fmla="*/ 328525 w 361862"/>
                <a:gd name="connsiteY45" fmla="*/ 243280 h 361860"/>
                <a:gd name="connsiteX46" fmla="*/ 341113 w 361862"/>
                <a:gd name="connsiteY46" fmla="*/ 180930 h 361860"/>
                <a:gd name="connsiteX47" fmla="*/ 328525 w 361862"/>
                <a:gd name="connsiteY47" fmla="*/ 118580 h 361860"/>
                <a:gd name="connsiteX48" fmla="*/ 316618 w 361862"/>
                <a:gd name="connsiteY48" fmla="*/ 100920 h 361860"/>
                <a:gd name="connsiteX49" fmla="*/ 316618 w 361862"/>
                <a:gd name="connsiteY49" fmla="*/ 167492 h 361860"/>
                <a:gd name="connsiteX50" fmla="*/ 193752 w 361862"/>
                <a:gd name="connsiteY50" fmla="*/ 167492 h 361860"/>
                <a:gd name="connsiteX51" fmla="*/ 193752 w 361862"/>
                <a:gd name="connsiteY51" fmla="*/ 44625 h 361860"/>
                <a:gd name="connsiteX52" fmla="*/ 260024 w 361862"/>
                <a:gd name="connsiteY52" fmla="*/ 44625 h 361860"/>
                <a:gd name="connsiteX53" fmla="*/ 243281 w 361862"/>
                <a:gd name="connsiteY53" fmla="*/ 33337 h 361860"/>
                <a:gd name="connsiteX54" fmla="*/ 180931 w 361862"/>
                <a:gd name="connsiteY54" fmla="*/ 20749 h 361860"/>
                <a:gd name="connsiteX55" fmla="*/ 180931 w 361862"/>
                <a:gd name="connsiteY55" fmla="*/ 0 h 361860"/>
                <a:gd name="connsiteX56" fmla="*/ 361862 w 361862"/>
                <a:gd name="connsiteY56" fmla="*/ 180930 h 361860"/>
                <a:gd name="connsiteX57" fmla="*/ 180931 w 361862"/>
                <a:gd name="connsiteY57" fmla="*/ 361860 h 361860"/>
                <a:gd name="connsiteX58" fmla="*/ 0 w 361862"/>
                <a:gd name="connsiteY58" fmla="*/ 180930 h 361860"/>
                <a:gd name="connsiteX59" fmla="*/ 180931 w 361862"/>
                <a:gd name="connsiteY59" fmla="*/ 0 h 36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61862" h="361860">
                  <a:moveTo>
                    <a:pt x="213718" y="214335"/>
                  </a:moveTo>
                  <a:lnTo>
                    <a:pt x="213718" y="297270"/>
                  </a:lnTo>
                  <a:lnTo>
                    <a:pt x="289636" y="297270"/>
                  </a:lnTo>
                  <a:lnTo>
                    <a:pt x="294197" y="294195"/>
                  </a:lnTo>
                  <a:lnTo>
                    <a:pt x="296653" y="290552"/>
                  </a:lnTo>
                  <a:lnTo>
                    <a:pt x="296653" y="214335"/>
                  </a:lnTo>
                  <a:close/>
                  <a:moveTo>
                    <a:pt x="68582" y="214335"/>
                  </a:moveTo>
                  <a:lnTo>
                    <a:pt x="68582" y="294813"/>
                  </a:lnTo>
                  <a:lnTo>
                    <a:pt x="72226" y="297270"/>
                  </a:lnTo>
                  <a:lnTo>
                    <a:pt x="151517" y="297270"/>
                  </a:lnTo>
                  <a:lnTo>
                    <a:pt x="151517" y="214335"/>
                  </a:lnTo>
                  <a:close/>
                  <a:moveTo>
                    <a:pt x="213718" y="64591"/>
                  </a:moveTo>
                  <a:lnTo>
                    <a:pt x="213718" y="147526"/>
                  </a:lnTo>
                  <a:lnTo>
                    <a:pt x="296653" y="147526"/>
                  </a:lnTo>
                  <a:lnTo>
                    <a:pt x="296653" y="71308"/>
                  </a:lnTo>
                  <a:lnTo>
                    <a:pt x="294197" y="67665"/>
                  </a:lnTo>
                  <a:lnTo>
                    <a:pt x="289638" y="64591"/>
                  </a:lnTo>
                  <a:close/>
                  <a:moveTo>
                    <a:pt x="72224" y="64591"/>
                  </a:moveTo>
                  <a:lnTo>
                    <a:pt x="68582" y="67047"/>
                  </a:lnTo>
                  <a:lnTo>
                    <a:pt x="68582" y="147526"/>
                  </a:lnTo>
                  <a:lnTo>
                    <a:pt x="151517" y="147526"/>
                  </a:lnTo>
                  <a:lnTo>
                    <a:pt x="151517" y="64591"/>
                  </a:lnTo>
                  <a:close/>
                  <a:moveTo>
                    <a:pt x="180931" y="20749"/>
                  </a:moveTo>
                  <a:cubicBezTo>
                    <a:pt x="158815" y="20749"/>
                    <a:pt x="137745" y="25231"/>
                    <a:pt x="118581" y="33337"/>
                  </a:cubicBezTo>
                  <a:lnTo>
                    <a:pt x="101838" y="44625"/>
                  </a:lnTo>
                  <a:lnTo>
                    <a:pt x="171483" y="44625"/>
                  </a:lnTo>
                  <a:lnTo>
                    <a:pt x="171483" y="167492"/>
                  </a:lnTo>
                  <a:lnTo>
                    <a:pt x="48616" y="167492"/>
                  </a:lnTo>
                  <a:lnTo>
                    <a:pt x="48616" y="95918"/>
                  </a:lnTo>
                  <a:lnTo>
                    <a:pt x="33337" y="118580"/>
                  </a:lnTo>
                  <a:cubicBezTo>
                    <a:pt x="25231" y="137744"/>
                    <a:pt x="20749" y="158814"/>
                    <a:pt x="20749" y="180930"/>
                  </a:cubicBezTo>
                  <a:cubicBezTo>
                    <a:pt x="20749" y="203047"/>
                    <a:pt x="25231" y="224116"/>
                    <a:pt x="33337" y="243280"/>
                  </a:cubicBezTo>
                  <a:lnTo>
                    <a:pt x="48616" y="265942"/>
                  </a:lnTo>
                  <a:lnTo>
                    <a:pt x="48616" y="194368"/>
                  </a:lnTo>
                  <a:lnTo>
                    <a:pt x="171483" y="194368"/>
                  </a:lnTo>
                  <a:lnTo>
                    <a:pt x="171483" y="317235"/>
                  </a:lnTo>
                  <a:lnTo>
                    <a:pt x="101838" y="317235"/>
                  </a:lnTo>
                  <a:lnTo>
                    <a:pt x="118581" y="328523"/>
                  </a:lnTo>
                  <a:cubicBezTo>
                    <a:pt x="137745" y="336629"/>
                    <a:pt x="158815" y="341111"/>
                    <a:pt x="180931" y="341111"/>
                  </a:cubicBezTo>
                  <a:cubicBezTo>
                    <a:pt x="203048" y="341111"/>
                    <a:pt x="224117" y="336629"/>
                    <a:pt x="243281" y="328523"/>
                  </a:cubicBezTo>
                  <a:lnTo>
                    <a:pt x="260024" y="317235"/>
                  </a:lnTo>
                  <a:lnTo>
                    <a:pt x="193752" y="317235"/>
                  </a:lnTo>
                  <a:lnTo>
                    <a:pt x="193752" y="194368"/>
                  </a:lnTo>
                  <a:lnTo>
                    <a:pt x="316618" y="194368"/>
                  </a:lnTo>
                  <a:lnTo>
                    <a:pt x="316618" y="260940"/>
                  </a:lnTo>
                  <a:lnTo>
                    <a:pt x="328525" y="243280"/>
                  </a:lnTo>
                  <a:cubicBezTo>
                    <a:pt x="336631" y="224116"/>
                    <a:pt x="341113" y="203047"/>
                    <a:pt x="341113" y="180930"/>
                  </a:cubicBezTo>
                  <a:cubicBezTo>
                    <a:pt x="341113" y="158814"/>
                    <a:pt x="336631" y="137744"/>
                    <a:pt x="328525" y="118580"/>
                  </a:cubicBezTo>
                  <a:lnTo>
                    <a:pt x="316618" y="100920"/>
                  </a:lnTo>
                  <a:lnTo>
                    <a:pt x="316618" y="167492"/>
                  </a:lnTo>
                  <a:lnTo>
                    <a:pt x="193752" y="167492"/>
                  </a:lnTo>
                  <a:lnTo>
                    <a:pt x="193752" y="44625"/>
                  </a:lnTo>
                  <a:lnTo>
                    <a:pt x="260024" y="44625"/>
                  </a:lnTo>
                  <a:lnTo>
                    <a:pt x="243281" y="33337"/>
                  </a:lnTo>
                  <a:cubicBezTo>
                    <a:pt x="224117" y="25231"/>
                    <a:pt x="203048" y="20749"/>
                    <a:pt x="180931" y="20749"/>
                  </a:cubicBezTo>
                  <a:close/>
                  <a:moveTo>
                    <a:pt x="180931" y="0"/>
                  </a:moveTo>
                  <a:cubicBezTo>
                    <a:pt x="280856" y="0"/>
                    <a:pt x="361862" y="81005"/>
                    <a:pt x="361862" y="180930"/>
                  </a:cubicBezTo>
                  <a:cubicBezTo>
                    <a:pt x="361862" y="280855"/>
                    <a:pt x="280856" y="361860"/>
                    <a:pt x="180931" y="361860"/>
                  </a:cubicBezTo>
                  <a:cubicBezTo>
                    <a:pt x="81006" y="361860"/>
                    <a:pt x="0" y="280855"/>
                    <a:pt x="0" y="180930"/>
                  </a:cubicBezTo>
                  <a:cubicBezTo>
                    <a:pt x="0" y="81005"/>
                    <a:pt x="81006" y="0"/>
                    <a:pt x="180931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44F3A1CA-25A7-1EB9-D4E4-008EFC7E05A8}"/>
                </a:ext>
              </a:extLst>
            </p:cNvPr>
            <p:cNvSpPr/>
            <p:nvPr/>
          </p:nvSpPr>
          <p:spPr>
            <a:xfrm>
              <a:off x="2078920" y="2467614"/>
              <a:ext cx="257175" cy="728041"/>
            </a:xfrm>
            <a:prstGeom prst="roundRect">
              <a:avLst>
                <a:gd name="adj" fmla="val 50000"/>
              </a:avLst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59BE628F-46D3-BF59-CAD0-12A23A78627A}"/>
                </a:ext>
              </a:extLst>
            </p:cNvPr>
            <p:cNvSpPr/>
            <p:nvPr/>
          </p:nvSpPr>
          <p:spPr>
            <a:xfrm>
              <a:off x="2078920" y="3248664"/>
              <a:ext cx="257175" cy="943942"/>
            </a:xfrm>
            <a:prstGeom prst="roundRect">
              <a:avLst>
                <a:gd name="adj" fmla="val 50000"/>
              </a:avLst>
            </a:prstGeom>
            <a:solidFill>
              <a:srgbClr val="D9BAB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1E4CBE5-51F1-CD81-3D17-3CAF3FAEB8D6}"/>
                </a:ext>
              </a:extLst>
            </p:cNvPr>
            <p:cNvSpPr/>
            <p:nvPr/>
          </p:nvSpPr>
          <p:spPr>
            <a:xfrm>
              <a:off x="1107905" y="2907530"/>
              <a:ext cx="864396" cy="985858"/>
            </a:xfrm>
            <a:custGeom>
              <a:avLst/>
              <a:gdLst>
                <a:gd name="connsiteX0" fmla="*/ 432198 w 864396"/>
                <a:gd name="connsiteY0" fmla="*/ 0 h 985858"/>
                <a:gd name="connsiteX1" fmla="*/ 557267 w 864396"/>
                <a:gd name="connsiteY1" fmla="*/ 50297 h 985858"/>
                <a:gd name="connsiteX2" fmla="*/ 580977 w 864396"/>
                <a:gd name="connsiteY2" fmla="*/ 80977 h 985858"/>
                <a:gd name="connsiteX3" fmla="*/ 581476 w 864396"/>
                <a:gd name="connsiteY3" fmla="*/ 80056 h 985858"/>
                <a:gd name="connsiteX4" fmla="*/ 588756 w 864396"/>
                <a:gd name="connsiteY4" fmla="*/ 91042 h 985858"/>
                <a:gd name="connsiteX5" fmla="*/ 600353 w 864396"/>
                <a:gd name="connsiteY5" fmla="*/ 106049 h 985858"/>
                <a:gd name="connsiteX6" fmla="*/ 602210 w 864396"/>
                <a:gd name="connsiteY6" fmla="*/ 111347 h 985858"/>
                <a:gd name="connsiteX7" fmla="*/ 609847 w 864396"/>
                <a:gd name="connsiteY7" fmla="*/ 122872 h 985858"/>
                <a:gd name="connsiteX8" fmla="*/ 735969 w 864396"/>
                <a:gd name="connsiteY8" fmla="*/ 204867 h 985858"/>
                <a:gd name="connsiteX9" fmla="*/ 733545 w 864396"/>
                <a:gd name="connsiteY9" fmla="*/ 206943 h 985858"/>
                <a:gd name="connsiteX10" fmla="*/ 746499 w 864396"/>
                <a:gd name="connsiteY10" fmla="*/ 212086 h 985858"/>
                <a:gd name="connsiteX11" fmla="*/ 864396 w 864396"/>
                <a:gd name="connsiteY11" fmla="*/ 423883 h 985858"/>
                <a:gd name="connsiteX12" fmla="*/ 834841 w 864396"/>
                <a:gd name="connsiteY12" fmla="*/ 541928 h 985858"/>
                <a:gd name="connsiteX13" fmla="*/ 804241 w 864396"/>
                <a:gd name="connsiteY13" fmla="*/ 585476 h 985858"/>
                <a:gd name="connsiteX14" fmla="*/ 780982 w 864396"/>
                <a:gd name="connsiteY14" fmla="*/ 643636 h 985858"/>
                <a:gd name="connsiteX15" fmla="*/ 770629 w 864396"/>
                <a:gd name="connsiteY15" fmla="*/ 689382 h 985858"/>
                <a:gd name="connsiteX16" fmla="*/ 775496 w 864396"/>
                <a:gd name="connsiteY16" fmla="*/ 738208 h 985858"/>
                <a:gd name="connsiteX17" fmla="*/ 579974 w 864396"/>
                <a:gd name="connsiteY17" fmla="*/ 980827 h 985858"/>
                <a:gd name="connsiteX18" fmla="*/ 565330 w 864396"/>
                <a:gd name="connsiteY18" fmla="*/ 982320 h 985858"/>
                <a:gd name="connsiteX19" fmla="*/ 567309 w 864396"/>
                <a:gd name="connsiteY19" fmla="*/ 985858 h 985858"/>
                <a:gd name="connsiteX20" fmla="*/ 541877 w 864396"/>
                <a:gd name="connsiteY20" fmla="*/ 984711 h 985858"/>
                <a:gd name="connsiteX21" fmla="*/ 530623 w 864396"/>
                <a:gd name="connsiteY21" fmla="*/ 985858 h 985858"/>
                <a:gd name="connsiteX22" fmla="*/ 501498 w 864396"/>
                <a:gd name="connsiteY22" fmla="*/ 982889 h 985858"/>
                <a:gd name="connsiteX23" fmla="*/ 438610 w 864396"/>
                <a:gd name="connsiteY23" fmla="*/ 980052 h 985858"/>
                <a:gd name="connsiteX24" fmla="*/ 369806 w 864396"/>
                <a:gd name="connsiteY24" fmla="*/ 983156 h 985858"/>
                <a:gd name="connsiteX25" fmla="*/ 343298 w 864396"/>
                <a:gd name="connsiteY25" fmla="*/ 985858 h 985858"/>
                <a:gd name="connsiteX26" fmla="*/ 336561 w 864396"/>
                <a:gd name="connsiteY26" fmla="*/ 984656 h 985858"/>
                <a:gd name="connsiteX27" fmla="*/ 309911 w 864396"/>
                <a:gd name="connsiteY27" fmla="*/ 985858 h 985858"/>
                <a:gd name="connsiteX28" fmla="*/ 309909 w 864396"/>
                <a:gd name="connsiteY28" fmla="*/ 985858 h 985858"/>
                <a:gd name="connsiteX29" fmla="*/ 312940 w 864396"/>
                <a:gd name="connsiteY29" fmla="*/ 980440 h 985858"/>
                <a:gd name="connsiteX30" fmla="*/ 259102 w 864396"/>
                <a:gd name="connsiteY30" fmla="*/ 970831 h 985858"/>
                <a:gd name="connsiteX31" fmla="*/ 103400 w 864396"/>
                <a:gd name="connsiteY31" fmla="*/ 788118 h 985858"/>
                <a:gd name="connsiteX32" fmla="*/ 101743 w 864396"/>
                <a:gd name="connsiteY32" fmla="*/ 771498 h 985858"/>
                <a:gd name="connsiteX33" fmla="*/ 99793 w 864396"/>
                <a:gd name="connsiteY33" fmla="*/ 772659 h 985858"/>
                <a:gd name="connsiteX34" fmla="*/ 99793 w 864396"/>
                <a:gd name="connsiteY34" fmla="*/ 772658 h 985858"/>
                <a:gd name="connsiteX35" fmla="*/ 56985 w 864396"/>
                <a:gd name="connsiteY35" fmla="*/ 582883 h 985858"/>
                <a:gd name="connsiteX36" fmla="*/ 52559 w 864396"/>
                <a:gd name="connsiteY36" fmla="*/ 575510 h 985858"/>
                <a:gd name="connsiteX37" fmla="*/ 41820 w 864396"/>
                <a:gd name="connsiteY37" fmla="*/ 562347 h 985858"/>
                <a:gd name="connsiteX38" fmla="*/ 0 w 864396"/>
                <a:gd name="connsiteY38" fmla="*/ 423883 h 985858"/>
                <a:gd name="connsiteX39" fmla="*/ 117897 w 864396"/>
                <a:gd name="connsiteY39" fmla="*/ 212086 h 985858"/>
                <a:gd name="connsiteX40" fmla="*/ 133829 w 864396"/>
                <a:gd name="connsiteY40" fmla="*/ 205760 h 985858"/>
                <a:gd name="connsiteX41" fmla="*/ 132787 w 864396"/>
                <a:gd name="connsiteY41" fmla="*/ 204868 h 985858"/>
                <a:gd name="connsiteX42" fmla="*/ 223002 w 864396"/>
                <a:gd name="connsiteY42" fmla="*/ 158514 h 985858"/>
                <a:gd name="connsiteX43" fmla="*/ 257739 w 864396"/>
                <a:gd name="connsiteY43" fmla="*/ 124034 h 985858"/>
                <a:gd name="connsiteX44" fmla="*/ 264043 w 864396"/>
                <a:gd name="connsiteY44" fmla="*/ 106049 h 985858"/>
                <a:gd name="connsiteX45" fmla="*/ 432198 w 864396"/>
                <a:gd name="connsiteY45" fmla="*/ 0 h 98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64396" h="985858">
                  <a:moveTo>
                    <a:pt x="432198" y="0"/>
                  </a:moveTo>
                  <a:cubicBezTo>
                    <a:pt x="479707" y="0"/>
                    <a:pt x="523280" y="18876"/>
                    <a:pt x="557267" y="50297"/>
                  </a:cubicBezTo>
                  <a:lnTo>
                    <a:pt x="580977" y="80977"/>
                  </a:lnTo>
                  <a:lnTo>
                    <a:pt x="581476" y="80056"/>
                  </a:lnTo>
                  <a:lnTo>
                    <a:pt x="588756" y="91042"/>
                  </a:lnTo>
                  <a:lnTo>
                    <a:pt x="600353" y="106049"/>
                  </a:lnTo>
                  <a:lnTo>
                    <a:pt x="602210" y="111347"/>
                  </a:lnTo>
                  <a:lnTo>
                    <a:pt x="609847" y="122872"/>
                  </a:lnTo>
                  <a:cubicBezTo>
                    <a:pt x="642161" y="162242"/>
                    <a:pt x="685783" y="190851"/>
                    <a:pt x="735969" y="204867"/>
                  </a:cubicBezTo>
                  <a:lnTo>
                    <a:pt x="733545" y="206943"/>
                  </a:lnTo>
                  <a:lnTo>
                    <a:pt x="746499" y="212086"/>
                  </a:lnTo>
                  <a:cubicBezTo>
                    <a:pt x="817181" y="255521"/>
                    <a:pt x="864396" y="334126"/>
                    <a:pt x="864396" y="423883"/>
                  </a:cubicBezTo>
                  <a:cubicBezTo>
                    <a:pt x="864396" y="466625"/>
                    <a:pt x="853690" y="506837"/>
                    <a:pt x="834841" y="541928"/>
                  </a:cubicBezTo>
                  <a:lnTo>
                    <a:pt x="804241" y="585476"/>
                  </a:lnTo>
                  <a:lnTo>
                    <a:pt x="780982" y="643636"/>
                  </a:lnTo>
                  <a:lnTo>
                    <a:pt x="770629" y="689382"/>
                  </a:lnTo>
                  <a:lnTo>
                    <a:pt x="775496" y="738208"/>
                  </a:lnTo>
                  <a:cubicBezTo>
                    <a:pt x="775496" y="857884"/>
                    <a:pt x="691558" y="957734"/>
                    <a:pt x="579974" y="980827"/>
                  </a:cubicBezTo>
                  <a:lnTo>
                    <a:pt x="565330" y="982320"/>
                  </a:lnTo>
                  <a:lnTo>
                    <a:pt x="567309" y="985858"/>
                  </a:lnTo>
                  <a:lnTo>
                    <a:pt x="541877" y="984711"/>
                  </a:lnTo>
                  <a:lnTo>
                    <a:pt x="530623" y="985858"/>
                  </a:lnTo>
                  <a:lnTo>
                    <a:pt x="501498" y="982889"/>
                  </a:lnTo>
                  <a:lnTo>
                    <a:pt x="438610" y="980052"/>
                  </a:lnTo>
                  <a:lnTo>
                    <a:pt x="369806" y="983156"/>
                  </a:lnTo>
                  <a:lnTo>
                    <a:pt x="343298" y="985858"/>
                  </a:lnTo>
                  <a:lnTo>
                    <a:pt x="336561" y="984656"/>
                  </a:lnTo>
                  <a:lnTo>
                    <a:pt x="309911" y="985858"/>
                  </a:lnTo>
                  <a:lnTo>
                    <a:pt x="309909" y="985858"/>
                  </a:lnTo>
                  <a:lnTo>
                    <a:pt x="312940" y="980440"/>
                  </a:lnTo>
                  <a:lnTo>
                    <a:pt x="259102" y="970831"/>
                  </a:lnTo>
                  <a:cubicBezTo>
                    <a:pt x="180342" y="941666"/>
                    <a:pt x="120525" y="872755"/>
                    <a:pt x="103400" y="788118"/>
                  </a:cubicBezTo>
                  <a:lnTo>
                    <a:pt x="101743" y="771498"/>
                  </a:lnTo>
                  <a:lnTo>
                    <a:pt x="99793" y="772659"/>
                  </a:lnTo>
                  <a:lnTo>
                    <a:pt x="99793" y="772658"/>
                  </a:lnTo>
                  <a:cubicBezTo>
                    <a:pt x="101084" y="707319"/>
                    <a:pt x="86033" y="641546"/>
                    <a:pt x="56985" y="582883"/>
                  </a:cubicBezTo>
                  <a:lnTo>
                    <a:pt x="52559" y="575510"/>
                  </a:lnTo>
                  <a:lnTo>
                    <a:pt x="41820" y="562347"/>
                  </a:lnTo>
                  <a:cubicBezTo>
                    <a:pt x="15417" y="522821"/>
                    <a:pt x="0" y="475173"/>
                    <a:pt x="0" y="423883"/>
                  </a:cubicBezTo>
                  <a:cubicBezTo>
                    <a:pt x="0" y="334126"/>
                    <a:pt x="47215" y="255521"/>
                    <a:pt x="117897" y="212086"/>
                  </a:cubicBezTo>
                  <a:lnTo>
                    <a:pt x="133829" y="205760"/>
                  </a:lnTo>
                  <a:lnTo>
                    <a:pt x="132787" y="204868"/>
                  </a:lnTo>
                  <a:cubicBezTo>
                    <a:pt x="166245" y="195524"/>
                    <a:pt x="196784" y="179695"/>
                    <a:pt x="223002" y="158514"/>
                  </a:cubicBezTo>
                  <a:lnTo>
                    <a:pt x="257739" y="124034"/>
                  </a:lnTo>
                  <a:lnTo>
                    <a:pt x="264043" y="106049"/>
                  </a:lnTo>
                  <a:cubicBezTo>
                    <a:pt x="298527" y="42470"/>
                    <a:pt x="360935" y="0"/>
                    <a:pt x="432198" y="0"/>
                  </a:cubicBezTo>
                  <a:close/>
                </a:path>
              </a:pathLst>
            </a:custGeom>
            <a:solidFill>
              <a:srgbClr val="FAE3C1"/>
            </a:solidFill>
            <a:ln w="12700" cap="flat" cmpd="sng" algn="ctr">
              <a:solidFill>
                <a:srgbClr val="A87C8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60D69702-8DC8-9C58-A68D-096EEDCA74E7}"/>
                </a:ext>
              </a:extLst>
            </p:cNvPr>
            <p:cNvSpPr txBox="1"/>
            <p:nvPr/>
          </p:nvSpPr>
          <p:spPr>
            <a:xfrm>
              <a:off x="988764" y="2471649"/>
              <a:ext cx="731875" cy="207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五 千 円</a:t>
              </a: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37294062-9002-5584-324C-0F855A1495C4}"/>
                </a:ext>
              </a:extLst>
            </p:cNvPr>
            <p:cNvSpPr txBox="1"/>
            <p:nvPr/>
          </p:nvSpPr>
          <p:spPr>
            <a:xfrm>
              <a:off x="2460588" y="2684423"/>
              <a:ext cx="830300" cy="842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 券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8CFC3591-E32D-ABB7-6B29-063D204BFC0C}"/>
                </a:ext>
              </a:extLst>
            </p:cNvPr>
            <p:cNvSpPr txBox="1"/>
            <p:nvPr/>
          </p:nvSpPr>
          <p:spPr>
            <a:xfrm>
              <a:off x="2647579" y="3448120"/>
              <a:ext cx="498512" cy="667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67547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</a:t>
              </a: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76E3CD05-9A4F-59EA-2FC4-3A858ED62EE8}"/>
                </a:ext>
              </a:extLst>
            </p:cNvPr>
            <p:cNvSpPr/>
            <p:nvPr/>
          </p:nvSpPr>
          <p:spPr>
            <a:xfrm>
              <a:off x="3947011" y="2481815"/>
              <a:ext cx="801113" cy="1526643"/>
            </a:xfrm>
            <a:custGeom>
              <a:avLst/>
              <a:gdLst>
                <a:gd name="connsiteX0" fmla="*/ 239207 w 801113"/>
                <a:gd name="connsiteY0" fmla="*/ 519 h 1526643"/>
                <a:gd name="connsiteX1" fmla="*/ 313134 w 801113"/>
                <a:gd name="connsiteY1" fmla="*/ 2007 h 1526643"/>
                <a:gd name="connsiteX2" fmla="*/ 747283 w 801113"/>
                <a:gd name="connsiteY2" fmla="*/ 337932 h 1526643"/>
                <a:gd name="connsiteX3" fmla="*/ 544274 w 801113"/>
                <a:gd name="connsiteY3" fmla="*/ 1429550 h 1526643"/>
                <a:gd name="connsiteX4" fmla="*/ 469784 w 801113"/>
                <a:gd name="connsiteY4" fmla="*/ 1526643 h 1526643"/>
                <a:gd name="connsiteX5" fmla="*/ 435093 w 801113"/>
                <a:gd name="connsiteY5" fmla="*/ 1526643 h 1526643"/>
                <a:gd name="connsiteX6" fmla="*/ 497014 w 801113"/>
                <a:gd name="connsiteY6" fmla="*/ 1430921 h 1526643"/>
                <a:gd name="connsiteX7" fmla="*/ 638799 w 801113"/>
                <a:gd name="connsiteY7" fmla="*/ 430207 h 1526643"/>
                <a:gd name="connsiteX8" fmla="*/ 122371 w 801113"/>
                <a:gd name="connsiteY8" fmla="*/ 89032 h 1526643"/>
                <a:gd name="connsiteX9" fmla="*/ 0 w 801113"/>
                <a:gd name="connsiteY9" fmla="*/ 107656 h 1526643"/>
                <a:gd name="connsiteX10" fmla="*/ 0 w 801113"/>
                <a:gd name="connsiteY10" fmla="*/ 52927 h 1526643"/>
                <a:gd name="connsiteX11" fmla="*/ 4096 w 801113"/>
                <a:gd name="connsiteY11" fmla="*/ 51138 h 1526643"/>
                <a:gd name="connsiteX12" fmla="*/ 239207 w 801113"/>
                <a:gd name="connsiteY12" fmla="*/ 519 h 15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113" h="1526643">
                  <a:moveTo>
                    <a:pt x="239207" y="519"/>
                  </a:moveTo>
                  <a:cubicBezTo>
                    <a:pt x="264309" y="-507"/>
                    <a:pt x="288981" y="-9"/>
                    <a:pt x="313134" y="2007"/>
                  </a:cubicBezTo>
                  <a:cubicBezTo>
                    <a:pt x="506357" y="18132"/>
                    <a:pt x="666340" y="131381"/>
                    <a:pt x="747283" y="337932"/>
                  </a:cubicBezTo>
                  <a:cubicBezTo>
                    <a:pt x="868699" y="647757"/>
                    <a:pt x="777795" y="1079518"/>
                    <a:pt x="544274" y="1429550"/>
                  </a:cubicBezTo>
                  <a:lnTo>
                    <a:pt x="469784" y="1526643"/>
                  </a:lnTo>
                  <a:lnTo>
                    <a:pt x="435093" y="1526643"/>
                  </a:lnTo>
                  <a:lnTo>
                    <a:pt x="497014" y="1430921"/>
                  </a:lnTo>
                  <a:cubicBezTo>
                    <a:pt x="687052" y="1095174"/>
                    <a:pt x="748742" y="710755"/>
                    <a:pt x="638799" y="430207"/>
                  </a:cubicBezTo>
                  <a:cubicBezTo>
                    <a:pt x="547180" y="196416"/>
                    <a:pt x="353566" y="78631"/>
                    <a:pt x="122371" y="89032"/>
                  </a:cubicBezTo>
                  <a:lnTo>
                    <a:pt x="0" y="107656"/>
                  </a:lnTo>
                  <a:lnTo>
                    <a:pt x="0" y="52927"/>
                  </a:lnTo>
                  <a:lnTo>
                    <a:pt x="4096" y="51138"/>
                  </a:lnTo>
                  <a:cubicBezTo>
                    <a:pt x="84725" y="20405"/>
                    <a:pt x="163901" y="3600"/>
                    <a:pt x="239207" y="519"/>
                  </a:cubicBezTo>
                  <a:close/>
                </a:path>
              </a:pathLst>
            </a:cu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A836620A-3D9F-F8AF-F5C8-F6B4AAEE8A05}"/>
                </a:ext>
              </a:extLst>
            </p:cNvPr>
            <p:cNvGrpSpPr/>
            <p:nvPr/>
          </p:nvGrpSpPr>
          <p:grpSpPr>
            <a:xfrm>
              <a:off x="3388519" y="2465600"/>
              <a:ext cx="933450" cy="1452369"/>
              <a:chOff x="3388519" y="2495744"/>
              <a:chExt cx="933450" cy="1452369"/>
            </a:xfrm>
          </p:grpSpPr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C03871DA-3C06-8065-A38E-57C194D82632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3A1B7B30-B6BB-FC9E-BA07-BA80096986BC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3E6D2427-98AD-008A-0C23-6FBEE681328B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EDEED690-D392-6A0E-7150-B8F761E12DFC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DA1514F-544F-0B47-846E-F64223D20337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06930648-0778-D18D-DA1C-E9470C39FD4E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72314287-2100-11C3-5F4C-389B786C4F27}"/>
                  </a:ext>
                </a:extLst>
              </p:cNvPr>
              <p:cNvSpPr/>
              <p:nvPr/>
            </p:nvSpPr>
            <p:spPr>
              <a:xfrm>
                <a:off x="3388519" y="3607594"/>
                <a:ext cx="30718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7181" h="347662">
                    <a:moveTo>
                      <a:pt x="307181" y="347662"/>
                    </a:moveTo>
                    <a:lnTo>
                      <a:pt x="16669" y="347662"/>
                    </a:lnTo>
                    <a:lnTo>
                      <a:pt x="0" y="80962"/>
                    </a:lnTo>
                    <a:lnTo>
                      <a:pt x="109537" y="69056"/>
                    </a:lnTo>
                    <a:lnTo>
                      <a:pt x="185737" y="0"/>
                    </a:lnTo>
                    <a:lnTo>
                      <a:pt x="30718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F05DFEB9-918B-7C32-BA41-91BF34FF7B72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43100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100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431006" y="128587"/>
                    </a:lnTo>
                    <a:lnTo>
                      <a:pt x="371475" y="414337"/>
                    </a:ln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58BF3B7C-FBCA-58CE-1E10-9D3FAB9E4DAE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004DC99D-5D18-E76E-49FA-29591971E815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4F64C66D-0E7D-2611-E7CD-C09F0BBE84CD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2A8BCA94-1769-C1C6-F168-EF7290376EA2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49ACEAA-14A8-F514-CC7A-212A7395BBEB}"/>
                  </a:ext>
                </a:extLst>
              </p:cNvPr>
              <p:cNvSpPr/>
              <p:nvPr/>
            </p:nvSpPr>
            <p:spPr>
              <a:xfrm>
                <a:off x="3676723" y="3076575"/>
                <a:ext cx="104702" cy="250031"/>
              </a:xfrm>
              <a:custGeom>
                <a:avLst/>
                <a:gdLst>
                  <a:gd name="connsiteX0" fmla="*/ 42088 w 104000"/>
                  <a:gd name="connsiteY0" fmla="*/ 0 h 250031"/>
                  <a:gd name="connsiteX1" fmla="*/ 53994 w 104000"/>
                  <a:gd name="connsiteY1" fmla="*/ 50006 h 250031"/>
                  <a:gd name="connsiteX2" fmla="*/ 25419 w 104000"/>
                  <a:gd name="connsiteY2" fmla="*/ 171450 h 250031"/>
                  <a:gd name="connsiteX3" fmla="*/ 1606 w 104000"/>
                  <a:gd name="connsiteY3" fmla="*/ 195263 h 250031"/>
                  <a:gd name="connsiteX4" fmla="*/ 13513 w 104000"/>
                  <a:gd name="connsiteY4" fmla="*/ 235744 h 250031"/>
                  <a:gd name="connsiteX5" fmla="*/ 104000 w 104000"/>
                  <a:gd name="connsiteY5" fmla="*/ 250031 h 250031"/>
                  <a:gd name="connsiteX0" fmla="*/ 42790 w 104702"/>
                  <a:gd name="connsiteY0" fmla="*/ 0 h 250031"/>
                  <a:gd name="connsiteX1" fmla="*/ 54696 w 104702"/>
                  <a:gd name="connsiteY1" fmla="*/ 50006 h 250031"/>
                  <a:gd name="connsiteX2" fmla="*/ 35646 w 104702"/>
                  <a:gd name="connsiteY2" fmla="*/ 152400 h 250031"/>
                  <a:gd name="connsiteX3" fmla="*/ 2308 w 104702"/>
                  <a:gd name="connsiteY3" fmla="*/ 195263 h 250031"/>
                  <a:gd name="connsiteX4" fmla="*/ 14215 w 104702"/>
                  <a:gd name="connsiteY4" fmla="*/ 235744 h 250031"/>
                  <a:gd name="connsiteX5" fmla="*/ 104702 w 104702"/>
                  <a:gd name="connsiteY5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02" h="250031">
                    <a:moveTo>
                      <a:pt x="42790" y="0"/>
                    </a:moveTo>
                    <a:cubicBezTo>
                      <a:pt x="50132" y="10715"/>
                      <a:pt x="55887" y="24606"/>
                      <a:pt x="54696" y="50006"/>
                    </a:cubicBezTo>
                    <a:cubicBezTo>
                      <a:pt x="53505" y="75406"/>
                      <a:pt x="44377" y="128191"/>
                      <a:pt x="35646" y="152400"/>
                    </a:cubicBezTo>
                    <a:cubicBezTo>
                      <a:pt x="26915" y="176609"/>
                      <a:pt x="5880" y="181372"/>
                      <a:pt x="2308" y="195263"/>
                    </a:cubicBezTo>
                    <a:cubicBezTo>
                      <a:pt x="-1264" y="209154"/>
                      <a:pt x="-2851" y="226616"/>
                      <a:pt x="14215" y="235744"/>
                    </a:cubicBezTo>
                    <a:cubicBezTo>
                      <a:pt x="31281" y="244872"/>
                      <a:pt x="67991" y="247451"/>
                      <a:pt x="104702" y="250031"/>
                    </a:cubicBezTo>
                  </a:path>
                </a:pathLst>
              </a:custGeom>
              <a:noFill/>
              <a:ln w="12700" cap="flat" cmpd="sng" algn="ctr">
                <a:solidFill>
                  <a:srgbClr val="5E4A6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9E06BF50-F104-AA26-41C1-FB948EADD4F5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5DB04E3-C29B-A2C9-408A-877AFE0D843E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BB793684-7EDF-95C3-A1A3-CFC4D02FAA15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9BBED7FE-1CFB-4339-A5B9-DE829A40AAC3}"/>
                </a:ext>
              </a:extLst>
            </p:cNvPr>
            <p:cNvSpPr txBox="1"/>
            <p:nvPr/>
          </p:nvSpPr>
          <p:spPr>
            <a:xfrm>
              <a:off x="3392451" y="3992580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98070D1-64F2-80D3-16A0-DA85C440DEC9}"/>
                </a:ext>
              </a:extLst>
            </p:cNvPr>
            <p:cNvSpPr/>
            <p:nvPr/>
          </p:nvSpPr>
          <p:spPr>
            <a:xfrm>
              <a:off x="4239499" y="3846531"/>
              <a:ext cx="505229" cy="342901"/>
            </a:xfrm>
            <a:custGeom>
              <a:avLst/>
              <a:gdLst>
                <a:gd name="connsiteX0" fmla="*/ 255111 w 505229"/>
                <a:gd name="connsiteY0" fmla="*/ 0 h 342901"/>
                <a:gd name="connsiteX1" fmla="*/ 353614 w 505229"/>
                <a:gd name="connsiteY1" fmla="*/ 40801 h 342901"/>
                <a:gd name="connsiteX2" fmla="*/ 367848 w 505229"/>
                <a:gd name="connsiteY2" fmla="*/ 61913 h 342901"/>
                <a:gd name="connsiteX3" fmla="*/ 395692 w 505229"/>
                <a:gd name="connsiteY3" fmla="*/ 61913 h 342901"/>
                <a:gd name="connsiteX4" fmla="*/ 505229 w 505229"/>
                <a:gd name="connsiteY4" fmla="*/ 171450 h 342901"/>
                <a:gd name="connsiteX5" fmla="*/ 395692 w 505229"/>
                <a:gd name="connsiteY5" fmla="*/ 280987 h 342901"/>
                <a:gd name="connsiteX6" fmla="*/ 367847 w 505229"/>
                <a:gd name="connsiteY6" fmla="*/ 280987 h 342901"/>
                <a:gd name="connsiteX7" fmla="*/ 353613 w 505229"/>
                <a:gd name="connsiteY7" fmla="*/ 302100 h 342901"/>
                <a:gd name="connsiteX8" fmla="*/ 255110 w 505229"/>
                <a:gd name="connsiteY8" fmla="*/ 342901 h 342901"/>
                <a:gd name="connsiteX9" fmla="*/ 255111 w 505229"/>
                <a:gd name="connsiteY9" fmla="*/ 342900 h 342901"/>
                <a:gd name="connsiteX10" fmla="*/ 156609 w 505229"/>
                <a:gd name="connsiteY10" fmla="*/ 302099 h 342901"/>
                <a:gd name="connsiteX11" fmla="*/ 142375 w 505229"/>
                <a:gd name="connsiteY11" fmla="*/ 280987 h 342901"/>
                <a:gd name="connsiteX12" fmla="*/ 109537 w 505229"/>
                <a:gd name="connsiteY12" fmla="*/ 280987 h 342901"/>
                <a:gd name="connsiteX13" fmla="*/ 0 w 505229"/>
                <a:gd name="connsiteY13" fmla="*/ 171450 h 342901"/>
                <a:gd name="connsiteX14" fmla="*/ 109537 w 505229"/>
                <a:gd name="connsiteY14" fmla="*/ 61913 h 342901"/>
                <a:gd name="connsiteX15" fmla="*/ 142375 w 505229"/>
                <a:gd name="connsiteY15" fmla="*/ 61913 h 342901"/>
                <a:gd name="connsiteX16" fmla="*/ 156609 w 505229"/>
                <a:gd name="connsiteY16" fmla="*/ 40801 h 342901"/>
                <a:gd name="connsiteX17" fmla="*/ 255111 w 505229"/>
                <a:gd name="connsiteY17" fmla="*/ 0 h 34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5229" h="342901">
                  <a:moveTo>
                    <a:pt x="255111" y="0"/>
                  </a:moveTo>
                  <a:cubicBezTo>
                    <a:pt x="293579" y="0"/>
                    <a:pt x="328405" y="15592"/>
                    <a:pt x="353614" y="40801"/>
                  </a:cubicBezTo>
                  <a:lnTo>
                    <a:pt x="367848" y="61913"/>
                  </a:lnTo>
                  <a:lnTo>
                    <a:pt x="395692" y="61913"/>
                  </a:lnTo>
                  <a:cubicBezTo>
                    <a:pt x="456188" y="61913"/>
                    <a:pt x="505229" y="110954"/>
                    <a:pt x="505229" y="171450"/>
                  </a:cubicBezTo>
                  <a:cubicBezTo>
                    <a:pt x="505229" y="231946"/>
                    <a:pt x="456188" y="280987"/>
                    <a:pt x="395692" y="280987"/>
                  </a:cubicBezTo>
                  <a:lnTo>
                    <a:pt x="367847" y="280987"/>
                  </a:lnTo>
                  <a:lnTo>
                    <a:pt x="353613" y="302100"/>
                  </a:lnTo>
                  <a:cubicBezTo>
                    <a:pt x="328404" y="327309"/>
                    <a:pt x="293578" y="342901"/>
                    <a:pt x="255110" y="342901"/>
                  </a:cubicBezTo>
                  <a:lnTo>
                    <a:pt x="255111" y="342900"/>
                  </a:lnTo>
                  <a:cubicBezTo>
                    <a:pt x="216644" y="342900"/>
                    <a:pt x="181818" y="327308"/>
                    <a:pt x="156609" y="302099"/>
                  </a:cubicBezTo>
                  <a:lnTo>
                    <a:pt x="142375" y="280987"/>
                  </a:lnTo>
                  <a:lnTo>
                    <a:pt x="109537" y="280987"/>
                  </a:lnTo>
                  <a:cubicBezTo>
                    <a:pt x="49041" y="280987"/>
                    <a:pt x="0" y="231946"/>
                    <a:pt x="0" y="171450"/>
                  </a:cubicBezTo>
                  <a:cubicBezTo>
                    <a:pt x="0" y="110954"/>
                    <a:pt x="49041" y="61913"/>
                    <a:pt x="109537" y="61913"/>
                  </a:cubicBezTo>
                  <a:lnTo>
                    <a:pt x="142375" y="61913"/>
                  </a:lnTo>
                  <a:lnTo>
                    <a:pt x="156609" y="40801"/>
                  </a:lnTo>
                  <a:cubicBezTo>
                    <a:pt x="181818" y="15592"/>
                    <a:pt x="216644" y="0"/>
                    <a:pt x="255111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72941786-1FC0-C905-51E6-498B9D871A13}"/>
                </a:ext>
              </a:extLst>
            </p:cNvPr>
            <p:cNvSpPr txBox="1"/>
            <p:nvPr/>
          </p:nvSpPr>
          <p:spPr>
            <a:xfrm>
              <a:off x="4279106" y="3922731"/>
              <a:ext cx="402432" cy="1714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1" i="0" u="none" strike="noStrike" kern="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339E28B-4048-06E9-ADFC-CD4C7FACB77F}"/>
                </a:ext>
              </a:extLst>
            </p:cNvPr>
            <p:cNvGrpSpPr/>
            <p:nvPr/>
          </p:nvGrpSpPr>
          <p:grpSpPr>
            <a:xfrm>
              <a:off x="2079246" y="2571937"/>
              <a:ext cx="259308" cy="439325"/>
              <a:chOff x="3407570" y="2495744"/>
              <a:chExt cx="857249" cy="1452369"/>
            </a:xfrm>
          </p:grpSpPr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7C666DF4-46DA-613B-33D7-3860EABFCCFE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BE1066FC-A441-8E28-45E1-13707309C8B4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BF0304AD-591E-7555-1560-5F5EAED59823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C69D658E-5E59-EF86-D228-5B4A30AA07B8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9860166A-8E56-BBC8-8CBE-8B7BECA816B9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97B68F7-B094-7709-6BC7-5AA0E1B35DC9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F3A52430-B5DC-4C5E-B44B-C5C2B27174D4}"/>
                  </a:ext>
                </a:extLst>
              </p:cNvPr>
              <p:cNvSpPr/>
              <p:nvPr/>
            </p:nvSpPr>
            <p:spPr>
              <a:xfrm>
                <a:off x="3407570" y="3607594"/>
                <a:ext cx="28813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  <a:gd name="connsiteX0" fmla="*/ 290512 w 290512"/>
                  <a:gd name="connsiteY0" fmla="*/ 347662 h 347662"/>
                  <a:gd name="connsiteX1" fmla="*/ 0 w 290512"/>
                  <a:gd name="connsiteY1" fmla="*/ 347662 h 347662"/>
                  <a:gd name="connsiteX2" fmla="*/ 7144 w 290512"/>
                  <a:gd name="connsiteY2" fmla="*/ 73669 h 347662"/>
                  <a:gd name="connsiteX3" fmla="*/ 92868 w 290512"/>
                  <a:gd name="connsiteY3" fmla="*/ 69056 h 347662"/>
                  <a:gd name="connsiteX4" fmla="*/ 169068 w 290512"/>
                  <a:gd name="connsiteY4" fmla="*/ 0 h 347662"/>
                  <a:gd name="connsiteX5" fmla="*/ 290512 w 290512"/>
                  <a:gd name="connsiteY5" fmla="*/ 347662 h 347662"/>
                  <a:gd name="connsiteX0" fmla="*/ 288131 w 288131"/>
                  <a:gd name="connsiteY0" fmla="*/ 347662 h 347662"/>
                  <a:gd name="connsiteX1" fmla="*/ 0 w 288131"/>
                  <a:gd name="connsiteY1" fmla="*/ 347662 h 347662"/>
                  <a:gd name="connsiteX2" fmla="*/ 4763 w 288131"/>
                  <a:gd name="connsiteY2" fmla="*/ 73669 h 347662"/>
                  <a:gd name="connsiteX3" fmla="*/ 90487 w 288131"/>
                  <a:gd name="connsiteY3" fmla="*/ 69056 h 347662"/>
                  <a:gd name="connsiteX4" fmla="*/ 166687 w 288131"/>
                  <a:gd name="connsiteY4" fmla="*/ 0 h 347662"/>
                  <a:gd name="connsiteX5" fmla="*/ 288131 w 28813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131" h="347662">
                    <a:moveTo>
                      <a:pt x="288131" y="347662"/>
                    </a:moveTo>
                    <a:lnTo>
                      <a:pt x="0" y="347662"/>
                    </a:lnTo>
                    <a:cubicBezTo>
                      <a:pt x="1588" y="256331"/>
                      <a:pt x="3175" y="165000"/>
                      <a:pt x="4763" y="73669"/>
                    </a:cubicBezTo>
                    <a:lnTo>
                      <a:pt x="90487" y="69056"/>
                    </a:lnTo>
                    <a:lnTo>
                      <a:pt x="166687" y="0"/>
                    </a:lnTo>
                    <a:lnTo>
                      <a:pt x="28813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D77DA600-8F80-37D8-0471-EB73B3D7BFE6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37385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  <a:gd name="connsiteX0" fmla="*/ 0 w 373856"/>
                  <a:gd name="connsiteY0" fmla="*/ 416719 h 416719"/>
                  <a:gd name="connsiteX1" fmla="*/ 204787 w 373856"/>
                  <a:gd name="connsiteY1" fmla="*/ 90487 h 416719"/>
                  <a:gd name="connsiteX2" fmla="*/ 226218 w 373856"/>
                  <a:gd name="connsiteY2" fmla="*/ 0 h 416719"/>
                  <a:gd name="connsiteX3" fmla="*/ 285750 w 373856"/>
                  <a:gd name="connsiteY3" fmla="*/ 50006 h 416719"/>
                  <a:gd name="connsiteX4" fmla="*/ 373856 w 373856"/>
                  <a:gd name="connsiteY4" fmla="*/ 102393 h 416719"/>
                  <a:gd name="connsiteX5" fmla="*/ 371475 w 373856"/>
                  <a:gd name="connsiteY5" fmla="*/ 414337 h 416719"/>
                  <a:gd name="connsiteX6" fmla="*/ 0 w 37385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385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373856" y="102393"/>
                    </a:lnTo>
                    <a:cubicBezTo>
                      <a:pt x="373062" y="206374"/>
                      <a:pt x="372269" y="310356"/>
                      <a:pt x="371475" y="414337"/>
                    </a:cubicBez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E1AE11AC-2606-FC59-4BF4-203D971E0924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8BA1D30D-92D0-3F10-A66C-A08D13FBF758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174A0408-A0EC-21E4-54A0-0BF442CAC435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1A2B0879-F388-796A-41DD-6AE388BC571E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91BABBE-E1BC-2B0C-FABD-B579905422FC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5E7B6ED-4237-8D6A-1377-99E6479D7F76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F562D23-C342-843A-AA32-A3CB638A4CEC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E911D4E5-29EA-4338-23F3-8F0972F25202}"/>
                </a:ext>
              </a:extLst>
            </p:cNvPr>
            <p:cNvSpPr/>
            <p:nvPr/>
          </p:nvSpPr>
          <p:spPr>
            <a:xfrm>
              <a:off x="3038562" y="4129379"/>
              <a:ext cx="1371474" cy="75394"/>
            </a:xfrm>
            <a:custGeom>
              <a:avLst/>
              <a:gdLst>
                <a:gd name="connsiteX0" fmla="*/ 154035 w 1371474"/>
                <a:gd name="connsiteY0" fmla="*/ 0 h 75394"/>
                <a:gd name="connsiteX1" fmla="*/ 260553 w 1371474"/>
                <a:gd name="connsiteY1" fmla="*/ 12339 h 75394"/>
                <a:gd name="connsiteX2" fmla="*/ 290341 w 1371474"/>
                <a:gd name="connsiteY2" fmla="*/ 32449 h 75394"/>
                <a:gd name="connsiteX3" fmla="*/ 292667 w 1371474"/>
                <a:gd name="connsiteY3" fmla="*/ 29776 h 75394"/>
                <a:gd name="connsiteX4" fmla="*/ 300079 w 1371474"/>
                <a:gd name="connsiteY4" fmla="*/ 28314 h 75394"/>
                <a:gd name="connsiteX5" fmla="*/ 323742 w 1371474"/>
                <a:gd name="connsiteY5" fmla="*/ 12339 h 75394"/>
                <a:gd name="connsiteX6" fmla="*/ 430260 w 1371474"/>
                <a:gd name="connsiteY6" fmla="*/ 0 h 75394"/>
                <a:gd name="connsiteX7" fmla="*/ 536778 w 1371474"/>
                <a:gd name="connsiteY7" fmla="*/ 12339 h 75394"/>
                <a:gd name="connsiteX8" fmla="*/ 560797 w 1371474"/>
                <a:gd name="connsiteY8" fmla="*/ 28555 h 75394"/>
                <a:gd name="connsiteX9" fmla="*/ 562016 w 1371474"/>
                <a:gd name="connsiteY9" fmla="*/ 28314 h 75394"/>
                <a:gd name="connsiteX10" fmla="*/ 585679 w 1371474"/>
                <a:gd name="connsiteY10" fmla="*/ 12339 h 75394"/>
                <a:gd name="connsiteX11" fmla="*/ 692197 w 1371474"/>
                <a:gd name="connsiteY11" fmla="*/ 0 h 75394"/>
                <a:gd name="connsiteX12" fmla="*/ 798715 w 1371474"/>
                <a:gd name="connsiteY12" fmla="*/ 12339 h 75394"/>
                <a:gd name="connsiteX13" fmla="*/ 822734 w 1371474"/>
                <a:gd name="connsiteY13" fmla="*/ 28555 h 75394"/>
                <a:gd name="connsiteX14" fmla="*/ 823953 w 1371474"/>
                <a:gd name="connsiteY14" fmla="*/ 28314 h 75394"/>
                <a:gd name="connsiteX15" fmla="*/ 847616 w 1371474"/>
                <a:gd name="connsiteY15" fmla="*/ 12339 h 75394"/>
                <a:gd name="connsiteX16" fmla="*/ 954134 w 1371474"/>
                <a:gd name="connsiteY16" fmla="*/ 0 h 75394"/>
                <a:gd name="connsiteX17" fmla="*/ 1060652 w 1371474"/>
                <a:gd name="connsiteY17" fmla="*/ 12339 h 75394"/>
                <a:gd name="connsiteX18" fmla="*/ 1085748 w 1371474"/>
                <a:gd name="connsiteY18" fmla="*/ 29282 h 75394"/>
                <a:gd name="connsiteX19" fmla="*/ 1090653 w 1371474"/>
                <a:gd name="connsiteY19" fmla="*/ 28314 h 75394"/>
                <a:gd name="connsiteX20" fmla="*/ 1114316 w 1371474"/>
                <a:gd name="connsiteY20" fmla="*/ 12339 h 75394"/>
                <a:gd name="connsiteX21" fmla="*/ 1220834 w 1371474"/>
                <a:gd name="connsiteY21" fmla="*/ 0 h 75394"/>
                <a:gd name="connsiteX22" fmla="*/ 1371474 w 1371474"/>
                <a:gd name="connsiteY22" fmla="*/ 42127 h 75394"/>
                <a:gd name="connsiteX23" fmla="*/ 1365748 w 1371474"/>
                <a:gd name="connsiteY23" fmla="*/ 45993 h 75394"/>
                <a:gd name="connsiteX24" fmla="*/ 1368078 w 1371474"/>
                <a:gd name="connsiteY24" fmla="*/ 48672 h 75394"/>
                <a:gd name="connsiteX25" fmla="*/ 1311943 w 1371474"/>
                <a:gd name="connsiteY25" fmla="*/ 75394 h 75394"/>
                <a:gd name="connsiteX26" fmla="*/ 1272249 w 1371474"/>
                <a:gd name="connsiteY26" fmla="*/ 67568 h 75394"/>
                <a:gd name="connsiteX27" fmla="*/ 1265710 w 1371474"/>
                <a:gd name="connsiteY27" fmla="*/ 60052 h 75394"/>
                <a:gd name="connsiteX28" fmla="*/ 1256129 w 1371474"/>
                <a:gd name="connsiteY28" fmla="*/ 60052 h 75394"/>
                <a:gd name="connsiteX29" fmla="*/ 1249590 w 1371474"/>
                <a:gd name="connsiteY29" fmla="*/ 67568 h 75394"/>
                <a:gd name="connsiteX30" fmla="*/ 1209896 w 1371474"/>
                <a:gd name="connsiteY30" fmla="*/ 75394 h 75394"/>
                <a:gd name="connsiteX31" fmla="*/ 1170202 w 1371474"/>
                <a:gd name="connsiteY31" fmla="*/ 67568 h 75394"/>
                <a:gd name="connsiteX32" fmla="*/ 1166415 w 1371474"/>
                <a:gd name="connsiteY32" fmla="*/ 63215 h 75394"/>
                <a:gd name="connsiteX33" fmla="*/ 1162628 w 1371474"/>
                <a:gd name="connsiteY33" fmla="*/ 67568 h 75394"/>
                <a:gd name="connsiteX34" fmla="*/ 1122935 w 1371474"/>
                <a:gd name="connsiteY34" fmla="*/ 75394 h 75394"/>
                <a:gd name="connsiteX35" fmla="*/ 1084089 w 1371474"/>
                <a:gd name="connsiteY35" fmla="*/ 67735 h 75394"/>
                <a:gd name="connsiteX36" fmla="*/ 1045243 w 1371474"/>
                <a:gd name="connsiteY36" fmla="*/ 75394 h 75394"/>
                <a:gd name="connsiteX37" fmla="*/ 1005549 w 1371474"/>
                <a:gd name="connsiteY37" fmla="*/ 67568 h 75394"/>
                <a:gd name="connsiteX38" fmla="*/ 999010 w 1371474"/>
                <a:gd name="connsiteY38" fmla="*/ 60052 h 75394"/>
                <a:gd name="connsiteX39" fmla="*/ 989429 w 1371474"/>
                <a:gd name="connsiteY39" fmla="*/ 60052 h 75394"/>
                <a:gd name="connsiteX40" fmla="*/ 982890 w 1371474"/>
                <a:gd name="connsiteY40" fmla="*/ 67568 h 75394"/>
                <a:gd name="connsiteX41" fmla="*/ 943196 w 1371474"/>
                <a:gd name="connsiteY41" fmla="*/ 75394 h 75394"/>
                <a:gd name="connsiteX42" fmla="*/ 903502 w 1371474"/>
                <a:gd name="connsiteY42" fmla="*/ 67568 h 75394"/>
                <a:gd name="connsiteX43" fmla="*/ 899715 w 1371474"/>
                <a:gd name="connsiteY43" fmla="*/ 63215 h 75394"/>
                <a:gd name="connsiteX44" fmla="*/ 895928 w 1371474"/>
                <a:gd name="connsiteY44" fmla="*/ 67568 h 75394"/>
                <a:gd name="connsiteX45" fmla="*/ 856235 w 1371474"/>
                <a:gd name="connsiteY45" fmla="*/ 75394 h 75394"/>
                <a:gd name="connsiteX46" fmla="*/ 819770 w 1371474"/>
                <a:gd name="connsiteY46" fmla="*/ 68204 h 75394"/>
                <a:gd name="connsiteX47" fmla="*/ 783306 w 1371474"/>
                <a:gd name="connsiteY47" fmla="*/ 75394 h 75394"/>
                <a:gd name="connsiteX48" fmla="*/ 743612 w 1371474"/>
                <a:gd name="connsiteY48" fmla="*/ 67568 h 75394"/>
                <a:gd name="connsiteX49" fmla="*/ 737073 w 1371474"/>
                <a:gd name="connsiteY49" fmla="*/ 60052 h 75394"/>
                <a:gd name="connsiteX50" fmla="*/ 727492 w 1371474"/>
                <a:gd name="connsiteY50" fmla="*/ 60052 h 75394"/>
                <a:gd name="connsiteX51" fmla="*/ 720953 w 1371474"/>
                <a:gd name="connsiteY51" fmla="*/ 67568 h 75394"/>
                <a:gd name="connsiteX52" fmla="*/ 681259 w 1371474"/>
                <a:gd name="connsiteY52" fmla="*/ 75394 h 75394"/>
                <a:gd name="connsiteX53" fmla="*/ 641565 w 1371474"/>
                <a:gd name="connsiteY53" fmla="*/ 67568 h 75394"/>
                <a:gd name="connsiteX54" fmla="*/ 637778 w 1371474"/>
                <a:gd name="connsiteY54" fmla="*/ 63215 h 75394"/>
                <a:gd name="connsiteX55" fmla="*/ 633991 w 1371474"/>
                <a:gd name="connsiteY55" fmla="*/ 67568 h 75394"/>
                <a:gd name="connsiteX56" fmla="*/ 594298 w 1371474"/>
                <a:gd name="connsiteY56" fmla="*/ 75394 h 75394"/>
                <a:gd name="connsiteX57" fmla="*/ 557833 w 1371474"/>
                <a:gd name="connsiteY57" fmla="*/ 68204 h 75394"/>
                <a:gd name="connsiteX58" fmla="*/ 521369 w 1371474"/>
                <a:gd name="connsiteY58" fmla="*/ 75394 h 75394"/>
                <a:gd name="connsiteX59" fmla="*/ 481675 w 1371474"/>
                <a:gd name="connsiteY59" fmla="*/ 67568 h 75394"/>
                <a:gd name="connsiteX60" fmla="*/ 475136 w 1371474"/>
                <a:gd name="connsiteY60" fmla="*/ 60052 h 75394"/>
                <a:gd name="connsiteX61" fmla="*/ 465555 w 1371474"/>
                <a:gd name="connsiteY61" fmla="*/ 60052 h 75394"/>
                <a:gd name="connsiteX62" fmla="*/ 459016 w 1371474"/>
                <a:gd name="connsiteY62" fmla="*/ 67568 h 75394"/>
                <a:gd name="connsiteX63" fmla="*/ 419322 w 1371474"/>
                <a:gd name="connsiteY63" fmla="*/ 75394 h 75394"/>
                <a:gd name="connsiteX64" fmla="*/ 379628 w 1371474"/>
                <a:gd name="connsiteY64" fmla="*/ 67568 h 75394"/>
                <a:gd name="connsiteX65" fmla="*/ 375841 w 1371474"/>
                <a:gd name="connsiteY65" fmla="*/ 63215 h 75394"/>
                <a:gd name="connsiteX66" fmla="*/ 372054 w 1371474"/>
                <a:gd name="connsiteY66" fmla="*/ 67568 h 75394"/>
                <a:gd name="connsiteX67" fmla="*/ 332361 w 1371474"/>
                <a:gd name="connsiteY67" fmla="*/ 75394 h 75394"/>
                <a:gd name="connsiteX68" fmla="*/ 292667 w 1371474"/>
                <a:gd name="connsiteY68" fmla="*/ 67568 h 75394"/>
                <a:gd name="connsiteX69" fmla="*/ 288752 w 1371474"/>
                <a:gd name="connsiteY69" fmla="*/ 63069 h 75394"/>
                <a:gd name="connsiteX70" fmla="*/ 284837 w 1371474"/>
                <a:gd name="connsiteY70" fmla="*/ 67568 h 75394"/>
                <a:gd name="connsiteX71" fmla="*/ 245144 w 1371474"/>
                <a:gd name="connsiteY71" fmla="*/ 75394 h 75394"/>
                <a:gd name="connsiteX72" fmla="*/ 205450 w 1371474"/>
                <a:gd name="connsiteY72" fmla="*/ 67568 h 75394"/>
                <a:gd name="connsiteX73" fmla="*/ 198911 w 1371474"/>
                <a:gd name="connsiteY73" fmla="*/ 60052 h 75394"/>
                <a:gd name="connsiteX74" fmla="*/ 189330 w 1371474"/>
                <a:gd name="connsiteY74" fmla="*/ 60052 h 75394"/>
                <a:gd name="connsiteX75" fmla="*/ 182791 w 1371474"/>
                <a:gd name="connsiteY75" fmla="*/ 67568 h 75394"/>
                <a:gd name="connsiteX76" fmla="*/ 143097 w 1371474"/>
                <a:gd name="connsiteY76" fmla="*/ 75394 h 75394"/>
                <a:gd name="connsiteX77" fmla="*/ 103403 w 1371474"/>
                <a:gd name="connsiteY77" fmla="*/ 67568 h 75394"/>
                <a:gd name="connsiteX78" fmla="*/ 99616 w 1371474"/>
                <a:gd name="connsiteY78" fmla="*/ 63215 h 75394"/>
                <a:gd name="connsiteX79" fmla="*/ 95829 w 1371474"/>
                <a:gd name="connsiteY79" fmla="*/ 67568 h 75394"/>
                <a:gd name="connsiteX80" fmla="*/ 56136 w 1371474"/>
                <a:gd name="connsiteY80" fmla="*/ 75394 h 75394"/>
                <a:gd name="connsiteX81" fmla="*/ 0 w 1371474"/>
                <a:gd name="connsiteY81" fmla="*/ 48672 h 75394"/>
                <a:gd name="connsiteX82" fmla="*/ 4844 w 1371474"/>
                <a:gd name="connsiteY82" fmla="*/ 43105 h 75394"/>
                <a:gd name="connsiteX83" fmla="*/ 3395 w 1371474"/>
                <a:gd name="connsiteY83" fmla="*/ 42127 h 75394"/>
                <a:gd name="connsiteX84" fmla="*/ 8969 w 1371474"/>
                <a:gd name="connsiteY84" fmla="*/ 38364 h 75394"/>
                <a:gd name="connsiteX85" fmla="*/ 16442 w 1371474"/>
                <a:gd name="connsiteY85" fmla="*/ 29776 h 75394"/>
                <a:gd name="connsiteX86" fmla="*/ 23854 w 1371474"/>
                <a:gd name="connsiteY86" fmla="*/ 28314 h 75394"/>
                <a:gd name="connsiteX87" fmla="*/ 47517 w 1371474"/>
                <a:gd name="connsiteY87" fmla="*/ 12339 h 75394"/>
                <a:gd name="connsiteX88" fmla="*/ 154035 w 1371474"/>
                <a:gd name="connsiteY88" fmla="*/ 0 h 7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371474" h="75394">
                  <a:moveTo>
                    <a:pt x="154035" y="0"/>
                  </a:moveTo>
                  <a:cubicBezTo>
                    <a:pt x="195633" y="0"/>
                    <a:pt x="233293" y="4715"/>
                    <a:pt x="260553" y="12339"/>
                  </a:cubicBezTo>
                  <a:lnTo>
                    <a:pt x="290341" y="32449"/>
                  </a:lnTo>
                  <a:lnTo>
                    <a:pt x="292667" y="29776"/>
                  </a:lnTo>
                  <a:lnTo>
                    <a:pt x="300079" y="28314"/>
                  </a:lnTo>
                  <a:lnTo>
                    <a:pt x="323742" y="12339"/>
                  </a:lnTo>
                  <a:cubicBezTo>
                    <a:pt x="351002" y="4715"/>
                    <a:pt x="388662" y="0"/>
                    <a:pt x="430260" y="0"/>
                  </a:cubicBezTo>
                  <a:cubicBezTo>
                    <a:pt x="471858" y="0"/>
                    <a:pt x="509518" y="4715"/>
                    <a:pt x="536778" y="12339"/>
                  </a:cubicBezTo>
                  <a:lnTo>
                    <a:pt x="560797" y="28555"/>
                  </a:lnTo>
                  <a:lnTo>
                    <a:pt x="562016" y="28314"/>
                  </a:lnTo>
                  <a:lnTo>
                    <a:pt x="585679" y="12339"/>
                  </a:lnTo>
                  <a:cubicBezTo>
                    <a:pt x="612939" y="4715"/>
                    <a:pt x="650599" y="0"/>
                    <a:pt x="692197" y="0"/>
                  </a:cubicBezTo>
                  <a:cubicBezTo>
                    <a:pt x="733795" y="0"/>
                    <a:pt x="771455" y="4715"/>
                    <a:pt x="798715" y="12339"/>
                  </a:cubicBezTo>
                  <a:lnTo>
                    <a:pt x="822734" y="28555"/>
                  </a:lnTo>
                  <a:lnTo>
                    <a:pt x="823953" y="28314"/>
                  </a:lnTo>
                  <a:lnTo>
                    <a:pt x="847616" y="12339"/>
                  </a:lnTo>
                  <a:cubicBezTo>
                    <a:pt x="874876" y="4715"/>
                    <a:pt x="912536" y="0"/>
                    <a:pt x="954134" y="0"/>
                  </a:cubicBezTo>
                  <a:cubicBezTo>
                    <a:pt x="995732" y="0"/>
                    <a:pt x="1033392" y="4715"/>
                    <a:pt x="1060652" y="12339"/>
                  </a:cubicBezTo>
                  <a:lnTo>
                    <a:pt x="1085748" y="29282"/>
                  </a:lnTo>
                  <a:lnTo>
                    <a:pt x="1090653" y="28314"/>
                  </a:lnTo>
                  <a:lnTo>
                    <a:pt x="1114316" y="12339"/>
                  </a:lnTo>
                  <a:cubicBezTo>
                    <a:pt x="1141576" y="4715"/>
                    <a:pt x="1179236" y="0"/>
                    <a:pt x="1220834" y="0"/>
                  </a:cubicBezTo>
                  <a:cubicBezTo>
                    <a:pt x="1304030" y="0"/>
                    <a:pt x="1371474" y="18861"/>
                    <a:pt x="1371474" y="42127"/>
                  </a:cubicBezTo>
                  <a:lnTo>
                    <a:pt x="1365748" y="45993"/>
                  </a:lnTo>
                  <a:lnTo>
                    <a:pt x="1368078" y="48672"/>
                  </a:lnTo>
                  <a:cubicBezTo>
                    <a:pt x="1368078" y="63430"/>
                    <a:pt x="1342945" y="75394"/>
                    <a:pt x="1311943" y="75394"/>
                  </a:cubicBezTo>
                  <a:cubicBezTo>
                    <a:pt x="1296441" y="75394"/>
                    <a:pt x="1282408" y="72403"/>
                    <a:pt x="1272249" y="67568"/>
                  </a:cubicBezTo>
                  <a:lnTo>
                    <a:pt x="1265710" y="60052"/>
                  </a:lnTo>
                  <a:lnTo>
                    <a:pt x="1256129" y="60052"/>
                  </a:lnTo>
                  <a:lnTo>
                    <a:pt x="1249590" y="67568"/>
                  </a:lnTo>
                  <a:cubicBezTo>
                    <a:pt x="1239431" y="72403"/>
                    <a:pt x="1225398" y="75394"/>
                    <a:pt x="1209896" y="75394"/>
                  </a:cubicBezTo>
                  <a:cubicBezTo>
                    <a:pt x="1194395" y="75394"/>
                    <a:pt x="1180361" y="72403"/>
                    <a:pt x="1170202" y="67568"/>
                  </a:cubicBezTo>
                  <a:lnTo>
                    <a:pt x="1166415" y="63215"/>
                  </a:lnTo>
                  <a:lnTo>
                    <a:pt x="1162628" y="67568"/>
                  </a:lnTo>
                  <a:cubicBezTo>
                    <a:pt x="1152470" y="72403"/>
                    <a:pt x="1138436" y="75394"/>
                    <a:pt x="1122935" y="75394"/>
                  </a:cubicBezTo>
                  <a:lnTo>
                    <a:pt x="1084089" y="67735"/>
                  </a:lnTo>
                  <a:lnTo>
                    <a:pt x="1045243" y="75394"/>
                  </a:lnTo>
                  <a:cubicBezTo>
                    <a:pt x="1029741" y="75394"/>
                    <a:pt x="1015708" y="72403"/>
                    <a:pt x="1005549" y="67568"/>
                  </a:cubicBezTo>
                  <a:lnTo>
                    <a:pt x="999010" y="60052"/>
                  </a:lnTo>
                  <a:lnTo>
                    <a:pt x="989429" y="60052"/>
                  </a:lnTo>
                  <a:lnTo>
                    <a:pt x="982890" y="67568"/>
                  </a:lnTo>
                  <a:cubicBezTo>
                    <a:pt x="972731" y="72403"/>
                    <a:pt x="958698" y="75394"/>
                    <a:pt x="943196" y="75394"/>
                  </a:cubicBezTo>
                  <a:cubicBezTo>
                    <a:pt x="927695" y="75394"/>
                    <a:pt x="913661" y="72403"/>
                    <a:pt x="903502" y="67568"/>
                  </a:cubicBezTo>
                  <a:lnTo>
                    <a:pt x="899715" y="63215"/>
                  </a:lnTo>
                  <a:lnTo>
                    <a:pt x="895928" y="67568"/>
                  </a:lnTo>
                  <a:cubicBezTo>
                    <a:pt x="885770" y="72403"/>
                    <a:pt x="871736" y="75394"/>
                    <a:pt x="856235" y="75394"/>
                  </a:cubicBezTo>
                  <a:lnTo>
                    <a:pt x="819770" y="68204"/>
                  </a:lnTo>
                  <a:lnTo>
                    <a:pt x="783306" y="75394"/>
                  </a:lnTo>
                  <a:cubicBezTo>
                    <a:pt x="767804" y="75394"/>
                    <a:pt x="753771" y="72403"/>
                    <a:pt x="743612" y="67568"/>
                  </a:cubicBezTo>
                  <a:lnTo>
                    <a:pt x="737073" y="60052"/>
                  </a:lnTo>
                  <a:lnTo>
                    <a:pt x="727492" y="60052"/>
                  </a:lnTo>
                  <a:lnTo>
                    <a:pt x="720953" y="67568"/>
                  </a:lnTo>
                  <a:cubicBezTo>
                    <a:pt x="710794" y="72403"/>
                    <a:pt x="696761" y="75394"/>
                    <a:pt x="681259" y="75394"/>
                  </a:cubicBezTo>
                  <a:cubicBezTo>
                    <a:pt x="665758" y="75394"/>
                    <a:pt x="651724" y="72403"/>
                    <a:pt x="641565" y="67568"/>
                  </a:cubicBezTo>
                  <a:lnTo>
                    <a:pt x="637778" y="63215"/>
                  </a:lnTo>
                  <a:lnTo>
                    <a:pt x="633991" y="67568"/>
                  </a:lnTo>
                  <a:cubicBezTo>
                    <a:pt x="623833" y="72403"/>
                    <a:pt x="609799" y="75394"/>
                    <a:pt x="594298" y="75394"/>
                  </a:cubicBezTo>
                  <a:lnTo>
                    <a:pt x="557833" y="68204"/>
                  </a:lnTo>
                  <a:lnTo>
                    <a:pt x="521369" y="75394"/>
                  </a:lnTo>
                  <a:cubicBezTo>
                    <a:pt x="505867" y="75394"/>
                    <a:pt x="491834" y="72403"/>
                    <a:pt x="481675" y="67568"/>
                  </a:cubicBezTo>
                  <a:lnTo>
                    <a:pt x="475136" y="60052"/>
                  </a:lnTo>
                  <a:lnTo>
                    <a:pt x="465555" y="60052"/>
                  </a:lnTo>
                  <a:lnTo>
                    <a:pt x="459016" y="67568"/>
                  </a:lnTo>
                  <a:cubicBezTo>
                    <a:pt x="448857" y="72403"/>
                    <a:pt x="434824" y="75394"/>
                    <a:pt x="419322" y="75394"/>
                  </a:cubicBezTo>
                  <a:cubicBezTo>
                    <a:pt x="403821" y="75394"/>
                    <a:pt x="389787" y="72403"/>
                    <a:pt x="379628" y="67568"/>
                  </a:cubicBezTo>
                  <a:lnTo>
                    <a:pt x="375841" y="63215"/>
                  </a:lnTo>
                  <a:lnTo>
                    <a:pt x="372054" y="67568"/>
                  </a:lnTo>
                  <a:cubicBezTo>
                    <a:pt x="361896" y="72403"/>
                    <a:pt x="347862" y="75394"/>
                    <a:pt x="332361" y="75394"/>
                  </a:cubicBezTo>
                  <a:cubicBezTo>
                    <a:pt x="316859" y="75394"/>
                    <a:pt x="302825" y="72403"/>
                    <a:pt x="292667" y="67568"/>
                  </a:cubicBezTo>
                  <a:lnTo>
                    <a:pt x="288752" y="63069"/>
                  </a:lnTo>
                  <a:lnTo>
                    <a:pt x="284837" y="67568"/>
                  </a:lnTo>
                  <a:cubicBezTo>
                    <a:pt x="274679" y="72403"/>
                    <a:pt x="260645" y="75394"/>
                    <a:pt x="245144" y="75394"/>
                  </a:cubicBezTo>
                  <a:cubicBezTo>
                    <a:pt x="229642" y="75394"/>
                    <a:pt x="215609" y="72403"/>
                    <a:pt x="205450" y="67568"/>
                  </a:cubicBezTo>
                  <a:lnTo>
                    <a:pt x="198911" y="60052"/>
                  </a:lnTo>
                  <a:lnTo>
                    <a:pt x="189330" y="60052"/>
                  </a:lnTo>
                  <a:lnTo>
                    <a:pt x="182791" y="67568"/>
                  </a:lnTo>
                  <a:cubicBezTo>
                    <a:pt x="172632" y="72403"/>
                    <a:pt x="158599" y="75394"/>
                    <a:pt x="143097" y="75394"/>
                  </a:cubicBezTo>
                  <a:cubicBezTo>
                    <a:pt x="127596" y="75394"/>
                    <a:pt x="113562" y="72403"/>
                    <a:pt x="103403" y="67568"/>
                  </a:cubicBezTo>
                  <a:lnTo>
                    <a:pt x="99616" y="63215"/>
                  </a:lnTo>
                  <a:lnTo>
                    <a:pt x="95829" y="67568"/>
                  </a:lnTo>
                  <a:cubicBezTo>
                    <a:pt x="85671" y="72403"/>
                    <a:pt x="71637" y="75394"/>
                    <a:pt x="56136" y="75394"/>
                  </a:cubicBezTo>
                  <a:cubicBezTo>
                    <a:pt x="25133" y="75394"/>
                    <a:pt x="0" y="63430"/>
                    <a:pt x="0" y="48672"/>
                  </a:cubicBezTo>
                  <a:lnTo>
                    <a:pt x="4844" y="43105"/>
                  </a:lnTo>
                  <a:lnTo>
                    <a:pt x="3395" y="42127"/>
                  </a:lnTo>
                  <a:lnTo>
                    <a:pt x="8969" y="38364"/>
                  </a:lnTo>
                  <a:lnTo>
                    <a:pt x="16442" y="29776"/>
                  </a:lnTo>
                  <a:lnTo>
                    <a:pt x="23854" y="28314"/>
                  </a:lnTo>
                  <a:lnTo>
                    <a:pt x="47517" y="12339"/>
                  </a:lnTo>
                  <a:cubicBezTo>
                    <a:pt x="74777" y="4715"/>
                    <a:pt x="112437" y="0"/>
                    <a:pt x="154035" y="0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E45EB007-5785-36D7-A772-8908B262C2A5}"/>
                </a:ext>
              </a:extLst>
            </p:cNvPr>
            <p:cNvSpPr/>
            <p:nvPr/>
          </p:nvSpPr>
          <p:spPr>
            <a:xfrm>
              <a:off x="1207919" y="3917968"/>
              <a:ext cx="649419" cy="271464"/>
            </a:xfrm>
            <a:prstGeom prst="roundRect">
              <a:avLst/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CEF3F854-E2F0-757F-BAB5-B9E702968BD7}"/>
                </a:ext>
              </a:extLst>
            </p:cNvPr>
            <p:cNvSpPr txBox="1"/>
            <p:nvPr/>
          </p:nvSpPr>
          <p:spPr>
            <a:xfrm>
              <a:off x="2478450" y="3001437"/>
              <a:ext cx="864202" cy="3945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5E4A6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0" i="0" u="none" strike="noStrike" kern="0" cap="none" spc="0" normalizeH="0" baseline="0" noProof="0" dirty="0">
                <a:ln w="6350">
                  <a:solidFill>
                    <a:prstClr val="black"/>
                  </a:solidFill>
                </a:ln>
                <a:solidFill>
                  <a:srgbClr val="5E4A6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619A131D-76E7-FC31-12F1-BF809BB8D035}"/>
                </a:ext>
              </a:extLst>
            </p:cNvPr>
            <p:cNvSpPr/>
            <p:nvPr/>
          </p:nvSpPr>
          <p:spPr>
            <a:xfrm>
              <a:off x="984218" y="3945055"/>
              <a:ext cx="200104" cy="250128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F4D8969C-E997-4D2A-E79D-E18A95C820CC}"/>
                </a:ext>
              </a:extLst>
            </p:cNvPr>
            <p:cNvSpPr txBox="1"/>
            <p:nvPr/>
          </p:nvSpPr>
          <p:spPr>
            <a:xfrm>
              <a:off x="1169490" y="2728005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192A328D-81BF-5CC8-94BA-3841FA792466}"/>
                </a:ext>
              </a:extLst>
            </p:cNvPr>
            <p:cNvSpPr/>
            <p:nvPr/>
          </p:nvSpPr>
          <p:spPr>
            <a:xfrm rot="403465">
              <a:off x="1024642" y="2856197"/>
              <a:ext cx="62606" cy="339408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FE8AF29D-783B-64B0-CF63-DD6E5B026FE8}"/>
                </a:ext>
              </a:extLst>
            </p:cNvPr>
            <p:cNvSpPr/>
            <p:nvPr/>
          </p:nvSpPr>
          <p:spPr>
            <a:xfrm rot="10274153">
              <a:off x="1026483" y="3147470"/>
              <a:ext cx="62606" cy="240592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36320D56-01D4-AE9B-6FF8-FC47BC4BD95F}"/>
                </a:ext>
              </a:extLst>
            </p:cNvPr>
            <p:cNvSpPr/>
            <p:nvPr/>
          </p:nvSpPr>
          <p:spPr>
            <a:xfrm>
              <a:off x="1067444" y="3552834"/>
              <a:ext cx="62606" cy="286240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7D27ABD3-A091-CFCD-637F-9225BE7956CD}"/>
                </a:ext>
              </a:extLst>
            </p:cNvPr>
            <p:cNvSpPr/>
            <p:nvPr/>
          </p:nvSpPr>
          <p:spPr>
            <a:xfrm rot="10800000">
              <a:off x="1905096" y="3726676"/>
              <a:ext cx="45719" cy="177569"/>
            </a:xfrm>
            <a:prstGeom prst="moon">
              <a:avLst>
                <a:gd name="adj" fmla="val 57608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07769B79-B5FE-3377-4E30-6B4982D9A959}"/>
                </a:ext>
              </a:extLst>
            </p:cNvPr>
            <p:cNvGrpSpPr/>
            <p:nvPr/>
          </p:nvGrpSpPr>
          <p:grpSpPr>
            <a:xfrm>
              <a:off x="981624" y="2876089"/>
              <a:ext cx="237085" cy="989677"/>
              <a:chOff x="979150" y="2906233"/>
              <a:chExt cx="237085" cy="989677"/>
            </a:xfrm>
            <a:solidFill>
              <a:srgbClr val="EAE1EB"/>
            </a:solidFill>
          </p:grpSpPr>
          <p:sp>
            <p:nvSpPr>
              <p:cNvPr id="125" name="楕円 68">
                <a:extLst>
                  <a:ext uri="{FF2B5EF4-FFF2-40B4-BE49-F238E27FC236}">
                    <a16:creationId xmlns:a16="http://schemas.microsoft.com/office/drawing/2014/main" id="{126F2C4A-35AA-CA21-C646-1AA92D9A0D6D}"/>
                  </a:ext>
                </a:extLst>
              </p:cNvPr>
              <p:cNvSpPr/>
              <p:nvPr/>
            </p:nvSpPr>
            <p:spPr>
              <a:xfrm rot="1171584">
                <a:off x="1004895" y="3661990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楕円 68">
                <a:extLst>
                  <a:ext uri="{FF2B5EF4-FFF2-40B4-BE49-F238E27FC236}">
                    <a16:creationId xmlns:a16="http://schemas.microsoft.com/office/drawing/2014/main" id="{2DFBADEE-8A44-85C3-BA9D-56036BFB957B}"/>
                  </a:ext>
                </a:extLst>
              </p:cNvPr>
              <p:cNvSpPr/>
              <p:nvPr/>
            </p:nvSpPr>
            <p:spPr>
              <a:xfrm rot="1171584">
                <a:off x="992989" y="37643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楕円 68">
                <a:extLst>
                  <a:ext uri="{FF2B5EF4-FFF2-40B4-BE49-F238E27FC236}">
                    <a16:creationId xmlns:a16="http://schemas.microsoft.com/office/drawing/2014/main" id="{31430588-18A2-86DE-FA83-9BBCB6E03A97}"/>
                  </a:ext>
                </a:extLst>
              </p:cNvPr>
              <p:cNvSpPr/>
              <p:nvPr/>
            </p:nvSpPr>
            <p:spPr>
              <a:xfrm rot="21400673">
                <a:off x="1087299" y="380827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楕円 68">
                <a:extLst>
                  <a:ext uri="{FF2B5EF4-FFF2-40B4-BE49-F238E27FC236}">
                    <a16:creationId xmlns:a16="http://schemas.microsoft.com/office/drawing/2014/main" id="{B1230A93-5204-A665-409C-1ED3AE229737}"/>
                  </a:ext>
                </a:extLst>
              </p:cNvPr>
              <p:cNvSpPr/>
              <p:nvPr/>
            </p:nvSpPr>
            <p:spPr>
              <a:xfrm rot="19738817">
                <a:off x="1155916" y="3774841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楕円 68">
                <a:extLst>
                  <a:ext uri="{FF2B5EF4-FFF2-40B4-BE49-F238E27FC236}">
                    <a16:creationId xmlns:a16="http://schemas.microsoft.com/office/drawing/2014/main" id="{EE7DBDF9-690F-A7C6-DA8A-4A7BAE08C5AF}"/>
                  </a:ext>
                </a:extLst>
              </p:cNvPr>
              <p:cNvSpPr/>
              <p:nvPr/>
            </p:nvSpPr>
            <p:spPr>
              <a:xfrm rot="21400673">
                <a:off x="1068249" y="3696356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楕円 68">
                <a:extLst>
                  <a:ext uri="{FF2B5EF4-FFF2-40B4-BE49-F238E27FC236}">
                    <a16:creationId xmlns:a16="http://schemas.microsoft.com/office/drawing/2014/main" id="{5289F2ED-1B0C-C9C9-5C9F-ACBCA232016D}"/>
                  </a:ext>
                </a:extLst>
              </p:cNvPr>
              <p:cNvSpPr/>
              <p:nvPr/>
            </p:nvSpPr>
            <p:spPr>
              <a:xfrm rot="19738817">
                <a:off x="1129722" y="366768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楕円 68">
                <a:extLst>
                  <a:ext uri="{FF2B5EF4-FFF2-40B4-BE49-F238E27FC236}">
                    <a16:creationId xmlns:a16="http://schemas.microsoft.com/office/drawing/2014/main" id="{394D612D-4E94-C6D7-EF6C-1092539F0B20}"/>
                  </a:ext>
                </a:extLst>
              </p:cNvPr>
              <p:cNvSpPr/>
              <p:nvPr/>
            </p:nvSpPr>
            <p:spPr>
              <a:xfrm rot="19738817">
                <a:off x="1063047" y="300331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楕円 68">
                <a:extLst>
                  <a:ext uri="{FF2B5EF4-FFF2-40B4-BE49-F238E27FC236}">
                    <a16:creationId xmlns:a16="http://schemas.microsoft.com/office/drawing/2014/main" id="{65149A30-B074-5259-0B28-EA33DD80B99F}"/>
                  </a:ext>
                </a:extLst>
              </p:cNvPr>
              <p:cNvSpPr/>
              <p:nvPr/>
            </p:nvSpPr>
            <p:spPr>
              <a:xfrm rot="1223277">
                <a:off x="999493" y="30205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楕円 68">
                <a:extLst>
                  <a:ext uri="{FF2B5EF4-FFF2-40B4-BE49-F238E27FC236}">
                    <a16:creationId xmlns:a16="http://schemas.microsoft.com/office/drawing/2014/main" id="{0A99FC2E-A7A5-075C-5BDB-412960EE7291}"/>
                  </a:ext>
                </a:extLst>
              </p:cNvPr>
              <p:cNvSpPr/>
              <p:nvPr/>
            </p:nvSpPr>
            <p:spPr>
              <a:xfrm rot="1223277">
                <a:off x="997112" y="29062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楕円 68">
                <a:extLst>
                  <a:ext uri="{FF2B5EF4-FFF2-40B4-BE49-F238E27FC236}">
                    <a16:creationId xmlns:a16="http://schemas.microsoft.com/office/drawing/2014/main" id="{A4C18BC6-B6CE-9166-E0C3-F379970AFD1D}"/>
                  </a:ext>
                </a:extLst>
              </p:cNvPr>
              <p:cNvSpPr/>
              <p:nvPr/>
            </p:nvSpPr>
            <p:spPr>
              <a:xfrm rot="21367625">
                <a:off x="1044695" y="337547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楕円 68">
                <a:extLst>
                  <a:ext uri="{FF2B5EF4-FFF2-40B4-BE49-F238E27FC236}">
                    <a16:creationId xmlns:a16="http://schemas.microsoft.com/office/drawing/2014/main" id="{09F13D7F-8341-5A0D-5219-74F264AEB2CA}"/>
                  </a:ext>
                </a:extLst>
              </p:cNvPr>
              <p:cNvSpPr/>
              <p:nvPr/>
            </p:nvSpPr>
            <p:spPr>
              <a:xfrm rot="839877">
                <a:off x="979150" y="334800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楕円 68">
                <a:extLst>
                  <a:ext uri="{FF2B5EF4-FFF2-40B4-BE49-F238E27FC236}">
                    <a16:creationId xmlns:a16="http://schemas.microsoft.com/office/drawing/2014/main" id="{ED9548C1-E577-0539-CFDD-2FD04AFA21B1}"/>
                  </a:ext>
                </a:extLst>
              </p:cNvPr>
              <p:cNvSpPr/>
              <p:nvPr/>
            </p:nvSpPr>
            <p:spPr>
              <a:xfrm rot="20871704">
                <a:off x="1109164" y="3523408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楕円 68">
                <a:extLst>
                  <a:ext uri="{FF2B5EF4-FFF2-40B4-BE49-F238E27FC236}">
                    <a16:creationId xmlns:a16="http://schemas.microsoft.com/office/drawing/2014/main" id="{568EB918-C50D-7158-D4CA-5FA164CC87A5}"/>
                  </a:ext>
                </a:extLst>
              </p:cNvPr>
              <p:cNvSpPr/>
              <p:nvPr/>
            </p:nvSpPr>
            <p:spPr>
              <a:xfrm rot="723000">
                <a:off x="1035346" y="35519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楕円 68">
                <a:extLst>
                  <a:ext uri="{FF2B5EF4-FFF2-40B4-BE49-F238E27FC236}">
                    <a16:creationId xmlns:a16="http://schemas.microsoft.com/office/drawing/2014/main" id="{23CBE0E1-7FEF-10E0-63DC-18C416A81CC2}"/>
                  </a:ext>
                </a:extLst>
              </p:cNvPr>
              <p:cNvSpPr/>
              <p:nvPr/>
            </p:nvSpPr>
            <p:spPr>
              <a:xfrm rot="20871704">
                <a:off x="1040108" y="3263852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楕円 68">
                <a:extLst>
                  <a:ext uri="{FF2B5EF4-FFF2-40B4-BE49-F238E27FC236}">
                    <a16:creationId xmlns:a16="http://schemas.microsoft.com/office/drawing/2014/main" id="{9D38613E-41BE-833A-C684-2B2E9BD07471}"/>
                  </a:ext>
                </a:extLst>
              </p:cNvPr>
              <p:cNvSpPr/>
              <p:nvPr/>
            </p:nvSpPr>
            <p:spPr>
              <a:xfrm rot="19926608">
                <a:off x="1059719" y="315686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1CE4DC0-681D-9E6E-0EFA-F683622649EB}"/>
                </a:ext>
              </a:extLst>
            </p:cNvPr>
            <p:cNvGrpSpPr/>
            <p:nvPr/>
          </p:nvGrpSpPr>
          <p:grpSpPr>
            <a:xfrm rot="1951666">
              <a:off x="1048113" y="2812954"/>
              <a:ext cx="122553" cy="87614"/>
              <a:chOff x="273050" y="4020776"/>
              <a:chExt cx="125094" cy="99694"/>
            </a:xfrm>
          </p:grpSpPr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D3FB5BEA-39B2-8397-7963-08211C998454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FCD6C6FB-5002-D760-6649-3DD379276A4A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19DFA766-73DE-FEAD-C800-043F3D933E24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22FDC6D8-5DA6-5B85-C56D-E9A3D61E5FD8}"/>
                </a:ext>
              </a:extLst>
            </p:cNvPr>
            <p:cNvGrpSpPr/>
            <p:nvPr/>
          </p:nvGrpSpPr>
          <p:grpSpPr>
            <a:xfrm rot="20628668">
              <a:off x="1848214" y="3682904"/>
              <a:ext cx="122553" cy="87614"/>
              <a:chOff x="273050" y="4020776"/>
              <a:chExt cx="125094" cy="99694"/>
            </a:xfrm>
          </p:grpSpPr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7A2D9CCA-C7FF-1F1B-AB4E-F062D8A570E0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FD32B746-EC21-CCF9-2121-659CC8982497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B2DC4C47-646E-032C-7865-1354E713796F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7FD20E9-13D6-2137-34DC-E517D6C0868D}"/>
                </a:ext>
              </a:extLst>
            </p:cNvPr>
            <p:cNvGrpSpPr/>
            <p:nvPr/>
          </p:nvGrpSpPr>
          <p:grpSpPr>
            <a:xfrm rot="20628668">
              <a:off x="1083839" y="3574241"/>
              <a:ext cx="82116" cy="87614"/>
              <a:chOff x="273050" y="4020776"/>
              <a:chExt cx="83819" cy="99694"/>
            </a:xfrm>
          </p:grpSpPr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5B3D6B81-DB2D-6375-1366-0D254F5138E1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5F6C431D-46CA-824C-5400-F2AB320A51D9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B8A32006-B191-96EC-9CEB-63A9A01B3CFD}"/>
                </a:ext>
              </a:extLst>
            </p:cNvPr>
            <p:cNvSpPr/>
            <p:nvPr/>
          </p:nvSpPr>
          <p:spPr>
            <a:xfrm flipH="1">
              <a:off x="2790949" y="2467325"/>
              <a:ext cx="158836" cy="161795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652F8207-275D-9673-673C-4882EF46F765}"/>
                </a:ext>
              </a:extLst>
            </p:cNvPr>
            <p:cNvSpPr/>
            <p:nvPr/>
          </p:nvSpPr>
          <p:spPr>
            <a:xfrm>
              <a:off x="1783482" y="2540670"/>
              <a:ext cx="187034" cy="119196"/>
            </a:xfrm>
            <a:custGeom>
              <a:avLst/>
              <a:gdLst>
                <a:gd name="connsiteX0" fmla="*/ 74 w 187034"/>
                <a:gd name="connsiteY0" fmla="*/ 28699 h 119196"/>
                <a:gd name="connsiteX1" fmla="*/ 50081 w 187034"/>
                <a:gd name="connsiteY1" fmla="*/ 97755 h 119196"/>
                <a:gd name="connsiteX2" fmla="*/ 83418 w 187034"/>
                <a:gd name="connsiteY2" fmla="*/ 73943 h 119196"/>
                <a:gd name="connsiteX3" fmla="*/ 142949 w 187034"/>
                <a:gd name="connsiteY3" fmla="*/ 119186 h 119196"/>
                <a:gd name="connsiteX4" fmla="*/ 159618 w 187034"/>
                <a:gd name="connsiteY4" fmla="*/ 69180 h 119196"/>
                <a:gd name="connsiteX5" fmla="*/ 185812 w 187034"/>
                <a:gd name="connsiteY5" fmla="*/ 31080 h 119196"/>
                <a:gd name="connsiteX6" fmla="*/ 116756 w 187034"/>
                <a:gd name="connsiteY6" fmla="*/ 38224 h 119196"/>
                <a:gd name="connsiteX7" fmla="*/ 83418 w 187034"/>
                <a:gd name="connsiteY7" fmla="*/ 42986 h 119196"/>
                <a:gd name="connsiteX8" fmla="*/ 69131 w 187034"/>
                <a:gd name="connsiteY8" fmla="*/ 35843 h 119196"/>
                <a:gd name="connsiteX9" fmla="*/ 54843 w 187034"/>
                <a:gd name="connsiteY9" fmla="*/ 35843 h 119196"/>
                <a:gd name="connsiteX10" fmla="*/ 61987 w 187034"/>
                <a:gd name="connsiteY10" fmla="*/ 124 h 119196"/>
                <a:gd name="connsiteX11" fmla="*/ 74 w 187034"/>
                <a:gd name="connsiteY11" fmla="*/ 28699 h 1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034" h="119196">
                  <a:moveTo>
                    <a:pt x="74" y="28699"/>
                  </a:moveTo>
                  <a:cubicBezTo>
                    <a:pt x="-1910" y="44971"/>
                    <a:pt x="36190" y="90214"/>
                    <a:pt x="50081" y="97755"/>
                  </a:cubicBezTo>
                  <a:cubicBezTo>
                    <a:pt x="63972" y="105296"/>
                    <a:pt x="67940" y="70371"/>
                    <a:pt x="83418" y="73943"/>
                  </a:cubicBezTo>
                  <a:cubicBezTo>
                    <a:pt x="98896" y="77515"/>
                    <a:pt x="130249" y="119980"/>
                    <a:pt x="142949" y="119186"/>
                  </a:cubicBezTo>
                  <a:cubicBezTo>
                    <a:pt x="155649" y="118392"/>
                    <a:pt x="152474" y="83864"/>
                    <a:pt x="159618" y="69180"/>
                  </a:cubicBezTo>
                  <a:cubicBezTo>
                    <a:pt x="166762" y="54496"/>
                    <a:pt x="192956" y="36239"/>
                    <a:pt x="185812" y="31080"/>
                  </a:cubicBezTo>
                  <a:cubicBezTo>
                    <a:pt x="178668" y="25921"/>
                    <a:pt x="133822" y="36240"/>
                    <a:pt x="116756" y="38224"/>
                  </a:cubicBezTo>
                  <a:cubicBezTo>
                    <a:pt x="99690" y="40208"/>
                    <a:pt x="91355" y="43383"/>
                    <a:pt x="83418" y="42986"/>
                  </a:cubicBezTo>
                  <a:cubicBezTo>
                    <a:pt x="75481" y="42589"/>
                    <a:pt x="73894" y="37034"/>
                    <a:pt x="69131" y="35843"/>
                  </a:cubicBezTo>
                  <a:cubicBezTo>
                    <a:pt x="64368" y="34652"/>
                    <a:pt x="56034" y="41796"/>
                    <a:pt x="54843" y="35843"/>
                  </a:cubicBezTo>
                  <a:cubicBezTo>
                    <a:pt x="53652" y="29890"/>
                    <a:pt x="65559" y="1711"/>
                    <a:pt x="61987" y="124"/>
                  </a:cubicBezTo>
                  <a:cubicBezTo>
                    <a:pt x="58415" y="-1464"/>
                    <a:pt x="2058" y="12427"/>
                    <a:pt x="74" y="28699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A2907F26-965B-7C1A-7C67-39F05E99680A}"/>
                </a:ext>
              </a:extLst>
            </p:cNvPr>
            <p:cNvGrpSpPr/>
            <p:nvPr/>
          </p:nvGrpSpPr>
          <p:grpSpPr>
            <a:xfrm rot="18000000">
              <a:off x="1778047" y="2494477"/>
              <a:ext cx="124358" cy="135161"/>
              <a:chOff x="258672" y="4115200"/>
              <a:chExt cx="175505" cy="183840"/>
            </a:xfrm>
          </p:grpSpPr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CA37E11E-97B2-22D4-3B15-ED203EDBBBC3}"/>
                  </a:ext>
                </a:extLst>
              </p:cNvPr>
              <p:cNvSpPr/>
              <p:nvPr/>
            </p:nvSpPr>
            <p:spPr>
              <a:xfrm>
                <a:off x="296772" y="4115200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15284182-EBE7-5453-EA48-BB02B7FB10AD}"/>
                  </a:ext>
                </a:extLst>
              </p:cNvPr>
              <p:cNvSpPr/>
              <p:nvPr/>
            </p:nvSpPr>
            <p:spPr>
              <a:xfrm>
                <a:off x="258672" y="41691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A3828853-B4D7-4185-93D1-987661C25B78}"/>
                  </a:ext>
                </a:extLst>
              </p:cNvPr>
              <p:cNvSpPr/>
              <p:nvPr/>
            </p:nvSpPr>
            <p:spPr>
              <a:xfrm>
                <a:off x="338046" y="416918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2F96F8D9-C359-22EC-2575-A386C1FFFD6F}"/>
                  </a:ext>
                </a:extLst>
              </p:cNvPr>
              <p:cNvSpPr/>
              <p:nvPr/>
            </p:nvSpPr>
            <p:spPr>
              <a:xfrm>
                <a:off x="388458" y="425332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1829C81-E770-A099-8D50-CEF5ADA8076A}"/>
                </a:ext>
              </a:extLst>
            </p:cNvPr>
            <p:cNvGrpSpPr/>
            <p:nvPr/>
          </p:nvGrpSpPr>
          <p:grpSpPr>
            <a:xfrm rot="18000000">
              <a:off x="2830852" y="2507328"/>
              <a:ext cx="83970" cy="69436"/>
              <a:chOff x="273050" y="4020776"/>
              <a:chExt cx="125094" cy="99694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81D547EA-2C81-7D3B-6AD0-B650F9302EB8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FF7F071E-629E-18EF-A155-B6B93078B7E0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5CA9F7DB-8C76-CDF1-50BF-6B9D9FE541E4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AECBAF0-25DD-1C33-2DCD-EAB44257B9C9}"/>
                </a:ext>
              </a:extLst>
            </p:cNvPr>
            <p:cNvSpPr/>
            <p:nvPr/>
          </p:nvSpPr>
          <p:spPr>
            <a:xfrm>
              <a:off x="2516086" y="2469356"/>
              <a:ext cx="301825" cy="145947"/>
            </a:xfrm>
            <a:custGeom>
              <a:avLst/>
              <a:gdLst>
                <a:gd name="connsiteX0" fmla="*/ 79477 w 301825"/>
                <a:gd name="connsiteY0" fmla="*/ 0 h 145947"/>
                <a:gd name="connsiteX1" fmla="*/ 3277 w 301825"/>
                <a:gd name="connsiteY1" fmla="*/ 57150 h 145947"/>
                <a:gd name="connsiteX2" fmla="*/ 15183 w 301825"/>
                <a:gd name="connsiteY2" fmla="*/ 104775 h 145947"/>
                <a:gd name="connsiteX3" fmla="*/ 27089 w 301825"/>
                <a:gd name="connsiteY3" fmla="*/ 130969 h 145947"/>
                <a:gd name="connsiteX4" fmla="*/ 48520 w 301825"/>
                <a:gd name="connsiteY4" fmla="*/ 145257 h 145947"/>
                <a:gd name="connsiteX5" fmla="*/ 127102 w 301825"/>
                <a:gd name="connsiteY5" fmla="*/ 109538 h 145947"/>
                <a:gd name="connsiteX6" fmla="*/ 141389 w 301825"/>
                <a:gd name="connsiteY6" fmla="*/ 142875 h 145947"/>
                <a:gd name="connsiteX7" fmla="*/ 181870 w 301825"/>
                <a:gd name="connsiteY7" fmla="*/ 100013 h 145947"/>
                <a:gd name="connsiteX8" fmla="*/ 208064 w 301825"/>
                <a:gd name="connsiteY8" fmla="*/ 121444 h 145947"/>
                <a:gd name="connsiteX9" fmla="*/ 258070 w 301825"/>
                <a:gd name="connsiteY9" fmla="*/ 121444 h 145947"/>
                <a:gd name="connsiteX10" fmla="*/ 293789 w 301825"/>
                <a:gd name="connsiteY10" fmla="*/ 100013 h 145947"/>
                <a:gd name="connsiteX11" fmla="*/ 300933 w 301825"/>
                <a:gd name="connsiteY11" fmla="*/ 61913 h 145947"/>
                <a:gd name="connsiteX12" fmla="*/ 279502 w 301825"/>
                <a:gd name="connsiteY12" fmla="*/ 54769 h 145947"/>
                <a:gd name="connsiteX13" fmla="*/ 241402 w 301825"/>
                <a:gd name="connsiteY13" fmla="*/ 45244 h 145947"/>
                <a:gd name="connsiteX14" fmla="*/ 203302 w 301825"/>
                <a:gd name="connsiteY14" fmla="*/ 26194 h 145947"/>
                <a:gd name="connsiteX15" fmla="*/ 172345 w 301825"/>
                <a:gd name="connsiteY15" fmla="*/ 30957 h 145947"/>
                <a:gd name="connsiteX16" fmla="*/ 146152 w 301825"/>
                <a:gd name="connsiteY16" fmla="*/ 66675 h 145947"/>
                <a:gd name="connsiteX17" fmla="*/ 131864 w 301825"/>
                <a:gd name="connsiteY17" fmla="*/ 57150 h 145947"/>
                <a:gd name="connsiteX18" fmla="*/ 79477 w 301825"/>
                <a:gd name="connsiteY18" fmla="*/ 0 h 14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825" h="145947">
                  <a:moveTo>
                    <a:pt x="79477" y="0"/>
                  </a:moveTo>
                  <a:cubicBezTo>
                    <a:pt x="58046" y="0"/>
                    <a:pt x="13993" y="39688"/>
                    <a:pt x="3277" y="57150"/>
                  </a:cubicBezTo>
                  <a:cubicBezTo>
                    <a:pt x="-7439" y="74612"/>
                    <a:pt x="11214" y="92472"/>
                    <a:pt x="15183" y="104775"/>
                  </a:cubicBezTo>
                  <a:cubicBezTo>
                    <a:pt x="19152" y="117078"/>
                    <a:pt x="21533" y="124222"/>
                    <a:pt x="27089" y="130969"/>
                  </a:cubicBezTo>
                  <a:cubicBezTo>
                    <a:pt x="32645" y="137716"/>
                    <a:pt x="31851" y="148829"/>
                    <a:pt x="48520" y="145257"/>
                  </a:cubicBezTo>
                  <a:cubicBezTo>
                    <a:pt x="65189" y="141685"/>
                    <a:pt x="111624" y="109935"/>
                    <a:pt x="127102" y="109538"/>
                  </a:cubicBezTo>
                  <a:cubicBezTo>
                    <a:pt x="142580" y="109141"/>
                    <a:pt x="132261" y="144463"/>
                    <a:pt x="141389" y="142875"/>
                  </a:cubicBezTo>
                  <a:cubicBezTo>
                    <a:pt x="150517" y="141288"/>
                    <a:pt x="170758" y="103585"/>
                    <a:pt x="181870" y="100013"/>
                  </a:cubicBezTo>
                  <a:cubicBezTo>
                    <a:pt x="192982" y="96441"/>
                    <a:pt x="195364" y="117872"/>
                    <a:pt x="208064" y="121444"/>
                  </a:cubicBezTo>
                  <a:cubicBezTo>
                    <a:pt x="220764" y="125016"/>
                    <a:pt x="243783" y="125016"/>
                    <a:pt x="258070" y="121444"/>
                  </a:cubicBezTo>
                  <a:cubicBezTo>
                    <a:pt x="272357" y="117872"/>
                    <a:pt x="286645" y="109935"/>
                    <a:pt x="293789" y="100013"/>
                  </a:cubicBezTo>
                  <a:cubicBezTo>
                    <a:pt x="300933" y="90091"/>
                    <a:pt x="303314" y="69454"/>
                    <a:pt x="300933" y="61913"/>
                  </a:cubicBezTo>
                  <a:cubicBezTo>
                    <a:pt x="298552" y="54372"/>
                    <a:pt x="289424" y="57547"/>
                    <a:pt x="279502" y="54769"/>
                  </a:cubicBezTo>
                  <a:cubicBezTo>
                    <a:pt x="269580" y="51991"/>
                    <a:pt x="254102" y="50007"/>
                    <a:pt x="241402" y="45244"/>
                  </a:cubicBezTo>
                  <a:cubicBezTo>
                    <a:pt x="228702" y="40481"/>
                    <a:pt x="214811" y="28575"/>
                    <a:pt x="203302" y="26194"/>
                  </a:cubicBezTo>
                  <a:cubicBezTo>
                    <a:pt x="191793" y="23813"/>
                    <a:pt x="181870" y="24210"/>
                    <a:pt x="172345" y="30957"/>
                  </a:cubicBezTo>
                  <a:cubicBezTo>
                    <a:pt x="162820" y="37704"/>
                    <a:pt x="152899" y="62310"/>
                    <a:pt x="146152" y="66675"/>
                  </a:cubicBezTo>
                  <a:cubicBezTo>
                    <a:pt x="139405" y="71040"/>
                    <a:pt x="136230" y="64691"/>
                    <a:pt x="131864" y="57150"/>
                  </a:cubicBezTo>
                  <a:cubicBezTo>
                    <a:pt x="127498" y="49610"/>
                    <a:pt x="100908" y="0"/>
                    <a:pt x="79477" y="0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99EBD9C8-3CE0-0177-7A42-46A5ED83BEF4}"/>
                </a:ext>
              </a:extLst>
            </p:cNvPr>
            <p:cNvGrpSpPr/>
            <p:nvPr/>
          </p:nvGrpSpPr>
          <p:grpSpPr>
            <a:xfrm rot="18000000">
              <a:off x="2449303" y="2453325"/>
              <a:ext cx="124358" cy="135161"/>
              <a:chOff x="273050" y="4020776"/>
              <a:chExt cx="175505" cy="183840"/>
            </a:xfrm>
          </p:grpSpPr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652F02D5-5001-BE59-6E32-432FF55DC018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61AF7A1C-3E1A-63F4-1D2B-7120D8047FDB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EC830572-C55E-C8AB-FEF5-34AEB9B9AF09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3CF3FB0-1FF9-76CF-02E4-7D519D9B4106}"/>
                  </a:ext>
                </a:extLst>
              </p:cNvPr>
              <p:cNvSpPr/>
              <p:nvPr/>
            </p:nvSpPr>
            <p:spPr>
              <a:xfrm>
                <a:off x="402836" y="4158897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3C9C1A9-8F33-A10C-19F1-64739AD917F1}"/>
              </a:ext>
            </a:extLst>
          </p:cNvPr>
          <p:cNvSpPr/>
          <p:nvPr/>
        </p:nvSpPr>
        <p:spPr>
          <a:xfrm>
            <a:off x="1238761" y="1821418"/>
            <a:ext cx="4380478" cy="4380478"/>
          </a:xfrm>
          <a:custGeom>
            <a:avLst/>
            <a:gdLst>
              <a:gd name="connsiteX0" fmla="*/ 213051 w 4380478"/>
              <a:gd name="connsiteY0" fmla="*/ 0 h 4380478"/>
              <a:gd name="connsiteX1" fmla="*/ 2190239 w 4380478"/>
              <a:gd name="connsiteY1" fmla="*/ 1977188 h 4380478"/>
              <a:gd name="connsiteX2" fmla="*/ 4167427 w 4380478"/>
              <a:gd name="connsiteY2" fmla="*/ 0 h 4380478"/>
              <a:gd name="connsiteX3" fmla="*/ 4380478 w 4380478"/>
              <a:gd name="connsiteY3" fmla="*/ 213051 h 4380478"/>
              <a:gd name="connsiteX4" fmla="*/ 2403290 w 4380478"/>
              <a:gd name="connsiteY4" fmla="*/ 2190239 h 4380478"/>
              <a:gd name="connsiteX5" fmla="*/ 4380478 w 4380478"/>
              <a:gd name="connsiteY5" fmla="*/ 4167427 h 4380478"/>
              <a:gd name="connsiteX6" fmla="*/ 4167427 w 4380478"/>
              <a:gd name="connsiteY6" fmla="*/ 4380478 h 4380478"/>
              <a:gd name="connsiteX7" fmla="*/ 2190239 w 4380478"/>
              <a:gd name="connsiteY7" fmla="*/ 2403290 h 4380478"/>
              <a:gd name="connsiteX8" fmla="*/ 213051 w 4380478"/>
              <a:gd name="connsiteY8" fmla="*/ 4380478 h 4380478"/>
              <a:gd name="connsiteX9" fmla="*/ 0 w 4380478"/>
              <a:gd name="connsiteY9" fmla="*/ 4167427 h 4380478"/>
              <a:gd name="connsiteX10" fmla="*/ 1977188 w 4380478"/>
              <a:gd name="connsiteY10" fmla="*/ 2190239 h 4380478"/>
              <a:gd name="connsiteX11" fmla="*/ 0 w 4380478"/>
              <a:gd name="connsiteY11" fmla="*/ 213051 h 4380478"/>
              <a:gd name="connsiteX12" fmla="*/ 213051 w 4380478"/>
              <a:gd name="connsiteY12" fmla="*/ 0 h 4380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80478" h="4380478">
                <a:moveTo>
                  <a:pt x="213051" y="0"/>
                </a:moveTo>
                <a:lnTo>
                  <a:pt x="2190239" y="1977188"/>
                </a:lnTo>
                <a:lnTo>
                  <a:pt x="4167427" y="0"/>
                </a:lnTo>
                <a:lnTo>
                  <a:pt x="4380478" y="213051"/>
                </a:lnTo>
                <a:lnTo>
                  <a:pt x="2403290" y="2190239"/>
                </a:lnTo>
                <a:lnTo>
                  <a:pt x="4380478" y="4167427"/>
                </a:lnTo>
                <a:lnTo>
                  <a:pt x="4167427" y="4380478"/>
                </a:lnTo>
                <a:lnTo>
                  <a:pt x="2190239" y="2403290"/>
                </a:lnTo>
                <a:lnTo>
                  <a:pt x="213051" y="4380478"/>
                </a:lnTo>
                <a:lnTo>
                  <a:pt x="0" y="4167427"/>
                </a:lnTo>
                <a:lnTo>
                  <a:pt x="1977188" y="2190239"/>
                </a:lnTo>
                <a:lnTo>
                  <a:pt x="0" y="213051"/>
                </a:lnTo>
                <a:lnTo>
                  <a:pt x="213051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2478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A4 210 x 297 mm</PresentationFormat>
  <Paragraphs>35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poph45_五千円札が不足しています（２）</dc:title>
  <dc:subject>poph45_五千円札が不足しています（２）</dc:subject>
  <dc:creator>でじけろお</dc:creator>
  <cp:lastModifiedBy/>
  <cp:revision>1</cp:revision>
  <dcterms:created xsi:type="dcterms:W3CDTF">2014-01-24T06:40:26Z</dcterms:created>
  <dcterms:modified xsi:type="dcterms:W3CDTF">2025-02-19T06:58:48Z</dcterms:modified>
  <cp:version>1</cp:version>
</cp:coreProperties>
</file>