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1" r:id="rId2"/>
    <p:sldId id="323" r:id="rId3"/>
    <p:sldId id="325" r:id="rId4"/>
    <p:sldId id="326" r:id="rId5"/>
    <p:sldId id="319" r:id="rId6"/>
    <p:sldId id="28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006600"/>
    <a:srgbClr val="FFCC66"/>
    <a:srgbClr val="99CCFF"/>
    <a:srgbClr val="CC6600"/>
    <a:srgbClr val="FF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85" d="100"/>
          <a:sy n="85" d="100"/>
        </p:scale>
        <p:origin x="276" y="30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8E97F6-3B8E-4653-43DD-35490F78F865}"/>
              </a:ext>
            </a:extLst>
          </p:cNvPr>
          <p:cNvSpPr txBox="1"/>
          <p:nvPr/>
        </p:nvSpPr>
        <p:spPr>
          <a:xfrm>
            <a:off x="1082570" y="3560856"/>
            <a:ext cx="7740860" cy="20702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不足しています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BAC473B-C6DB-88F5-AE4D-ED334588CC48}"/>
              </a:ext>
            </a:extLst>
          </p:cNvPr>
          <p:cNvSpPr txBox="1"/>
          <p:nvPr/>
        </p:nvSpPr>
        <p:spPr>
          <a:xfrm>
            <a:off x="1082570" y="1133745"/>
            <a:ext cx="7740860" cy="20702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千円札が</a:t>
            </a: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4B4E6099-B1D2-D40C-71CA-D961C172882F}"/>
              </a:ext>
            </a:extLst>
          </p:cNvPr>
          <p:cNvGrpSpPr/>
          <p:nvPr/>
        </p:nvGrpSpPr>
        <p:grpSpPr>
          <a:xfrm>
            <a:off x="581378" y="982134"/>
            <a:ext cx="8743244" cy="4800564"/>
            <a:chOff x="1082570" y="1133745"/>
            <a:chExt cx="7740860" cy="4497341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C99BAA26-3665-1B8C-A27F-DEC3BC6A9403}"/>
                </a:ext>
              </a:extLst>
            </p:cNvPr>
            <p:cNvSpPr txBox="1"/>
            <p:nvPr/>
          </p:nvSpPr>
          <p:spPr>
            <a:xfrm>
              <a:off x="1082570" y="3560856"/>
              <a:ext cx="7740860" cy="2070230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不足しています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9F26FA7B-C01F-BEAF-378C-9A80B9F2FBDB}"/>
                </a:ext>
              </a:extLst>
            </p:cNvPr>
            <p:cNvSpPr txBox="1"/>
            <p:nvPr/>
          </p:nvSpPr>
          <p:spPr>
            <a:xfrm>
              <a:off x="1082570" y="1133745"/>
              <a:ext cx="7740860" cy="2070230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千円札が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575713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16D393EF-60F4-0216-36D0-D8D429138C64}"/>
              </a:ext>
            </a:extLst>
          </p:cNvPr>
          <p:cNvSpPr txBox="1"/>
          <p:nvPr/>
        </p:nvSpPr>
        <p:spPr>
          <a:xfrm>
            <a:off x="689266" y="5023556"/>
            <a:ext cx="8724898" cy="133893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千円札が不足している為、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五千円札や一万円札でのお支払いはご遠慮ください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申し訳ありませんが、ご協力お願いします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989BE3E-CDC0-C42C-3207-045EA0414894}"/>
              </a:ext>
            </a:extLst>
          </p:cNvPr>
          <p:cNvSpPr/>
          <p:nvPr/>
        </p:nvSpPr>
        <p:spPr>
          <a:xfrm>
            <a:off x="542510" y="495505"/>
            <a:ext cx="8871654" cy="4148630"/>
          </a:xfrm>
          <a:prstGeom prst="roundRect">
            <a:avLst>
              <a:gd name="adj" fmla="val 9654"/>
            </a:avLst>
          </a:prstGeom>
          <a:solidFill>
            <a:schemeClr val="bg1"/>
          </a:solidFill>
          <a:ln w="1905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91866FB-DA4B-3182-4C03-14FC3BDF5AB9}"/>
              </a:ext>
            </a:extLst>
          </p:cNvPr>
          <p:cNvSpPr txBox="1"/>
          <p:nvPr/>
        </p:nvSpPr>
        <p:spPr>
          <a:xfrm>
            <a:off x="1051932" y="998730"/>
            <a:ext cx="7802136" cy="3192531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千円札が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不足しています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03070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6F18FC2-3A00-E322-1DA9-59BC50E16F8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2D15761B-C609-16C9-B9B2-71FF465DACAD}"/>
              </a:ext>
            </a:extLst>
          </p:cNvPr>
          <p:cNvSpPr txBox="1"/>
          <p:nvPr/>
        </p:nvSpPr>
        <p:spPr>
          <a:xfrm>
            <a:off x="110720" y="412819"/>
            <a:ext cx="9690506" cy="1015663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6000" b="1" spc="50" dirty="0">
                <a:ln w="11430"/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千円札が不足しています</a:t>
            </a:r>
            <a:endParaRPr kumimoji="1" lang="en-US" altLang="ja-JP" sz="6000" b="1" spc="50" dirty="0">
              <a:ln w="11430"/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4A08EDCE-8AEC-AC24-6688-82308DC1888D}"/>
              </a:ext>
            </a:extLst>
          </p:cNvPr>
          <p:cNvSpPr txBox="1"/>
          <p:nvPr/>
        </p:nvSpPr>
        <p:spPr>
          <a:xfrm>
            <a:off x="329783" y="5837238"/>
            <a:ext cx="9246433" cy="65129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五千円、一万円札でのお支払いはご遠慮ください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299" name="グループ化 298">
            <a:extLst>
              <a:ext uri="{FF2B5EF4-FFF2-40B4-BE49-F238E27FC236}">
                <a16:creationId xmlns:a16="http://schemas.microsoft.com/office/drawing/2014/main" id="{EBF9D5B0-4AE6-B3CA-2021-80719C933AC7}"/>
              </a:ext>
            </a:extLst>
          </p:cNvPr>
          <p:cNvGrpSpPr>
            <a:grpSpLocks noChangeAspect="1"/>
          </p:cNvGrpSpPr>
          <p:nvPr/>
        </p:nvGrpSpPr>
        <p:grpSpPr>
          <a:xfrm>
            <a:off x="1043777" y="1722473"/>
            <a:ext cx="7834888" cy="3680582"/>
            <a:chOff x="803162" y="4480098"/>
            <a:chExt cx="4003050" cy="1880506"/>
          </a:xfrm>
        </p:grpSpPr>
        <p:sp>
          <p:nvSpPr>
            <p:cNvPr id="300" name="正方形/長方形 299">
              <a:extLst>
                <a:ext uri="{FF2B5EF4-FFF2-40B4-BE49-F238E27FC236}">
                  <a16:creationId xmlns:a16="http://schemas.microsoft.com/office/drawing/2014/main" id="{F925D592-E901-D02B-52CF-88ACEC2C5B31}"/>
                </a:ext>
              </a:extLst>
            </p:cNvPr>
            <p:cNvSpPr/>
            <p:nvPr/>
          </p:nvSpPr>
          <p:spPr>
            <a:xfrm>
              <a:off x="803162" y="4480098"/>
              <a:ext cx="4003050" cy="1880506"/>
            </a:xfrm>
            <a:prstGeom prst="rect">
              <a:avLst/>
            </a:prstGeom>
            <a:solidFill>
              <a:srgbClr val="FAE3C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301" name="グループ化 300">
              <a:extLst>
                <a:ext uri="{FF2B5EF4-FFF2-40B4-BE49-F238E27FC236}">
                  <a16:creationId xmlns:a16="http://schemas.microsoft.com/office/drawing/2014/main" id="{F298B76E-841F-0060-F351-5025F4C5FB53}"/>
                </a:ext>
              </a:extLst>
            </p:cNvPr>
            <p:cNvGrpSpPr/>
            <p:nvPr/>
          </p:nvGrpSpPr>
          <p:grpSpPr>
            <a:xfrm>
              <a:off x="899968" y="4559299"/>
              <a:ext cx="3805382" cy="1795203"/>
              <a:chOff x="940586" y="4446713"/>
              <a:chExt cx="3858833" cy="1865248"/>
            </a:xfrm>
          </p:grpSpPr>
          <p:sp>
            <p:nvSpPr>
              <p:cNvPr id="329" name="四角形: 角を丸くする 328">
                <a:extLst>
                  <a:ext uri="{FF2B5EF4-FFF2-40B4-BE49-F238E27FC236}">
                    <a16:creationId xmlns:a16="http://schemas.microsoft.com/office/drawing/2014/main" id="{BFA4B1E5-3F3A-9C65-995C-BF8C9DA33EF5}"/>
                  </a:ext>
                </a:extLst>
              </p:cNvPr>
              <p:cNvSpPr/>
              <p:nvPr/>
            </p:nvSpPr>
            <p:spPr>
              <a:xfrm>
                <a:off x="1035515" y="4491446"/>
                <a:ext cx="3677478" cy="1625758"/>
              </a:xfrm>
              <a:prstGeom prst="roundRect">
                <a:avLst>
                  <a:gd name="adj" fmla="val 10126"/>
                </a:avLst>
              </a:prstGeom>
              <a:gradFill flip="none" rotWithShape="1">
                <a:gsLst>
                  <a:gs pos="100000">
                    <a:srgbClr val="009999">
                      <a:alpha val="49804"/>
                    </a:srgbClr>
                  </a:gs>
                  <a:gs pos="0">
                    <a:srgbClr val="009999"/>
                  </a:gs>
                  <a:gs pos="30000">
                    <a:srgbClr val="FFC000">
                      <a:lumMod val="60000"/>
                      <a:lumOff val="40000"/>
                      <a:alpha val="50000"/>
                    </a:srgbClr>
                  </a:gs>
                  <a:gs pos="70000">
                    <a:srgbClr val="FFC000">
                      <a:lumMod val="60000"/>
                      <a:lumOff val="40000"/>
                      <a:alpha val="50000"/>
                    </a:srgbClr>
                  </a:gs>
                </a:gsLst>
                <a:lin ang="0" scaled="1"/>
                <a:tileRect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0" name="フリーフォーム: 図形 329">
                <a:extLst>
                  <a:ext uri="{FF2B5EF4-FFF2-40B4-BE49-F238E27FC236}">
                    <a16:creationId xmlns:a16="http://schemas.microsoft.com/office/drawing/2014/main" id="{5EB67C20-2DDA-A794-BAAB-8E3DCDDE95BB}"/>
                  </a:ext>
                </a:extLst>
              </p:cNvPr>
              <p:cNvSpPr/>
              <p:nvPr/>
            </p:nvSpPr>
            <p:spPr>
              <a:xfrm>
                <a:off x="1058519" y="6181838"/>
                <a:ext cx="1486683" cy="47014"/>
              </a:xfrm>
              <a:custGeom>
                <a:avLst/>
                <a:gdLst>
                  <a:gd name="connsiteX0" fmla="*/ 32941 w 1012078"/>
                  <a:gd name="connsiteY0" fmla="*/ 0 h 65882"/>
                  <a:gd name="connsiteX1" fmla="*/ 56234 w 1012078"/>
                  <a:gd name="connsiteY1" fmla="*/ 9648 h 65882"/>
                  <a:gd name="connsiteX2" fmla="*/ 60688 w 1012078"/>
                  <a:gd name="connsiteY2" fmla="*/ 20401 h 65882"/>
                  <a:gd name="connsiteX3" fmla="*/ 87495 w 1012078"/>
                  <a:gd name="connsiteY3" fmla="*/ 14937 h 65882"/>
                  <a:gd name="connsiteX4" fmla="*/ 177329 w 1012078"/>
                  <a:gd name="connsiteY4" fmla="*/ 21040 h 65882"/>
                  <a:gd name="connsiteX5" fmla="*/ 199787 w 1012078"/>
                  <a:gd name="connsiteY5" fmla="*/ 14842 h 65882"/>
                  <a:gd name="connsiteX6" fmla="*/ 267162 w 1012078"/>
                  <a:gd name="connsiteY6" fmla="*/ 27143 h 65882"/>
                  <a:gd name="connsiteX7" fmla="*/ 296500 w 1012078"/>
                  <a:gd name="connsiteY7" fmla="*/ 21164 h 65882"/>
                  <a:gd name="connsiteX8" fmla="*/ 296500 w 1012078"/>
                  <a:gd name="connsiteY8" fmla="*/ 21040 h 65882"/>
                  <a:gd name="connsiteX9" fmla="*/ 416279 w 1012078"/>
                  <a:gd name="connsiteY9" fmla="*/ 21040 h 65882"/>
                  <a:gd name="connsiteX10" fmla="*/ 438737 w 1012078"/>
                  <a:gd name="connsiteY10" fmla="*/ 14842 h 65882"/>
                  <a:gd name="connsiteX11" fmla="*/ 506112 w 1012078"/>
                  <a:gd name="connsiteY11" fmla="*/ 27143 h 65882"/>
                  <a:gd name="connsiteX12" fmla="*/ 533572 w 1012078"/>
                  <a:gd name="connsiteY12" fmla="*/ 21547 h 65882"/>
                  <a:gd name="connsiteX13" fmla="*/ 533572 w 1012078"/>
                  <a:gd name="connsiteY13" fmla="*/ 21040 h 65882"/>
                  <a:gd name="connsiteX14" fmla="*/ 563516 w 1012078"/>
                  <a:gd name="connsiteY14" fmla="*/ 14937 h 65882"/>
                  <a:gd name="connsiteX15" fmla="*/ 653351 w 1012078"/>
                  <a:gd name="connsiteY15" fmla="*/ 21040 h 65882"/>
                  <a:gd name="connsiteX16" fmla="*/ 743183 w 1012078"/>
                  <a:gd name="connsiteY16" fmla="*/ 27143 h 65882"/>
                  <a:gd name="connsiteX17" fmla="*/ 772522 w 1012078"/>
                  <a:gd name="connsiteY17" fmla="*/ 21164 h 65882"/>
                  <a:gd name="connsiteX18" fmla="*/ 772522 w 1012078"/>
                  <a:gd name="connsiteY18" fmla="*/ 21040 h 65882"/>
                  <a:gd name="connsiteX19" fmla="*/ 892301 w 1012078"/>
                  <a:gd name="connsiteY19" fmla="*/ 21040 h 65882"/>
                  <a:gd name="connsiteX20" fmla="*/ 1012078 w 1012078"/>
                  <a:gd name="connsiteY20" fmla="*/ 21040 h 65882"/>
                  <a:gd name="connsiteX21" fmla="*/ 1012078 w 1012078"/>
                  <a:gd name="connsiteY21" fmla="*/ 59140 h 65882"/>
                  <a:gd name="connsiteX22" fmla="*/ 892301 w 1012078"/>
                  <a:gd name="connsiteY22" fmla="*/ 59140 h 65882"/>
                  <a:gd name="connsiteX23" fmla="*/ 772522 w 1012078"/>
                  <a:gd name="connsiteY23" fmla="*/ 59140 h 65882"/>
                  <a:gd name="connsiteX24" fmla="*/ 772522 w 1012078"/>
                  <a:gd name="connsiteY24" fmla="*/ 59264 h 65882"/>
                  <a:gd name="connsiteX25" fmla="*/ 743183 w 1012078"/>
                  <a:gd name="connsiteY25" fmla="*/ 65243 h 65882"/>
                  <a:gd name="connsiteX26" fmla="*/ 653351 w 1012078"/>
                  <a:gd name="connsiteY26" fmla="*/ 59140 h 65882"/>
                  <a:gd name="connsiteX27" fmla="*/ 563516 w 1012078"/>
                  <a:gd name="connsiteY27" fmla="*/ 53037 h 65882"/>
                  <a:gd name="connsiteX28" fmla="*/ 533572 w 1012078"/>
                  <a:gd name="connsiteY28" fmla="*/ 59140 h 65882"/>
                  <a:gd name="connsiteX29" fmla="*/ 533572 w 1012078"/>
                  <a:gd name="connsiteY29" fmla="*/ 59647 h 65882"/>
                  <a:gd name="connsiteX30" fmla="*/ 506112 w 1012078"/>
                  <a:gd name="connsiteY30" fmla="*/ 65243 h 65882"/>
                  <a:gd name="connsiteX31" fmla="*/ 416279 w 1012078"/>
                  <a:gd name="connsiteY31" fmla="*/ 59140 h 65882"/>
                  <a:gd name="connsiteX32" fmla="*/ 296500 w 1012078"/>
                  <a:gd name="connsiteY32" fmla="*/ 59140 h 65882"/>
                  <a:gd name="connsiteX33" fmla="*/ 296500 w 1012078"/>
                  <a:gd name="connsiteY33" fmla="*/ 59264 h 65882"/>
                  <a:gd name="connsiteX34" fmla="*/ 267162 w 1012078"/>
                  <a:gd name="connsiteY34" fmla="*/ 65243 h 65882"/>
                  <a:gd name="connsiteX35" fmla="*/ 199787 w 1012078"/>
                  <a:gd name="connsiteY35" fmla="*/ 52942 h 65882"/>
                  <a:gd name="connsiteX36" fmla="*/ 177329 w 1012078"/>
                  <a:gd name="connsiteY36" fmla="*/ 59140 h 65882"/>
                  <a:gd name="connsiteX37" fmla="*/ 87495 w 1012078"/>
                  <a:gd name="connsiteY37" fmla="*/ 53037 h 65882"/>
                  <a:gd name="connsiteX38" fmla="*/ 57550 w 1012078"/>
                  <a:gd name="connsiteY38" fmla="*/ 59140 h 65882"/>
                  <a:gd name="connsiteX39" fmla="*/ 57550 w 1012078"/>
                  <a:gd name="connsiteY39" fmla="*/ 53057 h 65882"/>
                  <a:gd name="connsiteX40" fmla="*/ 56234 w 1012078"/>
                  <a:gd name="connsiteY40" fmla="*/ 56234 h 65882"/>
                  <a:gd name="connsiteX41" fmla="*/ 32941 w 1012078"/>
                  <a:gd name="connsiteY41" fmla="*/ 65882 h 65882"/>
                  <a:gd name="connsiteX42" fmla="*/ 0 w 1012078"/>
                  <a:gd name="connsiteY42" fmla="*/ 32941 h 65882"/>
                  <a:gd name="connsiteX43" fmla="*/ 32941 w 1012078"/>
                  <a:gd name="connsiteY43" fmla="*/ 0 h 658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12078" h="65882">
                    <a:moveTo>
                      <a:pt x="32941" y="0"/>
                    </a:moveTo>
                    <a:cubicBezTo>
                      <a:pt x="42037" y="0"/>
                      <a:pt x="50273" y="3687"/>
                      <a:pt x="56234" y="9648"/>
                    </a:cubicBezTo>
                    <a:lnTo>
                      <a:pt x="60688" y="20401"/>
                    </a:lnTo>
                    <a:lnTo>
                      <a:pt x="87495" y="14937"/>
                    </a:lnTo>
                    <a:cubicBezTo>
                      <a:pt x="117440" y="16971"/>
                      <a:pt x="147384" y="37314"/>
                      <a:pt x="177329" y="21040"/>
                    </a:cubicBezTo>
                    <a:cubicBezTo>
                      <a:pt x="184814" y="16972"/>
                      <a:pt x="192301" y="15192"/>
                      <a:pt x="199787" y="14842"/>
                    </a:cubicBezTo>
                    <a:cubicBezTo>
                      <a:pt x="222244" y="13793"/>
                      <a:pt x="244704" y="25617"/>
                      <a:pt x="267162" y="27143"/>
                    </a:cubicBezTo>
                    <a:lnTo>
                      <a:pt x="296500" y="21164"/>
                    </a:lnTo>
                    <a:lnTo>
                      <a:pt x="296500" y="21040"/>
                    </a:lnTo>
                    <a:cubicBezTo>
                      <a:pt x="336427" y="-659"/>
                      <a:pt x="376353" y="42738"/>
                      <a:pt x="416279" y="21040"/>
                    </a:cubicBezTo>
                    <a:cubicBezTo>
                      <a:pt x="423765" y="16972"/>
                      <a:pt x="431251" y="15192"/>
                      <a:pt x="438737" y="14842"/>
                    </a:cubicBezTo>
                    <a:cubicBezTo>
                      <a:pt x="461195" y="13793"/>
                      <a:pt x="483653" y="25617"/>
                      <a:pt x="506112" y="27143"/>
                    </a:cubicBezTo>
                    <a:lnTo>
                      <a:pt x="533572" y="21547"/>
                    </a:lnTo>
                    <a:lnTo>
                      <a:pt x="533572" y="21040"/>
                    </a:lnTo>
                    <a:cubicBezTo>
                      <a:pt x="543553" y="15616"/>
                      <a:pt x="553535" y="14259"/>
                      <a:pt x="563516" y="14937"/>
                    </a:cubicBezTo>
                    <a:cubicBezTo>
                      <a:pt x="593461" y="16971"/>
                      <a:pt x="623406" y="37314"/>
                      <a:pt x="653351" y="21040"/>
                    </a:cubicBezTo>
                    <a:cubicBezTo>
                      <a:pt x="683294" y="4766"/>
                      <a:pt x="713239" y="25108"/>
                      <a:pt x="743183" y="27143"/>
                    </a:cubicBezTo>
                    <a:lnTo>
                      <a:pt x="772522" y="21164"/>
                    </a:lnTo>
                    <a:lnTo>
                      <a:pt x="772522" y="21040"/>
                    </a:lnTo>
                    <a:cubicBezTo>
                      <a:pt x="812448" y="-659"/>
                      <a:pt x="852374" y="42738"/>
                      <a:pt x="892301" y="21040"/>
                    </a:cubicBezTo>
                    <a:cubicBezTo>
                      <a:pt x="932226" y="-659"/>
                      <a:pt x="972152" y="42738"/>
                      <a:pt x="1012078" y="21040"/>
                    </a:cubicBezTo>
                    <a:lnTo>
                      <a:pt x="1012078" y="59140"/>
                    </a:lnTo>
                    <a:cubicBezTo>
                      <a:pt x="972152" y="80838"/>
                      <a:pt x="932226" y="37441"/>
                      <a:pt x="892301" y="59140"/>
                    </a:cubicBezTo>
                    <a:cubicBezTo>
                      <a:pt x="852374" y="80838"/>
                      <a:pt x="812448" y="37441"/>
                      <a:pt x="772522" y="59140"/>
                    </a:cubicBezTo>
                    <a:lnTo>
                      <a:pt x="772522" y="59264"/>
                    </a:lnTo>
                    <a:lnTo>
                      <a:pt x="743183" y="65243"/>
                    </a:lnTo>
                    <a:cubicBezTo>
                      <a:pt x="713239" y="63208"/>
                      <a:pt x="683294" y="42866"/>
                      <a:pt x="653351" y="59140"/>
                    </a:cubicBezTo>
                    <a:cubicBezTo>
                      <a:pt x="623406" y="75414"/>
                      <a:pt x="593461" y="55071"/>
                      <a:pt x="563516" y="53037"/>
                    </a:cubicBezTo>
                    <a:cubicBezTo>
                      <a:pt x="553535" y="52359"/>
                      <a:pt x="543553" y="53716"/>
                      <a:pt x="533572" y="59140"/>
                    </a:cubicBezTo>
                    <a:lnTo>
                      <a:pt x="533572" y="59647"/>
                    </a:lnTo>
                    <a:lnTo>
                      <a:pt x="506112" y="65243"/>
                    </a:lnTo>
                    <a:cubicBezTo>
                      <a:pt x="476167" y="63208"/>
                      <a:pt x="446223" y="42866"/>
                      <a:pt x="416279" y="59140"/>
                    </a:cubicBezTo>
                    <a:cubicBezTo>
                      <a:pt x="376353" y="80838"/>
                      <a:pt x="336427" y="37441"/>
                      <a:pt x="296500" y="59140"/>
                    </a:cubicBezTo>
                    <a:lnTo>
                      <a:pt x="296500" y="59264"/>
                    </a:lnTo>
                    <a:lnTo>
                      <a:pt x="267162" y="65243"/>
                    </a:lnTo>
                    <a:cubicBezTo>
                      <a:pt x="244704" y="63717"/>
                      <a:pt x="222244" y="51893"/>
                      <a:pt x="199787" y="52942"/>
                    </a:cubicBezTo>
                    <a:cubicBezTo>
                      <a:pt x="192301" y="53292"/>
                      <a:pt x="184814" y="55072"/>
                      <a:pt x="177329" y="59140"/>
                    </a:cubicBezTo>
                    <a:cubicBezTo>
                      <a:pt x="147384" y="75414"/>
                      <a:pt x="117440" y="55071"/>
                      <a:pt x="87495" y="53037"/>
                    </a:cubicBezTo>
                    <a:cubicBezTo>
                      <a:pt x="77513" y="52359"/>
                      <a:pt x="67532" y="53716"/>
                      <a:pt x="57550" y="59140"/>
                    </a:cubicBezTo>
                    <a:lnTo>
                      <a:pt x="57550" y="53057"/>
                    </a:lnTo>
                    <a:lnTo>
                      <a:pt x="56234" y="56234"/>
                    </a:lnTo>
                    <a:cubicBezTo>
                      <a:pt x="50273" y="62195"/>
                      <a:pt x="42037" y="65882"/>
                      <a:pt x="32941" y="65882"/>
                    </a:cubicBezTo>
                    <a:cubicBezTo>
                      <a:pt x="14748" y="65882"/>
                      <a:pt x="0" y="51134"/>
                      <a:pt x="0" y="32941"/>
                    </a:cubicBezTo>
                    <a:cubicBezTo>
                      <a:pt x="0" y="14748"/>
                      <a:pt x="14748" y="0"/>
                      <a:pt x="32941" y="0"/>
                    </a:cubicBezTo>
                    <a:close/>
                  </a:path>
                </a:pathLst>
              </a:custGeom>
              <a:solidFill>
                <a:srgbClr val="DDBB9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1" name="フリーフォーム: 図形 330">
                <a:extLst>
                  <a:ext uri="{FF2B5EF4-FFF2-40B4-BE49-F238E27FC236}">
                    <a16:creationId xmlns:a16="http://schemas.microsoft.com/office/drawing/2014/main" id="{4F6D22BE-A371-0772-B7B7-92D86CBC3881}"/>
                  </a:ext>
                </a:extLst>
              </p:cNvPr>
              <p:cNvSpPr/>
              <p:nvPr/>
            </p:nvSpPr>
            <p:spPr>
              <a:xfrm rot="2700000">
                <a:off x="980756" y="5976459"/>
                <a:ext cx="335502" cy="335502"/>
              </a:xfrm>
              <a:custGeom>
                <a:avLst/>
                <a:gdLst>
                  <a:gd name="connsiteX0" fmla="*/ 206375 w 384105"/>
                  <a:gd name="connsiteY0" fmla="*/ 190918 h 384105"/>
                  <a:gd name="connsiteX1" fmla="*/ 295240 w 384105"/>
                  <a:gd name="connsiteY1" fmla="*/ 167039 h 384105"/>
                  <a:gd name="connsiteX2" fmla="*/ 384105 w 384105"/>
                  <a:gd name="connsiteY2" fmla="*/ 190918 h 384105"/>
                  <a:gd name="connsiteX3" fmla="*/ 295240 w 384105"/>
                  <a:gd name="connsiteY3" fmla="*/ 214797 h 384105"/>
                  <a:gd name="connsiteX4" fmla="*/ 206375 w 384105"/>
                  <a:gd name="connsiteY4" fmla="*/ 190918 h 384105"/>
                  <a:gd name="connsiteX5" fmla="*/ 169761 w 384105"/>
                  <a:gd name="connsiteY5" fmla="*/ 295240 h 384105"/>
                  <a:gd name="connsiteX6" fmla="*/ 193640 w 384105"/>
                  <a:gd name="connsiteY6" fmla="*/ 206375 h 384105"/>
                  <a:gd name="connsiteX7" fmla="*/ 217519 w 384105"/>
                  <a:gd name="connsiteY7" fmla="*/ 295240 h 384105"/>
                  <a:gd name="connsiteX8" fmla="*/ 193640 w 384105"/>
                  <a:gd name="connsiteY8" fmla="*/ 384105 h 384105"/>
                  <a:gd name="connsiteX9" fmla="*/ 169761 w 384105"/>
                  <a:gd name="connsiteY9" fmla="*/ 295240 h 384105"/>
                  <a:gd name="connsiteX10" fmla="*/ 166586 w 384105"/>
                  <a:gd name="connsiteY10" fmla="*/ 88865 h 384105"/>
                  <a:gd name="connsiteX11" fmla="*/ 190465 w 384105"/>
                  <a:gd name="connsiteY11" fmla="*/ 0 h 384105"/>
                  <a:gd name="connsiteX12" fmla="*/ 214344 w 384105"/>
                  <a:gd name="connsiteY12" fmla="*/ 88865 h 384105"/>
                  <a:gd name="connsiteX13" fmla="*/ 190465 w 384105"/>
                  <a:gd name="connsiteY13" fmla="*/ 177730 h 384105"/>
                  <a:gd name="connsiteX14" fmla="*/ 166586 w 384105"/>
                  <a:gd name="connsiteY14" fmla="*/ 88865 h 384105"/>
                  <a:gd name="connsiteX15" fmla="*/ 0 w 384105"/>
                  <a:gd name="connsiteY15" fmla="*/ 194093 h 384105"/>
                  <a:gd name="connsiteX16" fmla="*/ 88865 w 384105"/>
                  <a:gd name="connsiteY16" fmla="*/ 170214 h 384105"/>
                  <a:gd name="connsiteX17" fmla="*/ 177730 w 384105"/>
                  <a:gd name="connsiteY17" fmla="*/ 194093 h 384105"/>
                  <a:gd name="connsiteX18" fmla="*/ 88865 w 384105"/>
                  <a:gd name="connsiteY18" fmla="*/ 217972 h 384105"/>
                  <a:gd name="connsiteX19" fmla="*/ 0 w 384105"/>
                  <a:gd name="connsiteY19" fmla="*/ 194093 h 384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84105" h="384105">
                    <a:moveTo>
                      <a:pt x="206375" y="190918"/>
                    </a:moveTo>
                    <a:cubicBezTo>
                      <a:pt x="206375" y="177730"/>
                      <a:pt x="246161" y="167039"/>
                      <a:pt x="295240" y="167039"/>
                    </a:cubicBezTo>
                    <a:cubicBezTo>
                      <a:pt x="344319" y="167039"/>
                      <a:pt x="384105" y="177730"/>
                      <a:pt x="384105" y="190918"/>
                    </a:cubicBezTo>
                    <a:cubicBezTo>
                      <a:pt x="384105" y="204106"/>
                      <a:pt x="344319" y="214797"/>
                      <a:pt x="295240" y="214797"/>
                    </a:cubicBezTo>
                    <a:cubicBezTo>
                      <a:pt x="246161" y="214797"/>
                      <a:pt x="206375" y="204106"/>
                      <a:pt x="206375" y="190918"/>
                    </a:cubicBezTo>
                    <a:close/>
                    <a:moveTo>
                      <a:pt x="169761" y="295240"/>
                    </a:moveTo>
                    <a:cubicBezTo>
                      <a:pt x="169761" y="246161"/>
                      <a:pt x="180452" y="206375"/>
                      <a:pt x="193640" y="206375"/>
                    </a:cubicBezTo>
                    <a:cubicBezTo>
                      <a:pt x="206828" y="206375"/>
                      <a:pt x="217519" y="246161"/>
                      <a:pt x="217519" y="295240"/>
                    </a:cubicBezTo>
                    <a:cubicBezTo>
                      <a:pt x="217519" y="344319"/>
                      <a:pt x="206828" y="384105"/>
                      <a:pt x="193640" y="384105"/>
                    </a:cubicBezTo>
                    <a:cubicBezTo>
                      <a:pt x="180452" y="384105"/>
                      <a:pt x="169761" y="344319"/>
                      <a:pt x="169761" y="295240"/>
                    </a:cubicBezTo>
                    <a:close/>
                    <a:moveTo>
                      <a:pt x="166586" y="88865"/>
                    </a:moveTo>
                    <a:cubicBezTo>
                      <a:pt x="166586" y="39786"/>
                      <a:pt x="177277" y="0"/>
                      <a:pt x="190465" y="0"/>
                    </a:cubicBezTo>
                    <a:cubicBezTo>
                      <a:pt x="203653" y="0"/>
                      <a:pt x="214344" y="39786"/>
                      <a:pt x="214344" y="88865"/>
                    </a:cubicBezTo>
                    <a:cubicBezTo>
                      <a:pt x="214344" y="137944"/>
                      <a:pt x="203653" y="177730"/>
                      <a:pt x="190465" y="177730"/>
                    </a:cubicBezTo>
                    <a:cubicBezTo>
                      <a:pt x="177277" y="177730"/>
                      <a:pt x="166586" y="137944"/>
                      <a:pt x="166586" y="88865"/>
                    </a:cubicBezTo>
                    <a:close/>
                    <a:moveTo>
                      <a:pt x="0" y="194093"/>
                    </a:moveTo>
                    <a:cubicBezTo>
                      <a:pt x="0" y="180905"/>
                      <a:pt x="39786" y="170214"/>
                      <a:pt x="88865" y="170214"/>
                    </a:cubicBezTo>
                    <a:cubicBezTo>
                      <a:pt x="137944" y="170214"/>
                      <a:pt x="177730" y="180905"/>
                      <a:pt x="177730" y="194093"/>
                    </a:cubicBezTo>
                    <a:cubicBezTo>
                      <a:pt x="177730" y="207281"/>
                      <a:pt x="137944" y="217972"/>
                      <a:pt x="88865" y="217972"/>
                    </a:cubicBezTo>
                    <a:cubicBezTo>
                      <a:pt x="39786" y="217972"/>
                      <a:pt x="0" y="207281"/>
                      <a:pt x="0" y="194093"/>
                    </a:cubicBezTo>
                    <a:close/>
                  </a:path>
                </a:pathLst>
              </a:custGeom>
              <a:solidFill>
                <a:srgbClr val="FAE3C1"/>
              </a:solidFill>
              <a:ln w="6350" cap="flat" cmpd="sng" algn="ctr">
                <a:solidFill>
                  <a:srgbClr val="97876F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2" name="フリーフォーム: 図形 331">
                <a:extLst>
                  <a:ext uri="{FF2B5EF4-FFF2-40B4-BE49-F238E27FC236}">
                    <a16:creationId xmlns:a16="http://schemas.microsoft.com/office/drawing/2014/main" id="{2C9DA7F6-B115-E23C-6931-F891BD8CC958}"/>
                  </a:ext>
                </a:extLst>
              </p:cNvPr>
              <p:cNvSpPr/>
              <p:nvPr/>
            </p:nvSpPr>
            <p:spPr>
              <a:xfrm rot="1800000">
                <a:off x="944317" y="5958388"/>
                <a:ext cx="335502" cy="335502"/>
              </a:xfrm>
              <a:custGeom>
                <a:avLst/>
                <a:gdLst>
                  <a:gd name="connsiteX0" fmla="*/ 206375 w 384105"/>
                  <a:gd name="connsiteY0" fmla="*/ 190918 h 384105"/>
                  <a:gd name="connsiteX1" fmla="*/ 295240 w 384105"/>
                  <a:gd name="connsiteY1" fmla="*/ 167039 h 384105"/>
                  <a:gd name="connsiteX2" fmla="*/ 384105 w 384105"/>
                  <a:gd name="connsiteY2" fmla="*/ 190918 h 384105"/>
                  <a:gd name="connsiteX3" fmla="*/ 295240 w 384105"/>
                  <a:gd name="connsiteY3" fmla="*/ 214797 h 384105"/>
                  <a:gd name="connsiteX4" fmla="*/ 206375 w 384105"/>
                  <a:gd name="connsiteY4" fmla="*/ 190918 h 384105"/>
                  <a:gd name="connsiteX5" fmla="*/ 169761 w 384105"/>
                  <a:gd name="connsiteY5" fmla="*/ 295240 h 384105"/>
                  <a:gd name="connsiteX6" fmla="*/ 193640 w 384105"/>
                  <a:gd name="connsiteY6" fmla="*/ 206375 h 384105"/>
                  <a:gd name="connsiteX7" fmla="*/ 217519 w 384105"/>
                  <a:gd name="connsiteY7" fmla="*/ 295240 h 384105"/>
                  <a:gd name="connsiteX8" fmla="*/ 193640 w 384105"/>
                  <a:gd name="connsiteY8" fmla="*/ 384105 h 384105"/>
                  <a:gd name="connsiteX9" fmla="*/ 169761 w 384105"/>
                  <a:gd name="connsiteY9" fmla="*/ 295240 h 384105"/>
                  <a:gd name="connsiteX10" fmla="*/ 166586 w 384105"/>
                  <a:gd name="connsiteY10" fmla="*/ 88865 h 384105"/>
                  <a:gd name="connsiteX11" fmla="*/ 190465 w 384105"/>
                  <a:gd name="connsiteY11" fmla="*/ 0 h 384105"/>
                  <a:gd name="connsiteX12" fmla="*/ 214344 w 384105"/>
                  <a:gd name="connsiteY12" fmla="*/ 88865 h 384105"/>
                  <a:gd name="connsiteX13" fmla="*/ 190465 w 384105"/>
                  <a:gd name="connsiteY13" fmla="*/ 177730 h 384105"/>
                  <a:gd name="connsiteX14" fmla="*/ 166586 w 384105"/>
                  <a:gd name="connsiteY14" fmla="*/ 88865 h 384105"/>
                  <a:gd name="connsiteX15" fmla="*/ 0 w 384105"/>
                  <a:gd name="connsiteY15" fmla="*/ 194093 h 384105"/>
                  <a:gd name="connsiteX16" fmla="*/ 88865 w 384105"/>
                  <a:gd name="connsiteY16" fmla="*/ 170214 h 384105"/>
                  <a:gd name="connsiteX17" fmla="*/ 177730 w 384105"/>
                  <a:gd name="connsiteY17" fmla="*/ 194093 h 384105"/>
                  <a:gd name="connsiteX18" fmla="*/ 88865 w 384105"/>
                  <a:gd name="connsiteY18" fmla="*/ 217972 h 384105"/>
                  <a:gd name="connsiteX19" fmla="*/ 0 w 384105"/>
                  <a:gd name="connsiteY19" fmla="*/ 194093 h 384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84105" h="384105">
                    <a:moveTo>
                      <a:pt x="206375" y="190918"/>
                    </a:moveTo>
                    <a:cubicBezTo>
                      <a:pt x="206375" y="177730"/>
                      <a:pt x="246161" y="167039"/>
                      <a:pt x="295240" y="167039"/>
                    </a:cubicBezTo>
                    <a:cubicBezTo>
                      <a:pt x="344319" y="167039"/>
                      <a:pt x="384105" y="177730"/>
                      <a:pt x="384105" y="190918"/>
                    </a:cubicBezTo>
                    <a:cubicBezTo>
                      <a:pt x="384105" y="204106"/>
                      <a:pt x="344319" y="214797"/>
                      <a:pt x="295240" y="214797"/>
                    </a:cubicBezTo>
                    <a:cubicBezTo>
                      <a:pt x="246161" y="214797"/>
                      <a:pt x="206375" y="204106"/>
                      <a:pt x="206375" y="190918"/>
                    </a:cubicBezTo>
                    <a:close/>
                    <a:moveTo>
                      <a:pt x="169761" y="295240"/>
                    </a:moveTo>
                    <a:cubicBezTo>
                      <a:pt x="169761" y="246161"/>
                      <a:pt x="180452" y="206375"/>
                      <a:pt x="193640" y="206375"/>
                    </a:cubicBezTo>
                    <a:cubicBezTo>
                      <a:pt x="206828" y="206375"/>
                      <a:pt x="217519" y="246161"/>
                      <a:pt x="217519" y="295240"/>
                    </a:cubicBezTo>
                    <a:cubicBezTo>
                      <a:pt x="217519" y="344319"/>
                      <a:pt x="206828" y="384105"/>
                      <a:pt x="193640" y="384105"/>
                    </a:cubicBezTo>
                    <a:cubicBezTo>
                      <a:pt x="180452" y="384105"/>
                      <a:pt x="169761" y="344319"/>
                      <a:pt x="169761" y="295240"/>
                    </a:cubicBezTo>
                    <a:close/>
                    <a:moveTo>
                      <a:pt x="166586" y="88865"/>
                    </a:moveTo>
                    <a:cubicBezTo>
                      <a:pt x="166586" y="39786"/>
                      <a:pt x="177277" y="0"/>
                      <a:pt x="190465" y="0"/>
                    </a:cubicBezTo>
                    <a:cubicBezTo>
                      <a:pt x="203653" y="0"/>
                      <a:pt x="214344" y="39786"/>
                      <a:pt x="214344" y="88865"/>
                    </a:cubicBezTo>
                    <a:cubicBezTo>
                      <a:pt x="214344" y="137944"/>
                      <a:pt x="203653" y="177730"/>
                      <a:pt x="190465" y="177730"/>
                    </a:cubicBezTo>
                    <a:cubicBezTo>
                      <a:pt x="177277" y="177730"/>
                      <a:pt x="166586" y="137944"/>
                      <a:pt x="166586" y="88865"/>
                    </a:cubicBezTo>
                    <a:close/>
                    <a:moveTo>
                      <a:pt x="0" y="194093"/>
                    </a:moveTo>
                    <a:cubicBezTo>
                      <a:pt x="0" y="180905"/>
                      <a:pt x="39786" y="170214"/>
                      <a:pt x="88865" y="170214"/>
                    </a:cubicBezTo>
                    <a:cubicBezTo>
                      <a:pt x="137944" y="170214"/>
                      <a:pt x="177730" y="180905"/>
                      <a:pt x="177730" y="194093"/>
                    </a:cubicBezTo>
                    <a:cubicBezTo>
                      <a:pt x="177730" y="207281"/>
                      <a:pt x="137944" y="217972"/>
                      <a:pt x="88865" y="217972"/>
                    </a:cubicBezTo>
                    <a:cubicBezTo>
                      <a:pt x="39786" y="217972"/>
                      <a:pt x="0" y="207281"/>
                      <a:pt x="0" y="194093"/>
                    </a:cubicBezTo>
                    <a:close/>
                  </a:path>
                </a:pathLst>
              </a:cu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3" name="月 332">
                <a:extLst>
                  <a:ext uri="{FF2B5EF4-FFF2-40B4-BE49-F238E27FC236}">
                    <a16:creationId xmlns:a16="http://schemas.microsoft.com/office/drawing/2014/main" id="{76CEA0E8-8001-4F88-7E4C-25F35F4A3D76}"/>
                  </a:ext>
                </a:extLst>
              </p:cNvPr>
              <p:cNvSpPr/>
              <p:nvPr/>
            </p:nvSpPr>
            <p:spPr>
              <a:xfrm rot="10800000">
                <a:off x="1020095" y="5170496"/>
                <a:ext cx="156944" cy="567967"/>
              </a:xfrm>
              <a:prstGeom prst="moon">
                <a:avLst>
                  <a:gd name="adj" fmla="val 40192"/>
                </a:avLst>
              </a:prstGeom>
              <a:solidFill>
                <a:srgbClr val="5D918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4" name="月 333">
                <a:extLst>
                  <a:ext uri="{FF2B5EF4-FFF2-40B4-BE49-F238E27FC236}">
                    <a16:creationId xmlns:a16="http://schemas.microsoft.com/office/drawing/2014/main" id="{362D95DE-55DB-1D5F-6452-14C47321D7F5}"/>
                  </a:ext>
                </a:extLst>
              </p:cNvPr>
              <p:cNvSpPr/>
              <p:nvPr/>
            </p:nvSpPr>
            <p:spPr>
              <a:xfrm>
                <a:off x="4539383" y="5039083"/>
                <a:ext cx="156944" cy="567967"/>
              </a:xfrm>
              <a:prstGeom prst="moon">
                <a:avLst>
                  <a:gd name="adj" fmla="val 40192"/>
                </a:avLst>
              </a:prstGeom>
              <a:solidFill>
                <a:srgbClr val="5D918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5" name="フリーフォーム: 図形 334">
                <a:extLst>
                  <a:ext uri="{FF2B5EF4-FFF2-40B4-BE49-F238E27FC236}">
                    <a16:creationId xmlns:a16="http://schemas.microsoft.com/office/drawing/2014/main" id="{B8D6633A-08C5-BD78-E399-94255C6D4F6C}"/>
                  </a:ext>
                </a:extLst>
              </p:cNvPr>
              <p:cNvSpPr/>
              <p:nvPr/>
            </p:nvSpPr>
            <p:spPr>
              <a:xfrm>
                <a:off x="4173018" y="4559559"/>
                <a:ext cx="345103" cy="322878"/>
              </a:xfrm>
              <a:custGeom>
                <a:avLst/>
                <a:gdLst>
                  <a:gd name="connsiteX0" fmla="*/ 307489 w 345103"/>
                  <a:gd name="connsiteY0" fmla="*/ 247650 h 322878"/>
                  <a:gd name="connsiteX1" fmla="*/ 345103 w 345103"/>
                  <a:gd name="connsiteY1" fmla="*/ 285264 h 322878"/>
                  <a:gd name="connsiteX2" fmla="*/ 307489 w 345103"/>
                  <a:gd name="connsiteY2" fmla="*/ 322878 h 322878"/>
                  <a:gd name="connsiteX3" fmla="*/ 269875 w 345103"/>
                  <a:gd name="connsiteY3" fmla="*/ 285264 h 322878"/>
                  <a:gd name="connsiteX4" fmla="*/ 307489 w 345103"/>
                  <a:gd name="connsiteY4" fmla="*/ 247650 h 322878"/>
                  <a:gd name="connsiteX5" fmla="*/ 145564 w 345103"/>
                  <a:gd name="connsiteY5" fmla="*/ 193675 h 322878"/>
                  <a:gd name="connsiteX6" fmla="*/ 183178 w 345103"/>
                  <a:gd name="connsiteY6" fmla="*/ 231289 h 322878"/>
                  <a:gd name="connsiteX7" fmla="*/ 145564 w 345103"/>
                  <a:gd name="connsiteY7" fmla="*/ 268903 h 322878"/>
                  <a:gd name="connsiteX8" fmla="*/ 107950 w 345103"/>
                  <a:gd name="connsiteY8" fmla="*/ 231289 h 322878"/>
                  <a:gd name="connsiteX9" fmla="*/ 145564 w 345103"/>
                  <a:gd name="connsiteY9" fmla="*/ 193675 h 322878"/>
                  <a:gd name="connsiteX10" fmla="*/ 256689 w 345103"/>
                  <a:gd name="connsiteY10" fmla="*/ 111125 h 322878"/>
                  <a:gd name="connsiteX11" fmla="*/ 294303 w 345103"/>
                  <a:gd name="connsiteY11" fmla="*/ 148739 h 322878"/>
                  <a:gd name="connsiteX12" fmla="*/ 256689 w 345103"/>
                  <a:gd name="connsiteY12" fmla="*/ 186353 h 322878"/>
                  <a:gd name="connsiteX13" fmla="*/ 219075 w 345103"/>
                  <a:gd name="connsiteY13" fmla="*/ 148739 h 322878"/>
                  <a:gd name="connsiteX14" fmla="*/ 256689 w 345103"/>
                  <a:gd name="connsiteY14" fmla="*/ 111125 h 322878"/>
                  <a:gd name="connsiteX15" fmla="*/ 180489 w 345103"/>
                  <a:gd name="connsiteY15" fmla="*/ 25400 h 322878"/>
                  <a:gd name="connsiteX16" fmla="*/ 218103 w 345103"/>
                  <a:gd name="connsiteY16" fmla="*/ 63014 h 322878"/>
                  <a:gd name="connsiteX17" fmla="*/ 180489 w 345103"/>
                  <a:gd name="connsiteY17" fmla="*/ 100628 h 322878"/>
                  <a:gd name="connsiteX18" fmla="*/ 180044 w 345103"/>
                  <a:gd name="connsiteY18" fmla="*/ 100444 h 322878"/>
                  <a:gd name="connsiteX19" fmla="*/ 189528 w 345103"/>
                  <a:gd name="connsiteY19" fmla="*/ 123339 h 322878"/>
                  <a:gd name="connsiteX20" fmla="*/ 151914 w 345103"/>
                  <a:gd name="connsiteY20" fmla="*/ 160953 h 322878"/>
                  <a:gd name="connsiteX21" fmla="*/ 125317 w 345103"/>
                  <a:gd name="connsiteY21" fmla="*/ 149936 h 322878"/>
                  <a:gd name="connsiteX22" fmla="*/ 115757 w 345103"/>
                  <a:gd name="connsiteY22" fmla="*/ 126857 h 322878"/>
                  <a:gd name="connsiteX23" fmla="*/ 94764 w 345103"/>
                  <a:gd name="connsiteY23" fmla="*/ 135553 h 322878"/>
                  <a:gd name="connsiteX24" fmla="*/ 57150 w 345103"/>
                  <a:gd name="connsiteY24" fmla="*/ 97939 h 322878"/>
                  <a:gd name="connsiteX25" fmla="*/ 94764 w 345103"/>
                  <a:gd name="connsiteY25" fmla="*/ 60325 h 322878"/>
                  <a:gd name="connsiteX26" fmla="*/ 121361 w 345103"/>
                  <a:gd name="connsiteY26" fmla="*/ 71342 h 322878"/>
                  <a:gd name="connsiteX27" fmla="*/ 130920 w 345103"/>
                  <a:gd name="connsiteY27" fmla="*/ 94420 h 322878"/>
                  <a:gd name="connsiteX28" fmla="*/ 151914 w 345103"/>
                  <a:gd name="connsiteY28" fmla="*/ 85725 h 322878"/>
                  <a:gd name="connsiteX29" fmla="*/ 152358 w 345103"/>
                  <a:gd name="connsiteY29" fmla="*/ 85909 h 322878"/>
                  <a:gd name="connsiteX30" fmla="*/ 142875 w 345103"/>
                  <a:gd name="connsiteY30" fmla="*/ 63014 h 322878"/>
                  <a:gd name="connsiteX31" fmla="*/ 180489 w 345103"/>
                  <a:gd name="connsiteY31" fmla="*/ 25400 h 322878"/>
                  <a:gd name="connsiteX32" fmla="*/ 37614 w 345103"/>
                  <a:gd name="connsiteY32" fmla="*/ 0 h 322878"/>
                  <a:gd name="connsiteX33" fmla="*/ 75228 w 345103"/>
                  <a:gd name="connsiteY33" fmla="*/ 37614 h 322878"/>
                  <a:gd name="connsiteX34" fmla="*/ 37614 w 345103"/>
                  <a:gd name="connsiteY34" fmla="*/ 75228 h 322878"/>
                  <a:gd name="connsiteX35" fmla="*/ 0 w 345103"/>
                  <a:gd name="connsiteY35" fmla="*/ 37614 h 322878"/>
                  <a:gd name="connsiteX36" fmla="*/ 37614 w 345103"/>
                  <a:gd name="connsiteY36" fmla="*/ 0 h 3228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345103" h="322878">
                    <a:moveTo>
                      <a:pt x="307489" y="247650"/>
                    </a:moveTo>
                    <a:cubicBezTo>
                      <a:pt x="328263" y="247650"/>
                      <a:pt x="345103" y="264490"/>
                      <a:pt x="345103" y="285264"/>
                    </a:cubicBezTo>
                    <a:cubicBezTo>
                      <a:pt x="345103" y="306038"/>
                      <a:pt x="328263" y="322878"/>
                      <a:pt x="307489" y="322878"/>
                    </a:cubicBezTo>
                    <a:cubicBezTo>
                      <a:pt x="286715" y="322878"/>
                      <a:pt x="269875" y="306038"/>
                      <a:pt x="269875" y="285264"/>
                    </a:cubicBezTo>
                    <a:cubicBezTo>
                      <a:pt x="269875" y="264490"/>
                      <a:pt x="286715" y="247650"/>
                      <a:pt x="307489" y="247650"/>
                    </a:cubicBezTo>
                    <a:close/>
                    <a:moveTo>
                      <a:pt x="145564" y="193675"/>
                    </a:moveTo>
                    <a:cubicBezTo>
                      <a:pt x="166338" y="193675"/>
                      <a:pt x="183178" y="210515"/>
                      <a:pt x="183178" y="231289"/>
                    </a:cubicBezTo>
                    <a:cubicBezTo>
                      <a:pt x="183178" y="252063"/>
                      <a:pt x="166338" y="268903"/>
                      <a:pt x="145564" y="268903"/>
                    </a:cubicBezTo>
                    <a:cubicBezTo>
                      <a:pt x="124790" y="268903"/>
                      <a:pt x="107950" y="252063"/>
                      <a:pt x="107950" y="231289"/>
                    </a:cubicBezTo>
                    <a:cubicBezTo>
                      <a:pt x="107950" y="210515"/>
                      <a:pt x="124790" y="193675"/>
                      <a:pt x="145564" y="193675"/>
                    </a:cubicBezTo>
                    <a:close/>
                    <a:moveTo>
                      <a:pt x="256689" y="111125"/>
                    </a:moveTo>
                    <a:cubicBezTo>
                      <a:pt x="277463" y="111125"/>
                      <a:pt x="294303" y="127965"/>
                      <a:pt x="294303" y="148739"/>
                    </a:cubicBezTo>
                    <a:cubicBezTo>
                      <a:pt x="294303" y="169513"/>
                      <a:pt x="277463" y="186353"/>
                      <a:pt x="256689" y="186353"/>
                    </a:cubicBezTo>
                    <a:cubicBezTo>
                      <a:pt x="235915" y="186353"/>
                      <a:pt x="219075" y="169513"/>
                      <a:pt x="219075" y="148739"/>
                    </a:cubicBezTo>
                    <a:cubicBezTo>
                      <a:pt x="219075" y="127965"/>
                      <a:pt x="235915" y="111125"/>
                      <a:pt x="256689" y="111125"/>
                    </a:cubicBezTo>
                    <a:close/>
                    <a:moveTo>
                      <a:pt x="180489" y="25400"/>
                    </a:moveTo>
                    <a:cubicBezTo>
                      <a:pt x="201263" y="25400"/>
                      <a:pt x="218103" y="42240"/>
                      <a:pt x="218103" y="63014"/>
                    </a:cubicBezTo>
                    <a:cubicBezTo>
                      <a:pt x="218103" y="83788"/>
                      <a:pt x="201263" y="100628"/>
                      <a:pt x="180489" y="100628"/>
                    </a:cubicBezTo>
                    <a:lnTo>
                      <a:pt x="180044" y="100444"/>
                    </a:lnTo>
                    <a:lnTo>
                      <a:pt x="189528" y="123339"/>
                    </a:lnTo>
                    <a:cubicBezTo>
                      <a:pt x="189528" y="144113"/>
                      <a:pt x="172688" y="160953"/>
                      <a:pt x="151914" y="160953"/>
                    </a:cubicBezTo>
                    <a:cubicBezTo>
                      <a:pt x="141527" y="160953"/>
                      <a:pt x="132123" y="156743"/>
                      <a:pt x="125317" y="149936"/>
                    </a:cubicBezTo>
                    <a:lnTo>
                      <a:pt x="115757" y="126857"/>
                    </a:lnTo>
                    <a:lnTo>
                      <a:pt x="94764" y="135553"/>
                    </a:lnTo>
                    <a:cubicBezTo>
                      <a:pt x="73990" y="135553"/>
                      <a:pt x="57150" y="118713"/>
                      <a:pt x="57150" y="97939"/>
                    </a:cubicBezTo>
                    <a:cubicBezTo>
                      <a:pt x="57150" y="77165"/>
                      <a:pt x="73990" y="60325"/>
                      <a:pt x="94764" y="60325"/>
                    </a:cubicBezTo>
                    <a:cubicBezTo>
                      <a:pt x="105151" y="60325"/>
                      <a:pt x="114554" y="64535"/>
                      <a:pt x="121361" y="71342"/>
                    </a:cubicBezTo>
                    <a:lnTo>
                      <a:pt x="130920" y="94420"/>
                    </a:lnTo>
                    <a:lnTo>
                      <a:pt x="151914" y="85725"/>
                    </a:lnTo>
                    <a:lnTo>
                      <a:pt x="152358" y="85909"/>
                    </a:lnTo>
                    <a:lnTo>
                      <a:pt x="142875" y="63014"/>
                    </a:lnTo>
                    <a:cubicBezTo>
                      <a:pt x="142875" y="42240"/>
                      <a:pt x="159715" y="25400"/>
                      <a:pt x="180489" y="25400"/>
                    </a:cubicBezTo>
                    <a:close/>
                    <a:moveTo>
                      <a:pt x="37614" y="0"/>
                    </a:moveTo>
                    <a:cubicBezTo>
                      <a:pt x="58388" y="0"/>
                      <a:pt x="75228" y="16840"/>
                      <a:pt x="75228" y="37614"/>
                    </a:cubicBezTo>
                    <a:cubicBezTo>
                      <a:pt x="75228" y="58388"/>
                      <a:pt x="58388" y="75228"/>
                      <a:pt x="37614" y="75228"/>
                    </a:cubicBezTo>
                    <a:cubicBezTo>
                      <a:pt x="16840" y="75228"/>
                      <a:pt x="0" y="58388"/>
                      <a:pt x="0" y="37614"/>
                    </a:cubicBezTo>
                    <a:cubicBezTo>
                      <a:pt x="0" y="16840"/>
                      <a:pt x="16840" y="0"/>
                      <a:pt x="37614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6" name="フリーフォーム: 図形 335">
                <a:extLst>
                  <a:ext uri="{FF2B5EF4-FFF2-40B4-BE49-F238E27FC236}">
                    <a16:creationId xmlns:a16="http://schemas.microsoft.com/office/drawing/2014/main" id="{FDBCABF3-BAED-AD7B-0FD6-5323B85F60E9}"/>
                  </a:ext>
                </a:extLst>
              </p:cNvPr>
              <p:cNvSpPr/>
              <p:nvPr/>
            </p:nvSpPr>
            <p:spPr>
              <a:xfrm>
                <a:off x="3953352" y="4446713"/>
                <a:ext cx="846067" cy="1744926"/>
              </a:xfrm>
              <a:custGeom>
                <a:avLst/>
                <a:gdLst>
                  <a:gd name="connsiteX0" fmla="*/ 363484 w 846067"/>
                  <a:gd name="connsiteY0" fmla="*/ 794 h 1744926"/>
                  <a:gd name="connsiteX1" fmla="*/ 710467 w 846067"/>
                  <a:gd name="connsiteY1" fmla="*/ 128017 h 1744926"/>
                  <a:gd name="connsiteX2" fmla="*/ 784927 w 846067"/>
                  <a:gd name="connsiteY2" fmla="*/ 677666 h 1744926"/>
                  <a:gd name="connsiteX3" fmla="*/ 778787 w 846067"/>
                  <a:gd name="connsiteY3" fmla="*/ 688243 h 1744926"/>
                  <a:gd name="connsiteX4" fmla="*/ 846067 w 846067"/>
                  <a:gd name="connsiteY4" fmla="*/ 819621 h 1744926"/>
                  <a:gd name="connsiteX5" fmla="*/ 777896 w 846067"/>
                  <a:gd name="connsiteY5" fmla="*/ 874221 h 1744926"/>
                  <a:gd name="connsiteX6" fmla="*/ 790510 w 846067"/>
                  <a:gd name="connsiteY6" fmla="*/ 911273 h 1744926"/>
                  <a:gd name="connsiteX7" fmla="*/ 756099 w 846067"/>
                  <a:gd name="connsiteY7" fmla="*/ 1323860 h 1744926"/>
                  <a:gd name="connsiteX8" fmla="*/ 441114 w 846067"/>
                  <a:gd name="connsiteY8" fmla="*/ 1742036 h 1744926"/>
                  <a:gd name="connsiteX9" fmla="*/ 652333 w 846067"/>
                  <a:gd name="connsiteY9" fmla="*/ 1293739 h 1744926"/>
                  <a:gd name="connsiteX10" fmla="*/ 716565 w 846067"/>
                  <a:gd name="connsiteY10" fmla="*/ 912161 h 1744926"/>
                  <a:gd name="connsiteX11" fmla="*/ 716123 w 846067"/>
                  <a:gd name="connsiteY11" fmla="*/ 893382 h 1744926"/>
                  <a:gd name="connsiteX12" fmla="*/ 657676 w 846067"/>
                  <a:gd name="connsiteY12" fmla="*/ 779251 h 1744926"/>
                  <a:gd name="connsiteX13" fmla="*/ 699264 w 846067"/>
                  <a:gd name="connsiteY13" fmla="*/ 745941 h 1744926"/>
                  <a:gd name="connsiteX14" fmla="*/ 709793 w 846067"/>
                  <a:gd name="connsiteY14" fmla="*/ 691818 h 1744926"/>
                  <a:gd name="connsiteX15" fmla="*/ 573154 w 846067"/>
                  <a:gd name="connsiteY15" fmla="*/ 265330 h 1744926"/>
                  <a:gd name="connsiteX16" fmla="*/ 0 w 846067"/>
                  <a:gd name="connsiteY16" fmla="*/ 167857 h 1744926"/>
                  <a:gd name="connsiteX17" fmla="*/ 363484 w 846067"/>
                  <a:gd name="connsiteY17" fmla="*/ 794 h 1744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846067" h="1744926">
                    <a:moveTo>
                      <a:pt x="363484" y="794"/>
                    </a:moveTo>
                    <a:cubicBezTo>
                      <a:pt x="492053" y="-6415"/>
                      <a:pt x="617873" y="35421"/>
                      <a:pt x="710467" y="128017"/>
                    </a:cubicBezTo>
                    <a:cubicBezTo>
                      <a:pt x="852252" y="269801"/>
                      <a:pt x="875027" y="489489"/>
                      <a:pt x="784927" y="677666"/>
                    </a:cubicBezTo>
                    <a:lnTo>
                      <a:pt x="778787" y="688243"/>
                    </a:lnTo>
                    <a:lnTo>
                      <a:pt x="846067" y="819621"/>
                    </a:lnTo>
                    <a:lnTo>
                      <a:pt x="777896" y="874221"/>
                    </a:lnTo>
                    <a:lnTo>
                      <a:pt x="790510" y="911273"/>
                    </a:lnTo>
                    <a:cubicBezTo>
                      <a:pt x="813487" y="1009523"/>
                      <a:pt x="803193" y="1161625"/>
                      <a:pt x="756099" y="1323860"/>
                    </a:cubicBezTo>
                    <a:cubicBezTo>
                      <a:pt x="680749" y="1583437"/>
                      <a:pt x="539726" y="1770661"/>
                      <a:pt x="441114" y="1742036"/>
                    </a:cubicBezTo>
                    <a:cubicBezTo>
                      <a:pt x="524943" y="1631958"/>
                      <a:pt x="601036" y="1470455"/>
                      <a:pt x="652333" y="1293739"/>
                    </a:cubicBezTo>
                    <a:cubicBezTo>
                      <a:pt x="690806" y="1161202"/>
                      <a:pt x="712916" y="1028424"/>
                      <a:pt x="716565" y="912161"/>
                    </a:cubicBezTo>
                    <a:lnTo>
                      <a:pt x="716123" y="893382"/>
                    </a:lnTo>
                    <a:lnTo>
                      <a:pt x="657676" y="779251"/>
                    </a:lnTo>
                    <a:lnTo>
                      <a:pt x="699264" y="745941"/>
                    </a:lnTo>
                    <a:lnTo>
                      <a:pt x="709793" y="691818"/>
                    </a:lnTo>
                    <a:cubicBezTo>
                      <a:pt x="731017" y="531804"/>
                      <a:pt x="683015" y="375191"/>
                      <a:pt x="573154" y="265330"/>
                    </a:cubicBezTo>
                    <a:cubicBezTo>
                      <a:pt x="429661" y="121838"/>
                      <a:pt x="206414" y="83872"/>
                      <a:pt x="0" y="167857"/>
                    </a:cubicBezTo>
                    <a:cubicBezTo>
                      <a:pt x="103596" y="64262"/>
                      <a:pt x="234916" y="8004"/>
                      <a:pt x="363484" y="794"/>
                    </a:cubicBezTo>
                    <a:close/>
                  </a:path>
                </a:pathLst>
              </a:custGeom>
              <a:solidFill>
                <a:srgbClr val="D0CFB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7" name="フリーフォーム: 図形 336">
                <a:extLst>
                  <a:ext uri="{FF2B5EF4-FFF2-40B4-BE49-F238E27FC236}">
                    <a16:creationId xmlns:a16="http://schemas.microsoft.com/office/drawing/2014/main" id="{DFD3DDEC-56FD-0601-4292-2D09B983E979}"/>
                  </a:ext>
                </a:extLst>
              </p:cNvPr>
              <p:cNvSpPr/>
              <p:nvPr/>
            </p:nvSpPr>
            <p:spPr>
              <a:xfrm rot="10800000">
                <a:off x="940586" y="4507030"/>
                <a:ext cx="301200" cy="1565546"/>
              </a:xfrm>
              <a:custGeom>
                <a:avLst/>
                <a:gdLst>
                  <a:gd name="connsiteX0" fmla="*/ 0 w 301200"/>
                  <a:gd name="connsiteY0" fmla="*/ 1562979 h 1565546"/>
                  <a:gd name="connsiteX1" fmla="*/ 166487 w 301200"/>
                  <a:gd name="connsiteY1" fmla="*/ 1238373 h 1565546"/>
                  <a:gd name="connsiteX2" fmla="*/ 197072 w 301200"/>
                  <a:gd name="connsiteY2" fmla="*/ 953075 h 1565546"/>
                  <a:gd name="connsiteX3" fmla="*/ 189744 w 301200"/>
                  <a:gd name="connsiteY3" fmla="*/ 906593 h 1565546"/>
                  <a:gd name="connsiteX4" fmla="*/ 165308 w 301200"/>
                  <a:gd name="connsiteY4" fmla="*/ 877065 h 1565546"/>
                  <a:gd name="connsiteX5" fmla="*/ 132788 w 301200"/>
                  <a:gd name="connsiteY5" fmla="*/ 736351 h 1565546"/>
                  <a:gd name="connsiteX6" fmla="*/ 141513 w 301200"/>
                  <a:gd name="connsiteY6" fmla="*/ 658892 h 1565546"/>
                  <a:gd name="connsiteX7" fmla="*/ 156274 w 301200"/>
                  <a:gd name="connsiteY7" fmla="*/ 619654 h 1565546"/>
                  <a:gd name="connsiteX8" fmla="*/ 112809 w 301200"/>
                  <a:gd name="connsiteY8" fmla="*/ 534778 h 1565546"/>
                  <a:gd name="connsiteX9" fmla="*/ 192376 w 301200"/>
                  <a:gd name="connsiteY9" fmla="*/ 471050 h 1565546"/>
                  <a:gd name="connsiteX10" fmla="*/ 199490 w 301200"/>
                  <a:gd name="connsiteY10" fmla="*/ 434990 h 1565546"/>
                  <a:gd name="connsiteX11" fmla="*/ 208685 w 301200"/>
                  <a:gd name="connsiteY11" fmla="*/ 285151 h 1565546"/>
                  <a:gd name="connsiteX12" fmla="*/ 172797 w 301200"/>
                  <a:gd name="connsiteY12" fmla="*/ 0 h 1565546"/>
                  <a:gd name="connsiteX13" fmla="*/ 283827 w 301200"/>
                  <a:gd name="connsiteY13" fmla="*/ 285151 h 1565546"/>
                  <a:gd name="connsiteX14" fmla="*/ 275102 w 301200"/>
                  <a:gd name="connsiteY14" fmla="*/ 396145 h 1565546"/>
                  <a:gd name="connsiteX15" fmla="*/ 252879 w 301200"/>
                  <a:gd name="connsiteY15" fmla="*/ 480794 h 1565546"/>
                  <a:gd name="connsiteX16" fmla="*/ 301200 w 301200"/>
                  <a:gd name="connsiteY16" fmla="*/ 575150 h 1565546"/>
                  <a:gd name="connsiteX17" fmla="*/ 216112 w 301200"/>
                  <a:gd name="connsiteY17" fmla="*/ 643299 h 1565546"/>
                  <a:gd name="connsiteX18" fmla="*/ 207930 w 301200"/>
                  <a:gd name="connsiteY18" fmla="*/ 736351 h 1565546"/>
                  <a:gd name="connsiteX19" fmla="*/ 217125 w 301200"/>
                  <a:gd name="connsiteY19" fmla="*/ 840919 h 1565546"/>
                  <a:gd name="connsiteX20" fmla="*/ 241499 w 301200"/>
                  <a:gd name="connsiteY20" fmla="*/ 927148 h 1565546"/>
                  <a:gd name="connsiteX21" fmla="*/ 268014 w 301200"/>
                  <a:gd name="connsiteY21" fmla="*/ 1004502 h 1565546"/>
                  <a:gd name="connsiteX22" fmla="*/ 248492 w 301200"/>
                  <a:gd name="connsiteY22" fmla="*/ 1260346 h 1565546"/>
                  <a:gd name="connsiteX23" fmla="*/ 0 w 301200"/>
                  <a:gd name="connsiteY23" fmla="*/ 1562979 h 1565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01200" h="1565546">
                    <a:moveTo>
                      <a:pt x="0" y="1562979"/>
                    </a:moveTo>
                    <a:cubicBezTo>
                      <a:pt x="69559" y="1491152"/>
                      <a:pt x="130694" y="1371954"/>
                      <a:pt x="166487" y="1238373"/>
                    </a:cubicBezTo>
                    <a:cubicBezTo>
                      <a:pt x="193332" y="1138187"/>
                      <a:pt x="203785" y="1037881"/>
                      <a:pt x="197072" y="953075"/>
                    </a:cubicBezTo>
                    <a:lnTo>
                      <a:pt x="189744" y="906593"/>
                    </a:lnTo>
                    <a:lnTo>
                      <a:pt x="165308" y="877065"/>
                    </a:lnTo>
                    <a:cubicBezTo>
                      <a:pt x="145216" y="841053"/>
                      <a:pt x="132788" y="791303"/>
                      <a:pt x="132788" y="736351"/>
                    </a:cubicBezTo>
                    <a:cubicBezTo>
                      <a:pt x="132788" y="708875"/>
                      <a:pt x="135895" y="682700"/>
                      <a:pt x="141513" y="658892"/>
                    </a:cubicBezTo>
                    <a:lnTo>
                      <a:pt x="156274" y="619654"/>
                    </a:lnTo>
                    <a:lnTo>
                      <a:pt x="112809" y="534778"/>
                    </a:lnTo>
                    <a:lnTo>
                      <a:pt x="192376" y="471050"/>
                    </a:lnTo>
                    <a:lnTo>
                      <a:pt x="199490" y="434990"/>
                    </a:lnTo>
                    <a:cubicBezTo>
                      <a:pt x="205546" y="386874"/>
                      <a:pt x="208685" y="336338"/>
                      <a:pt x="208685" y="285151"/>
                    </a:cubicBezTo>
                    <a:cubicBezTo>
                      <a:pt x="208685" y="182778"/>
                      <a:pt x="196128" y="83006"/>
                      <a:pt x="172797" y="0"/>
                    </a:cubicBezTo>
                    <a:cubicBezTo>
                      <a:pt x="234117" y="0"/>
                      <a:pt x="283827" y="127666"/>
                      <a:pt x="283827" y="285151"/>
                    </a:cubicBezTo>
                    <a:cubicBezTo>
                      <a:pt x="283827" y="324522"/>
                      <a:pt x="280720" y="362030"/>
                      <a:pt x="275102" y="396145"/>
                    </a:cubicBezTo>
                    <a:lnTo>
                      <a:pt x="252879" y="480794"/>
                    </a:lnTo>
                    <a:lnTo>
                      <a:pt x="301200" y="575150"/>
                    </a:lnTo>
                    <a:lnTo>
                      <a:pt x="216112" y="643299"/>
                    </a:lnTo>
                    <a:lnTo>
                      <a:pt x="207930" y="736351"/>
                    </a:lnTo>
                    <a:cubicBezTo>
                      <a:pt x="207930" y="772073"/>
                      <a:pt x="211069" y="807341"/>
                      <a:pt x="217125" y="840919"/>
                    </a:cubicBezTo>
                    <a:lnTo>
                      <a:pt x="241499" y="927148"/>
                    </a:lnTo>
                    <a:lnTo>
                      <a:pt x="268014" y="1004502"/>
                    </a:lnTo>
                    <a:cubicBezTo>
                      <a:pt x="279575" y="1074415"/>
                      <a:pt x="273981" y="1165220"/>
                      <a:pt x="248492" y="1260346"/>
                    </a:cubicBezTo>
                    <a:cubicBezTo>
                      <a:pt x="197514" y="1450599"/>
                      <a:pt x="86260" y="1586092"/>
                      <a:pt x="0" y="1562979"/>
                    </a:cubicBezTo>
                    <a:close/>
                  </a:path>
                </a:pathLst>
              </a:custGeom>
              <a:solidFill>
                <a:srgbClr val="7F7F6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8" name="楕円 337">
                <a:extLst>
                  <a:ext uri="{FF2B5EF4-FFF2-40B4-BE49-F238E27FC236}">
                    <a16:creationId xmlns:a16="http://schemas.microsoft.com/office/drawing/2014/main" id="{00DF98D3-9E5C-8F50-8678-94CDC20946E1}"/>
                  </a:ext>
                </a:extLst>
              </p:cNvPr>
              <p:cNvSpPr/>
              <p:nvPr/>
            </p:nvSpPr>
            <p:spPr>
              <a:xfrm>
                <a:off x="1067444" y="4477921"/>
                <a:ext cx="676738" cy="191869"/>
              </a:xfrm>
              <a:prstGeom prst="ellipse">
                <a:avLst/>
              </a:prstGeom>
              <a:solidFill>
                <a:srgbClr val="B7C5AC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39" name="フリーフォーム: 図形 338">
                <a:extLst>
                  <a:ext uri="{FF2B5EF4-FFF2-40B4-BE49-F238E27FC236}">
                    <a16:creationId xmlns:a16="http://schemas.microsoft.com/office/drawing/2014/main" id="{ECFFC0CF-1569-0067-1EF6-65A0E9F96146}"/>
                  </a:ext>
                </a:extLst>
              </p:cNvPr>
              <p:cNvSpPr/>
              <p:nvPr/>
            </p:nvSpPr>
            <p:spPr>
              <a:xfrm>
                <a:off x="2506757" y="6041765"/>
                <a:ext cx="632908" cy="192191"/>
              </a:xfrm>
              <a:custGeom>
                <a:avLst/>
                <a:gdLst>
                  <a:gd name="connsiteX0" fmla="*/ 316454 w 632908"/>
                  <a:gd name="connsiteY0" fmla="*/ 0 h 192191"/>
                  <a:gd name="connsiteX1" fmla="*/ 632908 w 632908"/>
                  <a:gd name="connsiteY1" fmla="*/ 190402 h 192191"/>
                  <a:gd name="connsiteX2" fmla="*/ 632308 w 632908"/>
                  <a:gd name="connsiteY2" fmla="*/ 192191 h 192191"/>
                  <a:gd name="connsiteX3" fmla="*/ 600 w 632908"/>
                  <a:gd name="connsiteY3" fmla="*/ 192191 h 192191"/>
                  <a:gd name="connsiteX4" fmla="*/ 0 w 632908"/>
                  <a:gd name="connsiteY4" fmla="*/ 190402 h 192191"/>
                  <a:gd name="connsiteX5" fmla="*/ 316454 w 632908"/>
                  <a:gd name="connsiteY5" fmla="*/ 0 h 1921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32908" h="192191">
                    <a:moveTo>
                      <a:pt x="316454" y="0"/>
                    </a:moveTo>
                    <a:cubicBezTo>
                      <a:pt x="491227" y="0"/>
                      <a:pt x="632908" y="85246"/>
                      <a:pt x="632908" y="190402"/>
                    </a:cubicBezTo>
                    <a:lnTo>
                      <a:pt x="632308" y="192191"/>
                    </a:lnTo>
                    <a:lnTo>
                      <a:pt x="600" y="192191"/>
                    </a:lnTo>
                    <a:lnTo>
                      <a:pt x="0" y="190402"/>
                    </a:lnTo>
                    <a:cubicBezTo>
                      <a:pt x="0" y="85246"/>
                      <a:pt x="141681" y="0"/>
                      <a:pt x="316454" y="0"/>
                    </a:cubicBezTo>
                    <a:close/>
                  </a:path>
                </a:pathLst>
              </a:custGeom>
              <a:solidFill>
                <a:srgbClr val="3F5B6E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40" name="フリーフォーム: 図形 339">
                <a:extLst>
                  <a:ext uri="{FF2B5EF4-FFF2-40B4-BE49-F238E27FC236}">
                    <a16:creationId xmlns:a16="http://schemas.microsoft.com/office/drawing/2014/main" id="{A4546017-7D51-454F-2EE7-32E981D955DF}"/>
                  </a:ext>
                </a:extLst>
              </p:cNvPr>
              <p:cNvSpPr/>
              <p:nvPr/>
            </p:nvSpPr>
            <p:spPr>
              <a:xfrm>
                <a:off x="2124640" y="5739176"/>
                <a:ext cx="361862" cy="361860"/>
              </a:xfrm>
              <a:custGeom>
                <a:avLst/>
                <a:gdLst>
                  <a:gd name="connsiteX0" fmla="*/ 213718 w 361862"/>
                  <a:gd name="connsiteY0" fmla="*/ 214335 h 361860"/>
                  <a:gd name="connsiteX1" fmla="*/ 213718 w 361862"/>
                  <a:gd name="connsiteY1" fmla="*/ 297270 h 361860"/>
                  <a:gd name="connsiteX2" fmla="*/ 289636 w 361862"/>
                  <a:gd name="connsiteY2" fmla="*/ 297270 h 361860"/>
                  <a:gd name="connsiteX3" fmla="*/ 294197 w 361862"/>
                  <a:gd name="connsiteY3" fmla="*/ 294195 h 361860"/>
                  <a:gd name="connsiteX4" fmla="*/ 296653 w 361862"/>
                  <a:gd name="connsiteY4" fmla="*/ 290552 h 361860"/>
                  <a:gd name="connsiteX5" fmla="*/ 296653 w 361862"/>
                  <a:gd name="connsiteY5" fmla="*/ 214335 h 361860"/>
                  <a:gd name="connsiteX6" fmla="*/ 68582 w 361862"/>
                  <a:gd name="connsiteY6" fmla="*/ 214335 h 361860"/>
                  <a:gd name="connsiteX7" fmla="*/ 68582 w 361862"/>
                  <a:gd name="connsiteY7" fmla="*/ 294813 h 361860"/>
                  <a:gd name="connsiteX8" fmla="*/ 72226 w 361862"/>
                  <a:gd name="connsiteY8" fmla="*/ 297270 h 361860"/>
                  <a:gd name="connsiteX9" fmla="*/ 151517 w 361862"/>
                  <a:gd name="connsiteY9" fmla="*/ 297270 h 361860"/>
                  <a:gd name="connsiteX10" fmla="*/ 151517 w 361862"/>
                  <a:gd name="connsiteY10" fmla="*/ 214335 h 361860"/>
                  <a:gd name="connsiteX11" fmla="*/ 213718 w 361862"/>
                  <a:gd name="connsiteY11" fmla="*/ 64591 h 361860"/>
                  <a:gd name="connsiteX12" fmla="*/ 213718 w 361862"/>
                  <a:gd name="connsiteY12" fmla="*/ 147526 h 361860"/>
                  <a:gd name="connsiteX13" fmla="*/ 296653 w 361862"/>
                  <a:gd name="connsiteY13" fmla="*/ 147526 h 361860"/>
                  <a:gd name="connsiteX14" fmla="*/ 296653 w 361862"/>
                  <a:gd name="connsiteY14" fmla="*/ 71308 h 361860"/>
                  <a:gd name="connsiteX15" fmla="*/ 294197 w 361862"/>
                  <a:gd name="connsiteY15" fmla="*/ 67665 h 361860"/>
                  <a:gd name="connsiteX16" fmla="*/ 289638 w 361862"/>
                  <a:gd name="connsiteY16" fmla="*/ 64591 h 361860"/>
                  <a:gd name="connsiteX17" fmla="*/ 72224 w 361862"/>
                  <a:gd name="connsiteY17" fmla="*/ 64591 h 361860"/>
                  <a:gd name="connsiteX18" fmla="*/ 68582 w 361862"/>
                  <a:gd name="connsiteY18" fmla="*/ 67047 h 361860"/>
                  <a:gd name="connsiteX19" fmla="*/ 68582 w 361862"/>
                  <a:gd name="connsiteY19" fmla="*/ 147526 h 361860"/>
                  <a:gd name="connsiteX20" fmla="*/ 151517 w 361862"/>
                  <a:gd name="connsiteY20" fmla="*/ 147526 h 361860"/>
                  <a:gd name="connsiteX21" fmla="*/ 151517 w 361862"/>
                  <a:gd name="connsiteY21" fmla="*/ 64591 h 361860"/>
                  <a:gd name="connsiteX22" fmla="*/ 180931 w 361862"/>
                  <a:gd name="connsiteY22" fmla="*/ 20749 h 361860"/>
                  <a:gd name="connsiteX23" fmla="*/ 118581 w 361862"/>
                  <a:gd name="connsiteY23" fmla="*/ 33337 h 361860"/>
                  <a:gd name="connsiteX24" fmla="*/ 101838 w 361862"/>
                  <a:gd name="connsiteY24" fmla="*/ 44625 h 361860"/>
                  <a:gd name="connsiteX25" fmla="*/ 171483 w 361862"/>
                  <a:gd name="connsiteY25" fmla="*/ 44625 h 361860"/>
                  <a:gd name="connsiteX26" fmla="*/ 171483 w 361862"/>
                  <a:gd name="connsiteY26" fmla="*/ 167492 h 361860"/>
                  <a:gd name="connsiteX27" fmla="*/ 48616 w 361862"/>
                  <a:gd name="connsiteY27" fmla="*/ 167492 h 361860"/>
                  <a:gd name="connsiteX28" fmla="*/ 48616 w 361862"/>
                  <a:gd name="connsiteY28" fmla="*/ 95918 h 361860"/>
                  <a:gd name="connsiteX29" fmla="*/ 33337 w 361862"/>
                  <a:gd name="connsiteY29" fmla="*/ 118580 h 361860"/>
                  <a:gd name="connsiteX30" fmla="*/ 20749 w 361862"/>
                  <a:gd name="connsiteY30" fmla="*/ 180930 h 361860"/>
                  <a:gd name="connsiteX31" fmla="*/ 33337 w 361862"/>
                  <a:gd name="connsiteY31" fmla="*/ 243280 h 361860"/>
                  <a:gd name="connsiteX32" fmla="*/ 48616 w 361862"/>
                  <a:gd name="connsiteY32" fmla="*/ 265942 h 361860"/>
                  <a:gd name="connsiteX33" fmla="*/ 48616 w 361862"/>
                  <a:gd name="connsiteY33" fmla="*/ 194368 h 361860"/>
                  <a:gd name="connsiteX34" fmla="*/ 171483 w 361862"/>
                  <a:gd name="connsiteY34" fmla="*/ 194368 h 361860"/>
                  <a:gd name="connsiteX35" fmla="*/ 171483 w 361862"/>
                  <a:gd name="connsiteY35" fmla="*/ 317235 h 361860"/>
                  <a:gd name="connsiteX36" fmla="*/ 101838 w 361862"/>
                  <a:gd name="connsiteY36" fmla="*/ 317235 h 361860"/>
                  <a:gd name="connsiteX37" fmla="*/ 118581 w 361862"/>
                  <a:gd name="connsiteY37" fmla="*/ 328523 h 361860"/>
                  <a:gd name="connsiteX38" fmla="*/ 180931 w 361862"/>
                  <a:gd name="connsiteY38" fmla="*/ 341111 h 361860"/>
                  <a:gd name="connsiteX39" fmla="*/ 243281 w 361862"/>
                  <a:gd name="connsiteY39" fmla="*/ 328523 h 361860"/>
                  <a:gd name="connsiteX40" fmla="*/ 260024 w 361862"/>
                  <a:gd name="connsiteY40" fmla="*/ 317235 h 361860"/>
                  <a:gd name="connsiteX41" fmla="*/ 193752 w 361862"/>
                  <a:gd name="connsiteY41" fmla="*/ 317235 h 361860"/>
                  <a:gd name="connsiteX42" fmla="*/ 193752 w 361862"/>
                  <a:gd name="connsiteY42" fmla="*/ 194368 h 361860"/>
                  <a:gd name="connsiteX43" fmla="*/ 316618 w 361862"/>
                  <a:gd name="connsiteY43" fmla="*/ 194368 h 361860"/>
                  <a:gd name="connsiteX44" fmla="*/ 316618 w 361862"/>
                  <a:gd name="connsiteY44" fmla="*/ 260940 h 361860"/>
                  <a:gd name="connsiteX45" fmla="*/ 328525 w 361862"/>
                  <a:gd name="connsiteY45" fmla="*/ 243280 h 361860"/>
                  <a:gd name="connsiteX46" fmla="*/ 341113 w 361862"/>
                  <a:gd name="connsiteY46" fmla="*/ 180930 h 361860"/>
                  <a:gd name="connsiteX47" fmla="*/ 328525 w 361862"/>
                  <a:gd name="connsiteY47" fmla="*/ 118580 h 361860"/>
                  <a:gd name="connsiteX48" fmla="*/ 316618 w 361862"/>
                  <a:gd name="connsiteY48" fmla="*/ 100920 h 361860"/>
                  <a:gd name="connsiteX49" fmla="*/ 316618 w 361862"/>
                  <a:gd name="connsiteY49" fmla="*/ 167492 h 361860"/>
                  <a:gd name="connsiteX50" fmla="*/ 193752 w 361862"/>
                  <a:gd name="connsiteY50" fmla="*/ 167492 h 361860"/>
                  <a:gd name="connsiteX51" fmla="*/ 193752 w 361862"/>
                  <a:gd name="connsiteY51" fmla="*/ 44625 h 361860"/>
                  <a:gd name="connsiteX52" fmla="*/ 260024 w 361862"/>
                  <a:gd name="connsiteY52" fmla="*/ 44625 h 361860"/>
                  <a:gd name="connsiteX53" fmla="*/ 243281 w 361862"/>
                  <a:gd name="connsiteY53" fmla="*/ 33337 h 361860"/>
                  <a:gd name="connsiteX54" fmla="*/ 180931 w 361862"/>
                  <a:gd name="connsiteY54" fmla="*/ 20749 h 361860"/>
                  <a:gd name="connsiteX55" fmla="*/ 180931 w 361862"/>
                  <a:gd name="connsiteY55" fmla="*/ 0 h 361860"/>
                  <a:gd name="connsiteX56" fmla="*/ 361862 w 361862"/>
                  <a:gd name="connsiteY56" fmla="*/ 180930 h 361860"/>
                  <a:gd name="connsiteX57" fmla="*/ 180931 w 361862"/>
                  <a:gd name="connsiteY57" fmla="*/ 361860 h 361860"/>
                  <a:gd name="connsiteX58" fmla="*/ 0 w 361862"/>
                  <a:gd name="connsiteY58" fmla="*/ 180930 h 361860"/>
                  <a:gd name="connsiteX59" fmla="*/ 180931 w 361862"/>
                  <a:gd name="connsiteY59" fmla="*/ 0 h 3618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361862" h="361860">
                    <a:moveTo>
                      <a:pt x="213718" y="214335"/>
                    </a:moveTo>
                    <a:lnTo>
                      <a:pt x="213718" y="297270"/>
                    </a:lnTo>
                    <a:lnTo>
                      <a:pt x="289636" y="297270"/>
                    </a:lnTo>
                    <a:lnTo>
                      <a:pt x="294197" y="294195"/>
                    </a:lnTo>
                    <a:lnTo>
                      <a:pt x="296653" y="290552"/>
                    </a:lnTo>
                    <a:lnTo>
                      <a:pt x="296653" y="214335"/>
                    </a:lnTo>
                    <a:close/>
                    <a:moveTo>
                      <a:pt x="68582" y="214335"/>
                    </a:moveTo>
                    <a:lnTo>
                      <a:pt x="68582" y="294813"/>
                    </a:lnTo>
                    <a:lnTo>
                      <a:pt x="72226" y="297270"/>
                    </a:lnTo>
                    <a:lnTo>
                      <a:pt x="151517" y="297270"/>
                    </a:lnTo>
                    <a:lnTo>
                      <a:pt x="151517" y="214335"/>
                    </a:lnTo>
                    <a:close/>
                    <a:moveTo>
                      <a:pt x="213718" y="64591"/>
                    </a:moveTo>
                    <a:lnTo>
                      <a:pt x="213718" y="147526"/>
                    </a:lnTo>
                    <a:lnTo>
                      <a:pt x="296653" y="147526"/>
                    </a:lnTo>
                    <a:lnTo>
                      <a:pt x="296653" y="71308"/>
                    </a:lnTo>
                    <a:lnTo>
                      <a:pt x="294197" y="67665"/>
                    </a:lnTo>
                    <a:lnTo>
                      <a:pt x="289638" y="64591"/>
                    </a:lnTo>
                    <a:close/>
                    <a:moveTo>
                      <a:pt x="72224" y="64591"/>
                    </a:moveTo>
                    <a:lnTo>
                      <a:pt x="68582" y="67047"/>
                    </a:lnTo>
                    <a:lnTo>
                      <a:pt x="68582" y="147526"/>
                    </a:lnTo>
                    <a:lnTo>
                      <a:pt x="151517" y="147526"/>
                    </a:lnTo>
                    <a:lnTo>
                      <a:pt x="151517" y="64591"/>
                    </a:lnTo>
                    <a:close/>
                    <a:moveTo>
                      <a:pt x="180931" y="20749"/>
                    </a:moveTo>
                    <a:cubicBezTo>
                      <a:pt x="158815" y="20749"/>
                      <a:pt x="137745" y="25231"/>
                      <a:pt x="118581" y="33337"/>
                    </a:cubicBezTo>
                    <a:lnTo>
                      <a:pt x="101838" y="44625"/>
                    </a:lnTo>
                    <a:lnTo>
                      <a:pt x="171483" y="44625"/>
                    </a:lnTo>
                    <a:lnTo>
                      <a:pt x="171483" y="167492"/>
                    </a:lnTo>
                    <a:lnTo>
                      <a:pt x="48616" y="167492"/>
                    </a:lnTo>
                    <a:lnTo>
                      <a:pt x="48616" y="95918"/>
                    </a:lnTo>
                    <a:lnTo>
                      <a:pt x="33337" y="118580"/>
                    </a:lnTo>
                    <a:cubicBezTo>
                      <a:pt x="25231" y="137744"/>
                      <a:pt x="20749" y="158814"/>
                      <a:pt x="20749" y="180930"/>
                    </a:cubicBezTo>
                    <a:cubicBezTo>
                      <a:pt x="20749" y="203047"/>
                      <a:pt x="25231" y="224116"/>
                      <a:pt x="33337" y="243280"/>
                    </a:cubicBezTo>
                    <a:lnTo>
                      <a:pt x="48616" y="265942"/>
                    </a:lnTo>
                    <a:lnTo>
                      <a:pt x="48616" y="194368"/>
                    </a:lnTo>
                    <a:lnTo>
                      <a:pt x="171483" y="194368"/>
                    </a:lnTo>
                    <a:lnTo>
                      <a:pt x="171483" y="317235"/>
                    </a:lnTo>
                    <a:lnTo>
                      <a:pt x="101838" y="317235"/>
                    </a:lnTo>
                    <a:lnTo>
                      <a:pt x="118581" y="328523"/>
                    </a:lnTo>
                    <a:cubicBezTo>
                      <a:pt x="137745" y="336629"/>
                      <a:pt x="158815" y="341111"/>
                      <a:pt x="180931" y="341111"/>
                    </a:cubicBezTo>
                    <a:cubicBezTo>
                      <a:pt x="203048" y="341111"/>
                      <a:pt x="224117" y="336629"/>
                      <a:pt x="243281" y="328523"/>
                    </a:cubicBezTo>
                    <a:lnTo>
                      <a:pt x="260024" y="317235"/>
                    </a:lnTo>
                    <a:lnTo>
                      <a:pt x="193752" y="317235"/>
                    </a:lnTo>
                    <a:lnTo>
                      <a:pt x="193752" y="194368"/>
                    </a:lnTo>
                    <a:lnTo>
                      <a:pt x="316618" y="194368"/>
                    </a:lnTo>
                    <a:lnTo>
                      <a:pt x="316618" y="260940"/>
                    </a:lnTo>
                    <a:lnTo>
                      <a:pt x="328525" y="243280"/>
                    </a:lnTo>
                    <a:cubicBezTo>
                      <a:pt x="336631" y="224116"/>
                      <a:pt x="341113" y="203047"/>
                      <a:pt x="341113" y="180930"/>
                    </a:cubicBezTo>
                    <a:cubicBezTo>
                      <a:pt x="341113" y="158814"/>
                      <a:pt x="336631" y="137744"/>
                      <a:pt x="328525" y="118580"/>
                    </a:cubicBezTo>
                    <a:lnTo>
                      <a:pt x="316618" y="100920"/>
                    </a:lnTo>
                    <a:lnTo>
                      <a:pt x="316618" y="167492"/>
                    </a:lnTo>
                    <a:lnTo>
                      <a:pt x="193752" y="167492"/>
                    </a:lnTo>
                    <a:lnTo>
                      <a:pt x="193752" y="44625"/>
                    </a:lnTo>
                    <a:lnTo>
                      <a:pt x="260024" y="44625"/>
                    </a:lnTo>
                    <a:lnTo>
                      <a:pt x="243281" y="33337"/>
                    </a:lnTo>
                    <a:cubicBezTo>
                      <a:pt x="224117" y="25231"/>
                      <a:pt x="203048" y="20749"/>
                      <a:pt x="180931" y="20749"/>
                    </a:cubicBezTo>
                    <a:close/>
                    <a:moveTo>
                      <a:pt x="180931" y="0"/>
                    </a:moveTo>
                    <a:cubicBezTo>
                      <a:pt x="280856" y="0"/>
                      <a:pt x="361862" y="81005"/>
                      <a:pt x="361862" y="180930"/>
                    </a:cubicBezTo>
                    <a:cubicBezTo>
                      <a:pt x="361862" y="280855"/>
                      <a:pt x="280856" y="361860"/>
                      <a:pt x="180931" y="361860"/>
                    </a:cubicBezTo>
                    <a:cubicBezTo>
                      <a:pt x="81006" y="361860"/>
                      <a:pt x="0" y="280855"/>
                      <a:pt x="0" y="180930"/>
                    </a:cubicBezTo>
                    <a:cubicBezTo>
                      <a:pt x="0" y="81005"/>
                      <a:pt x="81006" y="0"/>
                      <a:pt x="180931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41" name="テキスト ボックス 340">
                <a:extLst>
                  <a:ext uri="{FF2B5EF4-FFF2-40B4-BE49-F238E27FC236}">
                    <a16:creationId xmlns:a16="http://schemas.microsoft.com/office/drawing/2014/main" id="{714A0806-1E80-0849-856A-A78121A743A8}"/>
                  </a:ext>
                </a:extLst>
              </p:cNvPr>
              <p:cNvSpPr txBox="1"/>
              <p:nvPr/>
            </p:nvSpPr>
            <p:spPr>
              <a:xfrm>
                <a:off x="1084265" y="4450131"/>
                <a:ext cx="526035" cy="23184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千 円</a:t>
                </a:r>
              </a:p>
            </p:txBody>
          </p:sp>
          <p:sp>
            <p:nvSpPr>
              <p:cNvPr id="342" name="フリーフォーム: 図形 341">
                <a:extLst>
                  <a:ext uri="{FF2B5EF4-FFF2-40B4-BE49-F238E27FC236}">
                    <a16:creationId xmlns:a16="http://schemas.microsoft.com/office/drawing/2014/main" id="{6F978877-498A-1347-E46B-2228506A1E2C}"/>
                  </a:ext>
                </a:extLst>
              </p:cNvPr>
              <p:cNvSpPr/>
              <p:nvPr/>
            </p:nvSpPr>
            <p:spPr>
              <a:xfrm>
                <a:off x="2343609" y="4697496"/>
                <a:ext cx="904416" cy="1102360"/>
              </a:xfrm>
              <a:custGeom>
                <a:avLst/>
                <a:gdLst>
                  <a:gd name="connsiteX0" fmla="*/ 452208 w 904416"/>
                  <a:gd name="connsiteY0" fmla="*/ 0 h 1102360"/>
                  <a:gd name="connsiteX1" fmla="*/ 628228 w 904416"/>
                  <a:gd name="connsiteY1" fmla="*/ 43314 h 1102360"/>
                  <a:gd name="connsiteX2" fmla="*/ 682597 w 904416"/>
                  <a:gd name="connsiteY2" fmla="*/ 79284 h 1102360"/>
                  <a:gd name="connsiteX3" fmla="*/ 698138 w 904416"/>
                  <a:gd name="connsiteY3" fmla="*/ 65213 h 1102360"/>
                  <a:gd name="connsiteX4" fmla="*/ 737252 w 904416"/>
                  <a:gd name="connsiteY4" fmla="*/ 54609 h 1102360"/>
                  <a:gd name="connsiteX5" fmla="*/ 837740 w 904416"/>
                  <a:gd name="connsiteY5" fmla="*/ 189547 h 1102360"/>
                  <a:gd name="connsiteX6" fmla="*/ 829843 w 904416"/>
                  <a:gd name="connsiteY6" fmla="*/ 242071 h 1102360"/>
                  <a:gd name="connsiteX7" fmla="*/ 828213 w 904416"/>
                  <a:gd name="connsiteY7" fmla="*/ 245317 h 1102360"/>
                  <a:gd name="connsiteX8" fmla="*/ 868879 w 904416"/>
                  <a:gd name="connsiteY8" fmla="*/ 336636 h 1102360"/>
                  <a:gd name="connsiteX9" fmla="*/ 904416 w 904416"/>
                  <a:gd name="connsiteY9" fmla="*/ 551180 h 1102360"/>
                  <a:gd name="connsiteX10" fmla="*/ 868879 w 904416"/>
                  <a:gd name="connsiteY10" fmla="*/ 765724 h 1102360"/>
                  <a:gd name="connsiteX11" fmla="*/ 830780 w 904416"/>
                  <a:gd name="connsiteY11" fmla="*/ 851280 h 1102360"/>
                  <a:gd name="connsiteX12" fmla="*/ 837740 w 904416"/>
                  <a:gd name="connsiteY12" fmla="*/ 897572 h 1102360"/>
                  <a:gd name="connsiteX13" fmla="*/ 737252 w 904416"/>
                  <a:gd name="connsiteY13" fmla="*/ 1032510 h 1102360"/>
                  <a:gd name="connsiteX14" fmla="*/ 698138 w 904416"/>
                  <a:gd name="connsiteY14" fmla="*/ 1021906 h 1102360"/>
                  <a:gd name="connsiteX15" fmla="*/ 692323 w 904416"/>
                  <a:gd name="connsiteY15" fmla="*/ 1016642 h 1102360"/>
                  <a:gd name="connsiteX16" fmla="*/ 628228 w 904416"/>
                  <a:gd name="connsiteY16" fmla="*/ 1059046 h 1102360"/>
                  <a:gd name="connsiteX17" fmla="*/ 452208 w 904416"/>
                  <a:gd name="connsiteY17" fmla="*/ 1102360 h 1102360"/>
                  <a:gd name="connsiteX18" fmla="*/ 276188 w 904416"/>
                  <a:gd name="connsiteY18" fmla="*/ 1059046 h 1102360"/>
                  <a:gd name="connsiteX19" fmla="*/ 209443 w 904416"/>
                  <a:gd name="connsiteY19" fmla="*/ 1014888 h 1102360"/>
                  <a:gd name="connsiteX20" fmla="*/ 201691 w 904416"/>
                  <a:gd name="connsiteY20" fmla="*/ 1021906 h 1102360"/>
                  <a:gd name="connsiteX21" fmla="*/ 162577 w 904416"/>
                  <a:gd name="connsiteY21" fmla="*/ 1032510 h 1102360"/>
                  <a:gd name="connsiteX22" fmla="*/ 62089 w 904416"/>
                  <a:gd name="connsiteY22" fmla="*/ 897572 h 1102360"/>
                  <a:gd name="connsiteX23" fmla="*/ 69986 w 904416"/>
                  <a:gd name="connsiteY23" fmla="*/ 845048 h 1102360"/>
                  <a:gd name="connsiteX24" fmla="*/ 70450 w 904416"/>
                  <a:gd name="connsiteY24" fmla="*/ 844125 h 1102360"/>
                  <a:gd name="connsiteX25" fmla="*/ 35537 w 904416"/>
                  <a:gd name="connsiteY25" fmla="*/ 765724 h 1102360"/>
                  <a:gd name="connsiteX26" fmla="*/ 0 w 904416"/>
                  <a:gd name="connsiteY26" fmla="*/ 551180 h 1102360"/>
                  <a:gd name="connsiteX27" fmla="*/ 35537 w 904416"/>
                  <a:gd name="connsiteY27" fmla="*/ 336636 h 1102360"/>
                  <a:gd name="connsiteX28" fmla="*/ 74046 w 904416"/>
                  <a:gd name="connsiteY28" fmla="*/ 250159 h 1102360"/>
                  <a:gd name="connsiteX29" fmla="*/ 69986 w 904416"/>
                  <a:gd name="connsiteY29" fmla="*/ 242071 h 1102360"/>
                  <a:gd name="connsiteX30" fmla="*/ 62089 w 904416"/>
                  <a:gd name="connsiteY30" fmla="*/ 189547 h 1102360"/>
                  <a:gd name="connsiteX31" fmla="*/ 162577 w 904416"/>
                  <a:gd name="connsiteY31" fmla="*/ 54609 h 1102360"/>
                  <a:gd name="connsiteX32" fmla="*/ 201691 w 904416"/>
                  <a:gd name="connsiteY32" fmla="*/ 65213 h 1102360"/>
                  <a:gd name="connsiteX33" fmla="*/ 219169 w 904416"/>
                  <a:gd name="connsiteY33" fmla="*/ 81037 h 1102360"/>
                  <a:gd name="connsiteX34" fmla="*/ 276188 w 904416"/>
                  <a:gd name="connsiteY34" fmla="*/ 43314 h 1102360"/>
                  <a:gd name="connsiteX35" fmla="*/ 452208 w 904416"/>
                  <a:gd name="connsiteY35" fmla="*/ 0 h 11023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904416" h="1102360">
                    <a:moveTo>
                      <a:pt x="452208" y="0"/>
                    </a:moveTo>
                    <a:cubicBezTo>
                      <a:pt x="514645" y="0"/>
                      <a:pt x="574126" y="15423"/>
                      <a:pt x="628228" y="43314"/>
                    </a:cubicBezTo>
                    <a:lnTo>
                      <a:pt x="682597" y="79284"/>
                    </a:lnTo>
                    <a:lnTo>
                      <a:pt x="698138" y="65213"/>
                    </a:lnTo>
                    <a:cubicBezTo>
                      <a:pt x="710160" y="58385"/>
                      <a:pt x="723378" y="54609"/>
                      <a:pt x="737252" y="54609"/>
                    </a:cubicBezTo>
                    <a:cubicBezTo>
                      <a:pt x="792750" y="54609"/>
                      <a:pt x="837740" y="115023"/>
                      <a:pt x="837740" y="189547"/>
                    </a:cubicBezTo>
                    <a:cubicBezTo>
                      <a:pt x="837740" y="208178"/>
                      <a:pt x="834928" y="225927"/>
                      <a:pt x="829843" y="242071"/>
                    </a:cubicBezTo>
                    <a:lnTo>
                      <a:pt x="828213" y="245317"/>
                    </a:lnTo>
                    <a:lnTo>
                      <a:pt x="868879" y="336636"/>
                    </a:lnTo>
                    <a:cubicBezTo>
                      <a:pt x="891762" y="402579"/>
                      <a:pt x="904416" y="475078"/>
                      <a:pt x="904416" y="551180"/>
                    </a:cubicBezTo>
                    <a:cubicBezTo>
                      <a:pt x="904416" y="627282"/>
                      <a:pt x="891762" y="699782"/>
                      <a:pt x="868879" y="765724"/>
                    </a:cubicBezTo>
                    <a:lnTo>
                      <a:pt x="830780" y="851280"/>
                    </a:lnTo>
                    <a:lnTo>
                      <a:pt x="837740" y="897572"/>
                    </a:lnTo>
                    <a:cubicBezTo>
                      <a:pt x="837740" y="972096"/>
                      <a:pt x="792750" y="1032510"/>
                      <a:pt x="737252" y="1032510"/>
                    </a:cubicBezTo>
                    <a:cubicBezTo>
                      <a:pt x="723378" y="1032510"/>
                      <a:pt x="710160" y="1028734"/>
                      <a:pt x="698138" y="1021906"/>
                    </a:cubicBezTo>
                    <a:lnTo>
                      <a:pt x="692323" y="1016642"/>
                    </a:lnTo>
                    <a:lnTo>
                      <a:pt x="628228" y="1059046"/>
                    </a:lnTo>
                    <a:cubicBezTo>
                      <a:pt x="574126" y="1086937"/>
                      <a:pt x="514645" y="1102360"/>
                      <a:pt x="452208" y="1102360"/>
                    </a:cubicBezTo>
                    <a:cubicBezTo>
                      <a:pt x="389771" y="1102360"/>
                      <a:pt x="330289" y="1086937"/>
                      <a:pt x="276188" y="1059046"/>
                    </a:cubicBezTo>
                    <a:lnTo>
                      <a:pt x="209443" y="1014888"/>
                    </a:lnTo>
                    <a:lnTo>
                      <a:pt x="201691" y="1021906"/>
                    </a:lnTo>
                    <a:cubicBezTo>
                      <a:pt x="189669" y="1028734"/>
                      <a:pt x="176451" y="1032510"/>
                      <a:pt x="162577" y="1032510"/>
                    </a:cubicBezTo>
                    <a:cubicBezTo>
                      <a:pt x="107079" y="1032510"/>
                      <a:pt x="62089" y="972096"/>
                      <a:pt x="62089" y="897572"/>
                    </a:cubicBezTo>
                    <a:cubicBezTo>
                      <a:pt x="62089" y="878941"/>
                      <a:pt x="64901" y="861192"/>
                      <a:pt x="69986" y="845048"/>
                    </a:cubicBezTo>
                    <a:lnTo>
                      <a:pt x="70450" y="844125"/>
                    </a:lnTo>
                    <a:lnTo>
                      <a:pt x="35537" y="765724"/>
                    </a:lnTo>
                    <a:cubicBezTo>
                      <a:pt x="12654" y="699782"/>
                      <a:pt x="0" y="627282"/>
                      <a:pt x="0" y="551180"/>
                    </a:cubicBezTo>
                    <a:cubicBezTo>
                      <a:pt x="0" y="475078"/>
                      <a:pt x="12654" y="402579"/>
                      <a:pt x="35537" y="336636"/>
                    </a:cubicBezTo>
                    <a:lnTo>
                      <a:pt x="74046" y="250159"/>
                    </a:lnTo>
                    <a:lnTo>
                      <a:pt x="69986" y="242071"/>
                    </a:lnTo>
                    <a:cubicBezTo>
                      <a:pt x="64901" y="225927"/>
                      <a:pt x="62089" y="208178"/>
                      <a:pt x="62089" y="189547"/>
                    </a:cubicBezTo>
                    <a:cubicBezTo>
                      <a:pt x="62089" y="115023"/>
                      <a:pt x="107079" y="54609"/>
                      <a:pt x="162577" y="54609"/>
                    </a:cubicBezTo>
                    <a:cubicBezTo>
                      <a:pt x="176451" y="54609"/>
                      <a:pt x="189669" y="58385"/>
                      <a:pt x="201691" y="65213"/>
                    </a:cubicBezTo>
                    <a:lnTo>
                      <a:pt x="219169" y="81037"/>
                    </a:lnTo>
                    <a:lnTo>
                      <a:pt x="276188" y="43314"/>
                    </a:lnTo>
                    <a:cubicBezTo>
                      <a:pt x="330289" y="15423"/>
                      <a:pt x="389771" y="0"/>
                      <a:pt x="452208" y="0"/>
                    </a:cubicBezTo>
                    <a:close/>
                  </a:path>
                </a:pathLst>
              </a:custGeom>
              <a:solidFill>
                <a:srgbClr val="FAE3C1"/>
              </a:solidFill>
              <a:ln w="12700" cap="flat" cmpd="sng" algn="ctr">
                <a:solidFill>
                  <a:srgbClr val="DDBB96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43" name="テキスト ボックス 342">
                <a:extLst>
                  <a:ext uri="{FF2B5EF4-FFF2-40B4-BE49-F238E27FC236}">
                    <a16:creationId xmlns:a16="http://schemas.microsoft.com/office/drawing/2014/main" id="{0CBCC624-9766-ADD9-6519-5AD4F0948FCC}"/>
                  </a:ext>
                </a:extLst>
              </p:cNvPr>
              <p:cNvSpPr txBox="1"/>
              <p:nvPr/>
            </p:nvSpPr>
            <p:spPr>
              <a:xfrm>
                <a:off x="2364279" y="4534110"/>
                <a:ext cx="830300" cy="8425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 券</a:t>
                </a:r>
              </a:p>
            </p:txBody>
          </p:sp>
          <p:sp>
            <p:nvSpPr>
              <p:cNvPr id="344" name="テキスト ボックス 343">
                <a:extLst>
                  <a:ext uri="{FF2B5EF4-FFF2-40B4-BE49-F238E27FC236}">
                    <a16:creationId xmlns:a16="http://schemas.microsoft.com/office/drawing/2014/main" id="{6B31E5F6-4690-3754-1436-30D8EB07C0FF}"/>
                  </a:ext>
                </a:extLst>
              </p:cNvPr>
              <p:cNvSpPr txBox="1"/>
              <p:nvPr/>
            </p:nvSpPr>
            <p:spPr>
              <a:xfrm>
                <a:off x="1473789" y="5483277"/>
                <a:ext cx="498512" cy="66733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2A3E4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</a:t>
                </a:r>
              </a:p>
            </p:txBody>
          </p:sp>
          <p:sp>
            <p:nvSpPr>
              <p:cNvPr id="345" name="テキスト ボックス 344">
                <a:extLst>
                  <a:ext uri="{FF2B5EF4-FFF2-40B4-BE49-F238E27FC236}">
                    <a16:creationId xmlns:a16="http://schemas.microsoft.com/office/drawing/2014/main" id="{11A81C1A-8BB7-E205-E1A2-AF19A6AF3D46}"/>
                  </a:ext>
                </a:extLst>
              </p:cNvPr>
              <p:cNvSpPr txBox="1"/>
              <p:nvPr/>
            </p:nvSpPr>
            <p:spPr>
              <a:xfrm>
                <a:off x="3343238" y="6072576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46" name="テキスト ボックス 345">
                <a:extLst>
                  <a:ext uri="{FF2B5EF4-FFF2-40B4-BE49-F238E27FC236}">
                    <a16:creationId xmlns:a16="http://schemas.microsoft.com/office/drawing/2014/main" id="{CBEBDA76-1452-4C86-60EF-A0B7E047D726}"/>
                  </a:ext>
                </a:extLst>
              </p:cNvPr>
              <p:cNvSpPr txBox="1"/>
              <p:nvPr/>
            </p:nvSpPr>
            <p:spPr>
              <a:xfrm>
                <a:off x="1384263" y="4754951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47" name="テキスト ボックス 346">
                <a:extLst>
                  <a:ext uri="{FF2B5EF4-FFF2-40B4-BE49-F238E27FC236}">
                    <a16:creationId xmlns:a16="http://schemas.microsoft.com/office/drawing/2014/main" id="{68936DD1-8CCC-056E-8080-167A084DD399}"/>
                  </a:ext>
                </a:extLst>
              </p:cNvPr>
              <p:cNvSpPr txBox="1"/>
              <p:nvPr/>
            </p:nvSpPr>
            <p:spPr>
              <a:xfrm>
                <a:off x="1295400" y="5022383"/>
                <a:ext cx="834340" cy="39457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 w="6350">
                      <a:solidFill>
                        <a:prstClr val="black"/>
                      </a:solidFill>
                    </a:ln>
                    <a:solidFill>
                      <a:srgbClr val="2C4242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</a:t>
                </a:r>
                <a:endParaRPr kumimoji="0" lang="ja-JP" altLang="en-US" sz="1800" b="0" i="0" u="none" strike="noStrike" kern="0" cap="none" spc="0" normalizeH="0" baseline="0" noProof="0" dirty="0">
                  <a:ln w="6350">
                    <a:solidFill>
                      <a:prstClr val="black"/>
                    </a:solidFill>
                  </a:ln>
                  <a:solidFill>
                    <a:srgbClr val="2C4242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348" name="四角形: 角を丸くする 347">
                <a:extLst>
                  <a:ext uri="{FF2B5EF4-FFF2-40B4-BE49-F238E27FC236}">
                    <a16:creationId xmlns:a16="http://schemas.microsoft.com/office/drawing/2014/main" id="{FEFC72F8-5EF3-C6DE-007D-BA05FBF3FA53}"/>
                  </a:ext>
                </a:extLst>
              </p:cNvPr>
              <p:cNvSpPr/>
              <p:nvPr/>
            </p:nvSpPr>
            <p:spPr>
              <a:xfrm>
                <a:off x="1286523" y="5716101"/>
                <a:ext cx="495504" cy="432676"/>
              </a:xfrm>
              <a:prstGeom prst="roundRect">
                <a:avLst>
                  <a:gd name="adj" fmla="val 38681"/>
                </a:avLst>
              </a:prstGeom>
              <a:solidFill>
                <a:srgbClr val="76818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349" name="グループ化 348">
                <a:extLst>
                  <a:ext uri="{FF2B5EF4-FFF2-40B4-BE49-F238E27FC236}">
                    <a16:creationId xmlns:a16="http://schemas.microsoft.com/office/drawing/2014/main" id="{126F67B2-8326-599E-2EAD-89D00E16B0D4}"/>
                  </a:ext>
                </a:extLst>
              </p:cNvPr>
              <p:cNvGrpSpPr/>
              <p:nvPr/>
            </p:nvGrpSpPr>
            <p:grpSpPr>
              <a:xfrm>
                <a:off x="2562779" y="6072576"/>
                <a:ext cx="151968" cy="143109"/>
                <a:chOff x="2946496" y="6134107"/>
                <a:chExt cx="184132" cy="164299"/>
              </a:xfrm>
            </p:grpSpPr>
            <p:sp>
              <p:nvSpPr>
                <p:cNvPr id="418" name="フリーフォーム: 図形 417">
                  <a:extLst>
                    <a:ext uri="{FF2B5EF4-FFF2-40B4-BE49-F238E27FC236}">
                      <a16:creationId xmlns:a16="http://schemas.microsoft.com/office/drawing/2014/main" id="{13BC9401-E6B9-2158-D6CF-7B7BF1BF7BAF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19" name="フリーフォーム: 図形 418">
                  <a:extLst>
                    <a:ext uri="{FF2B5EF4-FFF2-40B4-BE49-F238E27FC236}">
                      <a16:creationId xmlns:a16="http://schemas.microsoft.com/office/drawing/2014/main" id="{E5DCE2EB-07E9-745F-6074-0C05E5117745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50" name="グループ化 349">
                <a:extLst>
                  <a:ext uri="{FF2B5EF4-FFF2-40B4-BE49-F238E27FC236}">
                    <a16:creationId xmlns:a16="http://schemas.microsoft.com/office/drawing/2014/main" id="{2AA0BA92-EC45-B47D-2F12-31A741FE444E}"/>
                  </a:ext>
                </a:extLst>
              </p:cNvPr>
              <p:cNvGrpSpPr/>
              <p:nvPr/>
            </p:nvGrpSpPr>
            <p:grpSpPr>
              <a:xfrm rot="1533101">
                <a:off x="2660119" y="6003398"/>
                <a:ext cx="167096" cy="134150"/>
                <a:chOff x="2946496" y="6134107"/>
                <a:chExt cx="184132" cy="164299"/>
              </a:xfrm>
            </p:grpSpPr>
            <p:sp>
              <p:nvSpPr>
                <p:cNvPr id="416" name="フリーフォーム: 図形 415">
                  <a:extLst>
                    <a:ext uri="{FF2B5EF4-FFF2-40B4-BE49-F238E27FC236}">
                      <a16:creationId xmlns:a16="http://schemas.microsoft.com/office/drawing/2014/main" id="{309F1710-DB52-D3EE-B378-0B9B65C1C9AB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17" name="フリーフォーム: 図形 416">
                  <a:extLst>
                    <a:ext uri="{FF2B5EF4-FFF2-40B4-BE49-F238E27FC236}">
                      <a16:creationId xmlns:a16="http://schemas.microsoft.com/office/drawing/2014/main" id="{479D6C6A-F867-4BA3-61D6-76AADDE8A8E8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51" name="グループ化 350">
                <a:extLst>
                  <a:ext uri="{FF2B5EF4-FFF2-40B4-BE49-F238E27FC236}">
                    <a16:creationId xmlns:a16="http://schemas.microsoft.com/office/drawing/2014/main" id="{333F1B8F-8202-1B49-B020-A2456AF9AEEC}"/>
                  </a:ext>
                </a:extLst>
              </p:cNvPr>
              <p:cNvGrpSpPr/>
              <p:nvPr/>
            </p:nvGrpSpPr>
            <p:grpSpPr>
              <a:xfrm rot="1533101">
                <a:off x="2750607" y="6074834"/>
                <a:ext cx="167096" cy="134150"/>
                <a:chOff x="2946496" y="6134107"/>
                <a:chExt cx="184132" cy="164299"/>
              </a:xfrm>
            </p:grpSpPr>
            <p:sp>
              <p:nvSpPr>
                <p:cNvPr id="414" name="フリーフォーム: 図形 413">
                  <a:extLst>
                    <a:ext uri="{FF2B5EF4-FFF2-40B4-BE49-F238E27FC236}">
                      <a16:creationId xmlns:a16="http://schemas.microsoft.com/office/drawing/2014/main" id="{5266FA8F-1A5C-BFA8-BBDF-7003D366764B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15" name="フリーフォーム: 図形 414">
                  <a:extLst>
                    <a:ext uri="{FF2B5EF4-FFF2-40B4-BE49-F238E27FC236}">
                      <a16:creationId xmlns:a16="http://schemas.microsoft.com/office/drawing/2014/main" id="{EE3CFFEF-01DD-EA34-04F3-B05415942BA5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52" name="グループ化 351">
                <a:extLst>
                  <a:ext uri="{FF2B5EF4-FFF2-40B4-BE49-F238E27FC236}">
                    <a16:creationId xmlns:a16="http://schemas.microsoft.com/office/drawing/2014/main" id="{64C8E903-C5A3-5EB9-47B1-B2B65DB02CD0}"/>
                  </a:ext>
                </a:extLst>
              </p:cNvPr>
              <p:cNvGrpSpPr/>
              <p:nvPr/>
            </p:nvGrpSpPr>
            <p:grpSpPr>
              <a:xfrm rot="1533101">
                <a:off x="2853001" y="6003396"/>
                <a:ext cx="167096" cy="134150"/>
                <a:chOff x="2946496" y="6134107"/>
                <a:chExt cx="184132" cy="164299"/>
              </a:xfrm>
            </p:grpSpPr>
            <p:sp>
              <p:nvSpPr>
                <p:cNvPr id="412" name="フリーフォーム: 図形 411">
                  <a:extLst>
                    <a:ext uri="{FF2B5EF4-FFF2-40B4-BE49-F238E27FC236}">
                      <a16:creationId xmlns:a16="http://schemas.microsoft.com/office/drawing/2014/main" id="{DE2045AD-85E3-A30A-AEDE-A57A3FCDCF0E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13" name="フリーフォーム: 図形 412">
                  <a:extLst>
                    <a:ext uri="{FF2B5EF4-FFF2-40B4-BE49-F238E27FC236}">
                      <a16:creationId xmlns:a16="http://schemas.microsoft.com/office/drawing/2014/main" id="{3BD7C4C2-8F34-79A5-8F84-ED511A3EEADE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53" name="グループ化 352">
                <a:extLst>
                  <a:ext uri="{FF2B5EF4-FFF2-40B4-BE49-F238E27FC236}">
                    <a16:creationId xmlns:a16="http://schemas.microsoft.com/office/drawing/2014/main" id="{43E3FC06-E9F7-0E14-5A81-4FF3DFE2299B}"/>
                  </a:ext>
                </a:extLst>
              </p:cNvPr>
              <p:cNvGrpSpPr/>
              <p:nvPr/>
            </p:nvGrpSpPr>
            <p:grpSpPr>
              <a:xfrm>
                <a:off x="2981879" y="6091626"/>
                <a:ext cx="151968" cy="143109"/>
                <a:chOff x="2946496" y="6134107"/>
                <a:chExt cx="184132" cy="164299"/>
              </a:xfrm>
            </p:grpSpPr>
            <p:sp>
              <p:nvSpPr>
                <p:cNvPr id="410" name="フリーフォーム: 図形 409">
                  <a:extLst>
                    <a:ext uri="{FF2B5EF4-FFF2-40B4-BE49-F238E27FC236}">
                      <a16:creationId xmlns:a16="http://schemas.microsoft.com/office/drawing/2014/main" id="{65A6AC5A-43C3-FD1B-40A4-20F73843A3BA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11" name="フリーフォーム: 図形 410">
                  <a:extLst>
                    <a:ext uri="{FF2B5EF4-FFF2-40B4-BE49-F238E27FC236}">
                      <a16:creationId xmlns:a16="http://schemas.microsoft.com/office/drawing/2014/main" id="{683ABD0D-D52B-B58E-EF5C-D889774E9A93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54" name="グループ化 353">
                <a:extLst>
                  <a:ext uri="{FF2B5EF4-FFF2-40B4-BE49-F238E27FC236}">
                    <a16:creationId xmlns:a16="http://schemas.microsoft.com/office/drawing/2014/main" id="{B7ED985B-A2FD-21BB-E3FD-3329F74BFC0A}"/>
                  </a:ext>
                </a:extLst>
              </p:cNvPr>
              <p:cNvGrpSpPr/>
              <p:nvPr/>
            </p:nvGrpSpPr>
            <p:grpSpPr>
              <a:xfrm>
                <a:off x="2860435" y="6094007"/>
                <a:ext cx="151968" cy="143109"/>
                <a:chOff x="2946496" y="6134107"/>
                <a:chExt cx="184132" cy="164299"/>
              </a:xfrm>
            </p:grpSpPr>
            <p:sp>
              <p:nvSpPr>
                <p:cNvPr id="408" name="フリーフォーム: 図形 407">
                  <a:extLst>
                    <a:ext uri="{FF2B5EF4-FFF2-40B4-BE49-F238E27FC236}">
                      <a16:creationId xmlns:a16="http://schemas.microsoft.com/office/drawing/2014/main" id="{D5FC9935-931F-55F9-89E5-E2123FA380DB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9" name="フリーフォーム: 図形 408">
                  <a:extLst>
                    <a:ext uri="{FF2B5EF4-FFF2-40B4-BE49-F238E27FC236}">
                      <a16:creationId xmlns:a16="http://schemas.microsoft.com/office/drawing/2014/main" id="{D905AE2E-7AC9-E16A-C97E-43E47BD8607D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355" name="楕円 354">
                <a:extLst>
                  <a:ext uri="{FF2B5EF4-FFF2-40B4-BE49-F238E27FC236}">
                    <a16:creationId xmlns:a16="http://schemas.microsoft.com/office/drawing/2014/main" id="{E850A571-5158-2649-6347-F4698A804F3E}"/>
                  </a:ext>
                </a:extLst>
              </p:cNvPr>
              <p:cNvSpPr/>
              <p:nvPr/>
            </p:nvSpPr>
            <p:spPr>
              <a:xfrm>
                <a:off x="2469205" y="6131409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6" name="楕円 355">
                <a:extLst>
                  <a:ext uri="{FF2B5EF4-FFF2-40B4-BE49-F238E27FC236}">
                    <a16:creationId xmlns:a16="http://schemas.microsoft.com/office/drawing/2014/main" id="{6534547A-AE8D-D28A-77F4-E0DB617C3736}"/>
                  </a:ext>
                </a:extLst>
              </p:cNvPr>
              <p:cNvSpPr/>
              <p:nvPr/>
            </p:nvSpPr>
            <p:spPr>
              <a:xfrm>
                <a:off x="2430268" y="6177518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57" name="楕円 356">
                <a:extLst>
                  <a:ext uri="{FF2B5EF4-FFF2-40B4-BE49-F238E27FC236}">
                    <a16:creationId xmlns:a16="http://schemas.microsoft.com/office/drawing/2014/main" id="{A043F3ED-CED6-F3E5-E823-458CD222271F}"/>
                  </a:ext>
                </a:extLst>
              </p:cNvPr>
              <p:cNvSpPr/>
              <p:nvPr/>
            </p:nvSpPr>
            <p:spPr>
              <a:xfrm rot="20124738">
                <a:off x="2507728" y="6209914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358" name="グループ化 357">
                <a:extLst>
                  <a:ext uri="{FF2B5EF4-FFF2-40B4-BE49-F238E27FC236}">
                    <a16:creationId xmlns:a16="http://schemas.microsoft.com/office/drawing/2014/main" id="{05A84930-0EA3-F1CD-2449-FE3AB3D7280E}"/>
                  </a:ext>
                </a:extLst>
              </p:cNvPr>
              <p:cNvGrpSpPr/>
              <p:nvPr/>
            </p:nvGrpSpPr>
            <p:grpSpPr>
              <a:xfrm rot="20247768">
                <a:off x="2665949" y="6109440"/>
                <a:ext cx="139441" cy="134150"/>
                <a:chOff x="2946496" y="6134107"/>
                <a:chExt cx="184132" cy="164299"/>
              </a:xfrm>
            </p:grpSpPr>
            <p:sp>
              <p:nvSpPr>
                <p:cNvPr id="406" name="フリーフォーム: 図形 405">
                  <a:extLst>
                    <a:ext uri="{FF2B5EF4-FFF2-40B4-BE49-F238E27FC236}">
                      <a16:creationId xmlns:a16="http://schemas.microsoft.com/office/drawing/2014/main" id="{28DE4983-BE58-D17B-6379-57C18E34C6AB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7" name="フリーフォーム: 図形 406">
                  <a:extLst>
                    <a:ext uri="{FF2B5EF4-FFF2-40B4-BE49-F238E27FC236}">
                      <a16:creationId xmlns:a16="http://schemas.microsoft.com/office/drawing/2014/main" id="{CE9A5188-EDFA-21E6-227A-C22DB0D42E86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359" name="フリーフォーム: 図形 358">
                <a:extLst>
                  <a:ext uri="{FF2B5EF4-FFF2-40B4-BE49-F238E27FC236}">
                    <a16:creationId xmlns:a16="http://schemas.microsoft.com/office/drawing/2014/main" id="{2F64FA8B-6100-9A7A-72A6-A14521F72D8A}"/>
                  </a:ext>
                </a:extLst>
              </p:cNvPr>
              <p:cNvSpPr/>
              <p:nvPr/>
            </p:nvSpPr>
            <p:spPr>
              <a:xfrm>
                <a:off x="3552825" y="6201460"/>
                <a:ext cx="1012078" cy="65882"/>
              </a:xfrm>
              <a:custGeom>
                <a:avLst/>
                <a:gdLst>
                  <a:gd name="connsiteX0" fmla="*/ 32941 w 1012078"/>
                  <a:gd name="connsiteY0" fmla="*/ 0 h 65882"/>
                  <a:gd name="connsiteX1" fmla="*/ 56234 w 1012078"/>
                  <a:gd name="connsiteY1" fmla="*/ 9648 h 65882"/>
                  <a:gd name="connsiteX2" fmla="*/ 60688 w 1012078"/>
                  <a:gd name="connsiteY2" fmla="*/ 20401 h 65882"/>
                  <a:gd name="connsiteX3" fmla="*/ 87495 w 1012078"/>
                  <a:gd name="connsiteY3" fmla="*/ 14937 h 65882"/>
                  <a:gd name="connsiteX4" fmla="*/ 177329 w 1012078"/>
                  <a:gd name="connsiteY4" fmla="*/ 21040 h 65882"/>
                  <a:gd name="connsiteX5" fmla="*/ 199787 w 1012078"/>
                  <a:gd name="connsiteY5" fmla="*/ 14842 h 65882"/>
                  <a:gd name="connsiteX6" fmla="*/ 267162 w 1012078"/>
                  <a:gd name="connsiteY6" fmla="*/ 27143 h 65882"/>
                  <a:gd name="connsiteX7" fmla="*/ 296500 w 1012078"/>
                  <a:gd name="connsiteY7" fmla="*/ 21164 h 65882"/>
                  <a:gd name="connsiteX8" fmla="*/ 296500 w 1012078"/>
                  <a:gd name="connsiteY8" fmla="*/ 21040 h 65882"/>
                  <a:gd name="connsiteX9" fmla="*/ 416279 w 1012078"/>
                  <a:gd name="connsiteY9" fmla="*/ 21040 h 65882"/>
                  <a:gd name="connsiteX10" fmla="*/ 438737 w 1012078"/>
                  <a:gd name="connsiteY10" fmla="*/ 14842 h 65882"/>
                  <a:gd name="connsiteX11" fmla="*/ 506112 w 1012078"/>
                  <a:gd name="connsiteY11" fmla="*/ 27143 h 65882"/>
                  <a:gd name="connsiteX12" fmla="*/ 533572 w 1012078"/>
                  <a:gd name="connsiteY12" fmla="*/ 21547 h 65882"/>
                  <a:gd name="connsiteX13" fmla="*/ 533572 w 1012078"/>
                  <a:gd name="connsiteY13" fmla="*/ 21040 h 65882"/>
                  <a:gd name="connsiteX14" fmla="*/ 563516 w 1012078"/>
                  <a:gd name="connsiteY14" fmla="*/ 14937 h 65882"/>
                  <a:gd name="connsiteX15" fmla="*/ 653351 w 1012078"/>
                  <a:gd name="connsiteY15" fmla="*/ 21040 h 65882"/>
                  <a:gd name="connsiteX16" fmla="*/ 743183 w 1012078"/>
                  <a:gd name="connsiteY16" fmla="*/ 27143 h 65882"/>
                  <a:gd name="connsiteX17" fmla="*/ 772522 w 1012078"/>
                  <a:gd name="connsiteY17" fmla="*/ 21164 h 65882"/>
                  <a:gd name="connsiteX18" fmla="*/ 772522 w 1012078"/>
                  <a:gd name="connsiteY18" fmla="*/ 21040 h 65882"/>
                  <a:gd name="connsiteX19" fmla="*/ 892301 w 1012078"/>
                  <a:gd name="connsiteY19" fmla="*/ 21040 h 65882"/>
                  <a:gd name="connsiteX20" fmla="*/ 1012078 w 1012078"/>
                  <a:gd name="connsiteY20" fmla="*/ 21040 h 65882"/>
                  <a:gd name="connsiteX21" fmla="*/ 1012078 w 1012078"/>
                  <a:gd name="connsiteY21" fmla="*/ 59140 h 65882"/>
                  <a:gd name="connsiteX22" fmla="*/ 892301 w 1012078"/>
                  <a:gd name="connsiteY22" fmla="*/ 59140 h 65882"/>
                  <a:gd name="connsiteX23" fmla="*/ 772522 w 1012078"/>
                  <a:gd name="connsiteY23" fmla="*/ 59140 h 65882"/>
                  <a:gd name="connsiteX24" fmla="*/ 772522 w 1012078"/>
                  <a:gd name="connsiteY24" fmla="*/ 59264 h 65882"/>
                  <a:gd name="connsiteX25" fmla="*/ 743183 w 1012078"/>
                  <a:gd name="connsiteY25" fmla="*/ 65243 h 65882"/>
                  <a:gd name="connsiteX26" fmla="*/ 653351 w 1012078"/>
                  <a:gd name="connsiteY26" fmla="*/ 59140 h 65882"/>
                  <a:gd name="connsiteX27" fmla="*/ 563516 w 1012078"/>
                  <a:gd name="connsiteY27" fmla="*/ 53037 h 65882"/>
                  <a:gd name="connsiteX28" fmla="*/ 533572 w 1012078"/>
                  <a:gd name="connsiteY28" fmla="*/ 59140 h 65882"/>
                  <a:gd name="connsiteX29" fmla="*/ 533572 w 1012078"/>
                  <a:gd name="connsiteY29" fmla="*/ 59647 h 65882"/>
                  <a:gd name="connsiteX30" fmla="*/ 506112 w 1012078"/>
                  <a:gd name="connsiteY30" fmla="*/ 65243 h 65882"/>
                  <a:gd name="connsiteX31" fmla="*/ 416279 w 1012078"/>
                  <a:gd name="connsiteY31" fmla="*/ 59140 h 65882"/>
                  <a:gd name="connsiteX32" fmla="*/ 296500 w 1012078"/>
                  <a:gd name="connsiteY32" fmla="*/ 59140 h 65882"/>
                  <a:gd name="connsiteX33" fmla="*/ 296500 w 1012078"/>
                  <a:gd name="connsiteY33" fmla="*/ 59264 h 65882"/>
                  <a:gd name="connsiteX34" fmla="*/ 267162 w 1012078"/>
                  <a:gd name="connsiteY34" fmla="*/ 65243 h 65882"/>
                  <a:gd name="connsiteX35" fmla="*/ 199787 w 1012078"/>
                  <a:gd name="connsiteY35" fmla="*/ 52942 h 65882"/>
                  <a:gd name="connsiteX36" fmla="*/ 177329 w 1012078"/>
                  <a:gd name="connsiteY36" fmla="*/ 59140 h 65882"/>
                  <a:gd name="connsiteX37" fmla="*/ 87495 w 1012078"/>
                  <a:gd name="connsiteY37" fmla="*/ 53037 h 65882"/>
                  <a:gd name="connsiteX38" fmla="*/ 57550 w 1012078"/>
                  <a:gd name="connsiteY38" fmla="*/ 59140 h 65882"/>
                  <a:gd name="connsiteX39" fmla="*/ 57550 w 1012078"/>
                  <a:gd name="connsiteY39" fmla="*/ 53057 h 65882"/>
                  <a:gd name="connsiteX40" fmla="*/ 56234 w 1012078"/>
                  <a:gd name="connsiteY40" fmla="*/ 56234 h 65882"/>
                  <a:gd name="connsiteX41" fmla="*/ 32941 w 1012078"/>
                  <a:gd name="connsiteY41" fmla="*/ 65882 h 65882"/>
                  <a:gd name="connsiteX42" fmla="*/ 0 w 1012078"/>
                  <a:gd name="connsiteY42" fmla="*/ 32941 h 65882"/>
                  <a:gd name="connsiteX43" fmla="*/ 32941 w 1012078"/>
                  <a:gd name="connsiteY43" fmla="*/ 0 h 658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12078" h="65882">
                    <a:moveTo>
                      <a:pt x="32941" y="0"/>
                    </a:moveTo>
                    <a:cubicBezTo>
                      <a:pt x="42037" y="0"/>
                      <a:pt x="50273" y="3687"/>
                      <a:pt x="56234" y="9648"/>
                    </a:cubicBezTo>
                    <a:lnTo>
                      <a:pt x="60688" y="20401"/>
                    </a:lnTo>
                    <a:lnTo>
                      <a:pt x="87495" y="14937"/>
                    </a:lnTo>
                    <a:cubicBezTo>
                      <a:pt x="117440" y="16971"/>
                      <a:pt x="147384" y="37314"/>
                      <a:pt x="177329" y="21040"/>
                    </a:cubicBezTo>
                    <a:cubicBezTo>
                      <a:pt x="184814" y="16972"/>
                      <a:pt x="192301" y="15192"/>
                      <a:pt x="199787" y="14842"/>
                    </a:cubicBezTo>
                    <a:cubicBezTo>
                      <a:pt x="222244" y="13793"/>
                      <a:pt x="244704" y="25617"/>
                      <a:pt x="267162" y="27143"/>
                    </a:cubicBezTo>
                    <a:lnTo>
                      <a:pt x="296500" y="21164"/>
                    </a:lnTo>
                    <a:lnTo>
                      <a:pt x="296500" y="21040"/>
                    </a:lnTo>
                    <a:cubicBezTo>
                      <a:pt x="336427" y="-659"/>
                      <a:pt x="376353" y="42738"/>
                      <a:pt x="416279" y="21040"/>
                    </a:cubicBezTo>
                    <a:cubicBezTo>
                      <a:pt x="423765" y="16972"/>
                      <a:pt x="431251" y="15192"/>
                      <a:pt x="438737" y="14842"/>
                    </a:cubicBezTo>
                    <a:cubicBezTo>
                      <a:pt x="461195" y="13793"/>
                      <a:pt x="483653" y="25617"/>
                      <a:pt x="506112" y="27143"/>
                    </a:cubicBezTo>
                    <a:lnTo>
                      <a:pt x="533572" y="21547"/>
                    </a:lnTo>
                    <a:lnTo>
                      <a:pt x="533572" y="21040"/>
                    </a:lnTo>
                    <a:cubicBezTo>
                      <a:pt x="543553" y="15616"/>
                      <a:pt x="553535" y="14259"/>
                      <a:pt x="563516" y="14937"/>
                    </a:cubicBezTo>
                    <a:cubicBezTo>
                      <a:pt x="593461" y="16971"/>
                      <a:pt x="623406" y="37314"/>
                      <a:pt x="653351" y="21040"/>
                    </a:cubicBezTo>
                    <a:cubicBezTo>
                      <a:pt x="683294" y="4766"/>
                      <a:pt x="713239" y="25108"/>
                      <a:pt x="743183" y="27143"/>
                    </a:cubicBezTo>
                    <a:lnTo>
                      <a:pt x="772522" y="21164"/>
                    </a:lnTo>
                    <a:lnTo>
                      <a:pt x="772522" y="21040"/>
                    </a:lnTo>
                    <a:cubicBezTo>
                      <a:pt x="812448" y="-659"/>
                      <a:pt x="852374" y="42738"/>
                      <a:pt x="892301" y="21040"/>
                    </a:cubicBezTo>
                    <a:cubicBezTo>
                      <a:pt x="932226" y="-659"/>
                      <a:pt x="972152" y="42738"/>
                      <a:pt x="1012078" y="21040"/>
                    </a:cubicBezTo>
                    <a:lnTo>
                      <a:pt x="1012078" y="59140"/>
                    </a:lnTo>
                    <a:cubicBezTo>
                      <a:pt x="972152" y="80838"/>
                      <a:pt x="932226" y="37441"/>
                      <a:pt x="892301" y="59140"/>
                    </a:cubicBezTo>
                    <a:cubicBezTo>
                      <a:pt x="852374" y="80838"/>
                      <a:pt x="812448" y="37441"/>
                      <a:pt x="772522" y="59140"/>
                    </a:cubicBezTo>
                    <a:lnTo>
                      <a:pt x="772522" y="59264"/>
                    </a:lnTo>
                    <a:lnTo>
                      <a:pt x="743183" y="65243"/>
                    </a:lnTo>
                    <a:cubicBezTo>
                      <a:pt x="713239" y="63208"/>
                      <a:pt x="683294" y="42866"/>
                      <a:pt x="653351" y="59140"/>
                    </a:cubicBezTo>
                    <a:cubicBezTo>
                      <a:pt x="623406" y="75414"/>
                      <a:pt x="593461" y="55071"/>
                      <a:pt x="563516" y="53037"/>
                    </a:cubicBezTo>
                    <a:cubicBezTo>
                      <a:pt x="553535" y="52359"/>
                      <a:pt x="543553" y="53716"/>
                      <a:pt x="533572" y="59140"/>
                    </a:cubicBezTo>
                    <a:lnTo>
                      <a:pt x="533572" y="59647"/>
                    </a:lnTo>
                    <a:lnTo>
                      <a:pt x="506112" y="65243"/>
                    </a:lnTo>
                    <a:cubicBezTo>
                      <a:pt x="476167" y="63208"/>
                      <a:pt x="446223" y="42866"/>
                      <a:pt x="416279" y="59140"/>
                    </a:cubicBezTo>
                    <a:cubicBezTo>
                      <a:pt x="376353" y="80838"/>
                      <a:pt x="336427" y="37441"/>
                      <a:pt x="296500" y="59140"/>
                    </a:cubicBezTo>
                    <a:lnTo>
                      <a:pt x="296500" y="59264"/>
                    </a:lnTo>
                    <a:lnTo>
                      <a:pt x="267162" y="65243"/>
                    </a:lnTo>
                    <a:cubicBezTo>
                      <a:pt x="244704" y="63717"/>
                      <a:pt x="222244" y="51893"/>
                      <a:pt x="199787" y="52942"/>
                    </a:cubicBezTo>
                    <a:cubicBezTo>
                      <a:pt x="192301" y="53292"/>
                      <a:pt x="184814" y="55072"/>
                      <a:pt x="177329" y="59140"/>
                    </a:cubicBezTo>
                    <a:cubicBezTo>
                      <a:pt x="147384" y="75414"/>
                      <a:pt x="117440" y="55071"/>
                      <a:pt x="87495" y="53037"/>
                    </a:cubicBezTo>
                    <a:cubicBezTo>
                      <a:pt x="77513" y="52359"/>
                      <a:pt x="67532" y="53716"/>
                      <a:pt x="57550" y="59140"/>
                    </a:cubicBezTo>
                    <a:lnTo>
                      <a:pt x="57550" y="53057"/>
                    </a:lnTo>
                    <a:lnTo>
                      <a:pt x="56234" y="56234"/>
                    </a:lnTo>
                    <a:cubicBezTo>
                      <a:pt x="50273" y="62195"/>
                      <a:pt x="42037" y="65882"/>
                      <a:pt x="32941" y="65882"/>
                    </a:cubicBezTo>
                    <a:cubicBezTo>
                      <a:pt x="14748" y="65882"/>
                      <a:pt x="0" y="51134"/>
                      <a:pt x="0" y="32941"/>
                    </a:cubicBezTo>
                    <a:cubicBezTo>
                      <a:pt x="0" y="14748"/>
                      <a:pt x="14748" y="0"/>
                      <a:pt x="32941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0" name="フリーフォーム: 図形 359">
                <a:extLst>
                  <a:ext uri="{FF2B5EF4-FFF2-40B4-BE49-F238E27FC236}">
                    <a16:creationId xmlns:a16="http://schemas.microsoft.com/office/drawing/2014/main" id="{491E20F4-23AC-126D-83BB-68CB2AC989BF}"/>
                  </a:ext>
                </a:extLst>
              </p:cNvPr>
              <p:cNvSpPr/>
              <p:nvPr/>
            </p:nvSpPr>
            <p:spPr>
              <a:xfrm>
                <a:off x="1674464" y="4453123"/>
                <a:ext cx="2097957" cy="226222"/>
              </a:xfrm>
              <a:custGeom>
                <a:avLst/>
                <a:gdLst>
                  <a:gd name="connsiteX0" fmla="*/ 440258 w 2097957"/>
                  <a:gd name="connsiteY0" fmla="*/ 0 h 226222"/>
                  <a:gd name="connsiteX1" fmla="*/ 540965 w 2097957"/>
                  <a:gd name="connsiteY1" fmla="*/ 33129 h 226222"/>
                  <a:gd name="connsiteX2" fmla="*/ 560257 w 2097957"/>
                  <a:gd name="connsiteY2" fmla="*/ 55853 h 226222"/>
                  <a:gd name="connsiteX3" fmla="*/ 625185 w 2097957"/>
                  <a:gd name="connsiteY3" fmla="*/ 42256 h 226222"/>
                  <a:gd name="connsiteX4" fmla="*/ 1108759 w 2097957"/>
                  <a:gd name="connsiteY4" fmla="*/ 13977 h 226222"/>
                  <a:gd name="connsiteX5" fmla="*/ 1592334 w 2097957"/>
                  <a:gd name="connsiteY5" fmla="*/ 42256 h 226222"/>
                  <a:gd name="connsiteX6" fmla="*/ 1651594 w 2097957"/>
                  <a:gd name="connsiteY6" fmla="*/ 54665 h 226222"/>
                  <a:gd name="connsiteX7" fmla="*/ 1669876 w 2097957"/>
                  <a:gd name="connsiteY7" fmla="*/ 33130 h 226222"/>
                  <a:gd name="connsiteX8" fmla="*/ 1770584 w 2097957"/>
                  <a:gd name="connsiteY8" fmla="*/ 0 h 226222"/>
                  <a:gd name="connsiteX9" fmla="*/ 1871291 w 2097957"/>
                  <a:gd name="connsiteY9" fmla="*/ 33130 h 226222"/>
                  <a:gd name="connsiteX10" fmla="*/ 1884183 w 2097957"/>
                  <a:gd name="connsiteY10" fmla="*/ 48317 h 226222"/>
                  <a:gd name="connsiteX11" fmla="*/ 1908127 w 2097957"/>
                  <a:gd name="connsiteY11" fmla="*/ 36211 h 226222"/>
                  <a:gd name="connsiteX12" fmla="*/ 1970436 w 2097957"/>
                  <a:gd name="connsiteY12" fmla="*/ 21328 h 226222"/>
                  <a:gd name="connsiteX13" fmla="*/ 1929756 w 2097957"/>
                  <a:gd name="connsiteY13" fmla="*/ 63993 h 226222"/>
                  <a:gd name="connsiteX14" fmla="*/ 1906095 w 2097957"/>
                  <a:gd name="connsiteY14" fmla="*/ 85925 h 226222"/>
                  <a:gd name="connsiteX15" fmla="*/ 1909327 w 2097957"/>
                  <a:gd name="connsiteY15" fmla="*/ 98640 h 226222"/>
                  <a:gd name="connsiteX16" fmla="*/ 1923679 w 2097957"/>
                  <a:gd name="connsiteY16" fmla="*/ 93658 h 226222"/>
                  <a:gd name="connsiteX17" fmla="*/ 2068861 w 2097957"/>
                  <a:gd name="connsiteY17" fmla="*/ 30853 h 226222"/>
                  <a:gd name="connsiteX18" fmla="*/ 2097436 w 2097957"/>
                  <a:gd name="connsiteY18" fmla="*/ 81653 h 226222"/>
                  <a:gd name="connsiteX19" fmla="*/ 2065686 w 2097957"/>
                  <a:gd name="connsiteY19" fmla="*/ 151503 h 226222"/>
                  <a:gd name="connsiteX20" fmla="*/ 1976786 w 2097957"/>
                  <a:gd name="connsiteY20" fmla="*/ 135628 h 226222"/>
                  <a:gd name="connsiteX21" fmla="*/ 1905547 w 2097957"/>
                  <a:gd name="connsiteY21" fmla="*/ 149717 h 226222"/>
                  <a:gd name="connsiteX22" fmla="*/ 1903594 w 2097957"/>
                  <a:gd name="connsiteY22" fmla="*/ 150136 h 226222"/>
                  <a:gd name="connsiteX23" fmla="*/ 1901813 w 2097957"/>
                  <a:gd name="connsiteY23" fmla="*/ 157139 h 226222"/>
                  <a:gd name="connsiteX24" fmla="*/ 1770583 w 2097957"/>
                  <a:gd name="connsiteY24" fmla="*/ 226222 h 226222"/>
                  <a:gd name="connsiteX25" fmla="*/ 1628161 w 2097957"/>
                  <a:gd name="connsiteY25" fmla="*/ 113111 h 226222"/>
                  <a:gd name="connsiteX26" fmla="*/ 1630969 w 2097957"/>
                  <a:gd name="connsiteY26" fmla="*/ 102069 h 226222"/>
                  <a:gd name="connsiteX27" fmla="*/ 1491121 w 2097957"/>
                  <a:gd name="connsiteY27" fmla="*/ 78092 h 226222"/>
                  <a:gd name="connsiteX28" fmla="*/ 1108759 w 2097957"/>
                  <a:gd name="connsiteY28" fmla="*/ 61602 h 226222"/>
                  <a:gd name="connsiteX29" fmla="*/ 726397 w 2097957"/>
                  <a:gd name="connsiteY29" fmla="*/ 78092 h 226222"/>
                  <a:gd name="connsiteX30" fmla="*/ 580152 w 2097957"/>
                  <a:gd name="connsiteY30" fmla="*/ 103165 h 226222"/>
                  <a:gd name="connsiteX31" fmla="*/ 582680 w 2097957"/>
                  <a:gd name="connsiteY31" fmla="*/ 113111 h 226222"/>
                  <a:gd name="connsiteX32" fmla="*/ 440259 w 2097957"/>
                  <a:gd name="connsiteY32" fmla="*/ 226222 h 226222"/>
                  <a:gd name="connsiteX33" fmla="*/ 309028 w 2097957"/>
                  <a:gd name="connsiteY33" fmla="*/ 157139 h 226222"/>
                  <a:gd name="connsiteX34" fmla="*/ 307570 w 2097957"/>
                  <a:gd name="connsiteY34" fmla="*/ 151400 h 226222"/>
                  <a:gd name="connsiteX35" fmla="*/ 257126 w 2097957"/>
                  <a:gd name="connsiteY35" fmla="*/ 136227 h 226222"/>
                  <a:gd name="connsiteX36" fmla="*/ 191951 w 2097957"/>
                  <a:gd name="connsiteY36" fmla="*/ 130604 h 226222"/>
                  <a:gd name="connsiteX37" fmla="*/ 148113 w 2097957"/>
                  <a:gd name="connsiteY37" fmla="*/ 134846 h 226222"/>
                  <a:gd name="connsiteX38" fmla="*/ 145480 w 2097957"/>
                  <a:gd name="connsiteY38" fmla="*/ 147939 h 226222"/>
                  <a:gd name="connsiteX39" fmla="*/ 75715 w 2097957"/>
                  <a:gd name="connsiteY39" fmla="*/ 194366 h 226222"/>
                  <a:gd name="connsiteX40" fmla="*/ 0 w 2097957"/>
                  <a:gd name="connsiteY40" fmla="*/ 118350 h 226222"/>
                  <a:gd name="connsiteX41" fmla="*/ 75715 w 2097957"/>
                  <a:gd name="connsiteY41" fmla="*/ 42334 h 226222"/>
                  <a:gd name="connsiteX42" fmla="*/ 105187 w 2097957"/>
                  <a:gd name="connsiteY42" fmla="*/ 48308 h 226222"/>
                  <a:gd name="connsiteX43" fmla="*/ 110865 w 2097957"/>
                  <a:gd name="connsiteY43" fmla="*/ 52152 h 226222"/>
                  <a:gd name="connsiteX44" fmla="*/ 123492 w 2097957"/>
                  <a:gd name="connsiteY44" fmla="*/ 50389 h 226222"/>
                  <a:gd name="connsiteX45" fmla="*/ 188361 w 2097957"/>
                  <a:gd name="connsiteY45" fmla="*/ 58728 h 226222"/>
                  <a:gd name="connsiteX46" fmla="*/ 276846 w 2097957"/>
                  <a:gd name="connsiteY46" fmla="*/ 91753 h 226222"/>
                  <a:gd name="connsiteX47" fmla="*/ 298421 w 2097957"/>
                  <a:gd name="connsiteY47" fmla="*/ 110810 h 226222"/>
                  <a:gd name="connsiteX48" fmla="*/ 309029 w 2097957"/>
                  <a:gd name="connsiteY48" fmla="*/ 69083 h 226222"/>
                  <a:gd name="connsiteX49" fmla="*/ 440258 w 2097957"/>
                  <a:gd name="connsiteY49" fmla="*/ 0 h 2262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2097957" h="226222">
                    <a:moveTo>
                      <a:pt x="440258" y="0"/>
                    </a:moveTo>
                    <a:cubicBezTo>
                      <a:pt x="479587" y="-1"/>
                      <a:pt x="515192" y="12660"/>
                      <a:pt x="540965" y="33129"/>
                    </a:cubicBezTo>
                    <a:lnTo>
                      <a:pt x="560257" y="55853"/>
                    </a:lnTo>
                    <a:lnTo>
                      <a:pt x="625185" y="42256"/>
                    </a:lnTo>
                    <a:cubicBezTo>
                      <a:pt x="748942" y="24784"/>
                      <a:pt x="919911" y="13976"/>
                      <a:pt x="1108759" y="13977"/>
                    </a:cubicBezTo>
                    <a:cubicBezTo>
                      <a:pt x="1297607" y="13977"/>
                      <a:pt x="1468576" y="24784"/>
                      <a:pt x="1592334" y="42256"/>
                    </a:cubicBezTo>
                    <a:lnTo>
                      <a:pt x="1651594" y="54665"/>
                    </a:lnTo>
                    <a:lnTo>
                      <a:pt x="1669876" y="33130"/>
                    </a:lnTo>
                    <a:cubicBezTo>
                      <a:pt x="1695649" y="12660"/>
                      <a:pt x="1731255" y="-1"/>
                      <a:pt x="1770584" y="0"/>
                    </a:cubicBezTo>
                    <a:cubicBezTo>
                      <a:pt x="1809912" y="-1"/>
                      <a:pt x="1845517" y="12661"/>
                      <a:pt x="1871291" y="33130"/>
                    </a:cubicBezTo>
                    <a:lnTo>
                      <a:pt x="1884183" y="48317"/>
                    </a:lnTo>
                    <a:lnTo>
                      <a:pt x="1908127" y="36211"/>
                    </a:lnTo>
                    <a:cubicBezTo>
                      <a:pt x="1937628" y="25694"/>
                      <a:pt x="1965674" y="18682"/>
                      <a:pt x="1970436" y="21328"/>
                    </a:cubicBezTo>
                    <a:cubicBezTo>
                      <a:pt x="1975199" y="23974"/>
                      <a:pt x="1952048" y="44215"/>
                      <a:pt x="1929756" y="63993"/>
                    </a:cubicBezTo>
                    <a:lnTo>
                      <a:pt x="1906095" y="85925"/>
                    </a:lnTo>
                    <a:lnTo>
                      <a:pt x="1909327" y="98640"/>
                    </a:lnTo>
                    <a:lnTo>
                      <a:pt x="1923679" y="93658"/>
                    </a:lnTo>
                    <a:cubicBezTo>
                      <a:pt x="1967162" y="74212"/>
                      <a:pt x="2043461" y="33631"/>
                      <a:pt x="2068861" y="30853"/>
                    </a:cubicBezTo>
                    <a:cubicBezTo>
                      <a:pt x="2102728" y="27149"/>
                      <a:pt x="2097965" y="61545"/>
                      <a:pt x="2097436" y="81653"/>
                    </a:cubicBezTo>
                    <a:cubicBezTo>
                      <a:pt x="2096907" y="101761"/>
                      <a:pt x="2085794" y="142507"/>
                      <a:pt x="2065686" y="151503"/>
                    </a:cubicBezTo>
                    <a:cubicBezTo>
                      <a:pt x="2045578" y="160499"/>
                      <a:pt x="2013828" y="134570"/>
                      <a:pt x="1976786" y="135628"/>
                    </a:cubicBezTo>
                    <a:cubicBezTo>
                      <a:pt x="1958265" y="136157"/>
                      <a:pt x="1931145" y="143433"/>
                      <a:pt x="1905547" y="149717"/>
                    </a:cubicBezTo>
                    <a:lnTo>
                      <a:pt x="1903594" y="150136"/>
                    </a:lnTo>
                    <a:lnTo>
                      <a:pt x="1901813" y="157139"/>
                    </a:lnTo>
                    <a:cubicBezTo>
                      <a:pt x="1880192" y="197736"/>
                      <a:pt x="1829576" y="226222"/>
                      <a:pt x="1770583" y="226222"/>
                    </a:cubicBezTo>
                    <a:cubicBezTo>
                      <a:pt x="1691926" y="226222"/>
                      <a:pt x="1628162" y="175580"/>
                      <a:pt x="1628161" y="113111"/>
                    </a:cubicBezTo>
                    <a:lnTo>
                      <a:pt x="1630969" y="102069"/>
                    </a:lnTo>
                    <a:lnTo>
                      <a:pt x="1491121" y="78092"/>
                    </a:lnTo>
                    <a:cubicBezTo>
                      <a:pt x="1381974" y="67681"/>
                      <a:pt x="1250394" y="61602"/>
                      <a:pt x="1108759" y="61602"/>
                    </a:cubicBezTo>
                    <a:cubicBezTo>
                      <a:pt x="967123" y="61602"/>
                      <a:pt x="835545" y="67681"/>
                      <a:pt x="726397" y="78092"/>
                    </a:cubicBezTo>
                    <a:lnTo>
                      <a:pt x="580152" y="103165"/>
                    </a:lnTo>
                    <a:lnTo>
                      <a:pt x="582680" y="113111"/>
                    </a:lnTo>
                    <a:cubicBezTo>
                      <a:pt x="582681" y="175580"/>
                      <a:pt x="518915" y="226222"/>
                      <a:pt x="440259" y="226222"/>
                    </a:cubicBezTo>
                    <a:cubicBezTo>
                      <a:pt x="381265" y="226222"/>
                      <a:pt x="330649" y="197736"/>
                      <a:pt x="309028" y="157139"/>
                    </a:cubicBezTo>
                    <a:lnTo>
                      <a:pt x="307570" y="151400"/>
                    </a:lnTo>
                    <a:lnTo>
                      <a:pt x="257126" y="136227"/>
                    </a:lnTo>
                    <a:cubicBezTo>
                      <a:pt x="237104" y="132491"/>
                      <a:pt x="215080" y="130483"/>
                      <a:pt x="191951" y="130604"/>
                    </a:cubicBezTo>
                    <a:lnTo>
                      <a:pt x="148113" y="134846"/>
                    </a:lnTo>
                    <a:lnTo>
                      <a:pt x="145480" y="147939"/>
                    </a:lnTo>
                    <a:cubicBezTo>
                      <a:pt x="133986" y="175222"/>
                      <a:pt x="107077" y="194366"/>
                      <a:pt x="75715" y="194366"/>
                    </a:cubicBezTo>
                    <a:cubicBezTo>
                      <a:pt x="33899" y="194366"/>
                      <a:pt x="0" y="160332"/>
                      <a:pt x="0" y="118350"/>
                    </a:cubicBezTo>
                    <a:cubicBezTo>
                      <a:pt x="0" y="76368"/>
                      <a:pt x="33899" y="42334"/>
                      <a:pt x="75715" y="42334"/>
                    </a:cubicBezTo>
                    <a:cubicBezTo>
                      <a:pt x="86169" y="42334"/>
                      <a:pt x="96128" y="44461"/>
                      <a:pt x="105187" y="48308"/>
                    </a:cubicBezTo>
                    <a:lnTo>
                      <a:pt x="110865" y="52152"/>
                    </a:lnTo>
                    <a:lnTo>
                      <a:pt x="123492" y="50389"/>
                    </a:lnTo>
                    <a:cubicBezTo>
                      <a:pt x="143868" y="50990"/>
                      <a:pt x="165812" y="53702"/>
                      <a:pt x="188361" y="58728"/>
                    </a:cubicBezTo>
                    <a:cubicBezTo>
                      <a:pt x="222184" y="66268"/>
                      <a:pt x="252564" y="77943"/>
                      <a:pt x="276846" y="91753"/>
                    </a:cubicBezTo>
                    <a:lnTo>
                      <a:pt x="298421" y="110810"/>
                    </a:lnTo>
                    <a:lnTo>
                      <a:pt x="309029" y="69083"/>
                    </a:lnTo>
                    <a:cubicBezTo>
                      <a:pt x="330650" y="28485"/>
                      <a:pt x="381266" y="0"/>
                      <a:pt x="440258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361" name="グループ化 360">
                <a:extLst>
                  <a:ext uri="{FF2B5EF4-FFF2-40B4-BE49-F238E27FC236}">
                    <a16:creationId xmlns:a16="http://schemas.microsoft.com/office/drawing/2014/main" id="{9E1496D3-75C0-022A-F477-E3E99E1C729A}"/>
                  </a:ext>
                </a:extLst>
              </p:cNvPr>
              <p:cNvGrpSpPr/>
              <p:nvPr/>
            </p:nvGrpSpPr>
            <p:grpSpPr>
              <a:xfrm>
                <a:off x="1116689" y="4678473"/>
                <a:ext cx="163722" cy="152679"/>
                <a:chOff x="506692" y="4935341"/>
                <a:chExt cx="184132" cy="182549"/>
              </a:xfrm>
            </p:grpSpPr>
            <p:sp>
              <p:nvSpPr>
                <p:cNvPr id="404" name="フリーフォーム: 図形 403">
                  <a:extLst>
                    <a:ext uri="{FF2B5EF4-FFF2-40B4-BE49-F238E27FC236}">
                      <a16:creationId xmlns:a16="http://schemas.microsoft.com/office/drawing/2014/main" id="{383394B4-E8D1-B936-3DB0-0B1CEA863D6A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5" name="フリーフォーム: 図形 404">
                  <a:extLst>
                    <a:ext uri="{FF2B5EF4-FFF2-40B4-BE49-F238E27FC236}">
                      <a16:creationId xmlns:a16="http://schemas.microsoft.com/office/drawing/2014/main" id="{8B9CE2D3-AC6E-A54E-A924-D4409252A7C7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62" name="グループ化 361">
                <a:extLst>
                  <a:ext uri="{FF2B5EF4-FFF2-40B4-BE49-F238E27FC236}">
                    <a16:creationId xmlns:a16="http://schemas.microsoft.com/office/drawing/2014/main" id="{9BA08393-C004-BD87-4BEF-D6E9A1F5C6D9}"/>
                  </a:ext>
                </a:extLst>
              </p:cNvPr>
              <p:cNvGrpSpPr/>
              <p:nvPr/>
            </p:nvGrpSpPr>
            <p:grpSpPr>
              <a:xfrm rot="20856630">
                <a:off x="1010913" y="4675083"/>
                <a:ext cx="163722" cy="152679"/>
                <a:chOff x="506692" y="4935341"/>
                <a:chExt cx="184132" cy="182549"/>
              </a:xfrm>
            </p:grpSpPr>
            <p:sp>
              <p:nvSpPr>
                <p:cNvPr id="402" name="フリーフォーム: 図形 401">
                  <a:extLst>
                    <a:ext uri="{FF2B5EF4-FFF2-40B4-BE49-F238E27FC236}">
                      <a16:creationId xmlns:a16="http://schemas.microsoft.com/office/drawing/2014/main" id="{C1ED19BD-C274-8F76-B00F-B8CA243D5C60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3" name="フリーフォーム: 図形 402">
                  <a:extLst>
                    <a:ext uri="{FF2B5EF4-FFF2-40B4-BE49-F238E27FC236}">
                      <a16:creationId xmlns:a16="http://schemas.microsoft.com/office/drawing/2014/main" id="{D3E950A1-FDDC-3A80-D8E6-896066065B58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363" name="グループ化 362">
                <a:extLst>
                  <a:ext uri="{FF2B5EF4-FFF2-40B4-BE49-F238E27FC236}">
                    <a16:creationId xmlns:a16="http://schemas.microsoft.com/office/drawing/2014/main" id="{59078C5A-74E8-C1B1-2246-C26952B73F10}"/>
                  </a:ext>
                </a:extLst>
              </p:cNvPr>
              <p:cNvGrpSpPr/>
              <p:nvPr/>
            </p:nvGrpSpPr>
            <p:grpSpPr>
              <a:xfrm rot="20856630">
                <a:off x="989482" y="4772714"/>
                <a:ext cx="163722" cy="152679"/>
                <a:chOff x="506692" y="4935341"/>
                <a:chExt cx="184132" cy="182549"/>
              </a:xfrm>
            </p:grpSpPr>
            <p:sp>
              <p:nvSpPr>
                <p:cNvPr id="400" name="フリーフォーム: 図形 399">
                  <a:extLst>
                    <a:ext uri="{FF2B5EF4-FFF2-40B4-BE49-F238E27FC236}">
                      <a16:creationId xmlns:a16="http://schemas.microsoft.com/office/drawing/2014/main" id="{7CC4D587-4798-CA03-3B4F-3C4EF5BBCD65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1" name="フリーフォーム: 図形 400">
                  <a:extLst>
                    <a:ext uri="{FF2B5EF4-FFF2-40B4-BE49-F238E27FC236}">
                      <a16:creationId xmlns:a16="http://schemas.microsoft.com/office/drawing/2014/main" id="{4498C6FA-70F4-146A-8C79-7F897D554330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364" name="楕円 363">
                <a:extLst>
                  <a:ext uri="{FF2B5EF4-FFF2-40B4-BE49-F238E27FC236}">
                    <a16:creationId xmlns:a16="http://schemas.microsoft.com/office/drawing/2014/main" id="{6E0C4080-68EE-A167-3EA7-FD67DA96BF73}"/>
                  </a:ext>
                </a:extLst>
              </p:cNvPr>
              <p:cNvSpPr/>
              <p:nvPr/>
            </p:nvSpPr>
            <p:spPr>
              <a:xfrm>
                <a:off x="1905096" y="6082238"/>
                <a:ext cx="147112" cy="147112"/>
              </a:xfrm>
              <a:prstGeom prst="ellipse">
                <a:avLst/>
              </a:pr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5" name="楕円 364">
                <a:extLst>
                  <a:ext uri="{FF2B5EF4-FFF2-40B4-BE49-F238E27FC236}">
                    <a16:creationId xmlns:a16="http://schemas.microsoft.com/office/drawing/2014/main" id="{086BE8B8-2763-5002-6CCE-CC65127237C3}"/>
                  </a:ext>
                </a:extLst>
              </p:cNvPr>
              <p:cNvSpPr/>
              <p:nvPr/>
            </p:nvSpPr>
            <p:spPr>
              <a:xfrm>
                <a:off x="2051743" y="6137423"/>
                <a:ext cx="113538" cy="113538"/>
              </a:xfrm>
              <a:prstGeom prst="ellipse">
                <a:avLst/>
              </a:pr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6" name="フリーフォーム: 図形 365">
                <a:extLst>
                  <a:ext uri="{FF2B5EF4-FFF2-40B4-BE49-F238E27FC236}">
                    <a16:creationId xmlns:a16="http://schemas.microsoft.com/office/drawing/2014/main" id="{5EF3600C-589F-E82A-D132-A69C11840943}"/>
                  </a:ext>
                </a:extLst>
              </p:cNvPr>
              <p:cNvSpPr/>
              <p:nvPr/>
            </p:nvSpPr>
            <p:spPr>
              <a:xfrm>
                <a:off x="2118792" y="4721485"/>
                <a:ext cx="253028" cy="357803"/>
              </a:xfrm>
              <a:custGeom>
                <a:avLst/>
                <a:gdLst>
                  <a:gd name="connsiteX0" fmla="*/ 151914 w 253028"/>
                  <a:gd name="connsiteY0" fmla="*/ 282575 h 357803"/>
                  <a:gd name="connsiteX1" fmla="*/ 189528 w 253028"/>
                  <a:gd name="connsiteY1" fmla="*/ 320189 h 357803"/>
                  <a:gd name="connsiteX2" fmla="*/ 151914 w 253028"/>
                  <a:gd name="connsiteY2" fmla="*/ 357803 h 357803"/>
                  <a:gd name="connsiteX3" fmla="*/ 114300 w 253028"/>
                  <a:gd name="connsiteY3" fmla="*/ 320189 h 357803"/>
                  <a:gd name="connsiteX4" fmla="*/ 151914 w 253028"/>
                  <a:gd name="connsiteY4" fmla="*/ 282575 h 357803"/>
                  <a:gd name="connsiteX5" fmla="*/ 104289 w 253028"/>
                  <a:gd name="connsiteY5" fmla="*/ 225425 h 357803"/>
                  <a:gd name="connsiteX6" fmla="*/ 141903 w 253028"/>
                  <a:gd name="connsiteY6" fmla="*/ 263039 h 357803"/>
                  <a:gd name="connsiteX7" fmla="*/ 104289 w 253028"/>
                  <a:gd name="connsiteY7" fmla="*/ 300653 h 357803"/>
                  <a:gd name="connsiteX8" fmla="*/ 100213 w 253028"/>
                  <a:gd name="connsiteY8" fmla="*/ 298965 h 357803"/>
                  <a:gd name="connsiteX9" fmla="*/ 89611 w 253028"/>
                  <a:gd name="connsiteY9" fmla="*/ 324561 h 357803"/>
                  <a:gd name="connsiteX10" fmla="*/ 63014 w 253028"/>
                  <a:gd name="connsiteY10" fmla="*/ 335578 h 357803"/>
                  <a:gd name="connsiteX11" fmla="*/ 25400 w 253028"/>
                  <a:gd name="connsiteY11" fmla="*/ 297964 h 357803"/>
                  <a:gd name="connsiteX12" fmla="*/ 63014 w 253028"/>
                  <a:gd name="connsiteY12" fmla="*/ 260350 h 357803"/>
                  <a:gd name="connsiteX13" fmla="*/ 67089 w 253028"/>
                  <a:gd name="connsiteY13" fmla="*/ 262038 h 357803"/>
                  <a:gd name="connsiteX14" fmla="*/ 77692 w 253028"/>
                  <a:gd name="connsiteY14" fmla="*/ 236442 h 357803"/>
                  <a:gd name="connsiteX15" fmla="*/ 104289 w 253028"/>
                  <a:gd name="connsiteY15" fmla="*/ 225425 h 357803"/>
                  <a:gd name="connsiteX16" fmla="*/ 215414 w 253028"/>
                  <a:gd name="connsiteY16" fmla="*/ 193675 h 357803"/>
                  <a:gd name="connsiteX17" fmla="*/ 253028 w 253028"/>
                  <a:gd name="connsiteY17" fmla="*/ 231289 h 357803"/>
                  <a:gd name="connsiteX18" fmla="*/ 215414 w 253028"/>
                  <a:gd name="connsiteY18" fmla="*/ 268903 h 357803"/>
                  <a:gd name="connsiteX19" fmla="*/ 177800 w 253028"/>
                  <a:gd name="connsiteY19" fmla="*/ 231289 h 357803"/>
                  <a:gd name="connsiteX20" fmla="*/ 215414 w 253028"/>
                  <a:gd name="connsiteY20" fmla="*/ 193675 h 357803"/>
                  <a:gd name="connsiteX21" fmla="*/ 37614 w 253028"/>
                  <a:gd name="connsiteY21" fmla="*/ 174625 h 357803"/>
                  <a:gd name="connsiteX22" fmla="*/ 75228 w 253028"/>
                  <a:gd name="connsiteY22" fmla="*/ 212239 h 357803"/>
                  <a:gd name="connsiteX23" fmla="*/ 37614 w 253028"/>
                  <a:gd name="connsiteY23" fmla="*/ 249853 h 357803"/>
                  <a:gd name="connsiteX24" fmla="*/ 0 w 253028"/>
                  <a:gd name="connsiteY24" fmla="*/ 212239 h 357803"/>
                  <a:gd name="connsiteX25" fmla="*/ 37614 w 253028"/>
                  <a:gd name="connsiteY25" fmla="*/ 174625 h 357803"/>
                  <a:gd name="connsiteX26" fmla="*/ 151914 w 253028"/>
                  <a:gd name="connsiteY26" fmla="*/ 149225 h 357803"/>
                  <a:gd name="connsiteX27" fmla="*/ 189528 w 253028"/>
                  <a:gd name="connsiteY27" fmla="*/ 186839 h 357803"/>
                  <a:gd name="connsiteX28" fmla="*/ 151914 w 253028"/>
                  <a:gd name="connsiteY28" fmla="*/ 224453 h 357803"/>
                  <a:gd name="connsiteX29" fmla="*/ 114300 w 253028"/>
                  <a:gd name="connsiteY29" fmla="*/ 186839 h 357803"/>
                  <a:gd name="connsiteX30" fmla="*/ 151914 w 253028"/>
                  <a:gd name="connsiteY30" fmla="*/ 149225 h 357803"/>
                  <a:gd name="connsiteX31" fmla="*/ 136039 w 253028"/>
                  <a:gd name="connsiteY31" fmla="*/ 0 h 357803"/>
                  <a:gd name="connsiteX32" fmla="*/ 173653 w 253028"/>
                  <a:gd name="connsiteY32" fmla="*/ 37614 h 357803"/>
                  <a:gd name="connsiteX33" fmla="*/ 136039 w 253028"/>
                  <a:gd name="connsiteY33" fmla="*/ 75228 h 357803"/>
                  <a:gd name="connsiteX34" fmla="*/ 98425 w 253028"/>
                  <a:gd name="connsiteY34" fmla="*/ 37614 h 357803"/>
                  <a:gd name="connsiteX35" fmla="*/ 136039 w 253028"/>
                  <a:gd name="connsiteY35" fmla="*/ 0 h 3578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53028" h="357803">
                    <a:moveTo>
                      <a:pt x="151914" y="282575"/>
                    </a:moveTo>
                    <a:cubicBezTo>
                      <a:pt x="172688" y="282575"/>
                      <a:pt x="189528" y="299415"/>
                      <a:pt x="189528" y="320189"/>
                    </a:cubicBezTo>
                    <a:cubicBezTo>
                      <a:pt x="189528" y="340963"/>
                      <a:pt x="172688" y="357803"/>
                      <a:pt x="151914" y="357803"/>
                    </a:cubicBezTo>
                    <a:cubicBezTo>
                      <a:pt x="131140" y="357803"/>
                      <a:pt x="114300" y="340963"/>
                      <a:pt x="114300" y="320189"/>
                    </a:cubicBezTo>
                    <a:cubicBezTo>
                      <a:pt x="114300" y="299415"/>
                      <a:pt x="131140" y="282575"/>
                      <a:pt x="151914" y="282575"/>
                    </a:cubicBezTo>
                    <a:close/>
                    <a:moveTo>
                      <a:pt x="104289" y="225425"/>
                    </a:moveTo>
                    <a:cubicBezTo>
                      <a:pt x="125063" y="225425"/>
                      <a:pt x="141903" y="242265"/>
                      <a:pt x="141903" y="263039"/>
                    </a:cubicBezTo>
                    <a:cubicBezTo>
                      <a:pt x="141903" y="283813"/>
                      <a:pt x="125063" y="300653"/>
                      <a:pt x="104289" y="300653"/>
                    </a:cubicBezTo>
                    <a:lnTo>
                      <a:pt x="100213" y="298965"/>
                    </a:lnTo>
                    <a:lnTo>
                      <a:pt x="89611" y="324561"/>
                    </a:lnTo>
                    <a:cubicBezTo>
                      <a:pt x="82804" y="331368"/>
                      <a:pt x="73401" y="335578"/>
                      <a:pt x="63014" y="335578"/>
                    </a:cubicBezTo>
                    <a:cubicBezTo>
                      <a:pt x="42240" y="335578"/>
                      <a:pt x="25400" y="318738"/>
                      <a:pt x="25400" y="297964"/>
                    </a:cubicBezTo>
                    <a:cubicBezTo>
                      <a:pt x="25400" y="277190"/>
                      <a:pt x="42240" y="260350"/>
                      <a:pt x="63014" y="260350"/>
                    </a:cubicBezTo>
                    <a:lnTo>
                      <a:pt x="67089" y="262038"/>
                    </a:lnTo>
                    <a:lnTo>
                      <a:pt x="77692" y="236442"/>
                    </a:lnTo>
                    <a:cubicBezTo>
                      <a:pt x="84498" y="229635"/>
                      <a:pt x="93902" y="225425"/>
                      <a:pt x="104289" y="225425"/>
                    </a:cubicBezTo>
                    <a:close/>
                    <a:moveTo>
                      <a:pt x="215414" y="193675"/>
                    </a:moveTo>
                    <a:cubicBezTo>
                      <a:pt x="236188" y="193675"/>
                      <a:pt x="253028" y="210515"/>
                      <a:pt x="253028" y="231289"/>
                    </a:cubicBezTo>
                    <a:cubicBezTo>
                      <a:pt x="253028" y="252063"/>
                      <a:pt x="236188" y="268903"/>
                      <a:pt x="215414" y="268903"/>
                    </a:cubicBezTo>
                    <a:cubicBezTo>
                      <a:pt x="194640" y="268903"/>
                      <a:pt x="177800" y="252063"/>
                      <a:pt x="177800" y="231289"/>
                    </a:cubicBezTo>
                    <a:cubicBezTo>
                      <a:pt x="177800" y="210515"/>
                      <a:pt x="194640" y="193675"/>
                      <a:pt x="215414" y="193675"/>
                    </a:cubicBezTo>
                    <a:close/>
                    <a:moveTo>
                      <a:pt x="37614" y="174625"/>
                    </a:moveTo>
                    <a:cubicBezTo>
                      <a:pt x="58388" y="174625"/>
                      <a:pt x="75228" y="191465"/>
                      <a:pt x="75228" y="212239"/>
                    </a:cubicBezTo>
                    <a:cubicBezTo>
                      <a:pt x="75228" y="233013"/>
                      <a:pt x="58388" y="249853"/>
                      <a:pt x="37614" y="249853"/>
                    </a:cubicBezTo>
                    <a:cubicBezTo>
                      <a:pt x="16840" y="249853"/>
                      <a:pt x="0" y="233013"/>
                      <a:pt x="0" y="212239"/>
                    </a:cubicBezTo>
                    <a:cubicBezTo>
                      <a:pt x="0" y="191465"/>
                      <a:pt x="16840" y="174625"/>
                      <a:pt x="37614" y="174625"/>
                    </a:cubicBezTo>
                    <a:close/>
                    <a:moveTo>
                      <a:pt x="151914" y="149225"/>
                    </a:moveTo>
                    <a:cubicBezTo>
                      <a:pt x="172688" y="149225"/>
                      <a:pt x="189528" y="166065"/>
                      <a:pt x="189528" y="186839"/>
                    </a:cubicBezTo>
                    <a:cubicBezTo>
                      <a:pt x="189528" y="207613"/>
                      <a:pt x="172688" y="224453"/>
                      <a:pt x="151914" y="224453"/>
                    </a:cubicBezTo>
                    <a:cubicBezTo>
                      <a:pt x="131140" y="224453"/>
                      <a:pt x="114300" y="207613"/>
                      <a:pt x="114300" y="186839"/>
                    </a:cubicBezTo>
                    <a:cubicBezTo>
                      <a:pt x="114300" y="166065"/>
                      <a:pt x="131140" y="149225"/>
                      <a:pt x="151914" y="149225"/>
                    </a:cubicBezTo>
                    <a:close/>
                    <a:moveTo>
                      <a:pt x="136039" y="0"/>
                    </a:moveTo>
                    <a:cubicBezTo>
                      <a:pt x="156813" y="0"/>
                      <a:pt x="173653" y="16840"/>
                      <a:pt x="173653" y="37614"/>
                    </a:cubicBezTo>
                    <a:cubicBezTo>
                      <a:pt x="173653" y="58388"/>
                      <a:pt x="156813" y="75228"/>
                      <a:pt x="136039" y="75228"/>
                    </a:cubicBezTo>
                    <a:cubicBezTo>
                      <a:pt x="115265" y="75228"/>
                      <a:pt x="98425" y="58388"/>
                      <a:pt x="98425" y="37614"/>
                    </a:cubicBezTo>
                    <a:cubicBezTo>
                      <a:pt x="98425" y="16840"/>
                      <a:pt x="115265" y="0"/>
                      <a:pt x="136039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367" name="グループ化 366">
                <a:extLst>
                  <a:ext uri="{FF2B5EF4-FFF2-40B4-BE49-F238E27FC236}">
                    <a16:creationId xmlns:a16="http://schemas.microsoft.com/office/drawing/2014/main" id="{9BF06036-44D9-AF5D-BC63-D07125F1A72C}"/>
                  </a:ext>
                </a:extLst>
              </p:cNvPr>
              <p:cNvGrpSpPr/>
              <p:nvPr/>
            </p:nvGrpSpPr>
            <p:grpSpPr>
              <a:xfrm>
                <a:off x="3212304" y="4616941"/>
                <a:ext cx="1376365" cy="1369523"/>
                <a:chOff x="3212304" y="4616941"/>
                <a:chExt cx="1376365" cy="1369523"/>
              </a:xfrm>
            </p:grpSpPr>
            <p:sp>
              <p:nvSpPr>
                <p:cNvPr id="372" name="フリーフォーム: 図形 371">
                  <a:extLst>
                    <a:ext uri="{FF2B5EF4-FFF2-40B4-BE49-F238E27FC236}">
                      <a16:creationId xmlns:a16="http://schemas.microsoft.com/office/drawing/2014/main" id="{421741A3-5901-53DC-360E-D58CC40A1323}"/>
                    </a:ext>
                  </a:extLst>
                </p:cNvPr>
                <p:cNvSpPr/>
                <p:nvPr/>
              </p:nvSpPr>
              <p:spPr>
                <a:xfrm>
                  <a:off x="3538538" y="4616941"/>
                  <a:ext cx="719137" cy="690705"/>
                </a:xfrm>
                <a:custGeom>
                  <a:avLst/>
                  <a:gdLst>
                    <a:gd name="connsiteX0" fmla="*/ 282212 w 719137"/>
                    <a:gd name="connsiteY0" fmla="*/ 0 h 690705"/>
                    <a:gd name="connsiteX1" fmla="*/ 308880 w 719137"/>
                    <a:gd name="connsiteY1" fmla="*/ 0 h 690705"/>
                    <a:gd name="connsiteX2" fmla="*/ 349116 w 719137"/>
                    <a:gd name="connsiteY2" fmla="*/ 8124 h 690705"/>
                    <a:gd name="connsiteX3" fmla="*/ 361031 w 719137"/>
                    <a:gd name="connsiteY3" fmla="*/ 16157 h 690705"/>
                    <a:gd name="connsiteX4" fmla="*/ 372945 w 719137"/>
                    <a:gd name="connsiteY4" fmla="*/ 8124 h 690705"/>
                    <a:gd name="connsiteX5" fmla="*/ 413181 w 719137"/>
                    <a:gd name="connsiteY5" fmla="*/ 0 h 690705"/>
                    <a:gd name="connsiteX6" fmla="*/ 439849 w 719137"/>
                    <a:gd name="connsiteY6" fmla="*/ 0 h 690705"/>
                    <a:gd name="connsiteX7" fmla="*/ 480085 w 719137"/>
                    <a:gd name="connsiteY7" fmla="*/ 8124 h 690705"/>
                    <a:gd name="connsiteX8" fmla="*/ 509684 w 719137"/>
                    <a:gd name="connsiteY8" fmla="*/ 28080 h 690705"/>
                    <a:gd name="connsiteX9" fmla="*/ 534713 w 719137"/>
                    <a:gd name="connsiteY9" fmla="*/ 30603 h 690705"/>
                    <a:gd name="connsiteX10" fmla="*/ 719137 w 719137"/>
                    <a:gd name="connsiteY10" fmla="*/ 256883 h 690705"/>
                    <a:gd name="connsiteX11" fmla="*/ 719137 w 719137"/>
                    <a:gd name="connsiteY11" fmla="*/ 322423 h 690705"/>
                    <a:gd name="connsiteX12" fmla="*/ 719137 w 719137"/>
                    <a:gd name="connsiteY12" fmla="*/ 397953 h 690705"/>
                    <a:gd name="connsiteX13" fmla="*/ 719137 w 719137"/>
                    <a:gd name="connsiteY13" fmla="*/ 438300 h 690705"/>
                    <a:gd name="connsiteX14" fmla="*/ 578069 w 719137"/>
                    <a:gd name="connsiteY14" fmla="*/ 651122 h 690705"/>
                    <a:gd name="connsiteX15" fmla="*/ 561271 w 719137"/>
                    <a:gd name="connsiteY15" fmla="*/ 656337 h 690705"/>
                    <a:gd name="connsiteX16" fmla="*/ 540337 w 719137"/>
                    <a:gd name="connsiteY16" fmla="*/ 667699 h 690705"/>
                    <a:gd name="connsiteX17" fmla="*/ 426385 w 719137"/>
                    <a:gd name="connsiteY17" fmla="*/ 690705 h 690705"/>
                    <a:gd name="connsiteX18" fmla="*/ 292752 w 719137"/>
                    <a:gd name="connsiteY18" fmla="*/ 690705 h 690705"/>
                    <a:gd name="connsiteX19" fmla="*/ 0 w 719137"/>
                    <a:gd name="connsiteY19" fmla="*/ 397953 h 690705"/>
                    <a:gd name="connsiteX20" fmla="*/ 0 w 719137"/>
                    <a:gd name="connsiteY20" fmla="*/ 322423 h 690705"/>
                    <a:gd name="connsiteX21" fmla="*/ 178800 w 719137"/>
                    <a:gd name="connsiteY21" fmla="*/ 52677 h 690705"/>
                    <a:gd name="connsiteX22" fmla="*/ 198043 w 719137"/>
                    <a:gd name="connsiteY22" fmla="*/ 46704 h 690705"/>
                    <a:gd name="connsiteX23" fmla="*/ 209119 w 719137"/>
                    <a:gd name="connsiteY23" fmla="*/ 30276 h 690705"/>
                    <a:gd name="connsiteX24" fmla="*/ 282212 w 719137"/>
                    <a:gd name="connsiteY24" fmla="*/ 0 h 6907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719137" h="690705">
                      <a:moveTo>
                        <a:pt x="282212" y="0"/>
                      </a:moveTo>
                      <a:lnTo>
                        <a:pt x="308880" y="0"/>
                      </a:lnTo>
                      <a:cubicBezTo>
                        <a:pt x="323152" y="0"/>
                        <a:pt x="336749" y="2893"/>
                        <a:pt x="349116" y="8124"/>
                      </a:cubicBezTo>
                      <a:lnTo>
                        <a:pt x="361031" y="16157"/>
                      </a:lnTo>
                      <a:lnTo>
                        <a:pt x="372945" y="8124"/>
                      </a:lnTo>
                      <a:cubicBezTo>
                        <a:pt x="385312" y="2893"/>
                        <a:pt x="398909" y="0"/>
                        <a:pt x="413181" y="0"/>
                      </a:cubicBezTo>
                      <a:lnTo>
                        <a:pt x="439849" y="0"/>
                      </a:lnTo>
                      <a:cubicBezTo>
                        <a:pt x="454121" y="0"/>
                        <a:pt x="467718" y="2893"/>
                        <a:pt x="480085" y="8124"/>
                      </a:cubicBezTo>
                      <a:lnTo>
                        <a:pt x="509684" y="28080"/>
                      </a:lnTo>
                      <a:lnTo>
                        <a:pt x="534713" y="30603"/>
                      </a:lnTo>
                      <a:cubicBezTo>
                        <a:pt x="639964" y="52140"/>
                        <a:pt x="719137" y="145266"/>
                        <a:pt x="719137" y="256883"/>
                      </a:cubicBezTo>
                      <a:lnTo>
                        <a:pt x="719137" y="322423"/>
                      </a:lnTo>
                      <a:lnTo>
                        <a:pt x="719137" y="397953"/>
                      </a:lnTo>
                      <a:lnTo>
                        <a:pt x="719137" y="438300"/>
                      </a:lnTo>
                      <a:cubicBezTo>
                        <a:pt x="719137" y="533972"/>
                        <a:pt x="660969" y="616059"/>
                        <a:pt x="578069" y="651122"/>
                      </a:cubicBezTo>
                      <a:lnTo>
                        <a:pt x="561271" y="656337"/>
                      </a:lnTo>
                      <a:lnTo>
                        <a:pt x="540337" y="667699"/>
                      </a:lnTo>
                      <a:cubicBezTo>
                        <a:pt x="505313" y="682513"/>
                        <a:pt x="466806" y="690705"/>
                        <a:pt x="426385" y="690705"/>
                      </a:cubicBezTo>
                      <a:lnTo>
                        <a:pt x="292752" y="690705"/>
                      </a:lnTo>
                      <a:cubicBezTo>
                        <a:pt x="131070" y="690705"/>
                        <a:pt x="0" y="559635"/>
                        <a:pt x="0" y="397953"/>
                      </a:cubicBezTo>
                      <a:lnTo>
                        <a:pt x="0" y="322423"/>
                      </a:lnTo>
                      <a:cubicBezTo>
                        <a:pt x="0" y="201162"/>
                        <a:pt x="73727" y="97120"/>
                        <a:pt x="178800" y="52677"/>
                      </a:cubicBezTo>
                      <a:lnTo>
                        <a:pt x="198043" y="46704"/>
                      </a:lnTo>
                      <a:lnTo>
                        <a:pt x="209119" y="30276"/>
                      </a:lnTo>
                      <a:cubicBezTo>
                        <a:pt x="227825" y="11570"/>
                        <a:pt x="253667" y="0"/>
                        <a:pt x="282212" y="0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3" name="台形 372">
                  <a:extLst>
                    <a:ext uri="{FF2B5EF4-FFF2-40B4-BE49-F238E27FC236}">
                      <a16:creationId xmlns:a16="http://schemas.microsoft.com/office/drawing/2014/main" id="{9E9844D2-A3B1-6D8F-74E9-CB9E0F21416B}"/>
                    </a:ext>
                  </a:extLst>
                </p:cNvPr>
                <p:cNvSpPr/>
                <p:nvPr/>
              </p:nvSpPr>
              <p:spPr>
                <a:xfrm>
                  <a:off x="3590634" y="5284741"/>
                  <a:ext cx="575114" cy="484807"/>
                </a:xfrm>
                <a:prstGeom prst="trapezoid">
                  <a:avLst>
                    <a:gd name="adj" fmla="val 12583"/>
                  </a:avLst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4" name="フリーフォーム: 図形 373">
                  <a:extLst>
                    <a:ext uri="{FF2B5EF4-FFF2-40B4-BE49-F238E27FC236}">
                      <a16:creationId xmlns:a16="http://schemas.microsoft.com/office/drawing/2014/main" id="{E1E46E5C-B9A2-6AA3-5337-26FF55D624A0}"/>
                    </a:ext>
                  </a:extLst>
                </p:cNvPr>
                <p:cNvSpPr/>
                <p:nvPr/>
              </p:nvSpPr>
              <p:spPr>
                <a:xfrm>
                  <a:off x="3807619" y="5622131"/>
                  <a:ext cx="781050" cy="361950"/>
                </a:xfrm>
                <a:custGeom>
                  <a:avLst/>
                  <a:gdLst>
                    <a:gd name="connsiteX0" fmla="*/ 0 w 781050"/>
                    <a:gd name="connsiteY0" fmla="*/ 361950 h 361950"/>
                    <a:gd name="connsiteX1" fmla="*/ 552450 w 781050"/>
                    <a:gd name="connsiteY1" fmla="*/ 361950 h 361950"/>
                    <a:gd name="connsiteX2" fmla="*/ 781050 w 781050"/>
                    <a:gd name="connsiteY2" fmla="*/ 126207 h 361950"/>
                    <a:gd name="connsiteX3" fmla="*/ 488156 w 781050"/>
                    <a:gd name="connsiteY3" fmla="*/ 0 h 361950"/>
                    <a:gd name="connsiteX4" fmla="*/ 216694 w 781050"/>
                    <a:gd name="connsiteY4" fmla="*/ 126207 h 361950"/>
                    <a:gd name="connsiteX5" fmla="*/ 0 w 781050"/>
                    <a:gd name="connsiteY5" fmla="*/ 361950 h 361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81050" h="361950">
                      <a:moveTo>
                        <a:pt x="0" y="361950"/>
                      </a:moveTo>
                      <a:lnTo>
                        <a:pt x="552450" y="361950"/>
                      </a:lnTo>
                      <a:lnTo>
                        <a:pt x="781050" y="126207"/>
                      </a:lnTo>
                      <a:lnTo>
                        <a:pt x="488156" y="0"/>
                      </a:lnTo>
                      <a:lnTo>
                        <a:pt x="216694" y="126207"/>
                      </a:lnTo>
                      <a:lnTo>
                        <a:pt x="0" y="36195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5" name="フリーフォーム: 図形 374">
                  <a:extLst>
                    <a:ext uri="{FF2B5EF4-FFF2-40B4-BE49-F238E27FC236}">
                      <a16:creationId xmlns:a16="http://schemas.microsoft.com/office/drawing/2014/main" id="{122E4BFE-32B2-2E24-7D55-4323AF5BEFDA}"/>
                    </a:ext>
                  </a:extLst>
                </p:cNvPr>
                <p:cNvSpPr/>
                <p:nvPr/>
              </p:nvSpPr>
              <p:spPr>
                <a:xfrm>
                  <a:off x="3324225" y="5681663"/>
                  <a:ext cx="245269" cy="304800"/>
                </a:xfrm>
                <a:custGeom>
                  <a:avLst/>
                  <a:gdLst>
                    <a:gd name="connsiteX0" fmla="*/ 245269 w 245269"/>
                    <a:gd name="connsiteY0" fmla="*/ 304800 h 304800"/>
                    <a:gd name="connsiteX1" fmla="*/ 126206 w 245269"/>
                    <a:gd name="connsiteY1" fmla="*/ 304800 h 304800"/>
                    <a:gd name="connsiteX2" fmla="*/ 0 w 245269"/>
                    <a:gd name="connsiteY2" fmla="*/ 190500 h 304800"/>
                    <a:gd name="connsiteX3" fmla="*/ 119063 w 245269"/>
                    <a:gd name="connsiteY3" fmla="*/ 0 h 304800"/>
                    <a:gd name="connsiteX4" fmla="*/ 192881 w 245269"/>
                    <a:gd name="connsiteY4" fmla="*/ 26193 h 304800"/>
                    <a:gd name="connsiteX5" fmla="*/ 245269 w 245269"/>
                    <a:gd name="connsiteY5" fmla="*/ 304800 h 3048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45269" h="304800">
                      <a:moveTo>
                        <a:pt x="245269" y="304800"/>
                      </a:moveTo>
                      <a:lnTo>
                        <a:pt x="126206" y="304800"/>
                      </a:lnTo>
                      <a:lnTo>
                        <a:pt x="0" y="190500"/>
                      </a:lnTo>
                      <a:lnTo>
                        <a:pt x="119063" y="0"/>
                      </a:lnTo>
                      <a:lnTo>
                        <a:pt x="192881" y="26193"/>
                      </a:lnTo>
                      <a:lnTo>
                        <a:pt x="245269" y="30480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6" name="台形 375">
                  <a:extLst>
                    <a:ext uri="{FF2B5EF4-FFF2-40B4-BE49-F238E27FC236}">
                      <a16:creationId xmlns:a16="http://schemas.microsoft.com/office/drawing/2014/main" id="{0F638AD7-A2C1-FE7A-1624-6A6B1C2FBF5F}"/>
                    </a:ext>
                  </a:extLst>
                </p:cNvPr>
                <p:cNvSpPr/>
                <p:nvPr/>
              </p:nvSpPr>
              <p:spPr>
                <a:xfrm rot="10800000">
                  <a:off x="3595695" y="5695949"/>
                  <a:ext cx="315644" cy="277968"/>
                </a:xfrm>
                <a:prstGeom prst="trapezoid">
                  <a:avLst>
                    <a:gd name="adj" fmla="val 39803"/>
                  </a:avLst>
                </a:pr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7" name="楕円 376">
                  <a:extLst>
                    <a:ext uri="{FF2B5EF4-FFF2-40B4-BE49-F238E27FC236}">
                      <a16:creationId xmlns:a16="http://schemas.microsoft.com/office/drawing/2014/main" id="{263E2839-2383-3C38-7ABA-4E50B3B5B62F}"/>
                    </a:ext>
                  </a:extLst>
                </p:cNvPr>
                <p:cNvSpPr/>
                <p:nvPr/>
              </p:nvSpPr>
              <p:spPr>
                <a:xfrm>
                  <a:off x="3504198" y="5074740"/>
                  <a:ext cx="106178" cy="123529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8" name="フリーフォーム: 図形 377">
                  <a:extLst>
                    <a:ext uri="{FF2B5EF4-FFF2-40B4-BE49-F238E27FC236}">
                      <a16:creationId xmlns:a16="http://schemas.microsoft.com/office/drawing/2014/main" id="{086032FF-BA99-0A6C-B445-A99CE3D11812}"/>
                    </a:ext>
                  </a:extLst>
                </p:cNvPr>
                <p:cNvSpPr/>
                <p:nvPr/>
              </p:nvSpPr>
              <p:spPr>
                <a:xfrm>
                  <a:off x="3212304" y="4646612"/>
                  <a:ext cx="284778" cy="664450"/>
                </a:xfrm>
                <a:custGeom>
                  <a:avLst/>
                  <a:gdLst>
                    <a:gd name="connsiteX0" fmla="*/ 172827 w 284778"/>
                    <a:gd name="connsiteY0" fmla="*/ 589222 h 664450"/>
                    <a:gd name="connsiteX1" fmla="*/ 210441 w 284778"/>
                    <a:gd name="connsiteY1" fmla="*/ 626836 h 664450"/>
                    <a:gd name="connsiteX2" fmla="*/ 172827 w 284778"/>
                    <a:gd name="connsiteY2" fmla="*/ 664450 h 664450"/>
                    <a:gd name="connsiteX3" fmla="*/ 135213 w 284778"/>
                    <a:gd name="connsiteY3" fmla="*/ 626836 h 664450"/>
                    <a:gd name="connsiteX4" fmla="*/ 172827 w 284778"/>
                    <a:gd name="connsiteY4" fmla="*/ 589222 h 664450"/>
                    <a:gd name="connsiteX5" fmla="*/ 198227 w 284778"/>
                    <a:gd name="connsiteY5" fmla="*/ 455872 h 664450"/>
                    <a:gd name="connsiteX6" fmla="*/ 235841 w 284778"/>
                    <a:gd name="connsiteY6" fmla="*/ 493486 h 664450"/>
                    <a:gd name="connsiteX7" fmla="*/ 232980 w 284778"/>
                    <a:gd name="connsiteY7" fmla="*/ 500393 h 664450"/>
                    <a:gd name="connsiteX8" fmla="*/ 233152 w 284778"/>
                    <a:gd name="connsiteY8" fmla="*/ 500322 h 664450"/>
                    <a:gd name="connsiteX9" fmla="*/ 270766 w 284778"/>
                    <a:gd name="connsiteY9" fmla="*/ 537936 h 664450"/>
                    <a:gd name="connsiteX10" fmla="*/ 233152 w 284778"/>
                    <a:gd name="connsiteY10" fmla="*/ 575550 h 664450"/>
                    <a:gd name="connsiteX11" fmla="*/ 195538 w 284778"/>
                    <a:gd name="connsiteY11" fmla="*/ 537936 h 664450"/>
                    <a:gd name="connsiteX12" fmla="*/ 198399 w 284778"/>
                    <a:gd name="connsiteY12" fmla="*/ 531028 h 664450"/>
                    <a:gd name="connsiteX13" fmla="*/ 198227 w 284778"/>
                    <a:gd name="connsiteY13" fmla="*/ 531100 h 664450"/>
                    <a:gd name="connsiteX14" fmla="*/ 191977 w 284778"/>
                    <a:gd name="connsiteY14" fmla="*/ 528511 h 664450"/>
                    <a:gd name="connsiteX15" fmla="*/ 194566 w 284778"/>
                    <a:gd name="connsiteY15" fmla="*/ 534761 h 664450"/>
                    <a:gd name="connsiteX16" fmla="*/ 156952 w 284778"/>
                    <a:gd name="connsiteY16" fmla="*/ 572375 h 664450"/>
                    <a:gd name="connsiteX17" fmla="*/ 119338 w 284778"/>
                    <a:gd name="connsiteY17" fmla="*/ 534761 h 664450"/>
                    <a:gd name="connsiteX18" fmla="*/ 156952 w 284778"/>
                    <a:gd name="connsiteY18" fmla="*/ 497147 h 664450"/>
                    <a:gd name="connsiteX19" fmla="*/ 163202 w 284778"/>
                    <a:gd name="connsiteY19" fmla="*/ 499735 h 664450"/>
                    <a:gd name="connsiteX20" fmla="*/ 160613 w 284778"/>
                    <a:gd name="connsiteY20" fmla="*/ 493486 h 664450"/>
                    <a:gd name="connsiteX21" fmla="*/ 198227 w 284778"/>
                    <a:gd name="connsiteY21" fmla="*/ 455872 h 664450"/>
                    <a:gd name="connsiteX22" fmla="*/ 126514 w 284778"/>
                    <a:gd name="connsiteY22" fmla="*/ 368300 h 664450"/>
                    <a:gd name="connsiteX23" fmla="*/ 164128 w 284778"/>
                    <a:gd name="connsiteY23" fmla="*/ 405914 h 664450"/>
                    <a:gd name="connsiteX24" fmla="*/ 126514 w 284778"/>
                    <a:gd name="connsiteY24" fmla="*/ 443528 h 664450"/>
                    <a:gd name="connsiteX25" fmla="*/ 88900 w 284778"/>
                    <a:gd name="connsiteY25" fmla="*/ 405914 h 664450"/>
                    <a:gd name="connsiteX26" fmla="*/ 126514 w 284778"/>
                    <a:gd name="connsiteY26" fmla="*/ 368300 h 664450"/>
                    <a:gd name="connsiteX27" fmla="*/ 247164 w 284778"/>
                    <a:gd name="connsiteY27" fmla="*/ 361950 h 664450"/>
                    <a:gd name="connsiteX28" fmla="*/ 284778 w 284778"/>
                    <a:gd name="connsiteY28" fmla="*/ 399564 h 664450"/>
                    <a:gd name="connsiteX29" fmla="*/ 247164 w 284778"/>
                    <a:gd name="connsiteY29" fmla="*/ 437178 h 664450"/>
                    <a:gd name="connsiteX30" fmla="*/ 209550 w 284778"/>
                    <a:gd name="connsiteY30" fmla="*/ 399564 h 664450"/>
                    <a:gd name="connsiteX31" fmla="*/ 247164 w 284778"/>
                    <a:gd name="connsiteY31" fmla="*/ 361950 h 664450"/>
                    <a:gd name="connsiteX32" fmla="*/ 145564 w 284778"/>
                    <a:gd name="connsiteY32" fmla="*/ 269875 h 664450"/>
                    <a:gd name="connsiteX33" fmla="*/ 183178 w 284778"/>
                    <a:gd name="connsiteY33" fmla="*/ 307489 h 664450"/>
                    <a:gd name="connsiteX34" fmla="*/ 145564 w 284778"/>
                    <a:gd name="connsiteY34" fmla="*/ 345103 h 664450"/>
                    <a:gd name="connsiteX35" fmla="*/ 107950 w 284778"/>
                    <a:gd name="connsiteY35" fmla="*/ 307489 h 664450"/>
                    <a:gd name="connsiteX36" fmla="*/ 145564 w 284778"/>
                    <a:gd name="connsiteY36" fmla="*/ 269875 h 664450"/>
                    <a:gd name="connsiteX37" fmla="*/ 228114 w 284778"/>
                    <a:gd name="connsiteY37" fmla="*/ 168275 h 664450"/>
                    <a:gd name="connsiteX38" fmla="*/ 265728 w 284778"/>
                    <a:gd name="connsiteY38" fmla="*/ 205889 h 664450"/>
                    <a:gd name="connsiteX39" fmla="*/ 228114 w 284778"/>
                    <a:gd name="connsiteY39" fmla="*/ 243503 h 664450"/>
                    <a:gd name="connsiteX40" fmla="*/ 190500 w 284778"/>
                    <a:gd name="connsiteY40" fmla="*/ 205889 h 664450"/>
                    <a:gd name="connsiteX41" fmla="*/ 228114 w 284778"/>
                    <a:gd name="connsiteY41" fmla="*/ 168275 h 664450"/>
                    <a:gd name="connsiteX42" fmla="*/ 126514 w 284778"/>
                    <a:gd name="connsiteY42" fmla="*/ 92075 h 664450"/>
                    <a:gd name="connsiteX43" fmla="*/ 164128 w 284778"/>
                    <a:gd name="connsiteY43" fmla="*/ 129689 h 664450"/>
                    <a:gd name="connsiteX44" fmla="*/ 153111 w 284778"/>
                    <a:gd name="connsiteY44" fmla="*/ 156286 h 664450"/>
                    <a:gd name="connsiteX45" fmla="*/ 140671 w 284778"/>
                    <a:gd name="connsiteY45" fmla="*/ 161439 h 664450"/>
                    <a:gd name="connsiteX46" fmla="*/ 153111 w 284778"/>
                    <a:gd name="connsiteY46" fmla="*/ 166592 h 664450"/>
                    <a:gd name="connsiteX47" fmla="*/ 164128 w 284778"/>
                    <a:gd name="connsiteY47" fmla="*/ 193189 h 664450"/>
                    <a:gd name="connsiteX48" fmla="*/ 126514 w 284778"/>
                    <a:gd name="connsiteY48" fmla="*/ 230803 h 664450"/>
                    <a:gd name="connsiteX49" fmla="*/ 99917 w 284778"/>
                    <a:gd name="connsiteY49" fmla="*/ 219786 h 664450"/>
                    <a:gd name="connsiteX50" fmla="*/ 90819 w 284778"/>
                    <a:gd name="connsiteY50" fmla="*/ 197821 h 664450"/>
                    <a:gd name="connsiteX51" fmla="*/ 89611 w 284778"/>
                    <a:gd name="connsiteY51" fmla="*/ 200736 h 664450"/>
                    <a:gd name="connsiteX52" fmla="*/ 63014 w 284778"/>
                    <a:gd name="connsiteY52" fmla="*/ 211753 h 664450"/>
                    <a:gd name="connsiteX53" fmla="*/ 25400 w 284778"/>
                    <a:gd name="connsiteY53" fmla="*/ 174139 h 664450"/>
                    <a:gd name="connsiteX54" fmla="*/ 63014 w 284778"/>
                    <a:gd name="connsiteY54" fmla="*/ 136525 h 664450"/>
                    <a:gd name="connsiteX55" fmla="*/ 89611 w 284778"/>
                    <a:gd name="connsiteY55" fmla="*/ 147542 h 664450"/>
                    <a:gd name="connsiteX56" fmla="*/ 98709 w 284778"/>
                    <a:gd name="connsiteY56" fmla="*/ 169507 h 664450"/>
                    <a:gd name="connsiteX57" fmla="*/ 99917 w 284778"/>
                    <a:gd name="connsiteY57" fmla="*/ 166592 h 664450"/>
                    <a:gd name="connsiteX58" fmla="*/ 112357 w 284778"/>
                    <a:gd name="connsiteY58" fmla="*/ 161439 h 664450"/>
                    <a:gd name="connsiteX59" fmla="*/ 99917 w 284778"/>
                    <a:gd name="connsiteY59" fmla="*/ 156286 h 664450"/>
                    <a:gd name="connsiteX60" fmla="*/ 88900 w 284778"/>
                    <a:gd name="connsiteY60" fmla="*/ 129689 h 664450"/>
                    <a:gd name="connsiteX61" fmla="*/ 126514 w 284778"/>
                    <a:gd name="connsiteY61" fmla="*/ 92075 h 664450"/>
                    <a:gd name="connsiteX62" fmla="*/ 37614 w 284778"/>
                    <a:gd name="connsiteY62" fmla="*/ 0 h 664450"/>
                    <a:gd name="connsiteX63" fmla="*/ 75228 w 284778"/>
                    <a:gd name="connsiteY63" fmla="*/ 37614 h 664450"/>
                    <a:gd name="connsiteX64" fmla="*/ 37614 w 284778"/>
                    <a:gd name="connsiteY64" fmla="*/ 75228 h 664450"/>
                    <a:gd name="connsiteX65" fmla="*/ 0 w 284778"/>
                    <a:gd name="connsiteY65" fmla="*/ 37614 h 664450"/>
                    <a:gd name="connsiteX66" fmla="*/ 37614 w 284778"/>
                    <a:gd name="connsiteY66" fmla="*/ 0 h 664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</a:cxnLst>
                  <a:rect l="l" t="t" r="r" b="b"/>
                  <a:pathLst>
                    <a:path w="284778" h="664450">
                      <a:moveTo>
                        <a:pt x="172827" y="589222"/>
                      </a:moveTo>
                      <a:cubicBezTo>
                        <a:pt x="193601" y="589222"/>
                        <a:pt x="210441" y="606062"/>
                        <a:pt x="210441" y="626836"/>
                      </a:cubicBezTo>
                      <a:cubicBezTo>
                        <a:pt x="210441" y="647610"/>
                        <a:pt x="193601" y="664450"/>
                        <a:pt x="172827" y="664450"/>
                      </a:cubicBezTo>
                      <a:cubicBezTo>
                        <a:pt x="152053" y="664450"/>
                        <a:pt x="135213" y="647610"/>
                        <a:pt x="135213" y="626836"/>
                      </a:cubicBezTo>
                      <a:cubicBezTo>
                        <a:pt x="135213" y="606062"/>
                        <a:pt x="152053" y="589222"/>
                        <a:pt x="172827" y="589222"/>
                      </a:cubicBezTo>
                      <a:close/>
                      <a:moveTo>
                        <a:pt x="198227" y="455872"/>
                      </a:moveTo>
                      <a:cubicBezTo>
                        <a:pt x="219001" y="455872"/>
                        <a:pt x="235841" y="472712"/>
                        <a:pt x="235841" y="493486"/>
                      </a:cubicBezTo>
                      <a:lnTo>
                        <a:pt x="232980" y="500393"/>
                      </a:lnTo>
                      <a:lnTo>
                        <a:pt x="233152" y="500322"/>
                      </a:lnTo>
                      <a:cubicBezTo>
                        <a:pt x="253926" y="500322"/>
                        <a:pt x="270766" y="517162"/>
                        <a:pt x="270766" y="537936"/>
                      </a:cubicBezTo>
                      <a:cubicBezTo>
                        <a:pt x="270766" y="558710"/>
                        <a:pt x="253926" y="575550"/>
                        <a:pt x="233152" y="575550"/>
                      </a:cubicBezTo>
                      <a:cubicBezTo>
                        <a:pt x="212378" y="575550"/>
                        <a:pt x="195538" y="558710"/>
                        <a:pt x="195538" y="537936"/>
                      </a:cubicBezTo>
                      <a:lnTo>
                        <a:pt x="198399" y="531028"/>
                      </a:lnTo>
                      <a:lnTo>
                        <a:pt x="198227" y="531100"/>
                      </a:lnTo>
                      <a:lnTo>
                        <a:pt x="191977" y="528511"/>
                      </a:lnTo>
                      <a:lnTo>
                        <a:pt x="194566" y="534761"/>
                      </a:lnTo>
                      <a:cubicBezTo>
                        <a:pt x="194566" y="555535"/>
                        <a:pt x="177726" y="572375"/>
                        <a:pt x="156952" y="572375"/>
                      </a:cubicBezTo>
                      <a:cubicBezTo>
                        <a:pt x="136178" y="572375"/>
                        <a:pt x="119338" y="555535"/>
                        <a:pt x="119338" y="534761"/>
                      </a:cubicBezTo>
                      <a:cubicBezTo>
                        <a:pt x="119338" y="513987"/>
                        <a:pt x="136178" y="497147"/>
                        <a:pt x="156952" y="497147"/>
                      </a:cubicBezTo>
                      <a:lnTo>
                        <a:pt x="163202" y="499735"/>
                      </a:lnTo>
                      <a:lnTo>
                        <a:pt x="160613" y="493486"/>
                      </a:lnTo>
                      <a:cubicBezTo>
                        <a:pt x="160613" y="472712"/>
                        <a:pt x="177453" y="455872"/>
                        <a:pt x="198227" y="455872"/>
                      </a:cubicBezTo>
                      <a:close/>
                      <a:moveTo>
                        <a:pt x="126514" y="368300"/>
                      </a:moveTo>
                      <a:cubicBezTo>
                        <a:pt x="147288" y="368300"/>
                        <a:pt x="164128" y="385140"/>
                        <a:pt x="164128" y="405914"/>
                      </a:cubicBezTo>
                      <a:cubicBezTo>
                        <a:pt x="164128" y="426688"/>
                        <a:pt x="147288" y="443528"/>
                        <a:pt x="126514" y="443528"/>
                      </a:cubicBezTo>
                      <a:cubicBezTo>
                        <a:pt x="105740" y="443528"/>
                        <a:pt x="88900" y="426688"/>
                        <a:pt x="88900" y="405914"/>
                      </a:cubicBezTo>
                      <a:cubicBezTo>
                        <a:pt x="88900" y="385140"/>
                        <a:pt x="105740" y="368300"/>
                        <a:pt x="126514" y="368300"/>
                      </a:cubicBezTo>
                      <a:close/>
                      <a:moveTo>
                        <a:pt x="247164" y="361950"/>
                      </a:moveTo>
                      <a:cubicBezTo>
                        <a:pt x="267938" y="361950"/>
                        <a:pt x="284778" y="378790"/>
                        <a:pt x="284778" y="399564"/>
                      </a:cubicBezTo>
                      <a:cubicBezTo>
                        <a:pt x="284778" y="420338"/>
                        <a:pt x="267938" y="437178"/>
                        <a:pt x="247164" y="437178"/>
                      </a:cubicBezTo>
                      <a:cubicBezTo>
                        <a:pt x="226390" y="437178"/>
                        <a:pt x="209550" y="420338"/>
                        <a:pt x="209550" y="399564"/>
                      </a:cubicBezTo>
                      <a:cubicBezTo>
                        <a:pt x="209550" y="378790"/>
                        <a:pt x="226390" y="361950"/>
                        <a:pt x="247164" y="361950"/>
                      </a:cubicBezTo>
                      <a:close/>
                      <a:moveTo>
                        <a:pt x="145564" y="269875"/>
                      </a:moveTo>
                      <a:cubicBezTo>
                        <a:pt x="166338" y="269875"/>
                        <a:pt x="183178" y="286715"/>
                        <a:pt x="183178" y="307489"/>
                      </a:cubicBezTo>
                      <a:cubicBezTo>
                        <a:pt x="183178" y="328263"/>
                        <a:pt x="166338" y="345103"/>
                        <a:pt x="145564" y="345103"/>
                      </a:cubicBezTo>
                      <a:cubicBezTo>
                        <a:pt x="124790" y="345103"/>
                        <a:pt x="107950" y="328263"/>
                        <a:pt x="107950" y="307489"/>
                      </a:cubicBezTo>
                      <a:cubicBezTo>
                        <a:pt x="107950" y="286715"/>
                        <a:pt x="124790" y="269875"/>
                        <a:pt x="145564" y="269875"/>
                      </a:cubicBezTo>
                      <a:close/>
                      <a:moveTo>
                        <a:pt x="228114" y="168275"/>
                      </a:moveTo>
                      <a:cubicBezTo>
                        <a:pt x="248888" y="168275"/>
                        <a:pt x="265728" y="185115"/>
                        <a:pt x="265728" y="205889"/>
                      </a:cubicBezTo>
                      <a:cubicBezTo>
                        <a:pt x="265728" y="226663"/>
                        <a:pt x="248888" y="243503"/>
                        <a:pt x="228114" y="243503"/>
                      </a:cubicBezTo>
                      <a:cubicBezTo>
                        <a:pt x="207340" y="243503"/>
                        <a:pt x="190500" y="226663"/>
                        <a:pt x="190500" y="205889"/>
                      </a:cubicBezTo>
                      <a:cubicBezTo>
                        <a:pt x="190500" y="185115"/>
                        <a:pt x="207340" y="168275"/>
                        <a:pt x="228114" y="168275"/>
                      </a:cubicBezTo>
                      <a:close/>
                      <a:moveTo>
                        <a:pt x="126514" y="92075"/>
                      </a:moveTo>
                      <a:cubicBezTo>
                        <a:pt x="147288" y="92075"/>
                        <a:pt x="164128" y="108915"/>
                        <a:pt x="164128" y="129689"/>
                      </a:cubicBezTo>
                      <a:cubicBezTo>
                        <a:pt x="164128" y="140076"/>
                        <a:pt x="159918" y="149479"/>
                        <a:pt x="153111" y="156286"/>
                      </a:cubicBezTo>
                      <a:lnTo>
                        <a:pt x="140671" y="161439"/>
                      </a:lnTo>
                      <a:lnTo>
                        <a:pt x="153111" y="166592"/>
                      </a:lnTo>
                      <a:cubicBezTo>
                        <a:pt x="159918" y="173398"/>
                        <a:pt x="164128" y="182802"/>
                        <a:pt x="164128" y="193189"/>
                      </a:cubicBezTo>
                      <a:cubicBezTo>
                        <a:pt x="164128" y="213963"/>
                        <a:pt x="147288" y="230803"/>
                        <a:pt x="126514" y="230803"/>
                      </a:cubicBezTo>
                      <a:cubicBezTo>
                        <a:pt x="116127" y="230803"/>
                        <a:pt x="106723" y="226593"/>
                        <a:pt x="99917" y="219786"/>
                      </a:cubicBezTo>
                      <a:lnTo>
                        <a:pt x="90819" y="197821"/>
                      </a:lnTo>
                      <a:lnTo>
                        <a:pt x="89611" y="200736"/>
                      </a:lnTo>
                      <a:cubicBezTo>
                        <a:pt x="82804" y="207543"/>
                        <a:pt x="73401" y="211753"/>
                        <a:pt x="63014" y="211753"/>
                      </a:cubicBezTo>
                      <a:cubicBezTo>
                        <a:pt x="42240" y="211753"/>
                        <a:pt x="25400" y="194913"/>
                        <a:pt x="25400" y="174139"/>
                      </a:cubicBezTo>
                      <a:cubicBezTo>
                        <a:pt x="25400" y="153365"/>
                        <a:pt x="42240" y="136525"/>
                        <a:pt x="63014" y="136525"/>
                      </a:cubicBezTo>
                      <a:cubicBezTo>
                        <a:pt x="73401" y="136525"/>
                        <a:pt x="82804" y="140735"/>
                        <a:pt x="89611" y="147542"/>
                      </a:cubicBezTo>
                      <a:lnTo>
                        <a:pt x="98709" y="169507"/>
                      </a:lnTo>
                      <a:lnTo>
                        <a:pt x="99917" y="166592"/>
                      </a:lnTo>
                      <a:lnTo>
                        <a:pt x="112357" y="161439"/>
                      </a:lnTo>
                      <a:lnTo>
                        <a:pt x="99917" y="156286"/>
                      </a:lnTo>
                      <a:cubicBezTo>
                        <a:pt x="93110" y="149479"/>
                        <a:pt x="88900" y="140076"/>
                        <a:pt x="88900" y="129689"/>
                      </a:cubicBezTo>
                      <a:cubicBezTo>
                        <a:pt x="88900" y="108915"/>
                        <a:pt x="105740" y="92075"/>
                        <a:pt x="126514" y="92075"/>
                      </a:cubicBezTo>
                      <a:close/>
                      <a:moveTo>
                        <a:pt x="37614" y="0"/>
                      </a:moveTo>
                      <a:cubicBezTo>
                        <a:pt x="58388" y="0"/>
                        <a:pt x="75228" y="16840"/>
                        <a:pt x="75228" y="37614"/>
                      </a:cubicBezTo>
                      <a:cubicBezTo>
                        <a:pt x="75228" y="58388"/>
                        <a:pt x="58388" y="75228"/>
                        <a:pt x="37614" y="75228"/>
                      </a:cubicBezTo>
                      <a:cubicBezTo>
                        <a:pt x="16840" y="75228"/>
                        <a:pt x="0" y="58388"/>
                        <a:pt x="0" y="37614"/>
                      </a:cubicBezTo>
                      <a:cubicBezTo>
                        <a:pt x="0" y="16840"/>
                        <a:pt x="16840" y="0"/>
                        <a:pt x="37614" y="0"/>
                      </a:cubicBezTo>
                      <a:close/>
                    </a:path>
                  </a:pathLst>
                </a:cu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79" name="フリーフォーム: 図形 378">
                  <a:extLst>
                    <a:ext uri="{FF2B5EF4-FFF2-40B4-BE49-F238E27FC236}">
                      <a16:creationId xmlns:a16="http://schemas.microsoft.com/office/drawing/2014/main" id="{8F8F37F4-2E13-C4AD-3B1C-8126E9AFF36E}"/>
                    </a:ext>
                  </a:extLst>
                </p:cNvPr>
                <p:cNvSpPr/>
                <p:nvPr/>
              </p:nvSpPr>
              <p:spPr>
                <a:xfrm>
                  <a:off x="3538536" y="4754951"/>
                  <a:ext cx="743286" cy="777588"/>
                </a:xfrm>
                <a:custGeom>
                  <a:avLst/>
                  <a:gdLst>
                    <a:gd name="connsiteX0" fmla="*/ 277653 w 743286"/>
                    <a:gd name="connsiteY0" fmla="*/ 0 h 777588"/>
                    <a:gd name="connsiteX1" fmla="*/ 356548 w 743286"/>
                    <a:gd name="connsiteY1" fmla="*/ 0 h 777588"/>
                    <a:gd name="connsiteX2" fmla="*/ 634201 w 743286"/>
                    <a:gd name="connsiteY2" fmla="*/ 277653 h 777588"/>
                    <a:gd name="connsiteX3" fmla="*/ 634201 w 743286"/>
                    <a:gd name="connsiteY3" fmla="*/ 349426 h 777588"/>
                    <a:gd name="connsiteX4" fmla="*/ 635326 w 743286"/>
                    <a:gd name="connsiteY4" fmla="*/ 347160 h 777588"/>
                    <a:gd name="connsiteX5" fmla="*/ 698557 w 743286"/>
                    <a:gd name="connsiteY5" fmla="*/ 325957 h 777588"/>
                    <a:gd name="connsiteX6" fmla="*/ 741216 w 743286"/>
                    <a:gd name="connsiteY6" fmla="*/ 399844 h 777588"/>
                    <a:gd name="connsiteX7" fmla="*/ 710427 w 743286"/>
                    <a:gd name="connsiteY7" fmla="*/ 514751 h 777588"/>
                    <a:gd name="connsiteX8" fmla="*/ 636539 w 743286"/>
                    <a:gd name="connsiteY8" fmla="*/ 557410 h 777588"/>
                    <a:gd name="connsiteX9" fmla="*/ 628795 w 743286"/>
                    <a:gd name="connsiteY9" fmla="*/ 553563 h 777588"/>
                    <a:gd name="connsiteX10" fmla="*/ 628560 w 743286"/>
                    <a:gd name="connsiteY10" fmla="*/ 555892 h 777588"/>
                    <a:gd name="connsiteX11" fmla="*/ 356548 w 743286"/>
                    <a:gd name="connsiteY11" fmla="*/ 777588 h 777588"/>
                    <a:gd name="connsiteX12" fmla="*/ 277653 w 743286"/>
                    <a:gd name="connsiteY12" fmla="*/ 777588 h 777588"/>
                    <a:gd name="connsiteX13" fmla="*/ 0 w 743286"/>
                    <a:gd name="connsiteY13" fmla="*/ 499935 h 777588"/>
                    <a:gd name="connsiteX14" fmla="*/ 0 w 743286"/>
                    <a:gd name="connsiteY14" fmla="*/ 277653 h 777588"/>
                    <a:gd name="connsiteX15" fmla="*/ 277653 w 743286"/>
                    <a:gd name="connsiteY15" fmla="*/ 0 h 7775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743286" h="777588">
                      <a:moveTo>
                        <a:pt x="277653" y="0"/>
                      </a:moveTo>
                      <a:lnTo>
                        <a:pt x="356548" y="0"/>
                      </a:lnTo>
                      <a:cubicBezTo>
                        <a:pt x="509892" y="0"/>
                        <a:pt x="634201" y="124309"/>
                        <a:pt x="634201" y="277653"/>
                      </a:cubicBezTo>
                      <a:lnTo>
                        <a:pt x="634201" y="349426"/>
                      </a:lnTo>
                      <a:lnTo>
                        <a:pt x="635326" y="347160"/>
                      </a:lnTo>
                      <a:cubicBezTo>
                        <a:pt x="649777" y="328615"/>
                        <a:pt x="674419" y="319489"/>
                        <a:pt x="698557" y="325957"/>
                      </a:cubicBezTo>
                      <a:cubicBezTo>
                        <a:pt x="730741" y="334580"/>
                        <a:pt x="749840" y="367661"/>
                        <a:pt x="741216" y="399844"/>
                      </a:cubicBezTo>
                      <a:lnTo>
                        <a:pt x="710427" y="514751"/>
                      </a:lnTo>
                      <a:cubicBezTo>
                        <a:pt x="701803" y="546934"/>
                        <a:pt x="668723" y="566033"/>
                        <a:pt x="636539" y="557410"/>
                      </a:cubicBezTo>
                      <a:lnTo>
                        <a:pt x="628795" y="553563"/>
                      </a:lnTo>
                      <a:lnTo>
                        <a:pt x="628560" y="555892"/>
                      </a:lnTo>
                      <a:cubicBezTo>
                        <a:pt x="602670" y="682414"/>
                        <a:pt x="490724" y="777588"/>
                        <a:pt x="356548" y="777588"/>
                      </a:cubicBezTo>
                      <a:lnTo>
                        <a:pt x="277653" y="777588"/>
                      </a:lnTo>
                      <a:cubicBezTo>
                        <a:pt x="124309" y="777588"/>
                        <a:pt x="0" y="653279"/>
                        <a:pt x="0" y="499935"/>
                      </a:cubicBezTo>
                      <a:lnTo>
                        <a:pt x="0" y="277653"/>
                      </a:lnTo>
                      <a:cubicBezTo>
                        <a:pt x="0" y="124309"/>
                        <a:pt x="124309" y="0"/>
                        <a:pt x="277653" y="0"/>
                      </a:cubicBezTo>
                      <a:close/>
                    </a:path>
                  </a:pathLst>
                </a:custGeom>
                <a:solidFill>
                  <a:srgbClr val="DCD3B5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0" name="フリーフォーム: 図形 379">
                  <a:extLst>
                    <a:ext uri="{FF2B5EF4-FFF2-40B4-BE49-F238E27FC236}">
                      <a16:creationId xmlns:a16="http://schemas.microsoft.com/office/drawing/2014/main" id="{16972F60-1BAF-5D58-B912-ADC727016A79}"/>
                    </a:ext>
                  </a:extLst>
                </p:cNvPr>
                <p:cNvSpPr/>
                <p:nvPr/>
              </p:nvSpPr>
              <p:spPr>
                <a:xfrm rot="16200000">
                  <a:off x="3744010" y="5595340"/>
                  <a:ext cx="132075" cy="336669"/>
                </a:xfrm>
                <a:custGeom>
                  <a:avLst/>
                  <a:gdLst>
                    <a:gd name="connsiteX0" fmla="*/ 132075 w 132075"/>
                    <a:gd name="connsiteY0" fmla="*/ 0 h 336669"/>
                    <a:gd name="connsiteX1" fmla="*/ 101891 w 132075"/>
                    <a:gd name="connsiteY1" fmla="*/ 122465 h 336669"/>
                    <a:gd name="connsiteX2" fmla="*/ 112825 w 132075"/>
                    <a:gd name="connsiteY2" fmla="*/ 126994 h 336669"/>
                    <a:gd name="connsiteX3" fmla="*/ 127086 w 132075"/>
                    <a:gd name="connsiteY3" fmla="*/ 161423 h 336669"/>
                    <a:gd name="connsiteX4" fmla="*/ 127086 w 132075"/>
                    <a:gd name="connsiteY4" fmla="*/ 175901 h 336669"/>
                    <a:gd name="connsiteX5" fmla="*/ 112825 w 132075"/>
                    <a:gd name="connsiteY5" fmla="*/ 210331 h 336669"/>
                    <a:gd name="connsiteX6" fmla="*/ 102038 w 132075"/>
                    <a:gd name="connsiteY6" fmla="*/ 214799 h 336669"/>
                    <a:gd name="connsiteX7" fmla="*/ 132075 w 132075"/>
                    <a:gd name="connsiteY7" fmla="*/ 336669 h 336669"/>
                    <a:gd name="connsiteX8" fmla="*/ 0 w 132075"/>
                    <a:gd name="connsiteY8" fmla="*/ 336669 h 336669"/>
                    <a:gd name="connsiteX9" fmla="*/ 30038 w 132075"/>
                    <a:gd name="connsiteY9" fmla="*/ 214798 h 336669"/>
                    <a:gd name="connsiteX10" fmla="*/ 19253 w 132075"/>
                    <a:gd name="connsiteY10" fmla="*/ 210331 h 336669"/>
                    <a:gd name="connsiteX11" fmla="*/ 4992 w 132075"/>
                    <a:gd name="connsiteY11" fmla="*/ 175901 h 336669"/>
                    <a:gd name="connsiteX12" fmla="*/ 4992 w 132075"/>
                    <a:gd name="connsiteY12" fmla="*/ 161423 h 336669"/>
                    <a:gd name="connsiteX13" fmla="*/ 19253 w 132075"/>
                    <a:gd name="connsiteY13" fmla="*/ 126994 h 336669"/>
                    <a:gd name="connsiteX14" fmla="*/ 30185 w 132075"/>
                    <a:gd name="connsiteY14" fmla="*/ 122466 h 336669"/>
                    <a:gd name="connsiteX15" fmla="*/ 0 w 132075"/>
                    <a:gd name="connsiteY15" fmla="*/ 0 h 3366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32075" h="336669">
                      <a:moveTo>
                        <a:pt x="132075" y="0"/>
                      </a:moveTo>
                      <a:lnTo>
                        <a:pt x="101891" y="122465"/>
                      </a:lnTo>
                      <a:lnTo>
                        <a:pt x="112825" y="126994"/>
                      </a:lnTo>
                      <a:cubicBezTo>
                        <a:pt x="121636" y="135805"/>
                        <a:pt x="127086" y="147978"/>
                        <a:pt x="127086" y="161423"/>
                      </a:cubicBezTo>
                      <a:lnTo>
                        <a:pt x="127086" y="175901"/>
                      </a:lnTo>
                      <a:cubicBezTo>
                        <a:pt x="127086" y="189347"/>
                        <a:pt x="121636" y="201519"/>
                        <a:pt x="112825" y="210331"/>
                      </a:cubicBezTo>
                      <a:lnTo>
                        <a:pt x="102038" y="214799"/>
                      </a:lnTo>
                      <a:lnTo>
                        <a:pt x="132075" y="336669"/>
                      </a:lnTo>
                      <a:lnTo>
                        <a:pt x="0" y="336669"/>
                      </a:lnTo>
                      <a:lnTo>
                        <a:pt x="30038" y="214798"/>
                      </a:lnTo>
                      <a:lnTo>
                        <a:pt x="19253" y="210331"/>
                      </a:lnTo>
                      <a:cubicBezTo>
                        <a:pt x="10441" y="201519"/>
                        <a:pt x="4992" y="189347"/>
                        <a:pt x="4992" y="175901"/>
                      </a:cubicBezTo>
                      <a:lnTo>
                        <a:pt x="4992" y="161423"/>
                      </a:lnTo>
                      <a:cubicBezTo>
                        <a:pt x="4992" y="147978"/>
                        <a:pt x="10441" y="135805"/>
                        <a:pt x="19253" y="126994"/>
                      </a:cubicBezTo>
                      <a:lnTo>
                        <a:pt x="30185" y="12246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1" name="フリーフォーム: 図形 380">
                  <a:extLst>
                    <a:ext uri="{FF2B5EF4-FFF2-40B4-BE49-F238E27FC236}">
                      <a16:creationId xmlns:a16="http://schemas.microsoft.com/office/drawing/2014/main" id="{68F1BAAA-D346-E27A-952E-725721EB0D34}"/>
                    </a:ext>
                  </a:extLst>
                </p:cNvPr>
                <p:cNvSpPr/>
                <p:nvPr/>
              </p:nvSpPr>
              <p:spPr>
                <a:xfrm>
                  <a:off x="3602831" y="5448300"/>
                  <a:ext cx="578644" cy="323850"/>
                </a:xfrm>
                <a:custGeom>
                  <a:avLst/>
                  <a:gdLst>
                    <a:gd name="connsiteX0" fmla="*/ 526257 w 578644"/>
                    <a:gd name="connsiteY0" fmla="*/ 0 h 323850"/>
                    <a:gd name="connsiteX1" fmla="*/ 195263 w 578644"/>
                    <a:gd name="connsiteY1" fmla="*/ 233363 h 323850"/>
                    <a:gd name="connsiteX2" fmla="*/ 9525 w 578644"/>
                    <a:gd name="connsiteY2" fmla="*/ 47625 h 323850"/>
                    <a:gd name="connsiteX3" fmla="*/ 0 w 578644"/>
                    <a:gd name="connsiteY3" fmla="*/ 111919 h 323850"/>
                    <a:gd name="connsiteX4" fmla="*/ 64294 w 578644"/>
                    <a:gd name="connsiteY4" fmla="*/ 323850 h 323850"/>
                    <a:gd name="connsiteX5" fmla="*/ 200025 w 578644"/>
                    <a:gd name="connsiteY5" fmla="*/ 247650 h 323850"/>
                    <a:gd name="connsiteX6" fmla="*/ 397669 w 578644"/>
                    <a:gd name="connsiteY6" fmla="*/ 311944 h 323850"/>
                    <a:gd name="connsiteX7" fmla="*/ 578644 w 578644"/>
                    <a:gd name="connsiteY7" fmla="*/ 71438 h 323850"/>
                    <a:gd name="connsiteX8" fmla="*/ 526257 w 578644"/>
                    <a:gd name="connsiteY8" fmla="*/ 0 h 3238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8644" h="323850">
                      <a:moveTo>
                        <a:pt x="526257" y="0"/>
                      </a:moveTo>
                      <a:lnTo>
                        <a:pt x="195263" y="233363"/>
                      </a:lnTo>
                      <a:lnTo>
                        <a:pt x="9525" y="47625"/>
                      </a:lnTo>
                      <a:lnTo>
                        <a:pt x="0" y="111919"/>
                      </a:lnTo>
                      <a:lnTo>
                        <a:pt x="64294" y="323850"/>
                      </a:lnTo>
                      <a:lnTo>
                        <a:pt x="200025" y="247650"/>
                      </a:lnTo>
                      <a:lnTo>
                        <a:pt x="397669" y="311944"/>
                      </a:lnTo>
                      <a:lnTo>
                        <a:pt x="578644" y="71438"/>
                      </a:lnTo>
                      <a:lnTo>
                        <a:pt x="526257" y="0"/>
                      </a:lnTo>
                      <a:close/>
                    </a:path>
                  </a:pathLst>
                </a:cu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2" name="フリーフォーム: 図形 381">
                  <a:extLst>
                    <a:ext uri="{FF2B5EF4-FFF2-40B4-BE49-F238E27FC236}">
                      <a16:creationId xmlns:a16="http://schemas.microsoft.com/office/drawing/2014/main" id="{1AB1B989-F482-C045-4CA6-05DC1E6FABD4}"/>
                    </a:ext>
                  </a:extLst>
                </p:cNvPr>
                <p:cNvSpPr/>
                <p:nvPr/>
              </p:nvSpPr>
              <p:spPr>
                <a:xfrm>
                  <a:off x="3719513" y="5484019"/>
                  <a:ext cx="573881" cy="500062"/>
                </a:xfrm>
                <a:custGeom>
                  <a:avLst/>
                  <a:gdLst>
                    <a:gd name="connsiteX0" fmla="*/ 0 w 573881"/>
                    <a:gd name="connsiteY0" fmla="*/ 500062 h 500062"/>
                    <a:gd name="connsiteX1" fmla="*/ 442912 w 573881"/>
                    <a:gd name="connsiteY1" fmla="*/ 0 h 500062"/>
                    <a:gd name="connsiteX2" fmla="*/ 573881 w 573881"/>
                    <a:gd name="connsiteY2" fmla="*/ 140494 h 500062"/>
                    <a:gd name="connsiteX3" fmla="*/ 481012 w 573881"/>
                    <a:gd name="connsiteY3" fmla="*/ 378619 h 500062"/>
                    <a:gd name="connsiteX4" fmla="*/ 335756 w 573881"/>
                    <a:gd name="connsiteY4" fmla="*/ 311944 h 500062"/>
                    <a:gd name="connsiteX5" fmla="*/ 338137 w 573881"/>
                    <a:gd name="connsiteY5" fmla="*/ 395287 h 500062"/>
                    <a:gd name="connsiteX6" fmla="*/ 109537 w 573881"/>
                    <a:gd name="connsiteY6" fmla="*/ 495300 h 500062"/>
                    <a:gd name="connsiteX7" fmla="*/ 0 w 573881"/>
                    <a:gd name="connsiteY7" fmla="*/ 500062 h 5000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73881" h="500062">
                      <a:moveTo>
                        <a:pt x="0" y="500062"/>
                      </a:moveTo>
                      <a:lnTo>
                        <a:pt x="442912" y="0"/>
                      </a:lnTo>
                      <a:lnTo>
                        <a:pt x="573881" y="140494"/>
                      </a:lnTo>
                      <a:lnTo>
                        <a:pt x="481012" y="378619"/>
                      </a:lnTo>
                      <a:lnTo>
                        <a:pt x="335756" y="311944"/>
                      </a:lnTo>
                      <a:cubicBezTo>
                        <a:pt x="336550" y="339725"/>
                        <a:pt x="337343" y="367506"/>
                        <a:pt x="338137" y="395287"/>
                      </a:cubicBezTo>
                      <a:lnTo>
                        <a:pt x="109537" y="495300"/>
                      </a:lnTo>
                      <a:lnTo>
                        <a:pt x="0" y="500062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3" name="フリーフォーム: 図形 382">
                  <a:extLst>
                    <a:ext uri="{FF2B5EF4-FFF2-40B4-BE49-F238E27FC236}">
                      <a16:creationId xmlns:a16="http://schemas.microsoft.com/office/drawing/2014/main" id="{587AC54F-66BA-9C89-F06C-BB459EE31CC1}"/>
                    </a:ext>
                  </a:extLst>
                </p:cNvPr>
                <p:cNvSpPr/>
                <p:nvPr/>
              </p:nvSpPr>
              <p:spPr>
                <a:xfrm>
                  <a:off x="3443288" y="5514976"/>
                  <a:ext cx="271462" cy="471488"/>
                </a:xfrm>
                <a:custGeom>
                  <a:avLst/>
                  <a:gdLst>
                    <a:gd name="connsiteX0" fmla="*/ 271462 w 271462"/>
                    <a:gd name="connsiteY0" fmla="*/ 473869 h 473869"/>
                    <a:gd name="connsiteX1" fmla="*/ 152400 w 271462"/>
                    <a:gd name="connsiteY1" fmla="*/ 0 h 473869"/>
                    <a:gd name="connsiteX2" fmla="*/ 0 w 271462"/>
                    <a:gd name="connsiteY2" fmla="*/ 164306 h 473869"/>
                    <a:gd name="connsiteX3" fmla="*/ 57150 w 271462"/>
                    <a:gd name="connsiteY3" fmla="*/ 247650 h 473869"/>
                    <a:gd name="connsiteX4" fmla="*/ 19050 w 271462"/>
                    <a:gd name="connsiteY4" fmla="*/ 302419 h 473869"/>
                    <a:gd name="connsiteX5" fmla="*/ 123825 w 271462"/>
                    <a:gd name="connsiteY5" fmla="*/ 464344 h 473869"/>
                    <a:gd name="connsiteX6" fmla="*/ 271462 w 271462"/>
                    <a:gd name="connsiteY6" fmla="*/ 473869 h 473869"/>
                    <a:gd name="connsiteX0" fmla="*/ 271462 w 271462"/>
                    <a:gd name="connsiteY0" fmla="*/ 473869 h 473869"/>
                    <a:gd name="connsiteX1" fmla="*/ 152400 w 271462"/>
                    <a:gd name="connsiteY1" fmla="*/ 0 h 473869"/>
                    <a:gd name="connsiteX2" fmla="*/ 0 w 271462"/>
                    <a:gd name="connsiteY2" fmla="*/ 164306 h 473869"/>
                    <a:gd name="connsiteX3" fmla="*/ 57150 w 271462"/>
                    <a:gd name="connsiteY3" fmla="*/ 247650 h 473869"/>
                    <a:gd name="connsiteX4" fmla="*/ 19050 w 271462"/>
                    <a:gd name="connsiteY4" fmla="*/ 302419 h 473869"/>
                    <a:gd name="connsiteX5" fmla="*/ 123825 w 271462"/>
                    <a:gd name="connsiteY5" fmla="*/ 473869 h 473869"/>
                    <a:gd name="connsiteX6" fmla="*/ 271462 w 271462"/>
                    <a:gd name="connsiteY6" fmla="*/ 473869 h 473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1462" h="473869">
                      <a:moveTo>
                        <a:pt x="271462" y="473869"/>
                      </a:moveTo>
                      <a:lnTo>
                        <a:pt x="152400" y="0"/>
                      </a:lnTo>
                      <a:lnTo>
                        <a:pt x="0" y="164306"/>
                      </a:lnTo>
                      <a:lnTo>
                        <a:pt x="57150" y="247650"/>
                      </a:lnTo>
                      <a:lnTo>
                        <a:pt x="19050" y="302419"/>
                      </a:lnTo>
                      <a:lnTo>
                        <a:pt x="123825" y="473869"/>
                      </a:lnTo>
                      <a:lnTo>
                        <a:pt x="271462" y="473869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4" name="フリーフォーム: 図形 383">
                  <a:extLst>
                    <a:ext uri="{FF2B5EF4-FFF2-40B4-BE49-F238E27FC236}">
                      <a16:creationId xmlns:a16="http://schemas.microsoft.com/office/drawing/2014/main" id="{EA018585-66D6-9DBD-49D0-DE9F0D193E44}"/>
                    </a:ext>
                  </a:extLst>
                </p:cNvPr>
                <p:cNvSpPr/>
                <p:nvPr/>
              </p:nvSpPr>
              <p:spPr>
                <a:xfrm>
                  <a:off x="3704451" y="5012531"/>
                  <a:ext cx="166055" cy="207187"/>
                </a:xfrm>
                <a:custGeom>
                  <a:avLst/>
                  <a:gdLst>
                    <a:gd name="connsiteX0" fmla="*/ 50460 w 163353"/>
                    <a:gd name="connsiteY0" fmla="*/ 0 h 207187"/>
                    <a:gd name="connsiteX1" fmla="*/ 48078 w 163353"/>
                    <a:gd name="connsiteY1" fmla="*/ 71438 h 207187"/>
                    <a:gd name="connsiteX2" fmla="*/ 2835 w 163353"/>
                    <a:gd name="connsiteY2" fmla="*/ 159544 h 207187"/>
                    <a:gd name="connsiteX3" fmla="*/ 9978 w 163353"/>
                    <a:gd name="connsiteY3" fmla="*/ 197644 h 207187"/>
                    <a:gd name="connsiteX4" fmla="*/ 52841 w 163353"/>
                    <a:gd name="connsiteY4" fmla="*/ 200025 h 207187"/>
                    <a:gd name="connsiteX5" fmla="*/ 79035 w 163353"/>
                    <a:gd name="connsiteY5" fmla="*/ 207169 h 207187"/>
                    <a:gd name="connsiteX6" fmla="*/ 98085 w 163353"/>
                    <a:gd name="connsiteY6" fmla="*/ 197644 h 207187"/>
                    <a:gd name="connsiteX7" fmla="*/ 136185 w 163353"/>
                    <a:gd name="connsiteY7" fmla="*/ 204788 h 207187"/>
                    <a:gd name="connsiteX8" fmla="*/ 162378 w 163353"/>
                    <a:gd name="connsiteY8" fmla="*/ 180975 h 207187"/>
                    <a:gd name="connsiteX9" fmla="*/ 155235 w 163353"/>
                    <a:gd name="connsiteY9" fmla="*/ 147638 h 207187"/>
                    <a:gd name="connsiteX0" fmla="*/ 53162 w 166055"/>
                    <a:gd name="connsiteY0" fmla="*/ 0 h 207187"/>
                    <a:gd name="connsiteX1" fmla="*/ 50780 w 166055"/>
                    <a:gd name="connsiteY1" fmla="*/ 71438 h 207187"/>
                    <a:gd name="connsiteX2" fmla="*/ 5537 w 166055"/>
                    <a:gd name="connsiteY2" fmla="*/ 159544 h 207187"/>
                    <a:gd name="connsiteX3" fmla="*/ 12680 w 166055"/>
                    <a:gd name="connsiteY3" fmla="*/ 197644 h 207187"/>
                    <a:gd name="connsiteX4" fmla="*/ 55543 w 166055"/>
                    <a:gd name="connsiteY4" fmla="*/ 200025 h 207187"/>
                    <a:gd name="connsiteX5" fmla="*/ 81737 w 166055"/>
                    <a:gd name="connsiteY5" fmla="*/ 207169 h 207187"/>
                    <a:gd name="connsiteX6" fmla="*/ 100787 w 166055"/>
                    <a:gd name="connsiteY6" fmla="*/ 197644 h 207187"/>
                    <a:gd name="connsiteX7" fmla="*/ 138887 w 166055"/>
                    <a:gd name="connsiteY7" fmla="*/ 204788 h 207187"/>
                    <a:gd name="connsiteX8" fmla="*/ 165080 w 166055"/>
                    <a:gd name="connsiteY8" fmla="*/ 180975 h 207187"/>
                    <a:gd name="connsiteX9" fmla="*/ 157937 w 166055"/>
                    <a:gd name="connsiteY9" fmla="*/ 147638 h 2071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6055" h="207187">
                      <a:moveTo>
                        <a:pt x="53162" y="0"/>
                      </a:moveTo>
                      <a:cubicBezTo>
                        <a:pt x="55939" y="22423"/>
                        <a:pt x="58717" y="44847"/>
                        <a:pt x="50780" y="71438"/>
                      </a:cubicBezTo>
                      <a:cubicBezTo>
                        <a:pt x="42843" y="98029"/>
                        <a:pt x="11887" y="138510"/>
                        <a:pt x="5537" y="159544"/>
                      </a:cubicBezTo>
                      <a:cubicBezTo>
                        <a:pt x="-813" y="180578"/>
                        <a:pt x="-5179" y="186134"/>
                        <a:pt x="12680" y="197644"/>
                      </a:cubicBezTo>
                      <a:cubicBezTo>
                        <a:pt x="30539" y="209154"/>
                        <a:pt x="44034" y="198438"/>
                        <a:pt x="55543" y="200025"/>
                      </a:cubicBezTo>
                      <a:cubicBezTo>
                        <a:pt x="67052" y="201612"/>
                        <a:pt x="74196" y="207566"/>
                        <a:pt x="81737" y="207169"/>
                      </a:cubicBezTo>
                      <a:cubicBezTo>
                        <a:pt x="89278" y="206772"/>
                        <a:pt x="91262" y="198041"/>
                        <a:pt x="100787" y="197644"/>
                      </a:cubicBezTo>
                      <a:cubicBezTo>
                        <a:pt x="110312" y="197247"/>
                        <a:pt x="128172" y="207566"/>
                        <a:pt x="138887" y="204788"/>
                      </a:cubicBezTo>
                      <a:cubicBezTo>
                        <a:pt x="149602" y="202010"/>
                        <a:pt x="161905" y="190500"/>
                        <a:pt x="165080" y="180975"/>
                      </a:cubicBezTo>
                      <a:cubicBezTo>
                        <a:pt x="168255" y="171450"/>
                        <a:pt x="163096" y="159544"/>
                        <a:pt x="157937" y="147638"/>
                      </a:cubicBezTo>
                    </a:path>
                  </a:pathLst>
                </a:custGeom>
                <a:noFill/>
                <a:ln w="12700" cap="flat" cmpd="sng" algn="ctr">
                  <a:solidFill>
                    <a:srgbClr val="5D9183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5" name="月 384">
                  <a:extLst>
                    <a:ext uri="{FF2B5EF4-FFF2-40B4-BE49-F238E27FC236}">
                      <a16:creationId xmlns:a16="http://schemas.microsoft.com/office/drawing/2014/main" id="{AB04D26E-7E50-23B0-80F1-93F36EAF75CC}"/>
                    </a:ext>
                  </a:extLst>
                </p:cNvPr>
                <p:cNvSpPr/>
                <p:nvPr/>
              </p:nvSpPr>
              <p:spPr>
                <a:xfrm rot="1590202">
                  <a:off x="3624447" y="5197582"/>
                  <a:ext cx="45719" cy="196702"/>
                </a:xfrm>
                <a:prstGeom prst="moon">
                  <a:avLst/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6" name="月 385">
                  <a:extLst>
                    <a:ext uri="{FF2B5EF4-FFF2-40B4-BE49-F238E27FC236}">
                      <a16:creationId xmlns:a16="http://schemas.microsoft.com/office/drawing/2014/main" id="{182284EF-296D-E302-EAAB-F2728CC59F96}"/>
                    </a:ext>
                  </a:extLst>
                </p:cNvPr>
                <p:cNvSpPr/>
                <p:nvPr/>
              </p:nvSpPr>
              <p:spPr>
                <a:xfrm rot="9000000">
                  <a:off x="3903430" y="5180494"/>
                  <a:ext cx="45719" cy="196702"/>
                </a:xfrm>
                <a:prstGeom prst="moon">
                  <a:avLst/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7" name="フリーフォーム: 図形 386">
                  <a:extLst>
                    <a:ext uri="{FF2B5EF4-FFF2-40B4-BE49-F238E27FC236}">
                      <a16:creationId xmlns:a16="http://schemas.microsoft.com/office/drawing/2014/main" id="{E63FA517-DBE2-F8BD-675F-5C12935144DB}"/>
                    </a:ext>
                  </a:extLst>
                </p:cNvPr>
                <p:cNvSpPr/>
                <p:nvPr/>
              </p:nvSpPr>
              <p:spPr>
                <a:xfrm rot="5400000">
                  <a:off x="3732721" y="5160807"/>
                  <a:ext cx="99441" cy="257798"/>
                </a:xfrm>
                <a:custGeom>
                  <a:avLst/>
                  <a:gdLst>
                    <a:gd name="connsiteX0" fmla="*/ 0 w 99441"/>
                    <a:gd name="connsiteY0" fmla="*/ 128899 h 257798"/>
                    <a:gd name="connsiteX1" fmla="*/ 99441 w 99441"/>
                    <a:gd name="connsiteY1" fmla="*/ 0 h 257798"/>
                    <a:gd name="connsiteX2" fmla="*/ 98438 w 99441"/>
                    <a:gd name="connsiteY2" fmla="*/ 5612 h 257798"/>
                    <a:gd name="connsiteX3" fmla="*/ 86276 w 99441"/>
                    <a:gd name="connsiteY3" fmla="*/ 18488 h 257798"/>
                    <a:gd name="connsiteX4" fmla="*/ 57151 w 99441"/>
                    <a:gd name="connsiteY4" fmla="*/ 128901 h 257798"/>
                    <a:gd name="connsiteX5" fmla="*/ 86276 w 99441"/>
                    <a:gd name="connsiteY5" fmla="*/ 239313 h 257798"/>
                    <a:gd name="connsiteX6" fmla="*/ 98439 w 99441"/>
                    <a:gd name="connsiteY6" fmla="*/ 252190 h 257798"/>
                    <a:gd name="connsiteX7" fmla="*/ 99441 w 99441"/>
                    <a:gd name="connsiteY7" fmla="*/ 257797 h 257798"/>
                    <a:gd name="connsiteX8" fmla="*/ 99441 w 99441"/>
                    <a:gd name="connsiteY8" fmla="*/ 257798 h 257798"/>
                    <a:gd name="connsiteX9" fmla="*/ 0 w 99441"/>
                    <a:gd name="connsiteY9" fmla="*/ 128899 h 2577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9441" h="257798">
                      <a:moveTo>
                        <a:pt x="0" y="128899"/>
                      </a:moveTo>
                      <a:cubicBezTo>
                        <a:pt x="0" y="57710"/>
                        <a:pt x="44521" y="0"/>
                        <a:pt x="99441" y="0"/>
                      </a:cubicBezTo>
                      <a:lnTo>
                        <a:pt x="98438" y="5612"/>
                      </a:lnTo>
                      <a:lnTo>
                        <a:pt x="86276" y="18488"/>
                      </a:lnTo>
                      <a:cubicBezTo>
                        <a:pt x="68281" y="46745"/>
                        <a:pt x="57151" y="85782"/>
                        <a:pt x="57151" y="128901"/>
                      </a:cubicBezTo>
                      <a:cubicBezTo>
                        <a:pt x="57151" y="172020"/>
                        <a:pt x="68281" y="211056"/>
                        <a:pt x="86276" y="239313"/>
                      </a:cubicBezTo>
                      <a:lnTo>
                        <a:pt x="98439" y="252190"/>
                      </a:lnTo>
                      <a:lnTo>
                        <a:pt x="99441" y="257797"/>
                      </a:lnTo>
                      <a:lnTo>
                        <a:pt x="99441" y="257798"/>
                      </a:lnTo>
                      <a:cubicBezTo>
                        <a:pt x="44521" y="257798"/>
                        <a:pt x="0" y="200088"/>
                        <a:pt x="0" y="128899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8" name="フリーフォーム: 図形 387">
                  <a:extLst>
                    <a:ext uri="{FF2B5EF4-FFF2-40B4-BE49-F238E27FC236}">
                      <a16:creationId xmlns:a16="http://schemas.microsoft.com/office/drawing/2014/main" id="{C6ED3E74-FCD1-2B28-F5ED-D4FDEAAD15F0}"/>
                    </a:ext>
                  </a:extLst>
                </p:cNvPr>
                <p:cNvSpPr/>
                <p:nvPr/>
              </p:nvSpPr>
              <p:spPr>
                <a:xfrm rot="5400000">
                  <a:off x="3759520" y="5211165"/>
                  <a:ext cx="45840" cy="244479"/>
                </a:xfrm>
                <a:custGeom>
                  <a:avLst/>
                  <a:gdLst>
                    <a:gd name="connsiteX0" fmla="*/ 0 w 73994"/>
                    <a:gd name="connsiteY0" fmla="*/ 122239 h 244479"/>
                    <a:gd name="connsiteX1" fmla="*/ 60734 w 73994"/>
                    <a:gd name="connsiteY1" fmla="*/ 3470 h 244479"/>
                    <a:gd name="connsiteX2" fmla="*/ 73994 w 73994"/>
                    <a:gd name="connsiteY2" fmla="*/ 0 h 244479"/>
                    <a:gd name="connsiteX3" fmla="*/ 55321 w 73994"/>
                    <a:gd name="connsiteY3" fmla="*/ 18562 h 244479"/>
                    <a:gd name="connsiteX4" fmla="*/ 26195 w 73994"/>
                    <a:gd name="connsiteY4" fmla="*/ 122239 h 244479"/>
                    <a:gd name="connsiteX5" fmla="*/ 55321 w 73994"/>
                    <a:gd name="connsiteY5" fmla="*/ 225916 h 244479"/>
                    <a:gd name="connsiteX6" fmla="*/ 73994 w 73994"/>
                    <a:gd name="connsiteY6" fmla="*/ 244479 h 244479"/>
                    <a:gd name="connsiteX7" fmla="*/ 60734 w 73994"/>
                    <a:gd name="connsiteY7" fmla="*/ 241009 h 244479"/>
                    <a:gd name="connsiteX8" fmla="*/ 0 w 73994"/>
                    <a:gd name="connsiteY8" fmla="*/ 122239 h 2444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3994" h="244479">
                      <a:moveTo>
                        <a:pt x="0" y="122239"/>
                      </a:moveTo>
                      <a:cubicBezTo>
                        <a:pt x="0" y="68847"/>
                        <a:pt x="25043" y="23038"/>
                        <a:pt x="60734" y="3470"/>
                      </a:cubicBezTo>
                      <a:lnTo>
                        <a:pt x="73994" y="0"/>
                      </a:lnTo>
                      <a:lnTo>
                        <a:pt x="55321" y="18562"/>
                      </a:lnTo>
                      <a:cubicBezTo>
                        <a:pt x="37326" y="45096"/>
                        <a:pt x="26195" y="81751"/>
                        <a:pt x="26195" y="122239"/>
                      </a:cubicBezTo>
                      <a:cubicBezTo>
                        <a:pt x="26195" y="162727"/>
                        <a:pt x="37326" y="199383"/>
                        <a:pt x="55321" y="225916"/>
                      </a:cubicBezTo>
                      <a:lnTo>
                        <a:pt x="73994" y="244479"/>
                      </a:lnTo>
                      <a:lnTo>
                        <a:pt x="60734" y="241009"/>
                      </a:lnTo>
                      <a:cubicBezTo>
                        <a:pt x="25043" y="221441"/>
                        <a:pt x="0" y="175631"/>
                        <a:pt x="0" y="122239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389" name="グループ化 388">
                  <a:extLst>
                    <a:ext uri="{FF2B5EF4-FFF2-40B4-BE49-F238E27FC236}">
                      <a16:creationId xmlns:a16="http://schemas.microsoft.com/office/drawing/2014/main" id="{C5E8E8F3-098C-7FFB-1958-6CB7B2D1B048}"/>
                    </a:ext>
                  </a:extLst>
                </p:cNvPr>
                <p:cNvGrpSpPr/>
                <p:nvPr/>
              </p:nvGrpSpPr>
              <p:grpSpPr>
                <a:xfrm>
                  <a:off x="3581400" y="4914682"/>
                  <a:ext cx="670297" cy="222558"/>
                  <a:chOff x="3581400" y="4914682"/>
                  <a:chExt cx="670297" cy="222558"/>
                </a:xfrm>
              </p:grpSpPr>
              <p:sp>
                <p:nvSpPr>
                  <p:cNvPr id="390" name="フリーフォーム: 図形 389">
                    <a:extLst>
                      <a:ext uri="{FF2B5EF4-FFF2-40B4-BE49-F238E27FC236}">
                        <a16:creationId xmlns:a16="http://schemas.microsoft.com/office/drawing/2014/main" id="{06A01B92-9FAE-478D-4DF8-0E31A802B7D3}"/>
                      </a:ext>
                    </a:extLst>
                  </p:cNvPr>
                  <p:cNvSpPr/>
                  <p:nvPr/>
                </p:nvSpPr>
                <p:spPr>
                  <a:xfrm rot="227187">
                    <a:off x="3846101" y="5030186"/>
                    <a:ext cx="142493" cy="45719"/>
                  </a:xfrm>
                  <a:custGeom>
                    <a:avLst/>
                    <a:gdLst>
                      <a:gd name="connsiteX0" fmla="*/ 86721 w 173442"/>
                      <a:gd name="connsiteY0" fmla="*/ 0 h 43192"/>
                      <a:gd name="connsiteX1" fmla="*/ 155610 w 173442"/>
                      <a:gd name="connsiteY1" fmla="*/ 11208 h 43192"/>
                      <a:gd name="connsiteX2" fmla="*/ 173442 w 173442"/>
                      <a:gd name="connsiteY2" fmla="*/ 21596 h 43192"/>
                      <a:gd name="connsiteX3" fmla="*/ 155610 w 173442"/>
                      <a:gd name="connsiteY3" fmla="*/ 31985 h 43192"/>
                      <a:gd name="connsiteX4" fmla="*/ 86721 w 173442"/>
                      <a:gd name="connsiteY4" fmla="*/ 43192 h 43192"/>
                      <a:gd name="connsiteX5" fmla="*/ 17833 w 173442"/>
                      <a:gd name="connsiteY5" fmla="*/ 31985 h 43192"/>
                      <a:gd name="connsiteX6" fmla="*/ 0 w 173442"/>
                      <a:gd name="connsiteY6" fmla="*/ 21596 h 43192"/>
                      <a:gd name="connsiteX7" fmla="*/ 17833 w 173442"/>
                      <a:gd name="connsiteY7" fmla="*/ 11208 h 43192"/>
                      <a:gd name="connsiteX8" fmla="*/ 86721 w 173442"/>
                      <a:gd name="connsiteY8" fmla="*/ 0 h 431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3442" h="43192">
                        <a:moveTo>
                          <a:pt x="86721" y="0"/>
                        </a:moveTo>
                        <a:cubicBezTo>
                          <a:pt x="113624" y="0"/>
                          <a:pt x="137979" y="4283"/>
                          <a:pt x="155610" y="11208"/>
                        </a:cubicBezTo>
                        <a:lnTo>
                          <a:pt x="173442" y="21596"/>
                        </a:lnTo>
                        <a:lnTo>
                          <a:pt x="155610" y="31985"/>
                        </a:lnTo>
                        <a:cubicBezTo>
                          <a:pt x="137979" y="38909"/>
                          <a:pt x="113624" y="43192"/>
                          <a:pt x="86721" y="43192"/>
                        </a:cubicBezTo>
                        <a:cubicBezTo>
                          <a:pt x="59819" y="43192"/>
                          <a:pt x="35463" y="38909"/>
                          <a:pt x="17833" y="31985"/>
                        </a:cubicBezTo>
                        <a:lnTo>
                          <a:pt x="0" y="21596"/>
                        </a:lnTo>
                        <a:lnTo>
                          <a:pt x="17833" y="11208"/>
                        </a:lnTo>
                        <a:cubicBezTo>
                          <a:pt x="35463" y="4283"/>
                          <a:pt x="59819" y="0"/>
                          <a:pt x="8672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91" name="フリーフォーム: 図形 390">
                    <a:extLst>
                      <a:ext uri="{FF2B5EF4-FFF2-40B4-BE49-F238E27FC236}">
                        <a16:creationId xmlns:a16="http://schemas.microsoft.com/office/drawing/2014/main" id="{17549993-1D8E-4A81-ED8B-0E6DD482D347}"/>
                      </a:ext>
                    </a:extLst>
                  </p:cNvPr>
                  <p:cNvSpPr/>
                  <p:nvPr/>
                </p:nvSpPr>
                <p:spPr>
                  <a:xfrm rot="21348182">
                    <a:off x="3600832" y="5030186"/>
                    <a:ext cx="142493" cy="45719"/>
                  </a:xfrm>
                  <a:custGeom>
                    <a:avLst/>
                    <a:gdLst>
                      <a:gd name="connsiteX0" fmla="*/ 86721 w 173442"/>
                      <a:gd name="connsiteY0" fmla="*/ 0 h 43192"/>
                      <a:gd name="connsiteX1" fmla="*/ 155610 w 173442"/>
                      <a:gd name="connsiteY1" fmla="*/ 11208 h 43192"/>
                      <a:gd name="connsiteX2" fmla="*/ 173442 w 173442"/>
                      <a:gd name="connsiteY2" fmla="*/ 21596 h 43192"/>
                      <a:gd name="connsiteX3" fmla="*/ 155610 w 173442"/>
                      <a:gd name="connsiteY3" fmla="*/ 31985 h 43192"/>
                      <a:gd name="connsiteX4" fmla="*/ 86721 w 173442"/>
                      <a:gd name="connsiteY4" fmla="*/ 43192 h 43192"/>
                      <a:gd name="connsiteX5" fmla="*/ 17833 w 173442"/>
                      <a:gd name="connsiteY5" fmla="*/ 31985 h 43192"/>
                      <a:gd name="connsiteX6" fmla="*/ 0 w 173442"/>
                      <a:gd name="connsiteY6" fmla="*/ 21596 h 43192"/>
                      <a:gd name="connsiteX7" fmla="*/ 17833 w 173442"/>
                      <a:gd name="connsiteY7" fmla="*/ 11208 h 43192"/>
                      <a:gd name="connsiteX8" fmla="*/ 86721 w 173442"/>
                      <a:gd name="connsiteY8" fmla="*/ 0 h 431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3442" h="43192">
                        <a:moveTo>
                          <a:pt x="86721" y="0"/>
                        </a:moveTo>
                        <a:cubicBezTo>
                          <a:pt x="113624" y="0"/>
                          <a:pt x="137979" y="4283"/>
                          <a:pt x="155610" y="11208"/>
                        </a:cubicBezTo>
                        <a:lnTo>
                          <a:pt x="173442" y="21596"/>
                        </a:lnTo>
                        <a:lnTo>
                          <a:pt x="155610" y="31985"/>
                        </a:lnTo>
                        <a:cubicBezTo>
                          <a:pt x="137979" y="38909"/>
                          <a:pt x="113624" y="43192"/>
                          <a:pt x="86721" y="43192"/>
                        </a:cubicBezTo>
                        <a:cubicBezTo>
                          <a:pt x="59819" y="43192"/>
                          <a:pt x="35463" y="38909"/>
                          <a:pt x="17833" y="31985"/>
                        </a:cubicBezTo>
                        <a:lnTo>
                          <a:pt x="0" y="21596"/>
                        </a:lnTo>
                        <a:lnTo>
                          <a:pt x="17833" y="11208"/>
                        </a:lnTo>
                        <a:cubicBezTo>
                          <a:pt x="35463" y="4283"/>
                          <a:pt x="59819" y="0"/>
                          <a:pt x="8672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92" name="楕円 391">
                    <a:extLst>
                      <a:ext uri="{FF2B5EF4-FFF2-40B4-BE49-F238E27FC236}">
                        <a16:creationId xmlns:a16="http://schemas.microsoft.com/office/drawing/2014/main" id="{67F97FAA-3F2A-F03B-D2CA-5A954B1184C1}"/>
                      </a:ext>
                    </a:extLst>
                  </p:cNvPr>
                  <p:cNvSpPr/>
                  <p:nvPr/>
                </p:nvSpPr>
                <p:spPr>
                  <a:xfrm>
                    <a:off x="3888582" y="5032177"/>
                    <a:ext cx="45722" cy="45720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93" name="楕円 392">
                    <a:extLst>
                      <a:ext uri="{FF2B5EF4-FFF2-40B4-BE49-F238E27FC236}">
                        <a16:creationId xmlns:a16="http://schemas.microsoft.com/office/drawing/2014/main" id="{E3B813EA-0825-A992-5203-96AA28E7675A}"/>
                      </a:ext>
                    </a:extLst>
                  </p:cNvPr>
                  <p:cNvSpPr/>
                  <p:nvPr/>
                </p:nvSpPr>
                <p:spPr>
                  <a:xfrm>
                    <a:off x="3650457" y="5032178"/>
                    <a:ext cx="45722" cy="45720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94" name="フリーフォーム: 図形 393">
                    <a:extLst>
                      <a:ext uri="{FF2B5EF4-FFF2-40B4-BE49-F238E27FC236}">
                        <a16:creationId xmlns:a16="http://schemas.microsoft.com/office/drawing/2014/main" id="{DE824826-669D-5E3D-F32F-A5000B10A259}"/>
                      </a:ext>
                    </a:extLst>
                  </p:cNvPr>
                  <p:cNvSpPr/>
                  <p:nvPr/>
                </p:nvSpPr>
                <p:spPr>
                  <a:xfrm>
                    <a:off x="3826859" y="4943476"/>
                    <a:ext cx="180975" cy="38100"/>
                  </a:xfrm>
                  <a:custGeom>
                    <a:avLst/>
                    <a:gdLst>
                      <a:gd name="connsiteX0" fmla="*/ 0 w 180975"/>
                      <a:gd name="connsiteY0" fmla="*/ 28575 h 28575"/>
                      <a:gd name="connsiteX1" fmla="*/ 121444 w 180975"/>
                      <a:gd name="connsiteY1" fmla="*/ 0 h 28575"/>
                      <a:gd name="connsiteX2" fmla="*/ 180975 w 180975"/>
                      <a:gd name="connsiteY2" fmla="*/ 16668 h 28575"/>
                      <a:gd name="connsiteX3" fmla="*/ 0 w 180975"/>
                      <a:gd name="connsiteY3" fmla="*/ 28575 h 28575"/>
                      <a:gd name="connsiteX0" fmla="*/ 0 w 180975"/>
                      <a:gd name="connsiteY0" fmla="*/ 28576 h 28576"/>
                      <a:gd name="connsiteX1" fmla="*/ 59341 w 180975"/>
                      <a:gd name="connsiteY1" fmla="*/ 0 h 28576"/>
                      <a:gd name="connsiteX2" fmla="*/ 121444 w 180975"/>
                      <a:gd name="connsiteY2" fmla="*/ 1 h 28576"/>
                      <a:gd name="connsiteX3" fmla="*/ 180975 w 180975"/>
                      <a:gd name="connsiteY3" fmla="*/ 16669 h 28576"/>
                      <a:gd name="connsiteX4" fmla="*/ 0 w 180975"/>
                      <a:gd name="connsiteY4" fmla="*/ 28576 h 28576"/>
                      <a:gd name="connsiteX0" fmla="*/ 0 w 180975"/>
                      <a:gd name="connsiteY0" fmla="*/ 38100 h 38100"/>
                      <a:gd name="connsiteX1" fmla="*/ 59341 w 180975"/>
                      <a:gd name="connsiteY1" fmla="*/ 9524 h 38100"/>
                      <a:gd name="connsiteX2" fmla="*/ 126206 w 180975"/>
                      <a:gd name="connsiteY2" fmla="*/ 0 h 38100"/>
                      <a:gd name="connsiteX3" fmla="*/ 180975 w 180975"/>
                      <a:gd name="connsiteY3" fmla="*/ 26193 h 38100"/>
                      <a:gd name="connsiteX4" fmla="*/ 0 w 180975"/>
                      <a:gd name="connsiteY4" fmla="*/ 38100 h 381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80975" h="38100">
                        <a:moveTo>
                          <a:pt x="0" y="38100"/>
                        </a:moveTo>
                        <a:cubicBezTo>
                          <a:pt x="22955" y="32543"/>
                          <a:pt x="36386" y="15081"/>
                          <a:pt x="59341" y="9524"/>
                        </a:cubicBezTo>
                        <a:lnTo>
                          <a:pt x="126206" y="0"/>
                        </a:lnTo>
                        <a:lnTo>
                          <a:pt x="180975" y="26193"/>
                        </a:lnTo>
                        <a:lnTo>
                          <a:pt x="0" y="38100"/>
                        </a:lnTo>
                        <a:close/>
                      </a:path>
                    </a:pathLst>
                  </a:cu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95" name="フリーフォーム: 図形 394">
                    <a:extLst>
                      <a:ext uri="{FF2B5EF4-FFF2-40B4-BE49-F238E27FC236}">
                        <a16:creationId xmlns:a16="http://schemas.microsoft.com/office/drawing/2014/main" id="{0660B6D8-5363-B1BB-451B-3FD00A55A0F0}"/>
                      </a:ext>
                    </a:extLst>
                  </p:cNvPr>
                  <p:cNvSpPr/>
                  <p:nvPr/>
                </p:nvSpPr>
                <p:spPr>
                  <a:xfrm>
                    <a:off x="3581400" y="4955382"/>
                    <a:ext cx="157163" cy="42862"/>
                  </a:xfrm>
                  <a:custGeom>
                    <a:avLst/>
                    <a:gdLst>
                      <a:gd name="connsiteX0" fmla="*/ 157163 w 157163"/>
                      <a:gd name="connsiteY0" fmla="*/ 50006 h 50006"/>
                      <a:gd name="connsiteX1" fmla="*/ 102394 w 157163"/>
                      <a:gd name="connsiteY1" fmla="*/ 0 h 50006"/>
                      <a:gd name="connsiteX2" fmla="*/ 26194 w 157163"/>
                      <a:gd name="connsiteY2" fmla="*/ 14287 h 50006"/>
                      <a:gd name="connsiteX3" fmla="*/ 0 w 157163"/>
                      <a:gd name="connsiteY3" fmla="*/ 47625 h 50006"/>
                      <a:gd name="connsiteX4" fmla="*/ 78581 w 157163"/>
                      <a:gd name="connsiteY4" fmla="*/ 26193 h 50006"/>
                      <a:gd name="connsiteX5" fmla="*/ 157163 w 157163"/>
                      <a:gd name="connsiteY5" fmla="*/ 50006 h 50006"/>
                      <a:gd name="connsiteX0" fmla="*/ 157163 w 157163"/>
                      <a:gd name="connsiteY0" fmla="*/ 42862 h 42862"/>
                      <a:gd name="connsiteX1" fmla="*/ 102394 w 157163"/>
                      <a:gd name="connsiteY1" fmla="*/ 0 h 42862"/>
                      <a:gd name="connsiteX2" fmla="*/ 26194 w 157163"/>
                      <a:gd name="connsiteY2" fmla="*/ 7143 h 42862"/>
                      <a:gd name="connsiteX3" fmla="*/ 0 w 157163"/>
                      <a:gd name="connsiteY3" fmla="*/ 40481 h 42862"/>
                      <a:gd name="connsiteX4" fmla="*/ 78581 w 157163"/>
                      <a:gd name="connsiteY4" fmla="*/ 19049 h 42862"/>
                      <a:gd name="connsiteX5" fmla="*/ 157163 w 157163"/>
                      <a:gd name="connsiteY5" fmla="*/ 42862 h 42862"/>
                      <a:gd name="connsiteX0" fmla="*/ 157163 w 157163"/>
                      <a:gd name="connsiteY0" fmla="*/ 42862 h 42862"/>
                      <a:gd name="connsiteX1" fmla="*/ 102394 w 157163"/>
                      <a:gd name="connsiteY1" fmla="*/ 0 h 42862"/>
                      <a:gd name="connsiteX2" fmla="*/ 26194 w 157163"/>
                      <a:gd name="connsiteY2" fmla="*/ 7143 h 42862"/>
                      <a:gd name="connsiteX3" fmla="*/ 0 w 157163"/>
                      <a:gd name="connsiteY3" fmla="*/ 40481 h 42862"/>
                      <a:gd name="connsiteX4" fmla="*/ 85724 w 157163"/>
                      <a:gd name="connsiteY4" fmla="*/ 21430 h 42862"/>
                      <a:gd name="connsiteX5" fmla="*/ 157163 w 157163"/>
                      <a:gd name="connsiteY5" fmla="*/ 42862 h 4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57163" h="42862">
                        <a:moveTo>
                          <a:pt x="157163" y="42862"/>
                        </a:moveTo>
                        <a:lnTo>
                          <a:pt x="102394" y="0"/>
                        </a:lnTo>
                        <a:lnTo>
                          <a:pt x="26194" y="7143"/>
                        </a:lnTo>
                        <a:lnTo>
                          <a:pt x="0" y="40481"/>
                        </a:lnTo>
                        <a:lnTo>
                          <a:pt x="85724" y="21430"/>
                        </a:lnTo>
                        <a:lnTo>
                          <a:pt x="157163" y="42862"/>
                        </a:lnTo>
                        <a:close/>
                      </a:path>
                    </a:pathLst>
                  </a:cu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96" name="楕円 395">
                    <a:extLst>
                      <a:ext uri="{FF2B5EF4-FFF2-40B4-BE49-F238E27FC236}">
                        <a16:creationId xmlns:a16="http://schemas.microsoft.com/office/drawing/2014/main" id="{A0964AC3-6184-90A2-9EA3-DB7C271EBE8C}"/>
                      </a:ext>
                    </a:extLst>
                  </p:cNvPr>
                  <p:cNvSpPr/>
                  <p:nvPr/>
                </p:nvSpPr>
                <p:spPr>
                  <a:xfrm>
                    <a:off x="3903890" y="4914682"/>
                    <a:ext cx="24278" cy="24279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97" name="円: 塗りつぶしなし 396">
                    <a:extLst>
                      <a:ext uri="{FF2B5EF4-FFF2-40B4-BE49-F238E27FC236}">
                        <a16:creationId xmlns:a16="http://schemas.microsoft.com/office/drawing/2014/main" id="{706A8705-BE16-983A-351A-6F96C4C97EC4}"/>
                      </a:ext>
                    </a:extLst>
                  </p:cNvPr>
                  <p:cNvSpPr/>
                  <p:nvPr/>
                </p:nvSpPr>
                <p:spPr>
                  <a:xfrm>
                    <a:off x="3826860" y="4965980"/>
                    <a:ext cx="171260" cy="171260"/>
                  </a:xfrm>
                  <a:prstGeom prst="donut">
                    <a:avLst>
                      <a:gd name="adj" fmla="val 5186"/>
                    </a:avLst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98" name="円: 塗りつぶしなし 397">
                    <a:extLst>
                      <a:ext uri="{FF2B5EF4-FFF2-40B4-BE49-F238E27FC236}">
                        <a16:creationId xmlns:a16="http://schemas.microsoft.com/office/drawing/2014/main" id="{6EB5EAEB-E338-30C1-9CC7-7282927D66D3}"/>
                      </a:ext>
                    </a:extLst>
                  </p:cNvPr>
                  <p:cNvSpPr/>
                  <p:nvPr/>
                </p:nvSpPr>
                <p:spPr>
                  <a:xfrm>
                    <a:off x="3581591" y="4965980"/>
                    <a:ext cx="171260" cy="171260"/>
                  </a:xfrm>
                  <a:prstGeom prst="donut">
                    <a:avLst>
                      <a:gd name="adj" fmla="val 5186"/>
                    </a:avLst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399" name="正方形/長方形 398">
                    <a:extLst>
                      <a:ext uri="{FF2B5EF4-FFF2-40B4-BE49-F238E27FC236}">
                        <a16:creationId xmlns:a16="http://schemas.microsoft.com/office/drawing/2014/main" id="{33EBCBE1-2ADB-9D2F-D69B-E1E5EB0D9DBD}"/>
                      </a:ext>
                    </a:extLst>
                  </p:cNvPr>
                  <p:cNvSpPr/>
                  <p:nvPr/>
                </p:nvSpPr>
                <p:spPr>
                  <a:xfrm>
                    <a:off x="3992140" y="5051610"/>
                    <a:ext cx="259557" cy="11414"/>
                  </a:xfrm>
                  <a:prstGeom prst="rect">
                    <a:avLst/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sp>
            <p:nvSpPr>
              <p:cNvPr id="368" name="フリーフォーム: 図形 367">
                <a:extLst>
                  <a:ext uri="{FF2B5EF4-FFF2-40B4-BE49-F238E27FC236}">
                    <a16:creationId xmlns:a16="http://schemas.microsoft.com/office/drawing/2014/main" id="{1840B929-8E7A-1457-8648-908E899D923A}"/>
                  </a:ext>
                </a:extLst>
              </p:cNvPr>
              <p:cNvSpPr/>
              <p:nvPr/>
            </p:nvSpPr>
            <p:spPr>
              <a:xfrm rot="900000">
                <a:off x="4460109" y="5700769"/>
                <a:ext cx="325380" cy="325380"/>
              </a:xfrm>
              <a:custGeom>
                <a:avLst/>
                <a:gdLst>
                  <a:gd name="connsiteX0" fmla="*/ 123825 w 247650"/>
                  <a:gd name="connsiteY0" fmla="*/ 0 h 247650"/>
                  <a:gd name="connsiteX1" fmla="*/ 154122 w 247650"/>
                  <a:gd name="connsiteY1" fmla="*/ 45061 h 247650"/>
                  <a:gd name="connsiteX2" fmla="*/ 155217 w 247650"/>
                  <a:gd name="connsiteY2" fmla="*/ 50752 h 247650"/>
                  <a:gd name="connsiteX3" fmla="*/ 180907 w 247650"/>
                  <a:gd name="connsiteY3" fmla="*/ 35699 h 247650"/>
                  <a:gd name="connsiteX4" fmla="*/ 211383 w 247650"/>
                  <a:gd name="connsiteY4" fmla="*/ 36268 h 247650"/>
                  <a:gd name="connsiteX5" fmla="*/ 211952 w 247650"/>
                  <a:gd name="connsiteY5" fmla="*/ 66744 h 247650"/>
                  <a:gd name="connsiteX6" fmla="*/ 196899 w 247650"/>
                  <a:gd name="connsiteY6" fmla="*/ 92434 h 247650"/>
                  <a:gd name="connsiteX7" fmla="*/ 202590 w 247650"/>
                  <a:gd name="connsiteY7" fmla="*/ 93529 h 247650"/>
                  <a:gd name="connsiteX8" fmla="*/ 247650 w 247650"/>
                  <a:gd name="connsiteY8" fmla="*/ 123825 h 247650"/>
                  <a:gd name="connsiteX9" fmla="*/ 202590 w 247650"/>
                  <a:gd name="connsiteY9" fmla="*/ 154122 h 247650"/>
                  <a:gd name="connsiteX10" fmla="*/ 196899 w 247650"/>
                  <a:gd name="connsiteY10" fmla="*/ 155217 h 247650"/>
                  <a:gd name="connsiteX11" fmla="*/ 211951 w 247650"/>
                  <a:gd name="connsiteY11" fmla="*/ 180907 h 247650"/>
                  <a:gd name="connsiteX12" fmla="*/ 211383 w 247650"/>
                  <a:gd name="connsiteY12" fmla="*/ 211383 h 247650"/>
                  <a:gd name="connsiteX13" fmla="*/ 180907 w 247650"/>
                  <a:gd name="connsiteY13" fmla="*/ 211952 h 247650"/>
                  <a:gd name="connsiteX14" fmla="*/ 155217 w 247650"/>
                  <a:gd name="connsiteY14" fmla="*/ 196900 h 247650"/>
                  <a:gd name="connsiteX15" fmla="*/ 154122 w 247650"/>
                  <a:gd name="connsiteY15" fmla="*/ 202590 h 247650"/>
                  <a:gd name="connsiteX16" fmla="*/ 123825 w 247650"/>
                  <a:gd name="connsiteY16" fmla="*/ 247650 h 247650"/>
                  <a:gd name="connsiteX17" fmla="*/ 93529 w 247650"/>
                  <a:gd name="connsiteY17" fmla="*/ 202590 h 247650"/>
                  <a:gd name="connsiteX18" fmla="*/ 92434 w 247650"/>
                  <a:gd name="connsiteY18" fmla="*/ 196899 h 247650"/>
                  <a:gd name="connsiteX19" fmla="*/ 66744 w 247650"/>
                  <a:gd name="connsiteY19" fmla="*/ 211952 h 247650"/>
                  <a:gd name="connsiteX20" fmla="*/ 36268 w 247650"/>
                  <a:gd name="connsiteY20" fmla="*/ 211383 h 247650"/>
                  <a:gd name="connsiteX21" fmla="*/ 35699 w 247650"/>
                  <a:gd name="connsiteY21" fmla="*/ 180907 h 247650"/>
                  <a:gd name="connsiteX22" fmla="*/ 50751 w 247650"/>
                  <a:gd name="connsiteY22" fmla="*/ 155217 h 247650"/>
                  <a:gd name="connsiteX23" fmla="*/ 45061 w 247650"/>
                  <a:gd name="connsiteY23" fmla="*/ 154122 h 247650"/>
                  <a:gd name="connsiteX24" fmla="*/ 0 w 247650"/>
                  <a:gd name="connsiteY24" fmla="*/ 123825 h 247650"/>
                  <a:gd name="connsiteX25" fmla="*/ 45061 w 247650"/>
                  <a:gd name="connsiteY25" fmla="*/ 93529 h 247650"/>
                  <a:gd name="connsiteX26" fmla="*/ 50751 w 247650"/>
                  <a:gd name="connsiteY26" fmla="*/ 92434 h 247650"/>
                  <a:gd name="connsiteX27" fmla="*/ 35699 w 247650"/>
                  <a:gd name="connsiteY27" fmla="*/ 66744 h 247650"/>
                  <a:gd name="connsiteX28" fmla="*/ 36268 w 247650"/>
                  <a:gd name="connsiteY28" fmla="*/ 36268 h 247650"/>
                  <a:gd name="connsiteX29" fmla="*/ 66743 w 247650"/>
                  <a:gd name="connsiteY29" fmla="*/ 35699 h 247650"/>
                  <a:gd name="connsiteX30" fmla="*/ 92434 w 247650"/>
                  <a:gd name="connsiteY30" fmla="*/ 50752 h 247650"/>
                  <a:gd name="connsiteX31" fmla="*/ 93529 w 247650"/>
                  <a:gd name="connsiteY31" fmla="*/ 45061 h 247650"/>
                  <a:gd name="connsiteX32" fmla="*/ 123825 w 247650"/>
                  <a:gd name="connsiteY32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247650" h="247650">
                    <a:moveTo>
                      <a:pt x="123825" y="0"/>
                    </a:moveTo>
                    <a:cubicBezTo>
                      <a:pt x="136023" y="0"/>
                      <a:pt x="146921" y="17541"/>
                      <a:pt x="154122" y="45061"/>
                    </a:cubicBezTo>
                    <a:lnTo>
                      <a:pt x="155217" y="50752"/>
                    </a:lnTo>
                    <a:lnTo>
                      <a:pt x="180907" y="35699"/>
                    </a:lnTo>
                    <a:cubicBezTo>
                      <a:pt x="194779" y="30689"/>
                      <a:pt x="205633" y="30518"/>
                      <a:pt x="211383" y="36268"/>
                    </a:cubicBezTo>
                    <a:cubicBezTo>
                      <a:pt x="217133" y="42018"/>
                      <a:pt x="216962" y="52872"/>
                      <a:pt x="211952" y="66744"/>
                    </a:cubicBezTo>
                    <a:lnTo>
                      <a:pt x="196899" y="92434"/>
                    </a:lnTo>
                    <a:lnTo>
                      <a:pt x="202590" y="93529"/>
                    </a:lnTo>
                    <a:cubicBezTo>
                      <a:pt x="230109" y="100730"/>
                      <a:pt x="247650" y="111628"/>
                      <a:pt x="247650" y="123825"/>
                    </a:cubicBezTo>
                    <a:cubicBezTo>
                      <a:pt x="247650" y="136023"/>
                      <a:pt x="230109" y="146921"/>
                      <a:pt x="202590" y="154122"/>
                    </a:cubicBezTo>
                    <a:lnTo>
                      <a:pt x="196899" y="155217"/>
                    </a:lnTo>
                    <a:lnTo>
                      <a:pt x="211951" y="180907"/>
                    </a:lnTo>
                    <a:cubicBezTo>
                      <a:pt x="216961" y="194779"/>
                      <a:pt x="217133" y="205633"/>
                      <a:pt x="211383" y="211383"/>
                    </a:cubicBezTo>
                    <a:cubicBezTo>
                      <a:pt x="205633" y="217133"/>
                      <a:pt x="194779" y="216962"/>
                      <a:pt x="180907" y="211952"/>
                    </a:cubicBezTo>
                    <a:lnTo>
                      <a:pt x="155217" y="196900"/>
                    </a:lnTo>
                    <a:lnTo>
                      <a:pt x="154122" y="202590"/>
                    </a:lnTo>
                    <a:cubicBezTo>
                      <a:pt x="146921" y="230109"/>
                      <a:pt x="136023" y="247650"/>
                      <a:pt x="123825" y="247650"/>
                    </a:cubicBezTo>
                    <a:cubicBezTo>
                      <a:pt x="111628" y="247650"/>
                      <a:pt x="100730" y="230109"/>
                      <a:pt x="93529" y="202590"/>
                    </a:cubicBezTo>
                    <a:lnTo>
                      <a:pt x="92434" y="196899"/>
                    </a:lnTo>
                    <a:lnTo>
                      <a:pt x="66744" y="211952"/>
                    </a:lnTo>
                    <a:cubicBezTo>
                      <a:pt x="52872" y="216962"/>
                      <a:pt x="42018" y="217133"/>
                      <a:pt x="36268" y="211383"/>
                    </a:cubicBezTo>
                    <a:cubicBezTo>
                      <a:pt x="30518" y="205633"/>
                      <a:pt x="30689" y="194779"/>
                      <a:pt x="35699" y="180907"/>
                    </a:cubicBezTo>
                    <a:lnTo>
                      <a:pt x="50751" y="155217"/>
                    </a:lnTo>
                    <a:lnTo>
                      <a:pt x="45061" y="154122"/>
                    </a:lnTo>
                    <a:cubicBezTo>
                      <a:pt x="17541" y="146921"/>
                      <a:pt x="0" y="136023"/>
                      <a:pt x="0" y="123825"/>
                    </a:cubicBezTo>
                    <a:cubicBezTo>
                      <a:pt x="0" y="111628"/>
                      <a:pt x="17541" y="100730"/>
                      <a:pt x="45061" y="93529"/>
                    </a:cubicBezTo>
                    <a:lnTo>
                      <a:pt x="50751" y="92434"/>
                    </a:lnTo>
                    <a:lnTo>
                      <a:pt x="35699" y="66744"/>
                    </a:lnTo>
                    <a:cubicBezTo>
                      <a:pt x="30689" y="52872"/>
                      <a:pt x="30518" y="42018"/>
                      <a:pt x="36268" y="36268"/>
                    </a:cubicBezTo>
                    <a:cubicBezTo>
                      <a:pt x="42018" y="30518"/>
                      <a:pt x="52872" y="30689"/>
                      <a:pt x="66743" y="35699"/>
                    </a:cubicBezTo>
                    <a:lnTo>
                      <a:pt x="92434" y="50752"/>
                    </a:lnTo>
                    <a:lnTo>
                      <a:pt x="93529" y="45061"/>
                    </a:lnTo>
                    <a:cubicBezTo>
                      <a:pt x="100730" y="17541"/>
                      <a:pt x="111628" y="0"/>
                      <a:pt x="123825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solidFill>
                  <a:srgbClr val="FFC000">
                    <a:lumMod val="60000"/>
                    <a:lumOff val="40000"/>
                  </a:srgb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69" name="フリーフォーム: 図形 368">
                <a:extLst>
                  <a:ext uri="{FF2B5EF4-FFF2-40B4-BE49-F238E27FC236}">
                    <a16:creationId xmlns:a16="http://schemas.microsoft.com/office/drawing/2014/main" id="{E9D700A0-2908-1053-F05A-C95A65550D8F}"/>
                  </a:ext>
                </a:extLst>
              </p:cNvPr>
              <p:cNvSpPr/>
              <p:nvPr/>
            </p:nvSpPr>
            <p:spPr>
              <a:xfrm rot="900000">
                <a:off x="4514849" y="5756275"/>
                <a:ext cx="215900" cy="215900"/>
              </a:xfrm>
              <a:custGeom>
                <a:avLst/>
                <a:gdLst>
                  <a:gd name="connsiteX0" fmla="*/ 123825 w 247650"/>
                  <a:gd name="connsiteY0" fmla="*/ 0 h 247650"/>
                  <a:gd name="connsiteX1" fmla="*/ 160002 w 247650"/>
                  <a:gd name="connsiteY1" fmla="*/ 75627 h 247650"/>
                  <a:gd name="connsiteX2" fmla="*/ 160725 w 247650"/>
                  <a:gd name="connsiteY2" fmla="*/ 86925 h 247650"/>
                  <a:gd name="connsiteX3" fmla="*/ 172024 w 247650"/>
                  <a:gd name="connsiteY3" fmla="*/ 87649 h 247650"/>
                  <a:gd name="connsiteX4" fmla="*/ 247650 w 247650"/>
                  <a:gd name="connsiteY4" fmla="*/ 123825 h 247650"/>
                  <a:gd name="connsiteX5" fmla="*/ 172024 w 247650"/>
                  <a:gd name="connsiteY5" fmla="*/ 160002 h 247650"/>
                  <a:gd name="connsiteX6" fmla="*/ 160725 w 247650"/>
                  <a:gd name="connsiteY6" fmla="*/ 160725 h 247650"/>
                  <a:gd name="connsiteX7" fmla="*/ 160002 w 247650"/>
                  <a:gd name="connsiteY7" fmla="*/ 172024 h 247650"/>
                  <a:gd name="connsiteX8" fmla="*/ 123825 w 247650"/>
                  <a:gd name="connsiteY8" fmla="*/ 247650 h 247650"/>
                  <a:gd name="connsiteX9" fmla="*/ 87649 w 247650"/>
                  <a:gd name="connsiteY9" fmla="*/ 172024 h 247650"/>
                  <a:gd name="connsiteX10" fmla="*/ 86925 w 247650"/>
                  <a:gd name="connsiteY10" fmla="*/ 160725 h 247650"/>
                  <a:gd name="connsiteX11" fmla="*/ 75626 w 247650"/>
                  <a:gd name="connsiteY11" fmla="*/ 160002 h 247650"/>
                  <a:gd name="connsiteX12" fmla="*/ 0 w 247650"/>
                  <a:gd name="connsiteY12" fmla="*/ 123825 h 247650"/>
                  <a:gd name="connsiteX13" fmla="*/ 75626 w 247650"/>
                  <a:gd name="connsiteY13" fmla="*/ 87649 h 247650"/>
                  <a:gd name="connsiteX14" fmla="*/ 86925 w 247650"/>
                  <a:gd name="connsiteY14" fmla="*/ 86925 h 247650"/>
                  <a:gd name="connsiteX15" fmla="*/ 87649 w 247650"/>
                  <a:gd name="connsiteY15" fmla="*/ 75627 h 247650"/>
                  <a:gd name="connsiteX16" fmla="*/ 123825 w 247650"/>
                  <a:gd name="connsiteY16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47650" h="247650">
                    <a:moveTo>
                      <a:pt x="123825" y="0"/>
                    </a:moveTo>
                    <a:cubicBezTo>
                      <a:pt x="140088" y="0"/>
                      <a:pt x="154041" y="31184"/>
                      <a:pt x="160002" y="75627"/>
                    </a:cubicBezTo>
                    <a:lnTo>
                      <a:pt x="160725" y="86925"/>
                    </a:lnTo>
                    <a:lnTo>
                      <a:pt x="172024" y="87649"/>
                    </a:lnTo>
                    <a:cubicBezTo>
                      <a:pt x="216466" y="93609"/>
                      <a:pt x="247650" y="107562"/>
                      <a:pt x="247650" y="123825"/>
                    </a:cubicBezTo>
                    <a:cubicBezTo>
                      <a:pt x="247650" y="140088"/>
                      <a:pt x="216466" y="154042"/>
                      <a:pt x="172024" y="160002"/>
                    </a:cubicBezTo>
                    <a:lnTo>
                      <a:pt x="160725" y="160725"/>
                    </a:lnTo>
                    <a:lnTo>
                      <a:pt x="160002" y="172024"/>
                    </a:lnTo>
                    <a:cubicBezTo>
                      <a:pt x="154041" y="216466"/>
                      <a:pt x="140088" y="247650"/>
                      <a:pt x="123825" y="247650"/>
                    </a:cubicBezTo>
                    <a:cubicBezTo>
                      <a:pt x="107562" y="247650"/>
                      <a:pt x="93609" y="216466"/>
                      <a:pt x="87649" y="172024"/>
                    </a:cubicBezTo>
                    <a:lnTo>
                      <a:pt x="86925" y="160725"/>
                    </a:lnTo>
                    <a:lnTo>
                      <a:pt x="75626" y="160002"/>
                    </a:lnTo>
                    <a:cubicBezTo>
                      <a:pt x="31184" y="154042"/>
                      <a:pt x="0" y="140088"/>
                      <a:pt x="0" y="123825"/>
                    </a:cubicBezTo>
                    <a:cubicBezTo>
                      <a:pt x="0" y="107562"/>
                      <a:pt x="31184" y="93609"/>
                      <a:pt x="75626" y="87649"/>
                    </a:cubicBezTo>
                    <a:lnTo>
                      <a:pt x="86925" y="86925"/>
                    </a:lnTo>
                    <a:lnTo>
                      <a:pt x="87649" y="75627"/>
                    </a:lnTo>
                    <a:cubicBezTo>
                      <a:pt x="93609" y="31184"/>
                      <a:pt x="107562" y="0"/>
                      <a:pt x="123825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solidFill>
                  <a:srgbClr val="5D9183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0" name="フリーフォーム: 図形 369">
                <a:extLst>
                  <a:ext uri="{FF2B5EF4-FFF2-40B4-BE49-F238E27FC236}">
                    <a16:creationId xmlns:a16="http://schemas.microsoft.com/office/drawing/2014/main" id="{41AB8C9E-9C48-C3F7-6A62-BEB1F86F426A}"/>
                  </a:ext>
                </a:extLst>
              </p:cNvPr>
              <p:cNvSpPr/>
              <p:nvPr/>
            </p:nvSpPr>
            <p:spPr>
              <a:xfrm>
                <a:off x="4208108" y="5957748"/>
                <a:ext cx="585348" cy="320059"/>
              </a:xfrm>
              <a:custGeom>
                <a:avLst/>
                <a:gdLst>
                  <a:gd name="connsiteX0" fmla="*/ 245137 w 585348"/>
                  <a:gd name="connsiteY0" fmla="*/ 0 h 320059"/>
                  <a:gd name="connsiteX1" fmla="*/ 277150 w 585348"/>
                  <a:gd name="connsiteY1" fmla="*/ 5278 h 320059"/>
                  <a:gd name="connsiteX2" fmla="*/ 290381 w 585348"/>
                  <a:gd name="connsiteY2" fmla="*/ 12562 h 320059"/>
                  <a:gd name="connsiteX3" fmla="*/ 303612 w 585348"/>
                  <a:gd name="connsiteY3" fmla="*/ 5278 h 320059"/>
                  <a:gd name="connsiteX4" fmla="*/ 335625 w 585348"/>
                  <a:gd name="connsiteY4" fmla="*/ 0 h 320059"/>
                  <a:gd name="connsiteX5" fmla="*/ 393780 w 585348"/>
                  <a:gd name="connsiteY5" fmla="*/ 19671 h 320059"/>
                  <a:gd name="connsiteX6" fmla="*/ 406505 w 585348"/>
                  <a:gd name="connsiteY6" fmla="*/ 44757 h 320059"/>
                  <a:gd name="connsiteX7" fmla="*/ 441502 w 585348"/>
                  <a:gd name="connsiteY7" fmla="*/ 38239 h 320059"/>
                  <a:gd name="connsiteX8" fmla="*/ 528198 w 585348"/>
                  <a:gd name="connsiteY8" fmla="*/ 77224 h 320059"/>
                  <a:gd name="connsiteX9" fmla="*/ 511462 w 585348"/>
                  <a:gd name="connsiteY9" fmla="*/ 95393 h 320059"/>
                  <a:gd name="connsiteX10" fmla="*/ 559956 w 585348"/>
                  <a:gd name="connsiteY10" fmla="*/ 104426 h 320059"/>
                  <a:gd name="connsiteX11" fmla="*/ 585348 w 585348"/>
                  <a:gd name="connsiteY11" fmla="*/ 131992 h 320059"/>
                  <a:gd name="connsiteX12" fmla="*/ 559956 w 585348"/>
                  <a:gd name="connsiteY12" fmla="*/ 159559 h 320059"/>
                  <a:gd name="connsiteX13" fmla="*/ 546960 w 585348"/>
                  <a:gd name="connsiteY13" fmla="*/ 161979 h 320059"/>
                  <a:gd name="connsiteX14" fmla="*/ 557575 w 585348"/>
                  <a:gd name="connsiteY14" fmla="*/ 163957 h 320059"/>
                  <a:gd name="connsiteX15" fmla="*/ 582967 w 585348"/>
                  <a:gd name="connsiteY15" fmla="*/ 191523 h 320059"/>
                  <a:gd name="connsiteX16" fmla="*/ 557575 w 585348"/>
                  <a:gd name="connsiteY16" fmla="*/ 219090 h 320059"/>
                  <a:gd name="connsiteX17" fmla="*/ 511113 w 585348"/>
                  <a:gd name="connsiteY17" fmla="*/ 227744 h 320059"/>
                  <a:gd name="connsiteX18" fmla="*/ 528198 w 585348"/>
                  <a:gd name="connsiteY18" fmla="*/ 246292 h 320059"/>
                  <a:gd name="connsiteX19" fmla="*/ 441502 w 585348"/>
                  <a:gd name="connsiteY19" fmla="*/ 285277 h 320059"/>
                  <a:gd name="connsiteX20" fmla="*/ 410954 w 585348"/>
                  <a:gd name="connsiteY20" fmla="*/ 279587 h 320059"/>
                  <a:gd name="connsiteX21" fmla="*/ 393780 w 585348"/>
                  <a:gd name="connsiteY21" fmla="*/ 300388 h 320059"/>
                  <a:gd name="connsiteX22" fmla="*/ 335625 w 585348"/>
                  <a:gd name="connsiteY22" fmla="*/ 320059 h 320059"/>
                  <a:gd name="connsiteX23" fmla="*/ 303612 w 585348"/>
                  <a:gd name="connsiteY23" fmla="*/ 314781 h 320059"/>
                  <a:gd name="connsiteX24" fmla="*/ 290381 w 585348"/>
                  <a:gd name="connsiteY24" fmla="*/ 307497 h 320059"/>
                  <a:gd name="connsiteX25" fmla="*/ 277150 w 585348"/>
                  <a:gd name="connsiteY25" fmla="*/ 314781 h 320059"/>
                  <a:gd name="connsiteX26" fmla="*/ 245137 w 585348"/>
                  <a:gd name="connsiteY26" fmla="*/ 320059 h 320059"/>
                  <a:gd name="connsiteX27" fmla="*/ 186983 w 585348"/>
                  <a:gd name="connsiteY27" fmla="*/ 300388 h 320059"/>
                  <a:gd name="connsiteX28" fmla="*/ 169468 w 585348"/>
                  <a:gd name="connsiteY28" fmla="*/ 279174 h 320059"/>
                  <a:gd name="connsiteX29" fmla="*/ 136702 w 585348"/>
                  <a:gd name="connsiteY29" fmla="*/ 285277 h 320059"/>
                  <a:gd name="connsiteX30" fmla="*/ 50006 w 585348"/>
                  <a:gd name="connsiteY30" fmla="*/ 246292 h 320059"/>
                  <a:gd name="connsiteX31" fmla="*/ 67789 w 585348"/>
                  <a:gd name="connsiteY31" fmla="*/ 226987 h 320059"/>
                  <a:gd name="connsiteX32" fmla="*/ 25392 w 585348"/>
                  <a:gd name="connsiteY32" fmla="*/ 219090 h 320059"/>
                  <a:gd name="connsiteX33" fmla="*/ 0 w 585348"/>
                  <a:gd name="connsiteY33" fmla="*/ 191523 h 320059"/>
                  <a:gd name="connsiteX34" fmla="*/ 25392 w 585348"/>
                  <a:gd name="connsiteY34" fmla="*/ 163957 h 320059"/>
                  <a:gd name="connsiteX35" fmla="*/ 38388 w 585348"/>
                  <a:gd name="connsiteY35" fmla="*/ 161536 h 320059"/>
                  <a:gd name="connsiteX36" fmla="*/ 27773 w 585348"/>
                  <a:gd name="connsiteY36" fmla="*/ 159559 h 320059"/>
                  <a:gd name="connsiteX37" fmla="*/ 2381 w 585348"/>
                  <a:gd name="connsiteY37" fmla="*/ 131992 h 320059"/>
                  <a:gd name="connsiteX38" fmla="*/ 27773 w 585348"/>
                  <a:gd name="connsiteY38" fmla="*/ 104426 h 320059"/>
                  <a:gd name="connsiteX39" fmla="*/ 68137 w 585348"/>
                  <a:gd name="connsiteY39" fmla="*/ 96908 h 320059"/>
                  <a:gd name="connsiteX40" fmla="*/ 50006 w 585348"/>
                  <a:gd name="connsiteY40" fmla="*/ 77224 h 320059"/>
                  <a:gd name="connsiteX41" fmla="*/ 136702 w 585348"/>
                  <a:gd name="connsiteY41" fmla="*/ 38239 h 320059"/>
                  <a:gd name="connsiteX42" fmla="*/ 174037 w 585348"/>
                  <a:gd name="connsiteY42" fmla="*/ 45193 h 320059"/>
                  <a:gd name="connsiteX43" fmla="*/ 186983 w 585348"/>
                  <a:gd name="connsiteY43" fmla="*/ 19671 h 320059"/>
                  <a:gd name="connsiteX44" fmla="*/ 245137 w 585348"/>
                  <a:gd name="connsiteY44" fmla="*/ 0 h 3200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585348" h="320059">
                    <a:moveTo>
                      <a:pt x="245137" y="0"/>
                    </a:moveTo>
                    <a:cubicBezTo>
                      <a:pt x="256493" y="0"/>
                      <a:pt x="267311" y="1879"/>
                      <a:pt x="277150" y="5278"/>
                    </a:cubicBezTo>
                    <a:lnTo>
                      <a:pt x="290381" y="12562"/>
                    </a:lnTo>
                    <a:lnTo>
                      <a:pt x="303612" y="5278"/>
                    </a:lnTo>
                    <a:cubicBezTo>
                      <a:pt x="313452" y="1879"/>
                      <a:pt x="324270" y="0"/>
                      <a:pt x="335625" y="0"/>
                    </a:cubicBezTo>
                    <a:cubicBezTo>
                      <a:pt x="358336" y="0"/>
                      <a:pt x="378897" y="7517"/>
                      <a:pt x="393780" y="19671"/>
                    </a:cubicBezTo>
                    <a:lnTo>
                      <a:pt x="406505" y="44757"/>
                    </a:lnTo>
                    <a:lnTo>
                      <a:pt x="441502" y="38239"/>
                    </a:lnTo>
                    <a:cubicBezTo>
                      <a:pt x="489383" y="38239"/>
                      <a:pt x="528198" y="55693"/>
                      <a:pt x="528198" y="77224"/>
                    </a:cubicBezTo>
                    <a:lnTo>
                      <a:pt x="511462" y="95393"/>
                    </a:lnTo>
                    <a:lnTo>
                      <a:pt x="559956" y="104426"/>
                    </a:lnTo>
                    <a:cubicBezTo>
                      <a:pt x="575644" y="111481"/>
                      <a:pt x="585348" y="121227"/>
                      <a:pt x="585348" y="131992"/>
                    </a:cubicBezTo>
                    <a:cubicBezTo>
                      <a:pt x="585348" y="142758"/>
                      <a:pt x="575644" y="152504"/>
                      <a:pt x="559956" y="159559"/>
                    </a:cubicBezTo>
                    <a:lnTo>
                      <a:pt x="546960" y="161979"/>
                    </a:lnTo>
                    <a:lnTo>
                      <a:pt x="557575" y="163957"/>
                    </a:lnTo>
                    <a:cubicBezTo>
                      <a:pt x="573264" y="171011"/>
                      <a:pt x="582967" y="180758"/>
                      <a:pt x="582967" y="191523"/>
                    </a:cubicBezTo>
                    <a:cubicBezTo>
                      <a:pt x="582967" y="202289"/>
                      <a:pt x="573264" y="212035"/>
                      <a:pt x="557575" y="219090"/>
                    </a:cubicBezTo>
                    <a:lnTo>
                      <a:pt x="511113" y="227744"/>
                    </a:lnTo>
                    <a:lnTo>
                      <a:pt x="528198" y="246292"/>
                    </a:lnTo>
                    <a:cubicBezTo>
                      <a:pt x="528198" y="267823"/>
                      <a:pt x="489383" y="285277"/>
                      <a:pt x="441502" y="285277"/>
                    </a:cubicBezTo>
                    <a:lnTo>
                      <a:pt x="410954" y="279587"/>
                    </a:lnTo>
                    <a:lnTo>
                      <a:pt x="393780" y="300388"/>
                    </a:lnTo>
                    <a:cubicBezTo>
                      <a:pt x="378897" y="312542"/>
                      <a:pt x="358336" y="320059"/>
                      <a:pt x="335625" y="320059"/>
                    </a:cubicBezTo>
                    <a:cubicBezTo>
                      <a:pt x="324270" y="320059"/>
                      <a:pt x="313452" y="318180"/>
                      <a:pt x="303612" y="314781"/>
                    </a:cubicBezTo>
                    <a:lnTo>
                      <a:pt x="290381" y="307497"/>
                    </a:lnTo>
                    <a:lnTo>
                      <a:pt x="277150" y="314781"/>
                    </a:lnTo>
                    <a:cubicBezTo>
                      <a:pt x="267311" y="318180"/>
                      <a:pt x="256493" y="320059"/>
                      <a:pt x="245137" y="320059"/>
                    </a:cubicBezTo>
                    <a:cubicBezTo>
                      <a:pt x="222426" y="320059"/>
                      <a:pt x="201866" y="312542"/>
                      <a:pt x="186983" y="300388"/>
                    </a:cubicBezTo>
                    <a:lnTo>
                      <a:pt x="169468" y="279174"/>
                    </a:lnTo>
                    <a:lnTo>
                      <a:pt x="136702" y="285277"/>
                    </a:lnTo>
                    <a:cubicBezTo>
                      <a:pt x="88821" y="285277"/>
                      <a:pt x="50006" y="267823"/>
                      <a:pt x="50006" y="246292"/>
                    </a:cubicBezTo>
                    <a:lnTo>
                      <a:pt x="67789" y="226987"/>
                    </a:lnTo>
                    <a:lnTo>
                      <a:pt x="25392" y="219090"/>
                    </a:lnTo>
                    <a:cubicBezTo>
                      <a:pt x="9704" y="212035"/>
                      <a:pt x="0" y="202289"/>
                      <a:pt x="0" y="191523"/>
                    </a:cubicBezTo>
                    <a:cubicBezTo>
                      <a:pt x="0" y="180758"/>
                      <a:pt x="9704" y="171011"/>
                      <a:pt x="25392" y="163957"/>
                    </a:cubicBezTo>
                    <a:lnTo>
                      <a:pt x="38388" y="161536"/>
                    </a:lnTo>
                    <a:lnTo>
                      <a:pt x="27773" y="159559"/>
                    </a:lnTo>
                    <a:cubicBezTo>
                      <a:pt x="12085" y="152504"/>
                      <a:pt x="2381" y="142758"/>
                      <a:pt x="2381" y="131992"/>
                    </a:cubicBezTo>
                    <a:cubicBezTo>
                      <a:pt x="2381" y="121227"/>
                      <a:pt x="12085" y="111481"/>
                      <a:pt x="27773" y="104426"/>
                    </a:cubicBezTo>
                    <a:lnTo>
                      <a:pt x="68137" y="96908"/>
                    </a:lnTo>
                    <a:lnTo>
                      <a:pt x="50006" y="77224"/>
                    </a:lnTo>
                    <a:cubicBezTo>
                      <a:pt x="50006" y="55693"/>
                      <a:pt x="88821" y="38239"/>
                      <a:pt x="136702" y="38239"/>
                    </a:cubicBezTo>
                    <a:lnTo>
                      <a:pt x="174037" y="45193"/>
                    </a:lnTo>
                    <a:lnTo>
                      <a:pt x="186983" y="19671"/>
                    </a:lnTo>
                    <a:cubicBezTo>
                      <a:pt x="201866" y="7517"/>
                      <a:pt x="222426" y="0"/>
                      <a:pt x="245137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71" name="テキスト ボックス 370">
                <a:extLst>
                  <a:ext uri="{FF2B5EF4-FFF2-40B4-BE49-F238E27FC236}">
                    <a16:creationId xmlns:a16="http://schemas.microsoft.com/office/drawing/2014/main" id="{B1F955A0-1E5C-0DB1-A040-E7A866E86228}"/>
                  </a:ext>
                </a:extLst>
              </p:cNvPr>
              <p:cNvSpPr txBox="1"/>
              <p:nvPr/>
            </p:nvSpPr>
            <p:spPr>
              <a:xfrm>
                <a:off x="4321180" y="6029325"/>
                <a:ext cx="355596" cy="18822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</a:t>
                </a:r>
                <a:endPara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302" name="グループ化 301">
              <a:extLst>
                <a:ext uri="{FF2B5EF4-FFF2-40B4-BE49-F238E27FC236}">
                  <a16:creationId xmlns:a16="http://schemas.microsoft.com/office/drawing/2014/main" id="{03962E0B-1AB8-68A0-E181-02C8C945E12D}"/>
                </a:ext>
              </a:extLst>
            </p:cNvPr>
            <p:cNvGrpSpPr/>
            <p:nvPr/>
          </p:nvGrpSpPr>
          <p:grpSpPr>
            <a:xfrm>
              <a:off x="1288302" y="5783845"/>
              <a:ext cx="383148" cy="403998"/>
              <a:chOff x="3324225" y="4616941"/>
              <a:chExt cx="1264444" cy="1369523"/>
            </a:xfrm>
          </p:grpSpPr>
          <p:sp>
            <p:nvSpPr>
              <p:cNvPr id="303" name="フリーフォーム: 図形 302">
                <a:extLst>
                  <a:ext uri="{FF2B5EF4-FFF2-40B4-BE49-F238E27FC236}">
                    <a16:creationId xmlns:a16="http://schemas.microsoft.com/office/drawing/2014/main" id="{9C0AFECF-29B2-876F-D72D-717DD5DB524D}"/>
                  </a:ext>
                </a:extLst>
              </p:cNvPr>
              <p:cNvSpPr/>
              <p:nvPr/>
            </p:nvSpPr>
            <p:spPr>
              <a:xfrm>
                <a:off x="3538538" y="4616941"/>
                <a:ext cx="719137" cy="690705"/>
              </a:xfrm>
              <a:custGeom>
                <a:avLst/>
                <a:gdLst>
                  <a:gd name="connsiteX0" fmla="*/ 282212 w 719137"/>
                  <a:gd name="connsiteY0" fmla="*/ 0 h 690705"/>
                  <a:gd name="connsiteX1" fmla="*/ 308880 w 719137"/>
                  <a:gd name="connsiteY1" fmla="*/ 0 h 690705"/>
                  <a:gd name="connsiteX2" fmla="*/ 349116 w 719137"/>
                  <a:gd name="connsiteY2" fmla="*/ 8124 h 690705"/>
                  <a:gd name="connsiteX3" fmla="*/ 361031 w 719137"/>
                  <a:gd name="connsiteY3" fmla="*/ 16157 h 690705"/>
                  <a:gd name="connsiteX4" fmla="*/ 372945 w 719137"/>
                  <a:gd name="connsiteY4" fmla="*/ 8124 h 690705"/>
                  <a:gd name="connsiteX5" fmla="*/ 413181 w 719137"/>
                  <a:gd name="connsiteY5" fmla="*/ 0 h 690705"/>
                  <a:gd name="connsiteX6" fmla="*/ 439849 w 719137"/>
                  <a:gd name="connsiteY6" fmla="*/ 0 h 690705"/>
                  <a:gd name="connsiteX7" fmla="*/ 480085 w 719137"/>
                  <a:gd name="connsiteY7" fmla="*/ 8124 h 690705"/>
                  <a:gd name="connsiteX8" fmla="*/ 509684 w 719137"/>
                  <a:gd name="connsiteY8" fmla="*/ 28080 h 690705"/>
                  <a:gd name="connsiteX9" fmla="*/ 534713 w 719137"/>
                  <a:gd name="connsiteY9" fmla="*/ 30603 h 690705"/>
                  <a:gd name="connsiteX10" fmla="*/ 719137 w 719137"/>
                  <a:gd name="connsiteY10" fmla="*/ 256883 h 690705"/>
                  <a:gd name="connsiteX11" fmla="*/ 719137 w 719137"/>
                  <a:gd name="connsiteY11" fmla="*/ 322423 h 690705"/>
                  <a:gd name="connsiteX12" fmla="*/ 719137 w 719137"/>
                  <a:gd name="connsiteY12" fmla="*/ 397953 h 690705"/>
                  <a:gd name="connsiteX13" fmla="*/ 719137 w 719137"/>
                  <a:gd name="connsiteY13" fmla="*/ 438300 h 690705"/>
                  <a:gd name="connsiteX14" fmla="*/ 578069 w 719137"/>
                  <a:gd name="connsiteY14" fmla="*/ 651122 h 690705"/>
                  <a:gd name="connsiteX15" fmla="*/ 561271 w 719137"/>
                  <a:gd name="connsiteY15" fmla="*/ 656337 h 690705"/>
                  <a:gd name="connsiteX16" fmla="*/ 540337 w 719137"/>
                  <a:gd name="connsiteY16" fmla="*/ 667699 h 690705"/>
                  <a:gd name="connsiteX17" fmla="*/ 426385 w 719137"/>
                  <a:gd name="connsiteY17" fmla="*/ 690705 h 690705"/>
                  <a:gd name="connsiteX18" fmla="*/ 292752 w 719137"/>
                  <a:gd name="connsiteY18" fmla="*/ 690705 h 690705"/>
                  <a:gd name="connsiteX19" fmla="*/ 0 w 719137"/>
                  <a:gd name="connsiteY19" fmla="*/ 397953 h 690705"/>
                  <a:gd name="connsiteX20" fmla="*/ 0 w 719137"/>
                  <a:gd name="connsiteY20" fmla="*/ 322423 h 690705"/>
                  <a:gd name="connsiteX21" fmla="*/ 178800 w 719137"/>
                  <a:gd name="connsiteY21" fmla="*/ 52677 h 690705"/>
                  <a:gd name="connsiteX22" fmla="*/ 198043 w 719137"/>
                  <a:gd name="connsiteY22" fmla="*/ 46704 h 690705"/>
                  <a:gd name="connsiteX23" fmla="*/ 209119 w 719137"/>
                  <a:gd name="connsiteY23" fmla="*/ 30276 h 690705"/>
                  <a:gd name="connsiteX24" fmla="*/ 282212 w 719137"/>
                  <a:gd name="connsiteY24" fmla="*/ 0 h 6907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719137" h="690705">
                    <a:moveTo>
                      <a:pt x="282212" y="0"/>
                    </a:moveTo>
                    <a:lnTo>
                      <a:pt x="308880" y="0"/>
                    </a:lnTo>
                    <a:cubicBezTo>
                      <a:pt x="323152" y="0"/>
                      <a:pt x="336749" y="2893"/>
                      <a:pt x="349116" y="8124"/>
                    </a:cubicBezTo>
                    <a:lnTo>
                      <a:pt x="361031" y="16157"/>
                    </a:lnTo>
                    <a:lnTo>
                      <a:pt x="372945" y="8124"/>
                    </a:lnTo>
                    <a:cubicBezTo>
                      <a:pt x="385312" y="2893"/>
                      <a:pt x="398909" y="0"/>
                      <a:pt x="413181" y="0"/>
                    </a:cubicBezTo>
                    <a:lnTo>
                      <a:pt x="439849" y="0"/>
                    </a:lnTo>
                    <a:cubicBezTo>
                      <a:pt x="454121" y="0"/>
                      <a:pt x="467718" y="2893"/>
                      <a:pt x="480085" y="8124"/>
                    </a:cubicBezTo>
                    <a:lnTo>
                      <a:pt x="509684" y="28080"/>
                    </a:lnTo>
                    <a:lnTo>
                      <a:pt x="534713" y="30603"/>
                    </a:lnTo>
                    <a:cubicBezTo>
                      <a:pt x="639964" y="52140"/>
                      <a:pt x="719137" y="145266"/>
                      <a:pt x="719137" y="256883"/>
                    </a:cubicBezTo>
                    <a:lnTo>
                      <a:pt x="719137" y="322423"/>
                    </a:lnTo>
                    <a:lnTo>
                      <a:pt x="719137" y="397953"/>
                    </a:lnTo>
                    <a:lnTo>
                      <a:pt x="719137" y="438300"/>
                    </a:lnTo>
                    <a:cubicBezTo>
                      <a:pt x="719137" y="533972"/>
                      <a:pt x="660969" y="616059"/>
                      <a:pt x="578069" y="651122"/>
                    </a:cubicBezTo>
                    <a:lnTo>
                      <a:pt x="561271" y="656337"/>
                    </a:lnTo>
                    <a:lnTo>
                      <a:pt x="540337" y="667699"/>
                    </a:lnTo>
                    <a:cubicBezTo>
                      <a:pt x="505313" y="682513"/>
                      <a:pt x="466806" y="690705"/>
                      <a:pt x="426385" y="690705"/>
                    </a:cubicBezTo>
                    <a:lnTo>
                      <a:pt x="292752" y="690705"/>
                    </a:lnTo>
                    <a:cubicBezTo>
                      <a:pt x="131070" y="690705"/>
                      <a:pt x="0" y="559635"/>
                      <a:pt x="0" y="397953"/>
                    </a:cubicBezTo>
                    <a:lnTo>
                      <a:pt x="0" y="322423"/>
                    </a:lnTo>
                    <a:cubicBezTo>
                      <a:pt x="0" y="201162"/>
                      <a:pt x="73727" y="97120"/>
                      <a:pt x="178800" y="52677"/>
                    </a:cubicBezTo>
                    <a:lnTo>
                      <a:pt x="198043" y="46704"/>
                    </a:lnTo>
                    <a:lnTo>
                      <a:pt x="209119" y="30276"/>
                    </a:lnTo>
                    <a:cubicBezTo>
                      <a:pt x="227825" y="11570"/>
                      <a:pt x="253667" y="0"/>
                      <a:pt x="282212" y="0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04" name="台形 303">
                <a:extLst>
                  <a:ext uri="{FF2B5EF4-FFF2-40B4-BE49-F238E27FC236}">
                    <a16:creationId xmlns:a16="http://schemas.microsoft.com/office/drawing/2014/main" id="{3611FA56-269E-768B-B88A-5A76BDB6E20C}"/>
                  </a:ext>
                </a:extLst>
              </p:cNvPr>
              <p:cNvSpPr/>
              <p:nvPr/>
            </p:nvSpPr>
            <p:spPr>
              <a:xfrm>
                <a:off x="3590634" y="5284741"/>
                <a:ext cx="575114" cy="484807"/>
              </a:xfrm>
              <a:prstGeom prst="trapezoid">
                <a:avLst>
                  <a:gd name="adj" fmla="val 12583"/>
                </a:avLst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05" name="フリーフォーム: 図形 304">
                <a:extLst>
                  <a:ext uri="{FF2B5EF4-FFF2-40B4-BE49-F238E27FC236}">
                    <a16:creationId xmlns:a16="http://schemas.microsoft.com/office/drawing/2014/main" id="{DB6A06CF-26EA-4524-9410-3D7310B82298}"/>
                  </a:ext>
                </a:extLst>
              </p:cNvPr>
              <p:cNvSpPr/>
              <p:nvPr/>
            </p:nvSpPr>
            <p:spPr>
              <a:xfrm>
                <a:off x="3807619" y="5622131"/>
                <a:ext cx="781050" cy="361950"/>
              </a:xfrm>
              <a:custGeom>
                <a:avLst/>
                <a:gdLst>
                  <a:gd name="connsiteX0" fmla="*/ 0 w 781050"/>
                  <a:gd name="connsiteY0" fmla="*/ 361950 h 361950"/>
                  <a:gd name="connsiteX1" fmla="*/ 552450 w 781050"/>
                  <a:gd name="connsiteY1" fmla="*/ 361950 h 361950"/>
                  <a:gd name="connsiteX2" fmla="*/ 781050 w 781050"/>
                  <a:gd name="connsiteY2" fmla="*/ 126207 h 361950"/>
                  <a:gd name="connsiteX3" fmla="*/ 488156 w 781050"/>
                  <a:gd name="connsiteY3" fmla="*/ 0 h 361950"/>
                  <a:gd name="connsiteX4" fmla="*/ 216694 w 781050"/>
                  <a:gd name="connsiteY4" fmla="*/ 126207 h 361950"/>
                  <a:gd name="connsiteX5" fmla="*/ 0 w 781050"/>
                  <a:gd name="connsiteY5" fmla="*/ 361950 h 3619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81050" h="361950">
                    <a:moveTo>
                      <a:pt x="0" y="361950"/>
                    </a:moveTo>
                    <a:lnTo>
                      <a:pt x="552450" y="361950"/>
                    </a:lnTo>
                    <a:lnTo>
                      <a:pt x="781050" y="126207"/>
                    </a:lnTo>
                    <a:lnTo>
                      <a:pt x="488156" y="0"/>
                    </a:lnTo>
                    <a:lnTo>
                      <a:pt x="216694" y="126207"/>
                    </a:lnTo>
                    <a:lnTo>
                      <a:pt x="0" y="36195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06" name="フリーフォーム: 図形 305">
                <a:extLst>
                  <a:ext uri="{FF2B5EF4-FFF2-40B4-BE49-F238E27FC236}">
                    <a16:creationId xmlns:a16="http://schemas.microsoft.com/office/drawing/2014/main" id="{7B5424E4-AA1B-77B0-361B-0409D0C1011F}"/>
                  </a:ext>
                </a:extLst>
              </p:cNvPr>
              <p:cNvSpPr/>
              <p:nvPr/>
            </p:nvSpPr>
            <p:spPr>
              <a:xfrm>
                <a:off x="3324225" y="5681663"/>
                <a:ext cx="245269" cy="304800"/>
              </a:xfrm>
              <a:custGeom>
                <a:avLst/>
                <a:gdLst>
                  <a:gd name="connsiteX0" fmla="*/ 245269 w 245269"/>
                  <a:gd name="connsiteY0" fmla="*/ 304800 h 304800"/>
                  <a:gd name="connsiteX1" fmla="*/ 126206 w 245269"/>
                  <a:gd name="connsiteY1" fmla="*/ 304800 h 304800"/>
                  <a:gd name="connsiteX2" fmla="*/ 0 w 245269"/>
                  <a:gd name="connsiteY2" fmla="*/ 190500 h 304800"/>
                  <a:gd name="connsiteX3" fmla="*/ 119063 w 245269"/>
                  <a:gd name="connsiteY3" fmla="*/ 0 h 304800"/>
                  <a:gd name="connsiteX4" fmla="*/ 192881 w 245269"/>
                  <a:gd name="connsiteY4" fmla="*/ 26193 h 304800"/>
                  <a:gd name="connsiteX5" fmla="*/ 245269 w 245269"/>
                  <a:gd name="connsiteY5" fmla="*/ 304800 h 304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45269" h="304800">
                    <a:moveTo>
                      <a:pt x="245269" y="304800"/>
                    </a:moveTo>
                    <a:lnTo>
                      <a:pt x="126206" y="304800"/>
                    </a:lnTo>
                    <a:lnTo>
                      <a:pt x="0" y="190500"/>
                    </a:lnTo>
                    <a:lnTo>
                      <a:pt x="119063" y="0"/>
                    </a:lnTo>
                    <a:lnTo>
                      <a:pt x="192881" y="26193"/>
                    </a:lnTo>
                    <a:lnTo>
                      <a:pt x="245269" y="30480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07" name="台形 306">
                <a:extLst>
                  <a:ext uri="{FF2B5EF4-FFF2-40B4-BE49-F238E27FC236}">
                    <a16:creationId xmlns:a16="http://schemas.microsoft.com/office/drawing/2014/main" id="{19CDCBFC-98C2-0B5D-2367-01EB304F01D9}"/>
                  </a:ext>
                </a:extLst>
              </p:cNvPr>
              <p:cNvSpPr/>
              <p:nvPr/>
            </p:nvSpPr>
            <p:spPr>
              <a:xfrm rot="10800000">
                <a:off x="3595695" y="5695949"/>
                <a:ext cx="315644" cy="277968"/>
              </a:xfrm>
              <a:prstGeom prst="trapezoid">
                <a:avLst>
                  <a:gd name="adj" fmla="val 39803"/>
                </a:avLst>
              </a:pr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08" name="楕円 307">
                <a:extLst>
                  <a:ext uri="{FF2B5EF4-FFF2-40B4-BE49-F238E27FC236}">
                    <a16:creationId xmlns:a16="http://schemas.microsoft.com/office/drawing/2014/main" id="{B2278638-6866-EB56-5E1F-724C2B47D9F8}"/>
                  </a:ext>
                </a:extLst>
              </p:cNvPr>
              <p:cNvSpPr/>
              <p:nvPr/>
            </p:nvSpPr>
            <p:spPr>
              <a:xfrm>
                <a:off x="3504198" y="5074740"/>
                <a:ext cx="106178" cy="123529"/>
              </a:xfrm>
              <a:prstGeom prst="ellipse">
                <a:avLst/>
              </a:pr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09" name="フリーフォーム: 図形 308">
                <a:extLst>
                  <a:ext uri="{FF2B5EF4-FFF2-40B4-BE49-F238E27FC236}">
                    <a16:creationId xmlns:a16="http://schemas.microsoft.com/office/drawing/2014/main" id="{1B5728F4-2EB9-6B97-2FBB-43EC63124D48}"/>
                  </a:ext>
                </a:extLst>
              </p:cNvPr>
              <p:cNvSpPr/>
              <p:nvPr/>
            </p:nvSpPr>
            <p:spPr>
              <a:xfrm>
                <a:off x="3538536" y="4754951"/>
                <a:ext cx="743286" cy="777588"/>
              </a:xfrm>
              <a:custGeom>
                <a:avLst/>
                <a:gdLst>
                  <a:gd name="connsiteX0" fmla="*/ 277653 w 743286"/>
                  <a:gd name="connsiteY0" fmla="*/ 0 h 777588"/>
                  <a:gd name="connsiteX1" fmla="*/ 356548 w 743286"/>
                  <a:gd name="connsiteY1" fmla="*/ 0 h 777588"/>
                  <a:gd name="connsiteX2" fmla="*/ 634201 w 743286"/>
                  <a:gd name="connsiteY2" fmla="*/ 277653 h 777588"/>
                  <a:gd name="connsiteX3" fmla="*/ 634201 w 743286"/>
                  <a:gd name="connsiteY3" fmla="*/ 349426 h 777588"/>
                  <a:gd name="connsiteX4" fmla="*/ 635326 w 743286"/>
                  <a:gd name="connsiteY4" fmla="*/ 347160 h 777588"/>
                  <a:gd name="connsiteX5" fmla="*/ 698557 w 743286"/>
                  <a:gd name="connsiteY5" fmla="*/ 325957 h 777588"/>
                  <a:gd name="connsiteX6" fmla="*/ 741216 w 743286"/>
                  <a:gd name="connsiteY6" fmla="*/ 399844 h 777588"/>
                  <a:gd name="connsiteX7" fmla="*/ 710427 w 743286"/>
                  <a:gd name="connsiteY7" fmla="*/ 514751 h 777588"/>
                  <a:gd name="connsiteX8" fmla="*/ 636539 w 743286"/>
                  <a:gd name="connsiteY8" fmla="*/ 557410 h 777588"/>
                  <a:gd name="connsiteX9" fmla="*/ 628795 w 743286"/>
                  <a:gd name="connsiteY9" fmla="*/ 553563 h 777588"/>
                  <a:gd name="connsiteX10" fmla="*/ 628560 w 743286"/>
                  <a:gd name="connsiteY10" fmla="*/ 555892 h 777588"/>
                  <a:gd name="connsiteX11" fmla="*/ 356548 w 743286"/>
                  <a:gd name="connsiteY11" fmla="*/ 777588 h 777588"/>
                  <a:gd name="connsiteX12" fmla="*/ 277653 w 743286"/>
                  <a:gd name="connsiteY12" fmla="*/ 777588 h 777588"/>
                  <a:gd name="connsiteX13" fmla="*/ 0 w 743286"/>
                  <a:gd name="connsiteY13" fmla="*/ 499935 h 777588"/>
                  <a:gd name="connsiteX14" fmla="*/ 0 w 743286"/>
                  <a:gd name="connsiteY14" fmla="*/ 277653 h 777588"/>
                  <a:gd name="connsiteX15" fmla="*/ 277653 w 743286"/>
                  <a:gd name="connsiteY15" fmla="*/ 0 h 7775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743286" h="777588">
                    <a:moveTo>
                      <a:pt x="277653" y="0"/>
                    </a:moveTo>
                    <a:lnTo>
                      <a:pt x="356548" y="0"/>
                    </a:lnTo>
                    <a:cubicBezTo>
                      <a:pt x="509892" y="0"/>
                      <a:pt x="634201" y="124309"/>
                      <a:pt x="634201" y="277653"/>
                    </a:cubicBezTo>
                    <a:lnTo>
                      <a:pt x="634201" y="349426"/>
                    </a:lnTo>
                    <a:lnTo>
                      <a:pt x="635326" y="347160"/>
                    </a:lnTo>
                    <a:cubicBezTo>
                      <a:pt x="649777" y="328615"/>
                      <a:pt x="674419" y="319489"/>
                      <a:pt x="698557" y="325957"/>
                    </a:cubicBezTo>
                    <a:cubicBezTo>
                      <a:pt x="730741" y="334580"/>
                      <a:pt x="749840" y="367661"/>
                      <a:pt x="741216" y="399844"/>
                    </a:cubicBezTo>
                    <a:lnTo>
                      <a:pt x="710427" y="514751"/>
                    </a:lnTo>
                    <a:cubicBezTo>
                      <a:pt x="701803" y="546934"/>
                      <a:pt x="668723" y="566033"/>
                      <a:pt x="636539" y="557410"/>
                    </a:cubicBezTo>
                    <a:lnTo>
                      <a:pt x="628795" y="553563"/>
                    </a:lnTo>
                    <a:lnTo>
                      <a:pt x="628560" y="555892"/>
                    </a:lnTo>
                    <a:cubicBezTo>
                      <a:pt x="602670" y="682414"/>
                      <a:pt x="490724" y="777588"/>
                      <a:pt x="356548" y="777588"/>
                    </a:cubicBezTo>
                    <a:lnTo>
                      <a:pt x="277653" y="777588"/>
                    </a:lnTo>
                    <a:cubicBezTo>
                      <a:pt x="124309" y="777588"/>
                      <a:pt x="0" y="653279"/>
                      <a:pt x="0" y="499935"/>
                    </a:cubicBezTo>
                    <a:lnTo>
                      <a:pt x="0" y="277653"/>
                    </a:lnTo>
                    <a:cubicBezTo>
                      <a:pt x="0" y="124309"/>
                      <a:pt x="124309" y="0"/>
                      <a:pt x="277653" y="0"/>
                    </a:cubicBezTo>
                    <a:close/>
                  </a:path>
                </a:pathLst>
              </a:custGeom>
              <a:solidFill>
                <a:srgbClr val="DCD3B5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10" name="フリーフォーム: 図形 309">
                <a:extLst>
                  <a:ext uri="{FF2B5EF4-FFF2-40B4-BE49-F238E27FC236}">
                    <a16:creationId xmlns:a16="http://schemas.microsoft.com/office/drawing/2014/main" id="{423CB5B3-A711-B0C0-6EB3-6BF34309F272}"/>
                  </a:ext>
                </a:extLst>
              </p:cNvPr>
              <p:cNvSpPr/>
              <p:nvPr/>
            </p:nvSpPr>
            <p:spPr>
              <a:xfrm rot="16200000">
                <a:off x="3744010" y="5595340"/>
                <a:ext cx="132075" cy="336669"/>
              </a:xfrm>
              <a:custGeom>
                <a:avLst/>
                <a:gdLst>
                  <a:gd name="connsiteX0" fmla="*/ 132075 w 132075"/>
                  <a:gd name="connsiteY0" fmla="*/ 0 h 336669"/>
                  <a:gd name="connsiteX1" fmla="*/ 101891 w 132075"/>
                  <a:gd name="connsiteY1" fmla="*/ 122465 h 336669"/>
                  <a:gd name="connsiteX2" fmla="*/ 112825 w 132075"/>
                  <a:gd name="connsiteY2" fmla="*/ 126994 h 336669"/>
                  <a:gd name="connsiteX3" fmla="*/ 127086 w 132075"/>
                  <a:gd name="connsiteY3" fmla="*/ 161423 h 336669"/>
                  <a:gd name="connsiteX4" fmla="*/ 127086 w 132075"/>
                  <a:gd name="connsiteY4" fmla="*/ 175901 h 336669"/>
                  <a:gd name="connsiteX5" fmla="*/ 112825 w 132075"/>
                  <a:gd name="connsiteY5" fmla="*/ 210331 h 336669"/>
                  <a:gd name="connsiteX6" fmla="*/ 102038 w 132075"/>
                  <a:gd name="connsiteY6" fmla="*/ 214799 h 336669"/>
                  <a:gd name="connsiteX7" fmla="*/ 132075 w 132075"/>
                  <a:gd name="connsiteY7" fmla="*/ 336669 h 336669"/>
                  <a:gd name="connsiteX8" fmla="*/ 0 w 132075"/>
                  <a:gd name="connsiteY8" fmla="*/ 336669 h 336669"/>
                  <a:gd name="connsiteX9" fmla="*/ 30038 w 132075"/>
                  <a:gd name="connsiteY9" fmla="*/ 214798 h 336669"/>
                  <a:gd name="connsiteX10" fmla="*/ 19253 w 132075"/>
                  <a:gd name="connsiteY10" fmla="*/ 210331 h 336669"/>
                  <a:gd name="connsiteX11" fmla="*/ 4992 w 132075"/>
                  <a:gd name="connsiteY11" fmla="*/ 175901 h 336669"/>
                  <a:gd name="connsiteX12" fmla="*/ 4992 w 132075"/>
                  <a:gd name="connsiteY12" fmla="*/ 161423 h 336669"/>
                  <a:gd name="connsiteX13" fmla="*/ 19253 w 132075"/>
                  <a:gd name="connsiteY13" fmla="*/ 126994 h 336669"/>
                  <a:gd name="connsiteX14" fmla="*/ 30185 w 132075"/>
                  <a:gd name="connsiteY14" fmla="*/ 122466 h 336669"/>
                  <a:gd name="connsiteX15" fmla="*/ 0 w 132075"/>
                  <a:gd name="connsiteY15" fmla="*/ 0 h 336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32075" h="336669">
                    <a:moveTo>
                      <a:pt x="132075" y="0"/>
                    </a:moveTo>
                    <a:lnTo>
                      <a:pt x="101891" y="122465"/>
                    </a:lnTo>
                    <a:lnTo>
                      <a:pt x="112825" y="126994"/>
                    </a:lnTo>
                    <a:cubicBezTo>
                      <a:pt x="121636" y="135805"/>
                      <a:pt x="127086" y="147978"/>
                      <a:pt x="127086" y="161423"/>
                    </a:cubicBezTo>
                    <a:lnTo>
                      <a:pt x="127086" y="175901"/>
                    </a:lnTo>
                    <a:cubicBezTo>
                      <a:pt x="127086" y="189347"/>
                      <a:pt x="121636" y="201519"/>
                      <a:pt x="112825" y="210331"/>
                    </a:cubicBezTo>
                    <a:lnTo>
                      <a:pt x="102038" y="214799"/>
                    </a:lnTo>
                    <a:lnTo>
                      <a:pt x="132075" y="336669"/>
                    </a:lnTo>
                    <a:lnTo>
                      <a:pt x="0" y="336669"/>
                    </a:lnTo>
                    <a:lnTo>
                      <a:pt x="30038" y="214798"/>
                    </a:lnTo>
                    <a:lnTo>
                      <a:pt x="19253" y="210331"/>
                    </a:lnTo>
                    <a:cubicBezTo>
                      <a:pt x="10441" y="201519"/>
                      <a:pt x="4992" y="189347"/>
                      <a:pt x="4992" y="175901"/>
                    </a:cubicBezTo>
                    <a:lnTo>
                      <a:pt x="4992" y="161423"/>
                    </a:lnTo>
                    <a:cubicBezTo>
                      <a:pt x="4992" y="147978"/>
                      <a:pt x="10441" y="135805"/>
                      <a:pt x="19253" y="126994"/>
                    </a:cubicBezTo>
                    <a:lnTo>
                      <a:pt x="30185" y="12246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11" name="フリーフォーム: 図形 310">
                <a:extLst>
                  <a:ext uri="{FF2B5EF4-FFF2-40B4-BE49-F238E27FC236}">
                    <a16:creationId xmlns:a16="http://schemas.microsoft.com/office/drawing/2014/main" id="{79945A84-CDBC-D9E0-2757-FF5F7FA51844}"/>
                  </a:ext>
                </a:extLst>
              </p:cNvPr>
              <p:cNvSpPr/>
              <p:nvPr/>
            </p:nvSpPr>
            <p:spPr>
              <a:xfrm>
                <a:off x="3602831" y="5448300"/>
                <a:ext cx="578644" cy="323850"/>
              </a:xfrm>
              <a:custGeom>
                <a:avLst/>
                <a:gdLst>
                  <a:gd name="connsiteX0" fmla="*/ 526257 w 578644"/>
                  <a:gd name="connsiteY0" fmla="*/ 0 h 323850"/>
                  <a:gd name="connsiteX1" fmla="*/ 195263 w 578644"/>
                  <a:gd name="connsiteY1" fmla="*/ 233363 h 323850"/>
                  <a:gd name="connsiteX2" fmla="*/ 9525 w 578644"/>
                  <a:gd name="connsiteY2" fmla="*/ 47625 h 323850"/>
                  <a:gd name="connsiteX3" fmla="*/ 0 w 578644"/>
                  <a:gd name="connsiteY3" fmla="*/ 111919 h 323850"/>
                  <a:gd name="connsiteX4" fmla="*/ 64294 w 578644"/>
                  <a:gd name="connsiteY4" fmla="*/ 323850 h 323850"/>
                  <a:gd name="connsiteX5" fmla="*/ 200025 w 578644"/>
                  <a:gd name="connsiteY5" fmla="*/ 247650 h 323850"/>
                  <a:gd name="connsiteX6" fmla="*/ 397669 w 578644"/>
                  <a:gd name="connsiteY6" fmla="*/ 311944 h 323850"/>
                  <a:gd name="connsiteX7" fmla="*/ 578644 w 578644"/>
                  <a:gd name="connsiteY7" fmla="*/ 71438 h 323850"/>
                  <a:gd name="connsiteX8" fmla="*/ 526257 w 578644"/>
                  <a:gd name="connsiteY8" fmla="*/ 0 h 3238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78644" h="323850">
                    <a:moveTo>
                      <a:pt x="526257" y="0"/>
                    </a:moveTo>
                    <a:lnTo>
                      <a:pt x="195263" y="233363"/>
                    </a:lnTo>
                    <a:lnTo>
                      <a:pt x="9525" y="47625"/>
                    </a:lnTo>
                    <a:lnTo>
                      <a:pt x="0" y="111919"/>
                    </a:lnTo>
                    <a:lnTo>
                      <a:pt x="64294" y="323850"/>
                    </a:lnTo>
                    <a:lnTo>
                      <a:pt x="200025" y="247650"/>
                    </a:lnTo>
                    <a:lnTo>
                      <a:pt x="397669" y="311944"/>
                    </a:lnTo>
                    <a:lnTo>
                      <a:pt x="578644" y="71438"/>
                    </a:lnTo>
                    <a:lnTo>
                      <a:pt x="526257" y="0"/>
                    </a:ln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12" name="フリーフォーム: 図形 311">
                <a:extLst>
                  <a:ext uri="{FF2B5EF4-FFF2-40B4-BE49-F238E27FC236}">
                    <a16:creationId xmlns:a16="http://schemas.microsoft.com/office/drawing/2014/main" id="{731F0FF9-AC89-89FE-35F9-D9D8CFB02AF6}"/>
                  </a:ext>
                </a:extLst>
              </p:cNvPr>
              <p:cNvSpPr/>
              <p:nvPr/>
            </p:nvSpPr>
            <p:spPr>
              <a:xfrm>
                <a:off x="3719513" y="5484019"/>
                <a:ext cx="573881" cy="500062"/>
              </a:xfrm>
              <a:custGeom>
                <a:avLst/>
                <a:gdLst>
                  <a:gd name="connsiteX0" fmla="*/ 0 w 573881"/>
                  <a:gd name="connsiteY0" fmla="*/ 500062 h 500062"/>
                  <a:gd name="connsiteX1" fmla="*/ 442912 w 573881"/>
                  <a:gd name="connsiteY1" fmla="*/ 0 h 500062"/>
                  <a:gd name="connsiteX2" fmla="*/ 573881 w 573881"/>
                  <a:gd name="connsiteY2" fmla="*/ 140494 h 500062"/>
                  <a:gd name="connsiteX3" fmla="*/ 481012 w 573881"/>
                  <a:gd name="connsiteY3" fmla="*/ 378619 h 500062"/>
                  <a:gd name="connsiteX4" fmla="*/ 335756 w 573881"/>
                  <a:gd name="connsiteY4" fmla="*/ 311944 h 500062"/>
                  <a:gd name="connsiteX5" fmla="*/ 338137 w 573881"/>
                  <a:gd name="connsiteY5" fmla="*/ 395287 h 500062"/>
                  <a:gd name="connsiteX6" fmla="*/ 109537 w 573881"/>
                  <a:gd name="connsiteY6" fmla="*/ 495300 h 500062"/>
                  <a:gd name="connsiteX7" fmla="*/ 0 w 573881"/>
                  <a:gd name="connsiteY7" fmla="*/ 500062 h 5000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73881" h="500062">
                    <a:moveTo>
                      <a:pt x="0" y="500062"/>
                    </a:moveTo>
                    <a:lnTo>
                      <a:pt x="442912" y="0"/>
                    </a:lnTo>
                    <a:lnTo>
                      <a:pt x="573881" y="140494"/>
                    </a:lnTo>
                    <a:lnTo>
                      <a:pt x="481012" y="378619"/>
                    </a:lnTo>
                    <a:lnTo>
                      <a:pt x="335756" y="311944"/>
                    </a:lnTo>
                    <a:cubicBezTo>
                      <a:pt x="336550" y="339725"/>
                      <a:pt x="337343" y="367506"/>
                      <a:pt x="338137" y="395287"/>
                    </a:cubicBezTo>
                    <a:lnTo>
                      <a:pt x="109537" y="495300"/>
                    </a:lnTo>
                    <a:lnTo>
                      <a:pt x="0" y="500062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13" name="フリーフォーム: 図形 312">
                <a:extLst>
                  <a:ext uri="{FF2B5EF4-FFF2-40B4-BE49-F238E27FC236}">
                    <a16:creationId xmlns:a16="http://schemas.microsoft.com/office/drawing/2014/main" id="{D1BA6C57-CACF-3702-5AA8-041D32FF2B24}"/>
                  </a:ext>
                </a:extLst>
              </p:cNvPr>
              <p:cNvSpPr/>
              <p:nvPr/>
            </p:nvSpPr>
            <p:spPr>
              <a:xfrm>
                <a:off x="3443288" y="5514976"/>
                <a:ext cx="271462" cy="471488"/>
              </a:xfrm>
              <a:custGeom>
                <a:avLst/>
                <a:gdLst>
                  <a:gd name="connsiteX0" fmla="*/ 271462 w 271462"/>
                  <a:gd name="connsiteY0" fmla="*/ 473869 h 473869"/>
                  <a:gd name="connsiteX1" fmla="*/ 152400 w 271462"/>
                  <a:gd name="connsiteY1" fmla="*/ 0 h 473869"/>
                  <a:gd name="connsiteX2" fmla="*/ 0 w 271462"/>
                  <a:gd name="connsiteY2" fmla="*/ 164306 h 473869"/>
                  <a:gd name="connsiteX3" fmla="*/ 57150 w 271462"/>
                  <a:gd name="connsiteY3" fmla="*/ 247650 h 473869"/>
                  <a:gd name="connsiteX4" fmla="*/ 19050 w 271462"/>
                  <a:gd name="connsiteY4" fmla="*/ 302419 h 473869"/>
                  <a:gd name="connsiteX5" fmla="*/ 123825 w 271462"/>
                  <a:gd name="connsiteY5" fmla="*/ 464344 h 473869"/>
                  <a:gd name="connsiteX6" fmla="*/ 271462 w 271462"/>
                  <a:gd name="connsiteY6" fmla="*/ 473869 h 473869"/>
                  <a:gd name="connsiteX0" fmla="*/ 271462 w 271462"/>
                  <a:gd name="connsiteY0" fmla="*/ 473869 h 473869"/>
                  <a:gd name="connsiteX1" fmla="*/ 152400 w 271462"/>
                  <a:gd name="connsiteY1" fmla="*/ 0 h 473869"/>
                  <a:gd name="connsiteX2" fmla="*/ 0 w 271462"/>
                  <a:gd name="connsiteY2" fmla="*/ 164306 h 473869"/>
                  <a:gd name="connsiteX3" fmla="*/ 57150 w 271462"/>
                  <a:gd name="connsiteY3" fmla="*/ 247650 h 473869"/>
                  <a:gd name="connsiteX4" fmla="*/ 19050 w 271462"/>
                  <a:gd name="connsiteY4" fmla="*/ 302419 h 473869"/>
                  <a:gd name="connsiteX5" fmla="*/ 123825 w 271462"/>
                  <a:gd name="connsiteY5" fmla="*/ 473869 h 473869"/>
                  <a:gd name="connsiteX6" fmla="*/ 271462 w 271462"/>
                  <a:gd name="connsiteY6" fmla="*/ 473869 h 4738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71462" h="473869">
                    <a:moveTo>
                      <a:pt x="271462" y="473869"/>
                    </a:moveTo>
                    <a:lnTo>
                      <a:pt x="152400" y="0"/>
                    </a:lnTo>
                    <a:lnTo>
                      <a:pt x="0" y="164306"/>
                    </a:lnTo>
                    <a:lnTo>
                      <a:pt x="57150" y="247650"/>
                    </a:lnTo>
                    <a:lnTo>
                      <a:pt x="19050" y="302419"/>
                    </a:lnTo>
                    <a:lnTo>
                      <a:pt x="123825" y="473869"/>
                    </a:lnTo>
                    <a:lnTo>
                      <a:pt x="271462" y="473869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14" name="月 313">
                <a:extLst>
                  <a:ext uri="{FF2B5EF4-FFF2-40B4-BE49-F238E27FC236}">
                    <a16:creationId xmlns:a16="http://schemas.microsoft.com/office/drawing/2014/main" id="{880A906D-FEF0-66AE-8E15-57EBBDF449F5}"/>
                  </a:ext>
                </a:extLst>
              </p:cNvPr>
              <p:cNvSpPr/>
              <p:nvPr/>
            </p:nvSpPr>
            <p:spPr>
              <a:xfrm rot="1590202">
                <a:off x="3624447" y="5197582"/>
                <a:ext cx="45719" cy="196702"/>
              </a:xfrm>
              <a:prstGeom prst="moon">
                <a:avLst/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15" name="月 314">
                <a:extLst>
                  <a:ext uri="{FF2B5EF4-FFF2-40B4-BE49-F238E27FC236}">
                    <a16:creationId xmlns:a16="http://schemas.microsoft.com/office/drawing/2014/main" id="{E479E9F8-1E8A-D38F-7932-E8F720848730}"/>
                  </a:ext>
                </a:extLst>
              </p:cNvPr>
              <p:cNvSpPr/>
              <p:nvPr/>
            </p:nvSpPr>
            <p:spPr>
              <a:xfrm rot="9000000">
                <a:off x="3903430" y="5180494"/>
                <a:ext cx="45719" cy="196702"/>
              </a:xfrm>
              <a:prstGeom prst="moon">
                <a:avLst/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16" name="フリーフォーム: 図形 315">
                <a:extLst>
                  <a:ext uri="{FF2B5EF4-FFF2-40B4-BE49-F238E27FC236}">
                    <a16:creationId xmlns:a16="http://schemas.microsoft.com/office/drawing/2014/main" id="{9D363A17-F2F8-EAB0-13B2-4CB574771FDC}"/>
                  </a:ext>
                </a:extLst>
              </p:cNvPr>
              <p:cNvSpPr/>
              <p:nvPr/>
            </p:nvSpPr>
            <p:spPr>
              <a:xfrm rot="5400000">
                <a:off x="3732721" y="5160807"/>
                <a:ext cx="99441" cy="257798"/>
              </a:xfrm>
              <a:custGeom>
                <a:avLst/>
                <a:gdLst>
                  <a:gd name="connsiteX0" fmla="*/ 0 w 99441"/>
                  <a:gd name="connsiteY0" fmla="*/ 128899 h 257798"/>
                  <a:gd name="connsiteX1" fmla="*/ 99441 w 99441"/>
                  <a:gd name="connsiteY1" fmla="*/ 0 h 257798"/>
                  <a:gd name="connsiteX2" fmla="*/ 98438 w 99441"/>
                  <a:gd name="connsiteY2" fmla="*/ 5612 h 257798"/>
                  <a:gd name="connsiteX3" fmla="*/ 86276 w 99441"/>
                  <a:gd name="connsiteY3" fmla="*/ 18488 h 257798"/>
                  <a:gd name="connsiteX4" fmla="*/ 57151 w 99441"/>
                  <a:gd name="connsiteY4" fmla="*/ 128901 h 257798"/>
                  <a:gd name="connsiteX5" fmla="*/ 86276 w 99441"/>
                  <a:gd name="connsiteY5" fmla="*/ 239313 h 257798"/>
                  <a:gd name="connsiteX6" fmla="*/ 98439 w 99441"/>
                  <a:gd name="connsiteY6" fmla="*/ 252190 h 257798"/>
                  <a:gd name="connsiteX7" fmla="*/ 99441 w 99441"/>
                  <a:gd name="connsiteY7" fmla="*/ 257797 h 257798"/>
                  <a:gd name="connsiteX8" fmla="*/ 99441 w 99441"/>
                  <a:gd name="connsiteY8" fmla="*/ 257798 h 257798"/>
                  <a:gd name="connsiteX9" fmla="*/ 0 w 99441"/>
                  <a:gd name="connsiteY9" fmla="*/ 128899 h 25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99441" h="257798">
                    <a:moveTo>
                      <a:pt x="0" y="128899"/>
                    </a:moveTo>
                    <a:cubicBezTo>
                      <a:pt x="0" y="57710"/>
                      <a:pt x="44521" y="0"/>
                      <a:pt x="99441" y="0"/>
                    </a:cubicBezTo>
                    <a:lnTo>
                      <a:pt x="98438" y="5612"/>
                    </a:lnTo>
                    <a:lnTo>
                      <a:pt x="86276" y="18488"/>
                    </a:lnTo>
                    <a:cubicBezTo>
                      <a:pt x="68281" y="46745"/>
                      <a:pt x="57151" y="85782"/>
                      <a:pt x="57151" y="128901"/>
                    </a:cubicBezTo>
                    <a:cubicBezTo>
                      <a:pt x="57151" y="172020"/>
                      <a:pt x="68281" y="211056"/>
                      <a:pt x="86276" y="239313"/>
                    </a:cubicBezTo>
                    <a:lnTo>
                      <a:pt x="98439" y="252190"/>
                    </a:lnTo>
                    <a:lnTo>
                      <a:pt x="99441" y="257797"/>
                    </a:lnTo>
                    <a:lnTo>
                      <a:pt x="99441" y="257798"/>
                    </a:lnTo>
                    <a:cubicBezTo>
                      <a:pt x="44521" y="257798"/>
                      <a:pt x="0" y="200088"/>
                      <a:pt x="0" y="128899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17" name="フリーフォーム: 図形 316">
                <a:extLst>
                  <a:ext uri="{FF2B5EF4-FFF2-40B4-BE49-F238E27FC236}">
                    <a16:creationId xmlns:a16="http://schemas.microsoft.com/office/drawing/2014/main" id="{061B56A5-A86C-C160-3F43-26C606AC0520}"/>
                  </a:ext>
                </a:extLst>
              </p:cNvPr>
              <p:cNvSpPr/>
              <p:nvPr/>
            </p:nvSpPr>
            <p:spPr>
              <a:xfrm rot="5400000">
                <a:off x="3759520" y="5211165"/>
                <a:ext cx="45840" cy="244479"/>
              </a:xfrm>
              <a:custGeom>
                <a:avLst/>
                <a:gdLst>
                  <a:gd name="connsiteX0" fmla="*/ 0 w 73994"/>
                  <a:gd name="connsiteY0" fmla="*/ 122239 h 244479"/>
                  <a:gd name="connsiteX1" fmla="*/ 60734 w 73994"/>
                  <a:gd name="connsiteY1" fmla="*/ 3470 h 244479"/>
                  <a:gd name="connsiteX2" fmla="*/ 73994 w 73994"/>
                  <a:gd name="connsiteY2" fmla="*/ 0 h 244479"/>
                  <a:gd name="connsiteX3" fmla="*/ 55321 w 73994"/>
                  <a:gd name="connsiteY3" fmla="*/ 18562 h 244479"/>
                  <a:gd name="connsiteX4" fmla="*/ 26195 w 73994"/>
                  <a:gd name="connsiteY4" fmla="*/ 122239 h 244479"/>
                  <a:gd name="connsiteX5" fmla="*/ 55321 w 73994"/>
                  <a:gd name="connsiteY5" fmla="*/ 225916 h 244479"/>
                  <a:gd name="connsiteX6" fmla="*/ 73994 w 73994"/>
                  <a:gd name="connsiteY6" fmla="*/ 244479 h 244479"/>
                  <a:gd name="connsiteX7" fmla="*/ 60734 w 73994"/>
                  <a:gd name="connsiteY7" fmla="*/ 241009 h 244479"/>
                  <a:gd name="connsiteX8" fmla="*/ 0 w 73994"/>
                  <a:gd name="connsiteY8" fmla="*/ 122239 h 2444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3994" h="244479">
                    <a:moveTo>
                      <a:pt x="0" y="122239"/>
                    </a:moveTo>
                    <a:cubicBezTo>
                      <a:pt x="0" y="68847"/>
                      <a:pt x="25043" y="23038"/>
                      <a:pt x="60734" y="3470"/>
                    </a:cubicBezTo>
                    <a:lnTo>
                      <a:pt x="73994" y="0"/>
                    </a:lnTo>
                    <a:lnTo>
                      <a:pt x="55321" y="18562"/>
                    </a:lnTo>
                    <a:cubicBezTo>
                      <a:pt x="37326" y="45096"/>
                      <a:pt x="26195" y="81751"/>
                      <a:pt x="26195" y="122239"/>
                    </a:cubicBezTo>
                    <a:cubicBezTo>
                      <a:pt x="26195" y="162727"/>
                      <a:pt x="37326" y="199383"/>
                      <a:pt x="55321" y="225916"/>
                    </a:cubicBezTo>
                    <a:lnTo>
                      <a:pt x="73994" y="244479"/>
                    </a:lnTo>
                    <a:lnTo>
                      <a:pt x="60734" y="241009"/>
                    </a:lnTo>
                    <a:cubicBezTo>
                      <a:pt x="25043" y="221441"/>
                      <a:pt x="0" y="175631"/>
                      <a:pt x="0" y="122239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318" name="グループ化 317">
                <a:extLst>
                  <a:ext uri="{FF2B5EF4-FFF2-40B4-BE49-F238E27FC236}">
                    <a16:creationId xmlns:a16="http://schemas.microsoft.com/office/drawing/2014/main" id="{5FF30EA5-E88C-563A-7BAA-A40CCA62473E}"/>
                  </a:ext>
                </a:extLst>
              </p:cNvPr>
              <p:cNvGrpSpPr/>
              <p:nvPr/>
            </p:nvGrpSpPr>
            <p:grpSpPr>
              <a:xfrm>
                <a:off x="3581400" y="4914682"/>
                <a:ext cx="670297" cy="222558"/>
                <a:chOff x="3581400" y="4914682"/>
                <a:chExt cx="670297" cy="222558"/>
              </a:xfrm>
            </p:grpSpPr>
            <p:sp>
              <p:nvSpPr>
                <p:cNvPr id="319" name="フリーフォーム: 図形 318">
                  <a:extLst>
                    <a:ext uri="{FF2B5EF4-FFF2-40B4-BE49-F238E27FC236}">
                      <a16:creationId xmlns:a16="http://schemas.microsoft.com/office/drawing/2014/main" id="{36C4484D-9FA8-454D-8DB8-DFA7020CE100}"/>
                    </a:ext>
                  </a:extLst>
                </p:cNvPr>
                <p:cNvSpPr/>
                <p:nvPr/>
              </p:nvSpPr>
              <p:spPr>
                <a:xfrm rot="227187">
                  <a:off x="3846101" y="5030186"/>
                  <a:ext cx="142493" cy="45719"/>
                </a:xfrm>
                <a:custGeom>
                  <a:avLst/>
                  <a:gdLst>
                    <a:gd name="connsiteX0" fmla="*/ 86721 w 173442"/>
                    <a:gd name="connsiteY0" fmla="*/ 0 h 43192"/>
                    <a:gd name="connsiteX1" fmla="*/ 155610 w 173442"/>
                    <a:gd name="connsiteY1" fmla="*/ 11208 h 43192"/>
                    <a:gd name="connsiteX2" fmla="*/ 173442 w 173442"/>
                    <a:gd name="connsiteY2" fmla="*/ 21596 h 43192"/>
                    <a:gd name="connsiteX3" fmla="*/ 155610 w 173442"/>
                    <a:gd name="connsiteY3" fmla="*/ 31985 h 43192"/>
                    <a:gd name="connsiteX4" fmla="*/ 86721 w 173442"/>
                    <a:gd name="connsiteY4" fmla="*/ 43192 h 43192"/>
                    <a:gd name="connsiteX5" fmla="*/ 17833 w 173442"/>
                    <a:gd name="connsiteY5" fmla="*/ 31985 h 43192"/>
                    <a:gd name="connsiteX6" fmla="*/ 0 w 173442"/>
                    <a:gd name="connsiteY6" fmla="*/ 21596 h 43192"/>
                    <a:gd name="connsiteX7" fmla="*/ 17833 w 173442"/>
                    <a:gd name="connsiteY7" fmla="*/ 11208 h 43192"/>
                    <a:gd name="connsiteX8" fmla="*/ 86721 w 173442"/>
                    <a:gd name="connsiteY8" fmla="*/ 0 h 431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3442" h="43192">
                      <a:moveTo>
                        <a:pt x="86721" y="0"/>
                      </a:moveTo>
                      <a:cubicBezTo>
                        <a:pt x="113624" y="0"/>
                        <a:pt x="137979" y="4283"/>
                        <a:pt x="155610" y="11208"/>
                      </a:cubicBezTo>
                      <a:lnTo>
                        <a:pt x="173442" y="21596"/>
                      </a:lnTo>
                      <a:lnTo>
                        <a:pt x="155610" y="31985"/>
                      </a:lnTo>
                      <a:cubicBezTo>
                        <a:pt x="137979" y="38909"/>
                        <a:pt x="113624" y="43192"/>
                        <a:pt x="86721" y="43192"/>
                      </a:cubicBezTo>
                      <a:cubicBezTo>
                        <a:pt x="59819" y="43192"/>
                        <a:pt x="35463" y="38909"/>
                        <a:pt x="17833" y="31985"/>
                      </a:cubicBezTo>
                      <a:lnTo>
                        <a:pt x="0" y="21596"/>
                      </a:lnTo>
                      <a:lnTo>
                        <a:pt x="17833" y="11208"/>
                      </a:lnTo>
                      <a:cubicBezTo>
                        <a:pt x="35463" y="4283"/>
                        <a:pt x="59819" y="0"/>
                        <a:pt x="8672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0" name="フリーフォーム: 図形 319">
                  <a:extLst>
                    <a:ext uri="{FF2B5EF4-FFF2-40B4-BE49-F238E27FC236}">
                      <a16:creationId xmlns:a16="http://schemas.microsoft.com/office/drawing/2014/main" id="{67791659-ECAD-B8E9-0950-760BC6BC3A2B}"/>
                    </a:ext>
                  </a:extLst>
                </p:cNvPr>
                <p:cNvSpPr/>
                <p:nvPr/>
              </p:nvSpPr>
              <p:spPr>
                <a:xfrm rot="21348182">
                  <a:off x="3600832" y="5030186"/>
                  <a:ext cx="142493" cy="45719"/>
                </a:xfrm>
                <a:custGeom>
                  <a:avLst/>
                  <a:gdLst>
                    <a:gd name="connsiteX0" fmla="*/ 86721 w 173442"/>
                    <a:gd name="connsiteY0" fmla="*/ 0 h 43192"/>
                    <a:gd name="connsiteX1" fmla="*/ 155610 w 173442"/>
                    <a:gd name="connsiteY1" fmla="*/ 11208 h 43192"/>
                    <a:gd name="connsiteX2" fmla="*/ 173442 w 173442"/>
                    <a:gd name="connsiteY2" fmla="*/ 21596 h 43192"/>
                    <a:gd name="connsiteX3" fmla="*/ 155610 w 173442"/>
                    <a:gd name="connsiteY3" fmla="*/ 31985 h 43192"/>
                    <a:gd name="connsiteX4" fmla="*/ 86721 w 173442"/>
                    <a:gd name="connsiteY4" fmla="*/ 43192 h 43192"/>
                    <a:gd name="connsiteX5" fmla="*/ 17833 w 173442"/>
                    <a:gd name="connsiteY5" fmla="*/ 31985 h 43192"/>
                    <a:gd name="connsiteX6" fmla="*/ 0 w 173442"/>
                    <a:gd name="connsiteY6" fmla="*/ 21596 h 43192"/>
                    <a:gd name="connsiteX7" fmla="*/ 17833 w 173442"/>
                    <a:gd name="connsiteY7" fmla="*/ 11208 h 43192"/>
                    <a:gd name="connsiteX8" fmla="*/ 86721 w 173442"/>
                    <a:gd name="connsiteY8" fmla="*/ 0 h 431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3442" h="43192">
                      <a:moveTo>
                        <a:pt x="86721" y="0"/>
                      </a:moveTo>
                      <a:cubicBezTo>
                        <a:pt x="113624" y="0"/>
                        <a:pt x="137979" y="4283"/>
                        <a:pt x="155610" y="11208"/>
                      </a:cubicBezTo>
                      <a:lnTo>
                        <a:pt x="173442" y="21596"/>
                      </a:lnTo>
                      <a:lnTo>
                        <a:pt x="155610" y="31985"/>
                      </a:lnTo>
                      <a:cubicBezTo>
                        <a:pt x="137979" y="38909"/>
                        <a:pt x="113624" y="43192"/>
                        <a:pt x="86721" y="43192"/>
                      </a:cubicBezTo>
                      <a:cubicBezTo>
                        <a:pt x="59819" y="43192"/>
                        <a:pt x="35463" y="38909"/>
                        <a:pt x="17833" y="31985"/>
                      </a:cubicBezTo>
                      <a:lnTo>
                        <a:pt x="0" y="21596"/>
                      </a:lnTo>
                      <a:lnTo>
                        <a:pt x="17833" y="11208"/>
                      </a:lnTo>
                      <a:cubicBezTo>
                        <a:pt x="35463" y="4283"/>
                        <a:pt x="59819" y="0"/>
                        <a:pt x="8672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1" name="楕円 320">
                  <a:extLst>
                    <a:ext uri="{FF2B5EF4-FFF2-40B4-BE49-F238E27FC236}">
                      <a16:creationId xmlns:a16="http://schemas.microsoft.com/office/drawing/2014/main" id="{5E81E932-2593-5D00-989B-CBB32D7C9ACA}"/>
                    </a:ext>
                  </a:extLst>
                </p:cNvPr>
                <p:cNvSpPr/>
                <p:nvPr/>
              </p:nvSpPr>
              <p:spPr>
                <a:xfrm>
                  <a:off x="3888582" y="5032177"/>
                  <a:ext cx="45722" cy="45720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2" name="楕円 321">
                  <a:extLst>
                    <a:ext uri="{FF2B5EF4-FFF2-40B4-BE49-F238E27FC236}">
                      <a16:creationId xmlns:a16="http://schemas.microsoft.com/office/drawing/2014/main" id="{98B5B060-A340-AB51-2534-49FA7EF843B0}"/>
                    </a:ext>
                  </a:extLst>
                </p:cNvPr>
                <p:cNvSpPr/>
                <p:nvPr/>
              </p:nvSpPr>
              <p:spPr>
                <a:xfrm>
                  <a:off x="3650457" y="5032178"/>
                  <a:ext cx="45722" cy="45720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3" name="フリーフォーム: 図形 322">
                  <a:extLst>
                    <a:ext uri="{FF2B5EF4-FFF2-40B4-BE49-F238E27FC236}">
                      <a16:creationId xmlns:a16="http://schemas.microsoft.com/office/drawing/2014/main" id="{45DEBB5C-F178-B528-27BE-78033AE7023C}"/>
                    </a:ext>
                  </a:extLst>
                </p:cNvPr>
                <p:cNvSpPr/>
                <p:nvPr/>
              </p:nvSpPr>
              <p:spPr>
                <a:xfrm>
                  <a:off x="3826859" y="4943476"/>
                  <a:ext cx="180975" cy="38100"/>
                </a:xfrm>
                <a:custGeom>
                  <a:avLst/>
                  <a:gdLst>
                    <a:gd name="connsiteX0" fmla="*/ 0 w 180975"/>
                    <a:gd name="connsiteY0" fmla="*/ 28575 h 28575"/>
                    <a:gd name="connsiteX1" fmla="*/ 121444 w 180975"/>
                    <a:gd name="connsiteY1" fmla="*/ 0 h 28575"/>
                    <a:gd name="connsiteX2" fmla="*/ 180975 w 180975"/>
                    <a:gd name="connsiteY2" fmla="*/ 16668 h 28575"/>
                    <a:gd name="connsiteX3" fmla="*/ 0 w 180975"/>
                    <a:gd name="connsiteY3" fmla="*/ 28575 h 28575"/>
                    <a:gd name="connsiteX0" fmla="*/ 0 w 180975"/>
                    <a:gd name="connsiteY0" fmla="*/ 28576 h 28576"/>
                    <a:gd name="connsiteX1" fmla="*/ 59341 w 180975"/>
                    <a:gd name="connsiteY1" fmla="*/ 0 h 28576"/>
                    <a:gd name="connsiteX2" fmla="*/ 121444 w 180975"/>
                    <a:gd name="connsiteY2" fmla="*/ 1 h 28576"/>
                    <a:gd name="connsiteX3" fmla="*/ 180975 w 180975"/>
                    <a:gd name="connsiteY3" fmla="*/ 16669 h 28576"/>
                    <a:gd name="connsiteX4" fmla="*/ 0 w 180975"/>
                    <a:gd name="connsiteY4" fmla="*/ 28576 h 28576"/>
                    <a:gd name="connsiteX0" fmla="*/ 0 w 180975"/>
                    <a:gd name="connsiteY0" fmla="*/ 38100 h 38100"/>
                    <a:gd name="connsiteX1" fmla="*/ 59341 w 180975"/>
                    <a:gd name="connsiteY1" fmla="*/ 9524 h 38100"/>
                    <a:gd name="connsiteX2" fmla="*/ 126206 w 180975"/>
                    <a:gd name="connsiteY2" fmla="*/ 0 h 38100"/>
                    <a:gd name="connsiteX3" fmla="*/ 180975 w 180975"/>
                    <a:gd name="connsiteY3" fmla="*/ 26193 h 38100"/>
                    <a:gd name="connsiteX4" fmla="*/ 0 w 180975"/>
                    <a:gd name="connsiteY4" fmla="*/ 38100 h 381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80975" h="38100">
                      <a:moveTo>
                        <a:pt x="0" y="38100"/>
                      </a:moveTo>
                      <a:cubicBezTo>
                        <a:pt x="22955" y="32543"/>
                        <a:pt x="36386" y="15081"/>
                        <a:pt x="59341" y="9524"/>
                      </a:cubicBezTo>
                      <a:lnTo>
                        <a:pt x="126206" y="0"/>
                      </a:lnTo>
                      <a:lnTo>
                        <a:pt x="180975" y="26193"/>
                      </a:lnTo>
                      <a:lnTo>
                        <a:pt x="0" y="3810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4" name="フリーフォーム: 図形 323">
                  <a:extLst>
                    <a:ext uri="{FF2B5EF4-FFF2-40B4-BE49-F238E27FC236}">
                      <a16:creationId xmlns:a16="http://schemas.microsoft.com/office/drawing/2014/main" id="{79980B22-1D3D-2261-5B5F-A2E6302E9D59}"/>
                    </a:ext>
                  </a:extLst>
                </p:cNvPr>
                <p:cNvSpPr/>
                <p:nvPr/>
              </p:nvSpPr>
              <p:spPr>
                <a:xfrm>
                  <a:off x="3581400" y="4955382"/>
                  <a:ext cx="157163" cy="42862"/>
                </a:xfrm>
                <a:custGeom>
                  <a:avLst/>
                  <a:gdLst>
                    <a:gd name="connsiteX0" fmla="*/ 157163 w 157163"/>
                    <a:gd name="connsiteY0" fmla="*/ 50006 h 50006"/>
                    <a:gd name="connsiteX1" fmla="*/ 102394 w 157163"/>
                    <a:gd name="connsiteY1" fmla="*/ 0 h 50006"/>
                    <a:gd name="connsiteX2" fmla="*/ 26194 w 157163"/>
                    <a:gd name="connsiteY2" fmla="*/ 14287 h 50006"/>
                    <a:gd name="connsiteX3" fmla="*/ 0 w 157163"/>
                    <a:gd name="connsiteY3" fmla="*/ 47625 h 50006"/>
                    <a:gd name="connsiteX4" fmla="*/ 78581 w 157163"/>
                    <a:gd name="connsiteY4" fmla="*/ 26193 h 50006"/>
                    <a:gd name="connsiteX5" fmla="*/ 157163 w 157163"/>
                    <a:gd name="connsiteY5" fmla="*/ 50006 h 50006"/>
                    <a:gd name="connsiteX0" fmla="*/ 157163 w 157163"/>
                    <a:gd name="connsiteY0" fmla="*/ 42862 h 42862"/>
                    <a:gd name="connsiteX1" fmla="*/ 102394 w 157163"/>
                    <a:gd name="connsiteY1" fmla="*/ 0 h 42862"/>
                    <a:gd name="connsiteX2" fmla="*/ 26194 w 157163"/>
                    <a:gd name="connsiteY2" fmla="*/ 7143 h 42862"/>
                    <a:gd name="connsiteX3" fmla="*/ 0 w 157163"/>
                    <a:gd name="connsiteY3" fmla="*/ 40481 h 42862"/>
                    <a:gd name="connsiteX4" fmla="*/ 78581 w 157163"/>
                    <a:gd name="connsiteY4" fmla="*/ 19049 h 42862"/>
                    <a:gd name="connsiteX5" fmla="*/ 157163 w 157163"/>
                    <a:gd name="connsiteY5" fmla="*/ 42862 h 42862"/>
                    <a:gd name="connsiteX0" fmla="*/ 157163 w 157163"/>
                    <a:gd name="connsiteY0" fmla="*/ 42862 h 42862"/>
                    <a:gd name="connsiteX1" fmla="*/ 102394 w 157163"/>
                    <a:gd name="connsiteY1" fmla="*/ 0 h 42862"/>
                    <a:gd name="connsiteX2" fmla="*/ 26194 w 157163"/>
                    <a:gd name="connsiteY2" fmla="*/ 7143 h 42862"/>
                    <a:gd name="connsiteX3" fmla="*/ 0 w 157163"/>
                    <a:gd name="connsiteY3" fmla="*/ 40481 h 42862"/>
                    <a:gd name="connsiteX4" fmla="*/ 85724 w 157163"/>
                    <a:gd name="connsiteY4" fmla="*/ 21430 h 42862"/>
                    <a:gd name="connsiteX5" fmla="*/ 157163 w 157163"/>
                    <a:gd name="connsiteY5" fmla="*/ 42862 h 42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57163" h="42862">
                      <a:moveTo>
                        <a:pt x="157163" y="42862"/>
                      </a:moveTo>
                      <a:lnTo>
                        <a:pt x="102394" y="0"/>
                      </a:lnTo>
                      <a:lnTo>
                        <a:pt x="26194" y="7143"/>
                      </a:lnTo>
                      <a:lnTo>
                        <a:pt x="0" y="40481"/>
                      </a:lnTo>
                      <a:lnTo>
                        <a:pt x="85724" y="21430"/>
                      </a:lnTo>
                      <a:lnTo>
                        <a:pt x="157163" y="42862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5" name="楕円 324">
                  <a:extLst>
                    <a:ext uri="{FF2B5EF4-FFF2-40B4-BE49-F238E27FC236}">
                      <a16:creationId xmlns:a16="http://schemas.microsoft.com/office/drawing/2014/main" id="{D5CA89FA-9300-12CB-C401-2454BE6B12CD}"/>
                    </a:ext>
                  </a:extLst>
                </p:cNvPr>
                <p:cNvSpPr/>
                <p:nvPr/>
              </p:nvSpPr>
              <p:spPr>
                <a:xfrm>
                  <a:off x="3903890" y="4914682"/>
                  <a:ext cx="24278" cy="24279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6" name="円: 塗りつぶしなし 325">
                  <a:extLst>
                    <a:ext uri="{FF2B5EF4-FFF2-40B4-BE49-F238E27FC236}">
                      <a16:creationId xmlns:a16="http://schemas.microsoft.com/office/drawing/2014/main" id="{024E5099-7911-910F-FFBA-94978EB76831}"/>
                    </a:ext>
                  </a:extLst>
                </p:cNvPr>
                <p:cNvSpPr/>
                <p:nvPr/>
              </p:nvSpPr>
              <p:spPr>
                <a:xfrm>
                  <a:off x="3826860" y="4965980"/>
                  <a:ext cx="171260" cy="171260"/>
                </a:xfrm>
                <a:prstGeom prst="donut">
                  <a:avLst>
                    <a:gd name="adj" fmla="val 5186"/>
                  </a:avLst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7" name="円: 塗りつぶしなし 326">
                  <a:extLst>
                    <a:ext uri="{FF2B5EF4-FFF2-40B4-BE49-F238E27FC236}">
                      <a16:creationId xmlns:a16="http://schemas.microsoft.com/office/drawing/2014/main" id="{70DEB209-D1D8-D587-E061-4899AAB82766}"/>
                    </a:ext>
                  </a:extLst>
                </p:cNvPr>
                <p:cNvSpPr/>
                <p:nvPr/>
              </p:nvSpPr>
              <p:spPr>
                <a:xfrm>
                  <a:off x="3581591" y="4965980"/>
                  <a:ext cx="171260" cy="171260"/>
                </a:xfrm>
                <a:prstGeom prst="donut">
                  <a:avLst>
                    <a:gd name="adj" fmla="val 5186"/>
                  </a:avLst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28" name="正方形/長方形 327">
                  <a:extLst>
                    <a:ext uri="{FF2B5EF4-FFF2-40B4-BE49-F238E27FC236}">
                      <a16:creationId xmlns:a16="http://schemas.microsoft.com/office/drawing/2014/main" id="{7B9D646C-41D6-575B-DA82-AE2E680FA76F}"/>
                    </a:ext>
                  </a:extLst>
                </p:cNvPr>
                <p:cNvSpPr/>
                <p:nvPr/>
              </p:nvSpPr>
              <p:spPr>
                <a:xfrm>
                  <a:off x="3992140" y="5051610"/>
                  <a:ext cx="259557" cy="11414"/>
                </a:xfrm>
                <a:prstGeom prst="rect">
                  <a:avLst/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8688223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2A740C2B-4681-CD1E-56EA-4A3676749CDF}"/>
              </a:ext>
            </a:extLst>
          </p:cNvPr>
          <p:cNvSpPr/>
          <p:nvPr/>
        </p:nvSpPr>
        <p:spPr>
          <a:xfrm>
            <a:off x="270606" y="321782"/>
            <a:ext cx="6912690" cy="6300700"/>
          </a:xfrm>
          <a:custGeom>
            <a:avLst/>
            <a:gdLst>
              <a:gd name="connsiteX0" fmla="*/ 420383 w 6912690"/>
              <a:gd name="connsiteY0" fmla="*/ 0 h 6300700"/>
              <a:gd name="connsiteX1" fmla="*/ 5925322 w 6912690"/>
              <a:gd name="connsiteY1" fmla="*/ 0 h 6300700"/>
              <a:gd name="connsiteX2" fmla="*/ 6345705 w 6912690"/>
              <a:gd name="connsiteY2" fmla="*/ 420383 h 6300700"/>
              <a:gd name="connsiteX3" fmla="*/ 6345705 w 6912690"/>
              <a:gd name="connsiteY3" fmla="*/ 2297890 h 6300700"/>
              <a:gd name="connsiteX4" fmla="*/ 6362950 w 6912690"/>
              <a:gd name="connsiteY4" fmla="*/ 2301637 h 6300700"/>
              <a:gd name="connsiteX5" fmla="*/ 6912690 w 6912690"/>
              <a:gd name="connsiteY5" fmla="*/ 2882193 h 6300700"/>
              <a:gd name="connsiteX6" fmla="*/ 6492806 w 6912690"/>
              <a:gd name="connsiteY6" fmla="*/ 2708201 h 6300700"/>
              <a:gd name="connsiteX7" fmla="*/ 6345705 w 6912690"/>
              <a:gd name="connsiteY7" fmla="*/ 2679968 h 6300700"/>
              <a:gd name="connsiteX8" fmla="*/ 6345705 w 6912690"/>
              <a:gd name="connsiteY8" fmla="*/ 5880317 h 6300700"/>
              <a:gd name="connsiteX9" fmla="*/ 5925322 w 6912690"/>
              <a:gd name="connsiteY9" fmla="*/ 6300700 h 6300700"/>
              <a:gd name="connsiteX10" fmla="*/ 420383 w 6912690"/>
              <a:gd name="connsiteY10" fmla="*/ 6300700 h 6300700"/>
              <a:gd name="connsiteX11" fmla="*/ 0 w 6912690"/>
              <a:gd name="connsiteY11" fmla="*/ 5880317 h 6300700"/>
              <a:gd name="connsiteX12" fmla="*/ 0 w 6912690"/>
              <a:gd name="connsiteY12" fmla="*/ 420383 h 6300700"/>
              <a:gd name="connsiteX13" fmla="*/ 420383 w 6912690"/>
              <a:gd name="connsiteY13" fmla="*/ 0 h 6300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912690" h="6300700">
                <a:moveTo>
                  <a:pt x="420383" y="0"/>
                </a:moveTo>
                <a:lnTo>
                  <a:pt x="5925322" y="0"/>
                </a:lnTo>
                <a:cubicBezTo>
                  <a:pt x="6157493" y="0"/>
                  <a:pt x="6345705" y="188212"/>
                  <a:pt x="6345705" y="420383"/>
                </a:cubicBezTo>
                <a:lnTo>
                  <a:pt x="6345705" y="2297890"/>
                </a:lnTo>
                <a:lnTo>
                  <a:pt x="6362950" y="2301637"/>
                </a:lnTo>
                <a:cubicBezTo>
                  <a:pt x="6686009" y="2397287"/>
                  <a:pt x="6912690" y="2621210"/>
                  <a:pt x="6912690" y="2882193"/>
                </a:cubicBezTo>
                <a:cubicBezTo>
                  <a:pt x="6787649" y="2806553"/>
                  <a:pt x="6645255" y="2747922"/>
                  <a:pt x="6492806" y="2708201"/>
                </a:cubicBezTo>
                <a:lnTo>
                  <a:pt x="6345705" y="2679968"/>
                </a:lnTo>
                <a:lnTo>
                  <a:pt x="6345705" y="5880317"/>
                </a:lnTo>
                <a:cubicBezTo>
                  <a:pt x="6345705" y="6112488"/>
                  <a:pt x="6157493" y="6300700"/>
                  <a:pt x="5925322" y="6300700"/>
                </a:cubicBezTo>
                <a:lnTo>
                  <a:pt x="420383" y="6300700"/>
                </a:lnTo>
                <a:cubicBezTo>
                  <a:pt x="188212" y="6300700"/>
                  <a:pt x="0" y="6112488"/>
                  <a:pt x="0" y="5880317"/>
                </a:cubicBezTo>
                <a:lnTo>
                  <a:pt x="0" y="420383"/>
                </a:lnTo>
                <a:cubicBezTo>
                  <a:pt x="0" y="188212"/>
                  <a:pt x="188212" y="0"/>
                  <a:pt x="42038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AD353F2-42D6-A11F-7650-E8DBD713EA21}"/>
              </a:ext>
            </a:extLst>
          </p:cNvPr>
          <p:cNvSpPr txBox="1"/>
          <p:nvPr/>
        </p:nvSpPr>
        <p:spPr>
          <a:xfrm>
            <a:off x="676968" y="810492"/>
            <a:ext cx="5457132" cy="523701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お客様へ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千円札不足の為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五千円札、一万円札での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お支払いはできません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07A3357C-B7FD-DB8F-1973-179E88B4F72D}"/>
              </a:ext>
            </a:extLst>
          </p:cNvPr>
          <p:cNvGrpSpPr/>
          <p:nvPr/>
        </p:nvGrpSpPr>
        <p:grpSpPr>
          <a:xfrm>
            <a:off x="7338265" y="3082699"/>
            <a:ext cx="2115235" cy="3453519"/>
            <a:chOff x="3459466" y="863715"/>
            <a:chExt cx="2970330" cy="4849623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78AFBC8E-9224-4338-A733-FF1E1CC762B0}"/>
                </a:ext>
              </a:extLst>
            </p:cNvPr>
            <p:cNvSpPr/>
            <p:nvPr/>
          </p:nvSpPr>
          <p:spPr bwMode="auto">
            <a:xfrm rot="10800000">
              <a:off x="4972331" y="4150609"/>
              <a:ext cx="723618" cy="1450165"/>
            </a:xfrm>
            <a:custGeom>
              <a:avLst/>
              <a:gdLst>
                <a:gd name="connsiteX0" fmla="*/ 780769 w 780769"/>
                <a:gd name="connsiteY0" fmla="*/ 1450165 h 1450165"/>
                <a:gd name="connsiteX1" fmla="*/ 0 w 780769"/>
                <a:gd name="connsiteY1" fmla="*/ 1450165 h 1450165"/>
                <a:gd name="connsiteX2" fmla="*/ 394053 w 780769"/>
                <a:gd name="connsiteY2" fmla="*/ 0 h 1450165"/>
                <a:gd name="connsiteX3" fmla="*/ 780769 w 780769"/>
                <a:gd name="connsiteY3" fmla="*/ 0 h 1450165"/>
                <a:gd name="connsiteX4" fmla="*/ 780769 w 780769"/>
                <a:gd name="connsiteY4" fmla="*/ 1450165 h 145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0769" h="1450165">
                  <a:moveTo>
                    <a:pt x="780769" y="1450165"/>
                  </a:moveTo>
                  <a:lnTo>
                    <a:pt x="0" y="1450165"/>
                  </a:lnTo>
                  <a:lnTo>
                    <a:pt x="394053" y="0"/>
                  </a:lnTo>
                  <a:lnTo>
                    <a:pt x="780769" y="0"/>
                  </a:lnTo>
                  <a:lnTo>
                    <a:pt x="780769" y="1450165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DB8C3F5D-5DA9-5D8B-0C85-4038C12B2C60}"/>
                </a:ext>
              </a:extLst>
            </p:cNvPr>
            <p:cNvSpPr/>
            <p:nvPr/>
          </p:nvSpPr>
          <p:spPr bwMode="auto">
            <a:xfrm rot="10800000">
              <a:off x="4191554" y="4150609"/>
              <a:ext cx="723626" cy="1450165"/>
            </a:xfrm>
            <a:custGeom>
              <a:avLst/>
              <a:gdLst>
                <a:gd name="connsiteX0" fmla="*/ 780777 w 780777"/>
                <a:gd name="connsiteY0" fmla="*/ 1450165 h 1450165"/>
                <a:gd name="connsiteX1" fmla="*/ 0 w 780777"/>
                <a:gd name="connsiteY1" fmla="*/ 1450165 h 1450165"/>
                <a:gd name="connsiteX2" fmla="*/ 0 w 780777"/>
                <a:gd name="connsiteY2" fmla="*/ 0 h 1450165"/>
                <a:gd name="connsiteX3" fmla="*/ 386724 w 780777"/>
                <a:gd name="connsiteY3" fmla="*/ 0 h 1450165"/>
                <a:gd name="connsiteX4" fmla="*/ 780777 w 780777"/>
                <a:gd name="connsiteY4" fmla="*/ 1450165 h 145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0777" h="1450165">
                  <a:moveTo>
                    <a:pt x="780777" y="1450165"/>
                  </a:moveTo>
                  <a:lnTo>
                    <a:pt x="0" y="1450165"/>
                  </a:lnTo>
                  <a:lnTo>
                    <a:pt x="0" y="0"/>
                  </a:lnTo>
                  <a:lnTo>
                    <a:pt x="386724" y="0"/>
                  </a:lnTo>
                  <a:lnTo>
                    <a:pt x="780777" y="1450165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03E30CB9-63E2-F90B-FC2F-35A9660F23CA}"/>
                </a:ext>
              </a:extLst>
            </p:cNvPr>
            <p:cNvGrpSpPr/>
            <p:nvPr/>
          </p:nvGrpSpPr>
          <p:grpSpPr>
            <a:xfrm>
              <a:off x="3459466" y="2029765"/>
              <a:ext cx="2970330" cy="3683573"/>
              <a:chOff x="1441395" y="749732"/>
              <a:chExt cx="1304653" cy="1617929"/>
            </a:xfrm>
          </p:grpSpPr>
          <p:grpSp>
            <p:nvGrpSpPr>
              <p:cNvPr id="23" name="グループ化 22">
                <a:extLst>
                  <a:ext uri="{FF2B5EF4-FFF2-40B4-BE49-F238E27FC236}">
                    <a16:creationId xmlns:a16="http://schemas.microsoft.com/office/drawing/2014/main" id="{26E58609-385D-9231-CD96-42732898BCB7}"/>
                  </a:ext>
                </a:extLst>
              </p:cNvPr>
              <p:cNvGrpSpPr/>
              <p:nvPr/>
            </p:nvGrpSpPr>
            <p:grpSpPr>
              <a:xfrm flipH="1">
                <a:off x="1458116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39" name="月 38">
                  <a:extLst>
                    <a:ext uri="{FF2B5EF4-FFF2-40B4-BE49-F238E27FC236}">
                      <a16:creationId xmlns:a16="http://schemas.microsoft.com/office/drawing/2014/main" id="{480219F6-3B90-E34F-F744-B3838A081A8A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" name="月 39">
                  <a:extLst>
                    <a:ext uri="{FF2B5EF4-FFF2-40B4-BE49-F238E27FC236}">
                      <a16:creationId xmlns:a16="http://schemas.microsoft.com/office/drawing/2014/main" id="{7903013A-32C5-E13A-D0D1-5FB9D8ED1610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24" name="グループ化 23">
                <a:extLst>
                  <a:ext uri="{FF2B5EF4-FFF2-40B4-BE49-F238E27FC236}">
                    <a16:creationId xmlns:a16="http://schemas.microsoft.com/office/drawing/2014/main" id="{65190CE2-EE25-0EEA-6BEF-380A73B38A1D}"/>
                  </a:ext>
                </a:extLst>
              </p:cNvPr>
              <p:cNvGrpSpPr/>
              <p:nvPr/>
            </p:nvGrpSpPr>
            <p:grpSpPr>
              <a:xfrm>
                <a:off x="2386623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36" name="月 35">
                  <a:extLst>
                    <a:ext uri="{FF2B5EF4-FFF2-40B4-BE49-F238E27FC236}">
                      <a16:creationId xmlns:a16="http://schemas.microsoft.com/office/drawing/2014/main" id="{D46BCCFB-8E8F-7B0F-F5DA-8E10FFF34465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" name="月 36">
                  <a:extLst>
                    <a:ext uri="{FF2B5EF4-FFF2-40B4-BE49-F238E27FC236}">
                      <a16:creationId xmlns:a16="http://schemas.microsoft.com/office/drawing/2014/main" id="{28747323-E278-0B3F-E810-02CAA2EC30BF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5" name="涙形 64">
                <a:extLst>
                  <a:ext uri="{FF2B5EF4-FFF2-40B4-BE49-F238E27FC236}">
                    <a16:creationId xmlns:a16="http://schemas.microsoft.com/office/drawing/2014/main" id="{9670696F-B8E6-E221-72FA-B1DA03D09DA9}"/>
                  </a:ext>
                </a:extLst>
              </p:cNvPr>
              <p:cNvSpPr/>
              <p:nvPr/>
            </p:nvSpPr>
            <p:spPr bwMode="auto">
              <a:xfrm>
                <a:off x="1758135" y="2149813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片側の 2 つの角を丸めた四角形 298">
                <a:extLst>
                  <a:ext uri="{FF2B5EF4-FFF2-40B4-BE49-F238E27FC236}">
                    <a16:creationId xmlns:a16="http://schemas.microsoft.com/office/drawing/2014/main" id="{2E781DBB-923B-7CAE-A2E6-E35DDBB01946}"/>
                  </a:ext>
                </a:extLst>
              </p:cNvPr>
              <p:cNvSpPr/>
              <p:nvPr/>
            </p:nvSpPr>
            <p:spPr bwMode="auto">
              <a:xfrm>
                <a:off x="1726870" y="977141"/>
                <a:ext cx="732934" cy="842178"/>
              </a:xfrm>
              <a:prstGeom prst="round2SameRect">
                <a:avLst>
                  <a:gd name="adj1" fmla="val 42009"/>
                  <a:gd name="adj2" fmla="val 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涙形 64">
                <a:extLst>
                  <a:ext uri="{FF2B5EF4-FFF2-40B4-BE49-F238E27FC236}">
                    <a16:creationId xmlns:a16="http://schemas.microsoft.com/office/drawing/2014/main" id="{2F8DE582-4AEE-6D33-9703-13C823E99220}"/>
                  </a:ext>
                </a:extLst>
              </p:cNvPr>
              <p:cNvSpPr/>
              <p:nvPr/>
            </p:nvSpPr>
            <p:spPr bwMode="auto">
              <a:xfrm flipH="1">
                <a:off x="2093337" y="2149813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円/楕円 304">
                <a:extLst>
                  <a:ext uri="{FF2B5EF4-FFF2-40B4-BE49-F238E27FC236}">
                    <a16:creationId xmlns:a16="http://schemas.microsoft.com/office/drawing/2014/main" id="{ACF13027-0AFD-B253-5BB2-0CDC07859CFA}"/>
                  </a:ext>
                </a:extLst>
              </p:cNvPr>
              <p:cNvSpPr/>
              <p:nvPr/>
            </p:nvSpPr>
            <p:spPr bwMode="auto">
              <a:xfrm>
                <a:off x="1817592" y="2207951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円/楕円 305">
                <a:extLst>
                  <a:ext uri="{FF2B5EF4-FFF2-40B4-BE49-F238E27FC236}">
                    <a16:creationId xmlns:a16="http://schemas.microsoft.com/office/drawing/2014/main" id="{F2C925F5-1203-B944-8C3A-234DA6D5748E}"/>
                  </a:ext>
                </a:extLst>
              </p:cNvPr>
              <p:cNvSpPr/>
              <p:nvPr/>
            </p:nvSpPr>
            <p:spPr bwMode="auto">
              <a:xfrm>
                <a:off x="2302696" y="2207951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D66C5955-78D5-C10F-FA88-ED65C1DBA0BD}"/>
                  </a:ext>
                </a:extLst>
              </p:cNvPr>
              <p:cNvGrpSpPr/>
              <p:nvPr/>
            </p:nvGrpSpPr>
            <p:grpSpPr>
              <a:xfrm flipH="1">
                <a:off x="2411941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34" name="円/楕円 342">
                  <a:extLst>
                    <a:ext uri="{FF2B5EF4-FFF2-40B4-BE49-F238E27FC236}">
                      <a16:creationId xmlns:a16="http://schemas.microsoft.com/office/drawing/2014/main" id="{682DEBBE-0B40-8EE7-9EC5-A426332E8902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円/楕円 343">
                  <a:extLst>
                    <a:ext uri="{FF2B5EF4-FFF2-40B4-BE49-F238E27FC236}">
                      <a16:creationId xmlns:a16="http://schemas.microsoft.com/office/drawing/2014/main" id="{B8795069-F483-52A9-FB0B-7DFE9880A46F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1" name="グループ化 30">
                <a:extLst>
                  <a:ext uri="{FF2B5EF4-FFF2-40B4-BE49-F238E27FC236}">
                    <a16:creationId xmlns:a16="http://schemas.microsoft.com/office/drawing/2014/main" id="{919CF254-0602-144B-31D1-0665E0AC80CB}"/>
                  </a:ext>
                </a:extLst>
              </p:cNvPr>
              <p:cNvGrpSpPr/>
              <p:nvPr/>
            </p:nvGrpSpPr>
            <p:grpSpPr>
              <a:xfrm>
                <a:off x="1441395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32" name="円/楕円 340">
                  <a:extLst>
                    <a:ext uri="{FF2B5EF4-FFF2-40B4-BE49-F238E27FC236}">
                      <a16:creationId xmlns:a16="http://schemas.microsoft.com/office/drawing/2014/main" id="{2C9EEACA-1BA4-C983-7A24-8243883CE8F8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円/楕円 341">
                  <a:extLst>
                    <a:ext uri="{FF2B5EF4-FFF2-40B4-BE49-F238E27FC236}">
                      <a16:creationId xmlns:a16="http://schemas.microsoft.com/office/drawing/2014/main" id="{A20A558A-2960-42F9-8E27-911B27C8F0F6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AA9EAAC6-F3A2-C6DC-BA4D-B2AD8D8DFBBA}"/>
                </a:ext>
              </a:extLst>
            </p:cNvPr>
            <p:cNvSpPr/>
            <p:nvPr/>
          </p:nvSpPr>
          <p:spPr bwMode="auto">
            <a:xfrm>
              <a:off x="4369635" y="2967567"/>
              <a:ext cx="196832" cy="589334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4883E4A1-774C-3BA9-3A49-B0331B5AF7BF}"/>
                </a:ext>
              </a:extLst>
            </p:cNvPr>
            <p:cNvSpPr/>
            <p:nvPr/>
          </p:nvSpPr>
          <p:spPr bwMode="auto">
            <a:xfrm>
              <a:off x="5342312" y="2967567"/>
              <a:ext cx="196832" cy="589334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98653B63-3461-1321-9F40-3F851029DAC9}"/>
                </a:ext>
              </a:extLst>
            </p:cNvPr>
            <p:cNvSpPr/>
            <p:nvPr/>
          </p:nvSpPr>
          <p:spPr bwMode="auto">
            <a:xfrm>
              <a:off x="4170121" y="3262234"/>
              <a:ext cx="1620654" cy="1753446"/>
            </a:xfrm>
            <a:prstGeom prst="trapezoid">
              <a:avLst>
                <a:gd name="adj" fmla="val 15731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角丸四角形 559">
              <a:extLst>
                <a:ext uri="{FF2B5EF4-FFF2-40B4-BE49-F238E27FC236}">
                  <a16:creationId xmlns:a16="http://schemas.microsoft.com/office/drawing/2014/main" id="{62DE337E-D35C-0531-BAA5-8C5BE804E489}"/>
                </a:ext>
              </a:extLst>
            </p:cNvPr>
            <p:cNvSpPr/>
            <p:nvPr/>
          </p:nvSpPr>
          <p:spPr bwMode="auto">
            <a:xfrm rot="10085881">
              <a:off x="4549945" y="3901342"/>
              <a:ext cx="720577" cy="75394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99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" name="台形 441">
              <a:extLst>
                <a:ext uri="{FF2B5EF4-FFF2-40B4-BE49-F238E27FC236}">
                  <a16:creationId xmlns:a16="http://schemas.microsoft.com/office/drawing/2014/main" id="{09B4E9E8-5C3D-DBC1-265F-D5A987F3A3D9}"/>
                </a:ext>
              </a:extLst>
            </p:cNvPr>
            <p:cNvSpPr/>
            <p:nvPr/>
          </p:nvSpPr>
          <p:spPr bwMode="auto">
            <a:xfrm rot="9000000">
              <a:off x="4158350" y="3143400"/>
              <a:ext cx="554607" cy="104881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28320 w 154388"/>
                <a:gd name="connsiteY0" fmla="*/ 433158 h 433158"/>
                <a:gd name="connsiteX1" fmla="*/ 0 w 154388"/>
                <a:gd name="connsiteY1" fmla="*/ 0 h 433158"/>
                <a:gd name="connsiteX2" fmla="*/ 99234 w 154388"/>
                <a:gd name="connsiteY2" fmla="*/ 0 h 433158"/>
                <a:gd name="connsiteX3" fmla="*/ 154388 w 154388"/>
                <a:gd name="connsiteY3" fmla="*/ 350865 h 433158"/>
                <a:gd name="connsiteX0" fmla="*/ 28320 w 189027"/>
                <a:gd name="connsiteY0" fmla="*/ 433158 h 433158"/>
                <a:gd name="connsiteX1" fmla="*/ 0 w 189027"/>
                <a:gd name="connsiteY1" fmla="*/ 0 h 433158"/>
                <a:gd name="connsiteX2" fmla="*/ 99234 w 189027"/>
                <a:gd name="connsiteY2" fmla="*/ 0 h 433158"/>
                <a:gd name="connsiteX3" fmla="*/ 189027 w 189027"/>
                <a:gd name="connsiteY3" fmla="*/ 230451 h 433158"/>
                <a:gd name="connsiteX0" fmla="*/ 28320 w 189027"/>
                <a:gd name="connsiteY0" fmla="*/ 465545 h 465545"/>
                <a:gd name="connsiteX1" fmla="*/ 0 w 189027"/>
                <a:gd name="connsiteY1" fmla="*/ 32387 h 465545"/>
                <a:gd name="connsiteX2" fmla="*/ 121089 w 189027"/>
                <a:gd name="connsiteY2" fmla="*/ 0 h 465545"/>
                <a:gd name="connsiteX3" fmla="*/ 189027 w 189027"/>
                <a:gd name="connsiteY3" fmla="*/ 262838 h 4655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9027" h="465545">
                  <a:moveTo>
                    <a:pt x="28320" y="465545"/>
                  </a:moveTo>
                  <a:lnTo>
                    <a:pt x="0" y="32387"/>
                  </a:lnTo>
                  <a:lnTo>
                    <a:pt x="121089" y="0"/>
                  </a:lnTo>
                  <a:lnTo>
                    <a:pt x="189027" y="262838"/>
                  </a:lnTo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CC1A8A58-F363-7C2B-20B4-82F8812ECB84}"/>
                </a:ext>
              </a:extLst>
            </p:cNvPr>
            <p:cNvGrpSpPr/>
            <p:nvPr/>
          </p:nvGrpSpPr>
          <p:grpSpPr>
            <a:xfrm>
              <a:off x="3593660" y="863715"/>
              <a:ext cx="2700193" cy="2435152"/>
              <a:chOff x="3593660" y="863715"/>
              <a:chExt cx="2700193" cy="2435152"/>
            </a:xfrm>
          </p:grpSpPr>
          <p:sp>
            <p:nvSpPr>
              <p:cNvPr id="18" name="円/楕円 303">
                <a:extLst>
                  <a:ext uri="{FF2B5EF4-FFF2-40B4-BE49-F238E27FC236}">
                    <a16:creationId xmlns:a16="http://schemas.microsoft.com/office/drawing/2014/main" id="{693E84F8-8A43-2EA8-8E39-E96DC6E91262}"/>
                  </a:ext>
                </a:extLst>
              </p:cNvPr>
              <p:cNvSpPr/>
              <p:nvPr/>
            </p:nvSpPr>
            <p:spPr bwMode="auto">
              <a:xfrm>
                <a:off x="3844250" y="1099850"/>
                <a:ext cx="2199016" cy="219901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台形 18">
                <a:extLst>
                  <a:ext uri="{FF2B5EF4-FFF2-40B4-BE49-F238E27FC236}">
                    <a16:creationId xmlns:a16="http://schemas.microsoft.com/office/drawing/2014/main" id="{DEEBC4DC-B6F1-1C70-A88C-19911AD9BA34}"/>
                  </a:ext>
                </a:extLst>
              </p:cNvPr>
              <p:cNvSpPr/>
              <p:nvPr/>
            </p:nvSpPr>
            <p:spPr bwMode="auto">
              <a:xfrm>
                <a:off x="3593660" y="863715"/>
                <a:ext cx="2700193" cy="1252110"/>
              </a:xfrm>
              <a:prstGeom prst="trapezoid">
                <a:avLst>
                  <a:gd name="adj" fmla="val 53342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アーチ 19">
                <a:extLst>
                  <a:ext uri="{FF2B5EF4-FFF2-40B4-BE49-F238E27FC236}">
                    <a16:creationId xmlns:a16="http://schemas.microsoft.com/office/drawing/2014/main" id="{520D6DF0-CBA8-F451-CCD7-F8140C8313EC}"/>
                  </a:ext>
                </a:extLst>
              </p:cNvPr>
              <p:cNvSpPr/>
              <p:nvPr/>
            </p:nvSpPr>
            <p:spPr bwMode="auto">
              <a:xfrm>
                <a:off x="4648536" y="2454237"/>
                <a:ext cx="578244" cy="578244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アーチ 20">
                <a:extLst>
                  <a:ext uri="{FF2B5EF4-FFF2-40B4-BE49-F238E27FC236}">
                    <a16:creationId xmlns:a16="http://schemas.microsoft.com/office/drawing/2014/main" id="{83182EBF-5063-4ED1-16E9-99F3A33F7D80}"/>
                  </a:ext>
                </a:extLst>
              </p:cNvPr>
              <p:cNvSpPr/>
              <p:nvPr/>
            </p:nvSpPr>
            <p:spPr bwMode="auto">
              <a:xfrm>
                <a:off x="4051491" y="1997140"/>
                <a:ext cx="768104" cy="57824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アーチ 21">
                <a:extLst>
                  <a:ext uri="{FF2B5EF4-FFF2-40B4-BE49-F238E27FC236}">
                    <a16:creationId xmlns:a16="http://schemas.microsoft.com/office/drawing/2014/main" id="{2C7798DC-3AC6-889E-20A1-51FC1EDB5965}"/>
                  </a:ext>
                </a:extLst>
              </p:cNvPr>
              <p:cNvSpPr/>
              <p:nvPr/>
            </p:nvSpPr>
            <p:spPr bwMode="auto">
              <a:xfrm>
                <a:off x="5085302" y="1997140"/>
                <a:ext cx="768104" cy="57824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CF7B90A1-47C9-45E0-A9A7-1BE79318A859}"/>
                </a:ext>
              </a:extLst>
            </p:cNvPr>
            <p:cNvGrpSpPr/>
            <p:nvPr/>
          </p:nvGrpSpPr>
          <p:grpSpPr>
            <a:xfrm flipH="1">
              <a:off x="4625075" y="3143400"/>
              <a:ext cx="1112172" cy="1511885"/>
              <a:chOff x="4872725" y="3143400"/>
              <a:chExt cx="1112172" cy="1511885"/>
            </a:xfrm>
          </p:grpSpPr>
          <p:sp>
            <p:nvSpPr>
              <p:cNvPr id="16" name="角丸四角形 559">
                <a:extLst>
                  <a:ext uri="{FF2B5EF4-FFF2-40B4-BE49-F238E27FC236}">
                    <a16:creationId xmlns:a16="http://schemas.microsoft.com/office/drawing/2014/main" id="{4D2FB2C2-A1EE-A66E-A301-157E86DC6484}"/>
                  </a:ext>
                </a:extLst>
              </p:cNvPr>
              <p:cNvSpPr/>
              <p:nvPr/>
            </p:nvSpPr>
            <p:spPr bwMode="auto">
              <a:xfrm rot="10085881">
                <a:off x="5264320" y="3901342"/>
                <a:ext cx="720577" cy="753943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台形 441">
                <a:extLst>
                  <a:ext uri="{FF2B5EF4-FFF2-40B4-BE49-F238E27FC236}">
                    <a16:creationId xmlns:a16="http://schemas.microsoft.com/office/drawing/2014/main" id="{244F64CD-5CFD-8514-384A-97331A29A7AF}"/>
                  </a:ext>
                </a:extLst>
              </p:cNvPr>
              <p:cNvSpPr/>
              <p:nvPr/>
            </p:nvSpPr>
            <p:spPr bwMode="auto">
              <a:xfrm rot="9000000">
                <a:off x="4872725" y="3143400"/>
                <a:ext cx="554607" cy="1048815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28320 w 154388"/>
                  <a:gd name="connsiteY0" fmla="*/ 433158 h 433158"/>
                  <a:gd name="connsiteX1" fmla="*/ 0 w 154388"/>
                  <a:gd name="connsiteY1" fmla="*/ 0 h 433158"/>
                  <a:gd name="connsiteX2" fmla="*/ 99234 w 154388"/>
                  <a:gd name="connsiteY2" fmla="*/ 0 h 433158"/>
                  <a:gd name="connsiteX3" fmla="*/ 154388 w 154388"/>
                  <a:gd name="connsiteY3" fmla="*/ 350865 h 433158"/>
                  <a:gd name="connsiteX0" fmla="*/ 28320 w 189027"/>
                  <a:gd name="connsiteY0" fmla="*/ 433158 h 433158"/>
                  <a:gd name="connsiteX1" fmla="*/ 0 w 189027"/>
                  <a:gd name="connsiteY1" fmla="*/ 0 h 433158"/>
                  <a:gd name="connsiteX2" fmla="*/ 99234 w 189027"/>
                  <a:gd name="connsiteY2" fmla="*/ 0 h 433158"/>
                  <a:gd name="connsiteX3" fmla="*/ 189027 w 189027"/>
                  <a:gd name="connsiteY3" fmla="*/ 230451 h 433158"/>
                  <a:gd name="connsiteX0" fmla="*/ 28320 w 189027"/>
                  <a:gd name="connsiteY0" fmla="*/ 465545 h 465545"/>
                  <a:gd name="connsiteX1" fmla="*/ 0 w 189027"/>
                  <a:gd name="connsiteY1" fmla="*/ 32387 h 465545"/>
                  <a:gd name="connsiteX2" fmla="*/ 121089 w 189027"/>
                  <a:gd name="connsiteY2" fmla="*/ 0 h 465545"/>
                  <a:gd name="connsiteX3" fmla="*/ 189027 w 189027"/>
                  <a:gd name="connsiteY3" fmla="*/ 262838 h 4655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9027" h="465545">
                    <a:moveTo>
                      <a:pt x="28320" y="465545"/>
                    </a:moveTo>
                    <a:lnTo>
                      <a:pt x="0" y="32387"/>
                    </a:lnTo>
                    <a:lnTo>
                      <a:pt x="121089" y="0"/>
                    </a:lnTo>
                    <a:lnTo>
                      <a:pt x="189027" y="262838"/>
                    </a:lnTo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46F98FE1-0551-CC32-A839-EA365A300E97}"/>
              </a:ext>
            </a:extLst>
          </p:cNvPr>
          <p:cNvSpPr txBox="1"/>
          <p:nvPr/>
        </p:nvSpPr>
        <p:spPr>
          <a:xfrm rot="20700000">
            <a:off x="7133089" y="1260131"/>
            <a:ext cx="1990533" cy="1500421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予め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ご承知おき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ください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15FF9C03-FF1C-11B0-EEDC-499D2D87476D}"/>
              </a:ext>
            </a:extLst>
          </p:cNvPr>
          <p:cNvGrpSpPr>
            <a:grpSpLocks noChangeAspect="1"/>
          </p:cNvGrpSpPr>
          <p:nvPr/>
        </p:nvGrpSpPr>
        <p:grpSpPr>
          <a:xfrm>
            <a:off x="1104715" y="1707762"/>
            <a:ext cx="7696571" cy="3615605"/>
            <a:chOff x="803162" y="4480098"/>
            <a:chExt cx="4003050" cy="1880506"/>
          </a:xfrm>
        </p:grpSpPr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219C8286-629A-8EBE-B00D-600DB3FFFE55}"/>
                </a:ext>
              </a:extLst>
            </p:cNvPr>
            <p:cNvSpPr/>
            <p:nvPr/>
          </p:nvSpPr>
          <p:spPr>
            <a:xfrm>
              <a:off x="803162" y="4480098"/>
              <a:ext cx="4003050" cy="1880506"/>
            </a:xfrm>
            <a:prstGeom prst="rect">
              <a:avLst/>
            </a:prstGeom>
            <a:solidFill>
              <a:srgbClr val="FAE3C1"/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97FACCB5-DC79-ADD7-20C6-95D42C0E58F4}"/>
                </a:ext>
              </a:extLst>
            </p:cNvPr>
            <p:cNvGrpSpPr/>
            <p:nvPr/>
          </p:nvGrpSpPr>
          <p:grpSpPr>
            <a:xfrm>
              <a:off x="899968" y="4559299"/>
              <a:ext cx="3805382" cy="1795203"/>
              <a:chOff x="940586" y="4446713"/>
              <a:chExt cx="3858833" cy="1865248"/>
            </a:xfrm>
          </p:grpSpPr>
          <p:sp>
            <p:nvSpPr>
              <p:cNvPr id="249" name="四角形: 角を丸くする 248">
                <a:extLst>
                  <a:ext uri="{FF2B5EF4-FFF2-40B4-BE49-F238E27FC236}">
                    <a16:creationId xmlns:a16="http://schemas.microsoft.com/office/drawing/2014/main" id="{EE6BF08E-DF33-4C83-7F33-A38B8089A2D6}"/>
                  </a:ext>
                </a:extLst>
              </p:cNvPr>
              <p:cNvSpPr/>
              <p:nvPr/>
            </p:nvSpPr>
            <p:spPr>
              <a:xfrm>
                <a:off x="1035515" y="4491446"/>
                <a:ext cx="3677478" cy="1625758"/>
              </a:xfrm>
              <a:prstGeom prst="roundRect">
                <a:avLst>
                  <a:gd name="adj" fmla="val 10126"/>
                </a:avLst>
              </a:prstGeom>
              <a:gradFill flip="none" rotWithShape="1">
                <a:gsLst>
                  <a:gs pos="100000">
                    <a:srgbClr val="009999">
                      <a:alpha val="49804"/>
                    </a:srgbClr>
                  </a:gs>
                  <a:gs pos="0">
                    <a:srgbClr val="009999"/>
                  </a:gs>
                  <a:gs pos="30000">
                    <a:srgbClr val="FFC000">
                      <a:lumMod val="60000"/>
                      <a:lumOff val="40000"/>
                      <a:alpha val="50000"/>
                    </a:srgbClr>
                  </a:gs>
                  <a:gs pos="70000">
                    <a:srgbClr val="FFC000">
                      <a:lumMod val="60000"/>
                      <a:lumOff val="40000"/>
                      <a:alpha val="50000"/>
                    </a:srgbClr>
                  </a:gs>
                </a:gsLst>
                <a:lin ang="0" scaled="1"/>
                <a:tileRect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8A56D8C3-3AA1-E5EF-CA19-A96215FE93F8}"/>
                  </a:ext>
                </a:extLst>
              </p:cNvPr>
              <p:cNvSpPr/>
              <p:nvPr/>
            </p:nvSpPr>
            <p:spPr>
              <a:xfrm>
                <a:off x="1058519" y="6181838"/>
                <a:ext cx="1486683" cy="47014"/>
              </a:xfrm>
              <a:custGeom>
                <a:avLst/>
                <a:gdLst>
                  <a:gd name="connsiteX0" fmla="*/ 32941 w 1012078"/>
                  <a:gd name="connsiteY0" fmla="*/ 0 h 65882"/>
                  <a:gd name="connsiteX1" fmla="*/ 56234 w 1012078"/>
                  <a:gd name="connsiteY1" fmla="*/ 9648 h 65882"/>
                  <a:gd name="connsiteX2" fmla="*/ 60688 w 1012078"/>
                  <a:gd name="connsiteY2" fmla="*/ 20401 h 65882"/>
                  <a:gd name="connsiteX3" fmla="*/ 87495 w 1012078"/>
                  <a:gd name="connsiteY3" fmla="*/ 14937 h 65882"/>
                  <a:gd name="connsiteX4" fmla="*/ 177329 w 1012078"/>
                  <a:gd name="connsiteY4" fmla="*/ 21040 h 65882"/>
                  <a:gd name="connsiteX5" fmla="*/ 199787 w 1012078"/>
                  <a:gd name="connsiteY5" fmla="*/ 14842 h 65882"/>
                  <a:gd name="connsiteX6" fmla="*/ 267162 w 1012078"/>
                  <a:gd name="connsiteY6" fmla="*/ 27143 h 65882"/>
                  <a:gd name="connsiteX7" fmla="*/ 296500 w 1012078"/>
                  <a:gd name="connsiteY7" fmla="*/ 21164 h 65882"/>
                  <a:gd name="connsiteX8" fmla="*/ 296500 w 1012078"/>
                  <a:gd name="connsiteY8" fmla="*/ 21040 h 65882"/>
                  <a:gd name="connsiteX9" fmla="*/ 416279 w 1012078"/>
                  <a:gd name="connsiteY9" fmla="*/ 21040 h 65882"/>
                  <a:gd name="connsiteX10" fmla="*/ 438737 w 1012078"/>
                  <a:gd name="connsiteY10" fmla="*/ 14842 h 65882"/>
                  <a:gd name="connsiteX11" fmla="*/ 506112 w 1012078"/>
                  <a:gd name="connsiteY11" fmla="*/ 27143 h 65882"/>
                  <a:gd name="connsiteX12" fmla="*/ 533572 w 1012078"/>
                  <a:gd name="connsiteY12" fmla="*/ 21547 h 65882"/>
                  <a:gd name="connsiteX13" fmla="*/ 533572 w 1012078"/>
                  <a:gd name="connsiteY13" fmla="*/ 21040 h 65882"/>
                  <a:gd name="connsiteX14" fmla="*/ 563516 w 1012078"/>
                  <a:gd name="connsiteY14" fmla="*/ 14937 h 65882"/>
                  <a:gd name="connsiteX15" fmla="*/ 653351 w 1012078"/>
                  <a:gd name="connsiteY15" fmla="*/ 21040 h 65882"/>
                  <a:gd name="connsiteX16" fmla="*/ 743183 w 1012078"/>
                  <a:gd name="connsiteY16" fmla="*/ 27143 h 65882"/>
                  <a:gd name="connsiteX17" fmla="*/ 772522 w 1012078"/>
                  <a:gd name="connsiteY17" fmla="*/ 21164 h 65882"/>
                  <a:gd name="connsiteX18" fmla="*/ 772522 w 1012078"/>
                  <a:gd name="connsiteY18" fmla="*/ 21040 h 65882"/>
                  <a:gd name="connsiteX19" fmla="*/ 892301 w 1012078"/>
                  <a:gd name="connsiteY19" fmla="*/ 21040 h 65882"/>
                  <a:gd name="connsiteX20" fmla="*/ 1012078 w 1012078"/>
                  <a:gd name="connsiteY20" fmla="*/ 21040 h 65882"/>
                  <a:gd name="connsiteX21" fmla="*/ 1012078 w 1012078"/>
                  <a:gd name="connsiteY21" fmla="*/ 59140 h 65882"/>
                  <a:gd name="connsiteX22" fmla="*/ 892301 w 1012078"/>
                  <a:gd name="connsiteY22" fmla="*/ 59140 h 65882"/>
                  <a:gd name="connsiteX23" fmla="*/ 772522 w 1012078"/>
                  <a:gd name="connsiteY23" fmla="*/ 59140 h 65882"/>
                  <a:gd name="connsiteX24" fmla="*/ 772522 w 1012078"/>
                  <a:gd name="connsiteY24" fmla="*/ 59264 h 65882"/>
                  <a:gd name="connsiteX25" fmla="*/ 743183 w 1012078"/>
                  <a:gd name="connsiteY25" fmla="*/ 65243 h 65882"/>
                  <a:gd name="connsiteX26" fmla="*/ 653351 w 1012078"/>
                  <a:gd name="connsiteY26" fmla="*/ 59140 h 65882"/>
                  <a:gd name="connsiteX27" fmla="*/ 563516 w 1012078"/>
                  <a:gd name="connsiteY27" fmla="*/ 53037 h 65882"/>
                  <a:gd name="connsiteX28" fmla="*/ 533572 w 1012078"/>
                  <a:gd name="connsiteY28" fmla="*/ 59140 h 65882"/>
                  <a:gd name="connsiteX29" fmla="*/ 533572 w 1012078"/>
                  <a:gd name="connsiteY29" fmla="*/ 59647 h 65882"/>
                  <a:gd name="connsiteX30" fmla="*/ 506112 w 1012078"/>
                  <a:gd name="connsiteY30" fmla="*/ 65243 h 65882"/>
                  <a:gd name="connsiteX31" fmla="*/ 416279 w 1012078"/>
                  <a:gd name="connsiteY31" fmla="*/ 59140 h 65882"/>
                  <a:gd name="connsiteX32" fmla="*/ 296500 w 1012078"/>
                  <a:gd name="connsiteY32" fmla="*/ 59140 h 65882"/>
                  <a:gd name="connsiteX33" fmla="*/ 296500 w 1012078"/>
                  <a:gd name="connsiteY33" fmla="*/ 59264 h 65882"/>
                  <a:gd name="connsiteX34" fmla="*/ 267162 w 1012078"/>
                  <a:gd name="connsiteY34" fmla="*/ 65243 h 65882"/>
                  <a:gd name="connsiteX35" fmla="*/ 199787 w 1012078"/>
                  <a:gd name="connsiteY35" fmla="*/ 52942 h 65882"/>
                  <a:gd name="connsiteX36" fmla="*/ 177329 w 1012078"/>
                  <a:gd name="connsiteY36" fmla="*/ 59140 h 65882"/>
                  <a:gd name="connsiteX37" fmla="*/ 87495 w 1012078"/>
                  <a:gd name="connsiteY37" fmla="*/ 53037 h 65882"/>
                  <a:gd name="connsiteX38" fmla="*/ 57550 w 1012078"/>
                  <a:gd name="connsiteY38" fmla="*/ 59140 h 65882"/>
                  <a:gd name="connsiteX39" fmla="*/ 57550 w 1012078"/>
                  <a:gd name="connsiteY39" fmla="*/ 53057 h 65882"/>
                  <a:gd name="connsiteX40" fmla="*/ 56234 w 1012078"/>
                  <a:gd name="connsiteY40" fmla="*/ 56234 h 65882"/>
                  <a:gd name="connsiteX41" fmla="*/ 32941 w 1012078"/>
                  <a:gd name="connsiteY41" fmla="*/ 65882 h 65882"/>
                  <a:gd name="connsiteX42" fmla="*/ 0 w 1012078"/>
                  <a:gd name="connsiteY42" fmla="*/ 32941 h 65882"/>
                  <a:gd name="connsiteX43" fmla="*/ 32941 w 1012078"/>
                  <a:gd name="connsiteY43" fmla="*/ 0 h 658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12078" h="65882">
                    <a:moveTo>
                      <a:pt x="32941" y="0"/>
                    </a:moveTo>
                    <a:cubicBezTo>
                      <a:pt x="42037" y="0"/>
                      <a:pt x="50273" y="3687"/>
                      <a:pt x="56234" y="9648"/>
                    </a:cubicBezTo>
                    <a:lnTo>
                      <a:pt x="60688" y="20401"/>
                    </a:lnTo>
                    <a:lnTo>
                      <a:pt x="87495" y="14937"/>
                    </a:lnTo>
                    <a:cubicBezTo>
                      <a:pt x="117440" y="16971"/>
                      <a:pt x="147384" y="37314"/>
                      <a:pt x="177329" y="21040"/>
                    </a:cubicBezTo>
                    <a:cubicBezTo>
                      <a:pt x="184814" y="16972"/>
                      <a:pt x="192301" y="15192"/>
                      <a:pt x="199787" y="14842"/>
                    </a:cubicBezTo>
                    <a:cubicBezTo>
                      <a:pt x="222244" y="13793"/>
                      <a:pt x="244704" y="25617"/>
                      <a:pt x="267162" y="27143"/>
                    </a:cubicBezTo>
                    <a:lnTo>
                      <a:pt x="296500" y="21164"/>
                    </a:lnTo>
                    <a:lnTo>
                      <a:pt x="296500" y="21040"/>
                    </a:lnTo>
                    <a:cubicBezTo>
                      <a:pt x="336427" y="-659"/>
                      <a:pt x="376353" y="42738"/>
                      <a:pt x="416279" y="21040"/>
                    </a:cubicBezTo>
                    <a:cubicBezTo>
                      <a:pt x="423765" y="16972"/>
                      <a:pt x="431251" y="15192"/>
                      <a:pt x="438737" y="14842"/>
                    </a:cubicBezTo>
                    <a:cubicBezTo>
                      <a:pt x="461195" y="13793"/>
                      <a:pt x="483653" y="25617"/>
                      <a:pt x="506112" y="27143"/>
                    </a:cubicBezTo>
                    <a:lnTo>
                      <a:pt x="533572" y="21547"/>
                    </a:lnTo>
                    <a:lnTo>
                      <a:pt x="533572" y="21040"/>
                    </a:lnTo>
                    <a:cubicBezTo>
                      <a:pt x="543553" y="15616"/>
                      <a:pt x="553535" y="14259"/>
                      <a:pt x="563516" y="14937"/>
                    </a:cubicBezTo>
                    <a:cubicBezTo>
                      <a:pt x="593461" y="16971"/>
                      <a:pt x="623406" y="37314"/>
                      <a:pt x="653351" y="21040"/>
                    </a:cubicBezTo>
                    <a:cubicBezTo>
                      <a:pt x="683294" y="4766"/>
                      <a:pt x="713239" y="25108"/>
                      <a:pt x="743183" y="27143"/>
                    </a:cubicBezTo>
                    <a:lnTo>
                      <a:pt x="772522" y="21164"/>
                    </a:lnTo>
                    <a:lnTo>
                      <a:pt x="772522" y="21040"/>
                    </a:lnTo>
                    <a:cubicBezTo>
                      <a:pt x="812448" y="-659"/>
                      <a:pt x="852374" y="42738"/>
                      <a:pt x="892301" y="21040"/>
                    </a:cubicBezTo>
                    <a:cubicBezTo>
                      <a:pt x="932226" y="-659"/>
                      <a:pt x="972152" y="42738"/>
                      <a:pt x="1012078" y="21040"/>
                    </a:cubicBezTo>
                    <a:lnTo>
                      <a:pt x="1012078" y="59140"/>
                    </a:lnTo>
                    <a:cubicBezTo>
                      <a:pt x="972152" y="80838"/>
                      <a:pt x="932226" y="37441"/>
                      <a:pt x="892301" y="59140"/>
                    </a:cubicBezTo>
                    <a:cubicBezTo>
                      <a:pt x="852374" y="80838"/>
                      <a:pt x="812448" y="37441"/>
                      <a:pt x="772522" y="59140"/>
                    </a:cubicBezTo>
                    <a:lnTo>
                      <a:pt x="772522" y="59264"/>
                    </a:lnTo>
                    <a:lnTo>
                      <a:pt x="743183" y="65243"/>
                    </a:lnTo>
                    <a:cubicBezTo>
                      <a:pt x="713239" y="63208"/>
                      <a:pt x="683294" y="42866"/>
                      <a:pt x="653351" y="59140"/>
                    </a:cubicBezTo>
                    <a:cubicBezTo>
                      <a:pt x="623406" y="75414"/>
                      <a:pt x="593461" y="55071"/>
                      <a:pt x="563516" y="53037"/>
                    </a:cubicBezTo>
                    <a:cubicBezTo>
                      <a:pt x="553535" y="52359"/>
                      <a:pt x="543553" y="53716"/>
                      <a:pt x="533572" y="59140"/>
                    </a:cubicBezTo>
                    <a:lnTo>
                      <a:pt x="533572" y="59647"/>
                    </a:lnTo>
                    <a:lnTo>
                      <a:pt x="506112" y="65243"/>
                    </a:lnTo>
                    <a:cubicBezTo>
                      <a:pt x="476167" y="63208"/>
                      <a:pt x="446223" y="42866"/>
                      <a:pt x="416279" y="59140"/>
                    </a:cubicBezTo>
                    <a:cubicBezTo>
                      <a:pt x="376353" y="80838"/>
                      <a:pt x="336427" y="37441"/>
                      <a:pt x="296500" y="59140"/>
                    </a:cubicBezTo>
                    <a:lnTo>
                      <a:pt x="296500" y="59264"/>
                    </a:lnTo>
                    <a:lnTo>
                      <a:pt x="267162" y="65243"/>
                    </a:lnTo>
                    <a:cubicBezTo>
                      <a:pt x="244704" y="63717"/>
                      <a:pt x="222244" y="51893"/>
                      <a:pt x="199787" y="52942"/>
                    </a:cubicBezTo>
                    <a:cubicBezTo>
                      <a:pt x="192301" y="53292"/>
                      <a:pt x="184814" y="55072"/>
                      <a:pt x="177329" y="59140"/>
                    </a:cubicBezTo>
                    <a:cubicBezTo>
                      <a:pt x="147384" y="75414"/>
                      <a:pt x="117440" y="55071"/>
                      <a:pt x="87495" y="53037"/>
                    </a:cubicBezTo>
                    <a:cubicBezTo>
                      <a:pt x="77513" y="52359"/>
                      <a:pt x="67532" y="53716"/>
                      <a:pt x="57550" y="59140"/>
                    </a:cubicBezTo>
                    <a:lnTo>
                      <a:pt x="57550" y="53057"/>
                    </a:lnTo>
                    <a:lnTo>
                      <a:pt x="56234" y="56234"/>
                    </a:lnTo>
                    <a:cubicBezTo>
                      <a:pt x="50273" y="62195"/>
                      <a:pt x="42037" y="65882"/>
                      <a:pt x="32941" y="65882"/>
                    </a:cubicBezTo>
                    <a:cubicBezTo>
                      <a:pt x="14748" y="65882"/>
                      <a:pt x="0" y="51134"/>
                      <a:pt x="0" y="32941"/>
                    </a:cubicBezTo>
                    <a:cubicBezTo>
                      <a:pt x="0" y="14748"/>
                      <a:pt x="14748" y="0"/>
                      <a:pt x="32941" y="0"/>
                    </a:cubicBezTo>
                    <a:close/>
                  </a:path>
                </a:pathLst>
              </a:custGeom>
              <a:solidFill>
                <a:srgbClr val="DDBB9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1" name="フリーフォーム: 図形 250">
                <a:extLst>
                  <a:ext uri="{FF2B5EF4-FFF2-40B4-BE49-F238E27FC236}">
                    <a16:creationId xmlns:a16="http://schemas.microsoft.com/office/drawing/2014/main" id="{7EC8E87D-BC8E-BB96-227B-250FEB9D0A25}"/>
                  </a:ext>
                </a:extLst>
              </p:cNvPr>
              <p:cNvSpPr/>
              <p:nvPr/>
            </p:nvSpPr>
            <p:spPr>
              <a:xfrm rot="2700000">
                <a:off x="980756" y="5976459"/>
                <a:ext cx="335502" cy="335502"/>
              </a:xfrm>
              <a:custGeom>
                <a:avLst/>
                <a:gdLst>
                  <a:gd name="connsiteX0" fmla="*/ 206375 w 384105"/>
                  <a:gd name="connsiteY0" fmla="*/ 190918 h 384105"/>
                  <a:gd name="connsiteX1" fmla="*/ 295240 w 384105"/>
                  <a:gd name="connsiteY1" fmla="*/ 167039 h 384105"/>
                  <a:gd name="connsiteX2" fmla="*/ 384105 w 384105"/>
                  <a:gd name="connsiteY2" fmla="*/ 190918 h 384105"/>
                  <a:gd name="connsiteX3" fmla="*/ 295240 w 384105"/>
                  <a:gd name="connsiteY3" fmla="*/ 214797 h 384105"/>
                  <a:gd name="connsiteX4" fmla="*/ 206375 w 384105"/>
                  <a:gd name="connsiteY4" fmla="*/ 190918 h 384105"/>
                  <a:gd name="connsiteX5" fmla="*/ 169761 w 384105"/>
                  <a:gd name="connsiteY5" fmla="*/ 295240 h 384105"/>
                  <a:gd name="connsiteX6" fmla="*/ 193640 w 384105"/>
                  <a:gd name="connsiteY6" fmla="*/ 206375 h 384105"/>
                  <a:gd name="connsiteX7" fmla="*/ 217519 w 384105"/>
                  <a:gd name="connsiteY7" fmla="*/ 295240 h 384105"/>
                  <a:gd name="connsiteX8" fmla="*/ 193640 w 384105"/>
                  <a:gd name="connsiteY8" fmla="*/ 384105 h 384105"/>
                  <a:gd name="connsiteX9" fmla="*/ 169761 w 384105"/>
                  <a:gd name="connsiteY9" fmla="*/ 295240 h 384105"/>
                  <a:gd name="connsiteX10" fmla="*/ 166586 w 384105"/>
                  <a:gd name="connsiteY10" fmla="*/ 88865 h 384105"/>
                  <a:gd name="connsiteX11" fmla="*/ 190465 w 384105"/>
                  <a:gd name="connsiteY11" fmla="*/ 0 h 384105"/>
                  <a:gd name="connsiteX12" fmla="*/ 214344 w 384105"/>
                  <a:gd name="connsiteY12" fmla="*/ 88865 h 384105"/>
                  <a:gd name="connsiteX13" fmla="*/ 190465 w 384105"/>
                  <a:gd name="connsiteY13" fmla="*/ 177730 h 384105"/>
                  <a:gd name="connsiteX14" fmla="*/ 166586 w 384105"/>
                  <a:gd name="connsiteY14" fmla="*/ 88865 h 384105"/>
                  <a:gd name="connsiteX15" fmla="*/ 0 w 384105"/>
                  <a:gd name="connsiteY15" fmla="*/ 194093 h 384105"/>
                  <a:gd name="connsiteX16" fmla="*/ 88865 w 384105"/>
                  <a:gd name="connsiteY16" fmla="*/ 170214 h 384105"/>
                  <a:gd name="connsiteX17" fmla="*/ 177730 w 384105"/>
                  <a:gd name="connsiteY17" fmla="*/ 194093 h 384105"/>
                  <a:gd name="connsiteX18" fmla="*/ 88865 w 384105"/>
                  <a:gd name="connsiteY18" fmla="*/ 217972 h 384105"/>
                  <a:gd name="connsiteX19" fmla="*/ 0 w 384105"/>
                  <a:gd name="connsiteY19" fmla="*/ 194093 h 384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84105" h="384105">
                    <a:moveTo>
                      <a:pt x="206375" y="190918"/>
                    </a:moveTo>
                    <a:cubicBezTo>
                      <a:pt x="206375" y="177730"/>
                      <a:pt x="246161" y="167039"/>
                      <a:pt x="295240" y="167039"/>
                    </a:cubicBezTo>
                    <a:cubicBezTo>
                      <a:pt x="344319" y="167039"/>
                      <a:pt x="384105" y="177730"/>
                      <a:pt x="384105" y="190918"/>
                    </a:cubicBezTo>
                    <a:cubicBezTo>
                      <a:pt x="384105" y="204106"/>
                      <a:pt x="344319" y="214797"/>
                      <a:pt x="295240" y="214797"/>
                    </a:cubicBezTo>
                    <a:cubicBezTo>
                      <a:pt x="246161" y="214797"/>
                      <a:pt x="206375" y="204106"/>
                      <a:pt x="206375" y="190918"/>
                    </a:cubicBezTo>
                    <a:close/>
                    <a:moveTo>
                      <a:pt x="169761" y="295240"/>
                    </a:moveTo>
                    <a:cubicBezTo>
                      <a:pt x="169761" y="246161"/>
                      <a:pt x="180452" y="206375"/>
                      <a:pt x="193640" y="206375"/>
                    </a:cubicBezTo>
                    <a:cubicBezTo>
                      <a:pt x="206828" y="206375"/>
                      <a:pt x="217519" y="246161"/>
                      <a:pt x="217519" y="295240"/>
                    </a:cubicBezTo>
                    <a:cubicBezTo>
                      <a:pt x="217519" y="344319"/>
                      <a:pt x="206828" y="384105"/>
                      <a:pt x="193640" y="384105"/>
                    </a:cubicBezTo>
                    <a:cubicBezTo>
                      <a:pt x="180452" y="384105"/>
                      <a:pt x="169761" y="344319"/>
                      <a:pt x="169761" y="295240"/>
                    </a:cubicBezTo>
                    <a:close/>
                    <a:moveTo>
                      <a:pt x="166586" y="88865"/>
                    </a:moveTo>
                    <a:cubicBezTo>
                      <a:pt x="166586" y="39786"/>
                      <a:pt x="177277" y="0"/>
                      <a:pt x="190465" y="0"/>
                    </a:cubicBezTo>
                    <a:cubicBezTo>
                      <a:pt x="203653" y="0"/>
                      <a:pt x="214344" y="39786"/>
                      <a:pt x="214344" y="88865"/>
                    </a:cubicBezTo>
                    <a:cubicBezTo>
                      <a:pt x="214344" y="137944"/>
                      <a:pt x="203653" y="177730"/>
                      <a:pt x="190465" y="177730"/>
                    </a:cubicBezTo>
                    <a:cubicBezTo>
                      <a:pt x="177277" y="177730"/>
                      <a:pt x="166586" y="137944"/>
                      <a:pt x="166586" y="88865"/>
                    </a:cubicBezTo>
                    <a:close/>
                    <a:moveTo>
                      <a:pt x="0" y="194093"/>
                    </a:moveTo>
                    <a:cubicBezTo>
                      <a:pt x="0" y="180905"/>
                      <a:pt x="39786" y="170214"/>
                      <a:pt x="88865" y="170214"/>
                    </a:cubicBezTo>
                    <a:cubicBezTo>
                      <a:pt x="137944" y="170214"/>
                      <a:pt x="177730" y="180905"/>
                      <a:pt x="177730" y="194093"/>
                    </a:cubicBezTo>
                    <a:cubicBezTo>
                      <a:pt x="177730" y="207281"/>
                      <a:pt x="137944" y="217972"/>
                      <a:pt x="88865" y="217972"/>
                    </a:cubicBezTo>
                    <a:cubicBezTo>
                      <a:pt x="39786" y="217972"/>
                      <a:pt x="0" y="207281"/>
                      <a:pt x="0" y="194093"/>
                    </a:cubicBezTo>
                    <a:close/>
                  </a:path>
                </a:pathLst>
              </a:custGeom>
              <a:solidFill>
                <a:srgbClr val="FAE3C1"/>
              </a:solidFill>
              <a:ln w="6350" cap="flat" cmpd="sng" algn="ctr">
                <a:solidFill>
                  <a:srgbClr val="97876F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6F46C0C4-FA76-C589-2034-612934E4F5BA}"/>
                  </a:ext>
                </a:extLst>
              </p:cNvPr>
              <p:cNvSpPr/>
              <p:nvPr/>
            </p:nvSpPr>
            <p:spPr>
              <a:xfrm rot="1800000">
                <a:off x="944317" y="5958388"/>
                <a:ext cx="335502" cy="335502"/>
              </a:xfrm>
              <a:custGeom>
                <a:avLst/>
                <a:gdLst>
                  <a:gd name="connsiteX0" fmla="*/ 206375 w 384105"/>
                  <a:gd name="connsiteY0" fmla="*/ 190918 h 384105"/>
                  <a:gd name="connsiteX1" fmla="*/ 295240 w 384105"/>
                  <a:gd name="connsiteY1" fmla="*/ 167039 h 384105"/>
                  <a:gd name="connsiteX2" fmla="*/ 384105 w 384105"/>
                  <a:gd name="connsiteY2" fmla="*/ 190918 h 384105"/>
                  <a:gd name="connsiteX3" fmla="*/ 295240 w 384105"/>
                  <a:gd name="connsiteY3" fmla="*/ 214797 h 384105"/>
                  <a:gd name="connsiteX4" fmla="*/ 206375 w 384105"/>
                  <a:gd name="connsiteY4" fmla="*/ 190918 h 384105"/>
                  <a:gd name="connsiteX5" fmla="*/ 169761 w 384105"/>
                  <a:gd name="connsiteY5" fmla="*/ 295240 h 384105"/>
                  <a:gd name="connsiteX6" fmla="*/ 193640 w 384105"/>
                  <a:gd name="connsiteY6" fmla="*/ 206375 h 384105"/>
                  <a:gd name="connsiteX7" fmla="*/ 217519 w 384105"/>
                  <a:gd name="connsiteY7" fmla="*/ 295240 h 384105"/>
                  <a:gd name="connsiteX8" fmla="*/ 193640 w 384105"/>
                  <a:gd name="connsiteY8" fmla="*/ 384105 h 384105"/>
                  <a:gd name="connsiteX9" fmla="*/ 169761 w 384105"/>
                  <a:gd name="connsiteY9" fmla="*/ 295240 h 384105"/>
                  <a:gd name="connsiteX10" fmla="*/ 166586 w 384105"/>
                  <a:gd name="connsiteY10" fmla="*/ 88865 h 384105"/>
                  <a:gd name="connsiteX11" fmla="*/ 190465 w 384105"/>
                  <a:gd name="connsiteY11" fmla="*/ 0 h 384105"/>
                  <a:gd name="connsiteX12" fmla="*/ 214344 w 384105"/>
                  <a:gd name="connsiteY12" fmla="*/ 88865 h 384105"/>
                  <a:gd name="connsiteX13" fmla="*/ 190465 w 384105"/>
                  <a:gd name="connsiteY13" fmla="*/ 177730 h 384105"/>
                  <a:gd name="connsiteX14" fmla="*/ 166586 w 384105"/>
                  <a:gd name="connsiteY14" fmla="*/ 88865 h 384105"/>
                  <a:gd name="connsiteX15" fmla="*/ 0 w 384105"/>
                  <a:gd name="connsiteY15" fmla="*/ 194093 h 384105"/>
                  <a:gd name="connsiteX16" fmla="*/ 88865 w 384105"/>
                  <a:gd name="connsiteY16" fmla="*/ 170214 h 384105"/>
                  <a:gd name="connsiteX17" fmla="*/ 177730 w 384105"/>
                  <a:gd name="connsiteY17" fmla="*/ 194093 h 384105"/>
                  <a:gd name="connsiteX18" fmla="*/ 88865 w 384105"/>
                  <a:gd name="connsiteY18" fmla="*/ 217972 h 384105"/>
                  <a:gd name="connsiteX19" fmla="*/ 0 w 384105"/>
                  <a:gd name="connsiteY19" fmla="*/ 194093 h 384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384105" h="384105">
                    <a:moveTo>
                      <a:pt x="206375" y="190918"/>
                    </a:moveTo>
                    <a:cubicBezTo>
                      <a:pt x="206375" y="177730"/>
                      <a:pt x="246161" y="167039"/>
                      <a:pt x="295240" y="167039"/>
                    </a:cubicBezTo>
                    <a:cubicBezTo>
                      <a:pt x="344319" y="167039"/>
                      <a:pt x="384105" y="177730"/>
                      <a:pt x="384105" y="190918"/>
                    </a:cubicBezTo>
                    <a:cubicBezTo>
                      <a:pt x="384105" y="204106"/>
                      <a:pt x="344319" y="214797"/>
                      <a:pt x="295240" y="214797"/>
                    </a:cubicBezTo>
                    <a:cubicBezTo>
                      <a:pt x="246161" y="214797"/>
                      <a:pt x="206375" y="204106"/>
                      <a:pt x="206375" y="190918"/>
                    </a:cubicBezTo>
                    <a:close/>
                    <a:moveTo>
                      <a:pt x="169761" y="295240"/>
                    </a:moveTo>
                    <a:cubicBezTo>
                      <a:pt x="169761" y="246161"/>
                      <a:pt x="180452" y="206375"/>
                      <a:pt x="193640" y="206375"/>
                    </a:cubicBezTo>
                    <a:cubicBezTo>
                      <a:pt x="206828" y="206375"/>
                      <a:pt x="217519" y="246161"/>
                      <a:pt x="217519" y="295240"/>
                    </a:cubicBezTo>
                    <a:cubicBezTo>
                      <a:pt x="217519" y="344319"/>
                      <a:pt x="206828" y="384105"/>
                      <a:pt x="193640" y="384105"/>
                    </a:cubicBezTo>
                    <a:cubicBezTo>
                      <a:pt x="180452" y="384105"/>
                      <a:pt x="169761" y="344319"/>
                      <a:pt x="169761" y="295240"/>
                    </a:cubicBezTo>
                    <a:close/>
                    <a:moveTo>
                      <a:pt x="166586" y="88865"/>
                    </a:moveTo>
                    <a:cubicBezTo>
                      <a:pt x="166586" y="39786"/>
                      <a:pt x="177277" y="0"/>
                      <a:pt x="190465" y="0"/>
                    </a:cubicBezTo>
                    <a:cubicBezTo>
                      <a:pt x="203653" y="0"/>
                      <a:pt x="214344" y="39786"/>
                      <a:pt x="214344" y="88865"/>
                    </a:cubicBezTo>
                    <a:cubicBezTo>
                      <a:pt x="214344" y="137944"/>
                      <a:pt x="203653" y="177730"/>
                      <a:pt x="190465" y="177730"/>
                    </a:cubicBezTo>
                    <a:cubicBezTo>
                      <a:pt x="177277" y="177730"/>
                      <a:pt x="166586" y="137944"/>
                      <a:pt x="166586" y="88865"/>
                    </a:cubicBezTo>
                    <a:close/>
                    <a:moveTo>
                      <a:pt x="0" y="194093"/>
                    </a:moveTo>
                    <a:cubicBezTo>
                      <a:pt x="0" y="180905"/>
                      <a:pt x="39786" y="170214"/>
                      <a:pt x="88865" y="170214"/>
                    </a:cubicBezTo>
                    <a:cubicBezTo>
                      <a:pt x="137944" y="170214"/>
                      <a:pt x="177730" y="180905"/>
                      <a:pt x="177730" y="194093"/>
                    </a:cubicBezTo>
                    <a:cubicBezTo>
                      <a:pt x="177730" y="207281"/>
                      <a:pt x="137944" y="217972"/>
                      <a:pt x="88865" y="217972"/>
                    </a:cubicBezTo>
                    <a:cubicBezTo>
                      <a:pt x="39786" y="217972"/>
                      <a:pt x="0" y="207281"/>
                      <a:pt x="0" y="194093"/>
                    </a:cubicBezTo>
                    <a:close/>
                  </a:path>
                </a:pathLst>
              </a:cu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3" name="月 252">
                <a:extLst>
                  <a:ext uri="{FF2B5EF4-FFF2-40B4-BE49-F238E27FC236}">
                    <a16:creationId xmlns:a16="http://schemas.microsoft.com/office/drawing/2014/main" id="{B20545B5-7614-7A13-F267-C7C49A752BF7}"/>
                  </a:ext>
                </a:extLst>
              </p:cNvPr>
              <p:cNvSpPr/>
              <p:nvPr/>
            </p:nvSpPr>
            <p:spPr>
              <a:xfrm rot="10800000">
                <a:off x="1020095" y="5170496"/>
                <a:ext cx="156944" cy="567967"/>
              </a:xfrm>
              <a:prstGeom prst="moon">
                <a:avLst>
                  <a:gd name="adj" fmla="val 40192"/>
                </a:avLst>
              </a:prstGeom>
              <a:solidFill>
                <a:srgbClr val="5D918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4" name="月 253">
                <a:extLst>
                  <a:ext uri="{FF2B5EF4-FFF2-40B4-BE49-F238E27FC236}">
                    <a16:creationId xmlns:a16="http://schemas.microsoft.com/office/drawing/2014/main" id="{3645279A-00B9-3F3F-17B1-5CF3DE82B8EC}"/>
                  </a:ext>
                </a:extLst>
              </p:cNvPr>
              <p:cNvSpPr/>
              <p:nvPr/>
            </p:nvSpPr>
            <p:spPr>
              <a:xfrm>
                <a:off x="4539383" y="5039083"/>
                <a:ext cx="156944" cy="567967"/>
              </a:xfrm>
              <a:prstGeom prst="moon">
                <a:avLst>
                  <a:gd name="adj" fmla="val 40192"/>
                </a:avLst>
              </a:prstGeom>
              <a:solidFill>
                <a:srgbClr val="5D918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55" name="フリーフォーム: 図形 254">
                <a:extLst>
                  <a:ext uri="{FF2B5EF4-FFF2-40B4-BE49-F238E27FC236}">
                    <a16:creationId xmlns:a16="http://schemas.microsoft.com/office/drawing/2014/main" id="{B8EACEAA-EBA9-4017-AD2E-F71A18C1898A}"/>
                  </a:ext>
                </a:extLst>
              </p:cNvPr>
              <p:cNvSpPr/>
              <p:nvPr/>
            </p:nvSpPr>
            <p:spPr>
              <a:xfrm>
                <a:off x="4173018" y="4559559"/>
                <a:ext cx="345103" cy="322878"/>
              </a:xfrm>
              <a:custGeom>
                <a:avLst/>
                <a:gdLst>
                  <a:gd name="connsiteX0" fmla="*/ 307489 w 345103"/>
                  <a:gd name="connsiteY0" fmla="*/ 247650 h 322878"/>
                  <a:gd name="connsiteX1" fmla="*/ 345103 w 345103"/>
                  <a:gd name="connsiteY1" fmla="*/ 285264 h 322878"/>
                  <a:gd name="connsiteX2" fmla="*/ 307489 w 345103"/>
                  <a:gd name="connsiteY2" fmla="*/ 322878 h 322878"/>
                  <a:gd name="connsiteX3" fmla="*/ 269875 w 345103"/>
                  <a:gd name="connsiteY3" fmla="*/ 285264 h 322878"/>
                  <a:gd name="connsiteX4" fmla="*/ 307489 w 345103"/>
                  <a:gd name="connsiteY4" fmla="*/ 247650 h 322878"/>
                  <a:gd name="connsiteX5" fmla="*/ 145564 w 345103"/>
                  <a:gd name="connsiteY5" fmla="*/ 193675 h 322878"/>
                  <a:gd name="connsiteX6" fmla="*/ 183178 w 345103"/>
                  <a:gd name="connsiteY6" fmla="*/ 231289 h 322878"/>
                  <a:gd name="connsiteX7" fmla="*/ 145564 w 345103"/>
                  <a:gd name="connsiteY7" fmla="*/ 268903 h 322878"/>
                  <a:gd name="connsiteX8" fmla="*/ 107950 w 345103"/>
                  <a:gd name="connsiteY8" fmla="*/ 231289 h 322878"/>
                  <a:gd name="connsiteX9" fmla="*/ 145564 w 345103"/>
                  <a:gd name="connsiteY9" fmla="*/ 193675 h 322878"/>
                  <a:gd name="connsiteX10" fmla="*/ 256689 w 345103"/>
                  <a:gd name="connsiteY10" fmla="*/ 111125 h 322878"/>
                  <a:gd name="connsiteX11" fmla="*/ 294303 w 345103"/>
                  <a:gd name="connsiteY11" fmla="*/ 148739 h 322878"/>
                  <a:gd name="connsiteX12" fmla="*/ 256689 w 345103"/>
                  <a:gd name="connsiteY12" fmla="*/ 186353 h 322878"/>
                  <a:gd name="connsiteX13" fmla="*/ 219075 w 345103"/>
                  <a:gd name="connsiteY13" fmla="*/ 148739 h 322878"/>
                  <a:gd name="connsiteX14" fmla="*/ 256689 w 345103"/>
                  <a:gd name="connsiteY14" fmla="*/ 111125 h 322878"/>
                  <a:gd name="connsiteX15" fmla="*/ 180489 w 345103"/>
                  <a:gd name="connsiteY15" fmla="*/ 25400 h 322878"/>
                  <a:gd name="connsiteX16" fmla="*/ 218103 w 345103"/>
                  <a:gd name="connsiteY16" fmla="*/ 63014 h 322878"/>
                  <a:gd name="connsiteX17" fmla="*/ 180489 w 345103"/>
                  <a:gd name="connsiteY17" fmla="*/ 100628 h 322878"/>
                  <a:gd name="connsiteX18" fmla="*/ 180044 w 345103"/>
                  <a:gd name="connsiteY18" fmla="*/ 100444 h 322878"/>
                  <a:gd name="connsiteX19" fmla="*/ 189528 w 345103"/>
                  <a:gd name="connsiteY19" fmla="*/ 123339 h 322878"/>
                  <a:gd name="connsiteX20" fmla="*/ 151914 w 345103"/>
                  <a:gd name="connsiteY20" fmla="*/ 160953 h 322878"/>
                  <a:gd name="connsiteX21" fmla="*/ 125317 w 345103"/>
                  <a:gd name="connsiteY21" fmla="*/ 149936 h 322878"/>
                  <a:gd name="connsiteX22" fmla="*/ 115757 w 345103"/>
                  <a:gd name="connsiteY22" fmla="*/ 126857 h 322878"/>
                  <a:gd name="connsiteX23" fmla="*/ 94764 w 345103"/>
                  <a:gd name="connsiteY23" fmla="*/ 135553 h 322878"/>
                  <a:gd name="connsiteX24" fmla="*/ 57150 w 345103"/>
                  <a:gd name="connsiteY24" fmla="*/ 97939 h 322878"/>
                  <a:gd name="connsiteX25" fmla="*/ 94764 w 345103"/>
                  <a:gd name="connsiteY25" fmla="*/ 60325 h 322878"/>
                  <a:gd name="connsiteX26" fmla="*/ 121361 w 345103"/>
                  <a:gd name="connsiteY26" fmla="*/ 71342 h 322878"/>
                  <a:gd name="connsiteX27" fmla="*/ 130920 w 345103"/>
                  <a:gd name="connsiteY27" fmla="*/ 94420 h 322878"/>
                  <a:gd name="connsiteX28" fmla="*/ 151914 w 345103"/>
                  <a:gd name="connsiteY28" fmla="*/ 85725 h 322878"/>
                  <a:gd name="connsiteX29" fmla="*/ 152358 w 345103"/>
                  <a:gd name="connsiteY29" fmla="*/ 85909 h 322878"/>
                  <a:gd name="connsiteX30" fmla="*/ 142875 w 345103"/>
                  <a:gd name="connsiteY30" fmla="*/ 63014 h 322878"/>
                  <a:gd name="connsiteX31" fmla="*/ 180489 w 345103"/>
                  <a:gd name="connsiteY31" fmla="*/ 25400 h 322878"/>
                  <a:gd name="connsiteX32" fmla="*/ 37614 w 345103"/>
                  <a:gd name="connsiteY32" fmla="*/ 0 h 322878"/>
                  <a:gd name="connsiteX33" fmla="*/ 75228 w 345103"/>
                  <a:gd name="connsiteY33" fmla="*/ 37614 h 322878"/>
                  <a:gd name="connsiteX34" fmla="*/ 37614 w 345103"/>
                  <a:gd name="connsiteY34" fmla="*/ 75228 h 322878"/>
                  <a:gd name="connsiteX35" fmla="*/ 0 w 345103"/>
                  <a:gd name="connsiteY35" fmla="*/ 37614 h 322878"/>
                  <a:gd name="connsiteX36" fmla="*/ 37614 w 345103"/>
                  <a:gd name="connsiteY36" fmla="*/ 0 h 3228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345103" h="322878">
                    <a:moveTo>
                      <a:pt x="307489" y="247650"/>
                    </a:moveTo>
                    <a:cubicBezTo>
                      <a:pt x="328263" y="247650"/>
                      <a:pt x="345103" y="264490"/>
                      <a:pt x="345103" y="285264"/>
                    </a:cubicBezTo>
                    <a:cubicBezTo>
                      <a:pt x="345103" y="306038"/>
                      <a:pt x="328263" y="322878"/>
                      <a:pt x="307489" y="322878"/>
                    </a:cubicBezTo>
                    <a:cubicBezTo>
                      <a:pt x="286715" y="322878"/>
                      <a:pt x="269875" y="306038"/>
                      <a:pt x="269875" y="285264"/>
                    </a:cubicBezTo>
                    <a:cubicBezTo>
                      <a:pt x="269875" y="264490"/>
                      <a:pt x="286715" y="247650"/>
                      <a:pt x="307489" y="247650"/>
                    </a:cubicBezTo>
                    <a:close/>
                    <a:moveTo>
                      <a:pt x="145564" y="193675"/>
                    </a:moveTo>
                    <a:cubicBezTo>
                      <a:pt x="166338" y="193675"/>
                      <a:pt x="183178" y="210515"/>
                      <a:pt x="183178" y="231289"/>
                    </a:cubicBezTo>
                    <a:cubicBezTo>
                      <a:pt x="183178" y="252063"/>
                      <a:pt x="166338" y="268903"/>
                      <a:pt x="145564" y="268903"/>
                    </a:cubicBezTo>
                    <a:cubicBezTo>
                      <a:pt x="124790" y="268903"/>
                      <a:pt x="107950" y="252063"/>
                      <a:pt x="107950" y="231289"/>
                    </a:cubicBezTo>
                    <a:cubicBezTo>
                      <a:pt x="107950" y="210515"/>
                      <a:pt x="124790" y="193675"/>
                      <a:pt x="145564" y="193675"/>
                    </a:cubicBezTo>
                    <a:close/>
                    <a:moveTo>
                      <a:pt x="256689" y="111125"/>
                    </a:moveTo>
                    <a:cubicBezTo>
                      <a:pt x="277463" y="111125"/>
                      <a:pt x="294303" y="127965"/>
                      <a:pt x="294303" y="148739"/>
                    </a:cubicBezTo>
                    <a:cubicBezTo>
                      <a:pt x="294303" y="169513"/>
                      <a:pt x="277463" y="186353"/>
                      <a:pt x="256689" y="186353"/>
                    </a:cubicBezTo>
                    <a:cubicBezTo>
                      <a:pt x="235915" y="186353"/>
                      <a:pt x="219075" y="169513"/>
                      <a:pt x="219075" y="148739"/>
                    </a:cubicBezTo>
                    <a:cubicBezTo>
                      <a:pt x="219075" y="127965"/>
                      <a:pt x="235915" y="111125"/>
                      <a:pt x="256689" y="111125"/>
                    </a:cubicBezTo>
                    <a:close/>
                    <a:moveTo>
                      <a:pt x="180489" y="25400"/>
                    </a:moveTo>
                    <a:cubicBezTo>
                      <a:pt x="201263" y="25400"/>
                      <a:pt x="218103" y="42240"/>
                      <a:pt x="218103" y="63014"/>
                    </a:cubicBezTo>
                    <a:cubicBezTo>
                      <a:pt x="218103" y="83788"/>
                      <a:pt x="201263" y="100628"/>
                      <a:pt x="180489" y="100628"/>
                    </a:cubicBezTo>
                    <a:lnTo>
                      <a:pt x="180044" y="100444"/>
                    </a:lnTo>
                    <a:lnTo>
                      <a:pt x="189528" y="123339"/>
                    </a:lnTo>
                    <a:cubicBezTo>
                      <a:pt x="189528" y="144113"/>
                      <a:pt x="172688" y="160953"/>
                      <a:pt x="151914" y="160953"/>
                    </a:cubicBezTo>
                    <a:cubicBezTo>
                      <a:pt x="141527" y="160953"/>
                      <a:pt x="132123" y="156743"/>
                      <a:pt x="125317" y="149936"/>
                    </a:cubicBezTo>
                    <a:lnTo>
                      <a:pt x="115757" y="126857"/>
                    </a:lnTo>
                    <a:lnTo>
                      <a:pt x="94764" y="135553"/>
                    </a:lnTo>
                    <a:cubicBezTo>
                      <a:pt x="73990" y="135553"/>
                      <a:pt x="57150" y="118713"/>
                      <a:pt x="57150" y="97939"/>
                    </a:cubicBezTo>
                    <a:cubicBezTo>
                      <a:pt x="57150" y="77165"/>
                      <a:pt x="73990" y="60325"/>
                      <a:pt x="94764" y="60325"/>
                    </a:cubicBezTo>
                    <a:cubicBezTo>
                      <a:pt x="105151" y="60325"/>
                      <a:pt x="114554" y="64535"/>
                      <a:pt x="121361" y="71342"/>
                    </a:cubicBezTo>
                    <a:lnTo>
                      <a:pt x="130920" y="94420"/>
                    </a:lnTo>
                    <a:lnTo>
                      <a:pt x="151914" y="85725"/>
                    </a:lnTo>
                    <a:lnTo>
                      <a:pt x="152358" y="85909"/>
                    </a:lnTo>
                    <a:lnTo>
                      <a:pt x="142875" y="63014"/>
                    </a:lnTo>
                    <a:cubicBezTo>
                      <a:pt x="142875" y="42240"/>
                      <a:pt x="159715" y="25400"/>
                      <a:pt x="180489" y="25400"/>
                    </a:cubicBezTo>
                    <a:close/>
                    <a:moveTo>
                      <a:pt x="37614" y="0"/>
                    </a:moveTo>
                    <a:cubicBezTo>
                      <a:pt x="58388" y="0"/>
                      <a:pt x="75228" y="16840"/>
                      <a:pt x="75228" y="37614"/>
                    </a:cubicBezTo>
                    <a:cubicBezTo>
                      <a:pt x="75228" y="58388"/>
                      <a:pt x="58388" y="75228"/>
                      <a:pt x="37614" y="75228"/>
                    </a:cubicBezTo>
                    <a:cubicBezTo>
                      <a:pt x="16840" y="75228"/>
                      <a:pt x="0" y="58388"/>
                      <a:pt x="0" y="37614"/>
                    </a:cubicBezTo>
                    <a:cubicBezTo>
                      <a:pt x="0" y="16840"/>
                      <a:pt x="16840" y="0"/>
                      <a:pt x="37614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A945B209-FF1A-DC8F-792A-F4E76C031F38}"/>
                  </a:ext>
                </a:extLst>
              </p:cNvPr>
              <p:cNvSpPr/>
              <p:nvPr/>
            </p:nvSpPr>
            <p:spPr>
              <a:xfrm>
                <a:off x="3953352" y="4446713"/>
                <a:ext cx="846067" cy="1744926"/>
              </a:xfrm>
              <a:custGeom>
                <a:avLst/>
                <a:gdLst>
                  <a:gd name="connsiteX0" fmla="*/ 363484 w 846067"/>
                  <a:gd name="connsiteY0" fmla="*/ 794 h 1744926"/>
                  <a:gd name="connsiteX1" fmla="*/ 710467 w 846067"/>
                  <a:gd name="connsiteY1" fmla="*/ 128017 h 1744926"/>
                  <a:gd name="connsiteX2" fmla="*/ 784927 w 846067"/>
                  <a:gd name="connsiteY2" fmla="*/ 677666 h 1744926"/>
                  <a:gd name="connsiteX3" fmla="*/ 778787 w 846067"/>
                  <a:gd name="connsiteY3" fmla="*/ 688243 h 1744926"/>
                  <a:gd name="connsiteX4" fmla="*/ 846067 w 846067"/>
                  <a:gd name="connsiteY4" fmla="*/ 819621 h 1744926"/>
                  <a:gd name="connsiteX5" fmla="*/ 777896 w 846067"/>
                  <a:gd name="connsiteY5" fmla="*/ 874221 h 1744926"/>
                  <a:gd name="connsiteX6" fmla="*/ 790510 w 846067"/>
                  <a:gd name="connsiteY6" fmla="*/ 911273 h 1744926"/>
                  <a:gd name="connsiteX7" fmla="*/ 756099 w 846067"/>
                  <a:gd name="connsiteY7" fmla="*/ 1323860 h 1744926"/>
                  <a:gd name="connsiteX8" fmla="*/ 441114 w 846067"/>
                  <a:gd name="connsiteY8" fmla="*/ 1742036 h 1744926"/>
                  <a:gd name="connsiteX9" fmla="*/ 652333 w 846067"/>
                  <a:gd name="connsiteY9" fmla="*/ 1293739 h 1744926"/>
                  <a:gd name="connsiteX10" fmla="*/ 716565 w 846067"/>
                  <a:gd name="connsiteY10" fmla="*/ 912161 h 1744926"/>
                  <a:gd name="connsiteX11" fmla="*/ 716123 w 846067"/>
                  <a:gd name="connsiteY11" fmla="*/ 893382 h 1744926"/>
                  <a:gd name="connsiteX12" fmla="*/ 657676 w 846067"/>
                  <a:gd name="connsiteY12" fmla="*/ 779251 h 1744926"/>
                  <a:gd name="connsiteX13" fmla="*/ 699264 w 846067"/>
                  <a:gd name="connsiteY13" fmla="*/ 745941 h 1744926"/>
                  <a:gd name="connsiteX14" fmla="*/ 709793 w 846067"/>
                  <a:gd name="connsiteY14" fmla="*/ 691818 h 1744926"/>
                  <a:gd name="connsiteX15" fmla="*/ 573154 w 846067"/>
                  <a:gd name="connsiteY15" fmla="*/ 265330 h 1744926"/>
                  <a:gd name="connsiteX16" fmla="*/ 0 w 846067"/>
                  <a:gd name="connsiteY16" fmla="*/ 167857 h 1744926"/>
                  <a:gd name="connsiteX17" fmla="*/ 363484 w 846067"/>
                  <a:gd name="connsiteY17" fmla="*/ 794 h 17449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846067" h="1744926">
                    <a:moveTo>
                      <a:pt x="363484" y="794"/>
                    </a:moveTo>
                    <a:cubicBezTo>
                      <a:pt x="492053" y="-6415"/>
                      <a:pt x="617873" y="35421"/>
                      <a:pt x="710467" y="128017"/>
                    </a:cubicBezTo>
                    <a:cubicBezTo>
                      <a:pt x="852252" y="269801"/>
                      <a:pt x="875027" y="489489"/>
                      <a:pt x="784927" y="677666"/>
                    </a:cubicBezTo>
                    <a:lnTo>
                      <a:pt x="778787" y="688243"/>
                    </a:lnTo>
                    <a:lnTo>
                      <a:pt x="846067" y="819621"/>
                    </a:lnTo>
                    <a:lnTo>
                      <a:pt x="777896" y="874221"/>
                    </a:lnTo>
                    <a:lnTo>
                      <a:pt x="790510" y="911273"/>
                    </a:lnTo>
                    <a:cubicBezTo>
                      <a:pt x="813487" y="1009523"/>
                      <a:pt x="803193" y="1161625"/>
                      <a:pt x="756099" y="1323860"/>
                    </a:cubicBezTo>
                    <a:cubicBezTo>
                      <a:pt x="680749" y="1583437"/>
                      <a:pt x="539726" y="1770661"/>
                      <a:pt x="441114" y="1742036"/>
                    </a:cubicBezTo>
                    <a:cubicBezTo>
                      <a:pt x="524943" y="1631958"/>
                      <a:pt x="601036" y="1470455"/>
                      <a:pt x="652333" y="1293739"/>
                    </a:cubicBezTo>
                    <a:cubicBezTo>
                      <a:pt x="690806" y="1161202"/>
                      <a:pt x="712916" y="1028424"/>
                      <a:pt x="716565" y="912161"/>
                    </a:cubicBezTo>
                    <a:lnTo>
                      <a:pt x="716123" y="893382"/>
                    </a:lnTo>
                    <a:lnTo>
                      <a:pt x="657676" y="779251"/>
                    </a:lnTo>
                    <a:lnTo>
                      <a:pt x="699264" y="745941"/>
                    </a:lnTo>
                    <a:lnTo>
                      <a:pt x="709793" y="691818"/>
                    </a:lnTo>
                    <a:cubicBezTo>
                      <a:pt x="731017" y="531804"/>
                      <a:pt x="683015" y="375191"/>
                      <a:pt x="573154" y="265330"/>
                    </a:cubicBezTo>
                    <a:cubicBezTo>
                      <a:pt x="429661" y="121838"/>
                      <a:pt x="206414" y="83872"/>
                      <a:pt x="0" y="167857"/>
                    </a:cubicBezTo>
                    <a:cubicBezTo>
                      <a:pt x="103596" y="64262"/>
                      <a:pt x="234916" y="8004"/>
                      <a:pt x="363484" y="794"/>
                    </a:cubicBezTo>
                    <a:close/>
                  </a:path>
                </a:pathLst>
              </a:custGeom>
              <a:solidFill>
                <a:srgbClr val="D0CFB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93CB29CB-BF43-BCF2-50D6-945F49DF6A09}"/>
                  </a:ext>
                </a:extLst>
              </p:cNvPr>
              <p:cNvSpPr/>
              <p:nvPr/>
            </p:nvSpPr>
            <p:spPr>
              <a:xfrm rot="10800000">
                <a:off x="940586" y="4507030"/>
                <a:ext cx="301200" cy="1565546"/>
              </a:xfrm>
              <a:custGeom>
                <a:avLst/>
                <a:gdLst>
                  <a:gd name="connsiteX0" fmla="*/ 0 w 301200"/>
                  <a:gd name="connsiteY0" fmla="*/ 1562979 h 1565546"/>
                  <a:gd name="connsiteX1" fmla="*/ 166487 w 301200"/>
                  <a:gd name="connsiteY1" fmla="*/ 1238373 h 1565546"/>
                  <a:gd name="connsiteX2" fmla="*/ 197072 w 301200"/>
                  <a:gd name="connsiteY2" fmla="*/ 953075 h 1565546"/>
                  <a:gd name="connsiteX3" fmla="*/ 189744 w 301200"/>
                  <a:gd name="connsiteY3" fmla="*/ 906593 h 1565546"/>
                  <a:gd name="connsiteX4" fmla="*/ 165308 w 301200"/>
                  <a:gd name="connsiteY4" fmla="*/ 877065 h 1565546"/>
                  <a:gd name="connsiteX5" fmla="*/ 132788 w 301200"/>
                  <a:gd name="connsiteY5" fmla="*/ 736351 h 1565546"/>
                  <a:gd name="connsiteX6" fmla="*/ 141513 w 301200"/>
                  <a:gd name="connsiteY6" fmla="*/ 658892 h 1565546"/>
                  <a:gd name="connsiteX7" fmla="*/ 156274 w 301200"/>
                  <a:gd name="connsiteY7" fmla="*/ 619654 h 1565546"/>
                  <a:gd name="connsiteX8" fmla="*/ 112809 w 301200"/>
                  <a:gd name="connsiteY8" fmla="*/ 534778 h 1565546"/>
                  <a:gd name="connsiteX9" fmla="*/ 192376 w 301200"/>
                  <a:gd name="connsiteY9" fmla="*/ 471050 h 1565546"/>
                  <a:gd name="connsiteX10" fmla="*/ 199490 w 301200"/>
                  <a:gd name="connsiteY10" fmla="*/ 434990 h 1565546"/>
                  <a:gd name="connsiteX11" fmla="*/ 208685 w 301200"/>
                  <a:gd name="connsiteY11" fmla="*/ 285151 h 1565546"/>
                  <a:gd name="connsiteX12" fmla="*/ 172797 w 301200"/>
                  <a:gd name="connsiteY12" fmla="*/ 0 h 1565546"/>
                  <a:gd name="connsiteX13" fmla="*/ 283827 w 301200"/>
                  <a:gd name="connsiteY13" fmla="*/ 285151 h 1565546"/>
                  <a:gd name="connsiteX14" fmla="*/ 275102 w 301200"/>
                  <a:gd name="connsiteY14" fmla="*/ 396145 h 1565546"/>
                  <a:gd name="connsiteX15" fmla="*/ 252879 w 301200"/>
                  <a:gd name="connsiteY15" fmla="*/ 480794 h 1565546"/>
                  <a:gd name="connsiteX16" fmla="*/ 301200 w 301200"/>
                  <a:gd name="connsiteY16" fmla="*/ 575150 h 1565546"/>
                  <a:gd name="connsiteX17" fmla="*/ 216112 w 301200"/>
                  <a:gd name="connsiteY17" fmla="*/ 643299 h 1565546"/>
                  <a:gd name="connsiteX18" fmla="*/ 207930 w 301200"/>
                  <a:gd name="connsiteY18" fmla="*/ 736351 h 1565546"/>
                  <a:gd name="connsiteX19" fmla="*/ 217125 w 301200"/>
                  <a:gd name="connsiteY19" fmla="*/ 840919 h 1565546"/>
                  <a:gd name="connsiteX20" fmla="*/ 241499 w 301200"/>
                  <a:gd name="connsiteY20" fmla="*/ 927148 h 1565546"/>
                  <a:gd name="connsiteX21" fmla="*/ 268014 w 301200"/>
                  <a:gd name="connsiteY21" fmla="*/ 1004502 h 1565546"/>
                  <a:gd name="connsiteX22" fmla="*/ 248492 w 301200"/>
                  <a:gd name="connsiteY22" fmla="*/ 1260346 h 1565546"/>
                  <a:gd name="connsiteX23" fmla="*/ 0 w 301200"/>
                  <a:gd name="connsiteY23" fmla="*/ 1562979 h 1565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01200" h="1565546">
                    <a:moveTo>
                      <a:pt x="0" y="1562979"/>
                    </a:moveTo>
                    <a:cubicBezTo>
                      <a:pt x="69559" y="1491152"/>
                      <a:pt x="130694" y="1371954"/>
                      <a:pt x="166487" y="1238373"/>
                    </a:cubicBezTo>
                    <a:cubicBezTo>
                      <a:pt x="193332" y="1138187"/>
                      <a:pt x="203785" y="1037881"/>
                      <a:pt x="197072" y="953075"/>
                    </a:cubicBezTo>
                    <a:lnTo>
                      <a:pt x="189744" y="906593"/>
                    </a:lnTo>
                    <a:lnTo>
                      <a:pt x="165308" y="877065"/>
                    </a:lnTo>
                    <a:cubicBezTo>
                      <a:pt x="145216" y="841053"/>
                      <a:pt x="132788" y="791303"/>
                      <a:pt x="132788" y="736351"/>
                    </a:cubicBezTo>
                    <a:cubicBezTo>
                      <a:pt x="132788" y="708875"/>
                      <a:pt x="135895" y="682700"/>
                      <a:pt x="141513" y="658892"/>
                    </a:cubicBezTo>
                    <a:lnTo>
                      <a:pt x="156274" y="619654"/>
                    </a:lnTo>
                    <a:lnTo>
                      <a:pt x="112809" y="534778"/>
                    </a:lnTo>
                    <a:lnTo>
                      <a:pt x="192376" y="471050"/>
                    </a:lnTo>
                    <a:lnTo>
                      <a:pt x="199490" y="434990"/>
                    </a:lnTo>
                    <a:cubicBezTo>
                      <a:pt x="205546" y="386874"/>
                      <a:pt x="208685" y="336338"/>
                      <a:pt x="208685" y="285151"/>
                    </a:cubicBezTo>
                    <a:cubicBezTo>
                      <a:pt x="208685" y="182778"/>
                      <a:pt x="196128" y="83006"/>
                      <a:pt x="172797" y="0"/>
                    </a:cubicBezTo>
                    <a:cubicBezTo>
                      <a:pt x="234117" y="0"/>
                      <a:pt x="283827" y="127666"/>
                      <a:pt x="283827" y="285151"/>
                    </a:cubicBezTo>
                    <a:cubicBezTo>
                      <a:pt x="283827" y="324522"/>
                      <a:pt x="280720" y="362030"/>
                      <a:pt x="275102" y="396145"/>
                    </a:cubicBezTo>
                    <a:lnTo>
                      <a:pt x="252879" y="480794"/>
                    </a:lnTo>
                    <a:lnTo>
                      <a:pt x="301200" y="575150"/>
                    </a:lnTo>
                    <a:lnTo>
                      <a:pt x="216112" y="643299"/>
                    </a:lnTo>
                    <a:lnTo>
                      <a:pt x="207930" y="736351"/>
                    </a:lnTo>
                    <a:cubicBezTo>
                      <a:pt x="207930" y="772073"/>
                      <a:pt x="211069" y="807341"/>
                      <a:pt x="217125" y="840919"/>
                    </a:cubicBezTo>
                    <a:lnTo>
                      <a:pt x="241499" y="927148"/>
                    </a:lnTo>
                    <a:lnTo>
                      <a:pt x="268014" y="1004502"/>
                    </a:lnTo>
                    <a:cubicBezTo>
                      <a:pt x="279575" y="1074415"/>
                      <a:pt x="273981" y="1165220"/>
                      <a:pt x="248492" y="1260346"/>
                    </a:cubicBezTo>
                    <a:cubicBezTo>
                      <a:pt x="197514" y="1450599"/>
                      <a:pt x="86260" y="1586092"/>
                      <a:pt x="0" y="1562979"/>
                    </a:cubicBezTo>
                    <a:close/>
                  </a:path>
                </a:pathLst>
              </a:custGeom>
              <a:solidFill>
                <a:srgbClr val="7F7F6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8" name="楕円 47">
                <a:extLst>
                  <a:ext uri="{FF2B5EF4-FFF2-40B4-BE49-F238E27FC236}">
                    <a16:creationId xmlns:a16="http://schemas.microsoft.com/office/drawing/2014/main" id="{2BE0274E-B93B-327D-02CE-DA02D6B40D9A}"/>
                  </a:ext>
                </a:extLst>
              </p:cNvPr>
              <p:cNvSpPr/>
              <p:nvPr/>
            </p:nvSpPr>
            <p:spPr>
              <a:xfrm>
                <a:off x="1067444" y="4477921"/>
                <a:ext cx="676738" cy="191869"/>
              </a:xfrm>
              <a:prstGeom prst="ellipse">
                <a:avLst/>
              </a:prstGeom>
              <a:solidFill>
                <a:srgbClr val="B7C5AC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01050885-8E52-1B36-01A7-07834A83DFC7}"/>
                  </a:ext>
                </a:extLst>
              </p:cNvPr>
              <p:cNvSpPr/>
              <p:nvPr/>
            </p:nvSpPr>
            <p:spPr>
              <a:xfrm>
                <a:off x="2506757" y="6041765"/>
                <a:ext cx="632908" cy="192191"/>
              </a:xfrm>
              <a:custGeom>
                <a:avLst/>
                <a:gdLst>
                  <a:gd name="connsiteX0" fmla="*/ 316454 w 632908"/>
                  <a:gd name="connsiteY0" fmla="*/ 0 h 192191"/>
                  <a:gd name="connsiteX1" fmla="*/ 632908 w 632908"/>
                  <a:gd name="connsiteY1" fmla="*/ 190402 h 192191"/>
                  <a:gd name="connsiteX2" fmla="*/ 632308 w 632908"/>
                  <a:gd name="connsiteY2" fmla="*/ 192191 h 192191"/>
                  <a:gd name="connsiteX3" fmla="*/ 600 w 632908"/>
                  <a:gd name="connsiteY3" fmla="*/ 192191 h 192191"/>
                  <a:gd name="connsiteX4" fmla="*/ 0 w 632908"/>
                  <a:gd name="connsiteY4" fmla="*/ 190402 h 192191"/>
                  <a:gd name="connsiteX5" fmla="*/ 316454 w 632908"/>
                  <a:gd name="connsiteY5" fmla="*/ 0 h 1921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32908" h="192191">
                    <a:moveTo>
                      <a:pt x="316454" y="0"/>
                    </a:moveTo>
                    <a:cubicBezTo>
                      <a:pt x="491227" y="0"/>
                      <a:pt x="632908" y="85246"/>
                      <a:pt x="632908" y="190402"/>
                    </a:cubicBezTo>
                    <a:lnTo>
                      <a:pt x="632308" y="192191"/>
                    </a:lnTo>
                    <a:lnTo>
                      <a:pt x="600" y="192191"/>
                    </a:lnTo>
                    <a:lnTo>
                      <a:pt x="0" y="190402"/>
                    </a:lnTo>
                    <a:cubicBezTo>
                      <a:pt x="0" y="85246"/>
                      <a:pt x="141681" y="0"/>
                      <a:pt x="316454" y="0"/>
                    </a:cubicBezTo>
                    <a:close/>
                  </a:path>
                </a:pathLst>
              </a:custGeom>
              <a:solidFill>
                <a:srgbClr val="3F5B6E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96B23C55-5607-DEFB-0F79-E6DD137D0CD0}"/>
                  </a:ext>
                </a:extLst>
              </p:cNvPr>
              <p:cNvSpPr/>
              <p:nvPr/>
            </p:nvSpPr>
            <p:spPr>
              <a:xfrm>
                <a:off x="2124640" y="5739176"/>
                <a:ext cx="361862" cy="361860"/>
              </a:xfrm>
              <a:custGeom>
                <a:avLst/>
                <a:gdLst>
                  <a:gd name="connsiteX0" fmla="*/ 213718 w 361862"/>
                  <a:gd name="connsiteY0" fmla="*/ 214335 h 361860"/>
                  <a:gd name="connsiteX1" fmla="*/ 213718 w 361862"/>
                  <a:gd name="connsiteY1" fmla="*/ 297270 h 361860"/>
                  <a:gd name="connsiteX2" fmla="*/ 289636 w 361862"/>
                  <a:gd name="connsiteY2" fmla="*/ 297270 h 361860"/>
                  <a:gd name="connsiteX3" fmla="*/ 294197 w 361862"/>
                  <a:gd name="connsiteY3" fmla="*/ 294195 h 361860"/>
                  <a:gd name="connsiteX4" fmla="*/ 296653 w 361862"/>
                  <a:gd name="connsiteY4" fmla="*/ 290552 h 361860"/>
                  <a:gd name="connsiteX5" fmla="*/ 296653 w 361862"/>
                  <a:gd name="connsiteY5" fmla="*/ 214335 h 361860"/>
                  <a:gd name="connsiteX6" fmla="*/ 68582 w 361862"/>
                  <a:gd name="connsiteY6" fmla="*/ 214335 h 361860"/>
                  <a:gd name="connsiteX7" fmla="*/ 68582 w 361862"/>
                  <a:gd name="connsiteY7" fmla="*/ 294813 h 361860"/>
                  <a:gd name="connsiteX8" fmla="*/ 72226 w 361862"/>
                  <a:gd name="connsiteY8" fmla="*/ 297270 h 361860"/>
                  <a:gd name="connsiteX9" fmla="*/ 151517 w 361862"/>
                  <a:gd name="connsiteY9" fmla="*/ 297270 h 361860"/>
                  <a:gd name="connsiteX10" fmla="*/ 151517 w 361862"/>
                  <a:gd name="connsiteY10" fmla="*/ 214335 h 361860"/>
                  <a:gd name="connsiteX11" fmla="*/ 213718 w 361862"/>
                  <a:gd name="connsiteY11" fmla="*/ 64591 h 361860"/>
                  <a:gd name="connsiteX12" fmla="*/ 213718 w 361862"/>
                  <a:gd name="connsiteY12" fmla="*/ 147526 h 361860"/>
                  <a:gd name="connsiteX13" fmla="*/ 296653 w 361862"/>
                  <a:gd name="connsiteY13" fmla="*/ 147526 h 361860"/>
                  <a:gd name="connsiteX14" fmla="*/ 296653 w 361862"/>
                  <a:gd name="connsiteY14" fmla="*/ 71308 h 361860"/>
                  <a:gd name="connsiteX15" fmla="*/ 294197 w 361862"/>
                  <a:gd name="connsiteY15" fmla="*/ 67665 h 361860"/>
                  <a:gd name="connsiteX16" fmla="*/ 289638 w 361862"/>
                  <a:gd name="connsiteY16" fmla="*/ 64591 h 361860"/>
                  <a:gd name="connsiteX17" fmla="*/ 72224 w 361862"/>
                  <a:gd name="connsiteY17" fmla="*/ 64591 h 361860"/>
                  <a:gd name="connsiteX18" fmla="*/ 68582 w 361862"/>
                  <a:gd name="connsiteY18" fmla="*/ 67047 h 361860"/>
                  <a:gd name="connsiteX19" fmla="*/ 68582 w 361862"/>
                  <a:gd name="connsiteY19" fmla="*/ 147526 h 361860"/>
                  <a:gd name="connsiteX20" fmla="*/ 151517 w 361862"/>
                  <a:gd name="connsiteY20" fmla="*/ 147526 h 361860"/>
                  <a:gd name="connsiteX21" fmla="*/ 151517 w 361862"/>
                  <a:gd name="connsiteY21" fmla="*/ 64591 h 361860"/>
                  <a:gd name="connsiteX22" fmla="*/ 180931 w 361862"/>
                  <a:gd name="connsiteY22" fmla="*/ 20749 h 361860"/>
                  <a:gd name="connsiteX23" fmla="*/ 118581 w 361862"/>
                  <a:gd name="connsiteY23" fmla="*/ 33337 h 361860"/>
                  <a:gd name="connsiteX24" fmla="*/ 101838 w 361862"/>
                  <a:gd name="connsiteY24" fmla="*/ 44625 h 361860"/>
                  <a:gd name="connsiteX25" fmla="*/ 171483 w 361862"/>
                  <a:gd name="connsiteY25" fmla="*/ 44625 h 361860"/>
                  <a:gd name="connsiteX26" fmla="*/ 171483 w 361862"/>
                  <a:gd name="connsiteY26" fmla="*/ 167492 h 361860"/>
                  <a:gd name="connsiteX27" fmla="*/ 48616 w 361862"/>
                  <a:gd name="connsiteY27" fmla="*/ 167492 h 361860"/>
                  <a:gd name="connsiteX28" fmla="*/ 48616 w 361862"/>
                  <a:gd name="connsiteY28" fmla="*/ 95918 h 361860"/>
                  <a:gd name="connsiteX29" fmla="*/ 33337 w 361862"/>
                  <a:gd name="connsiteY29" fmla="*/ 118580 h 361860"/>
                  <a:gd name="connsiteX30" fmla="*/ 20749 w 361862"/>
                  <a:gd name="connsiteY30" fmla="*/ 180930 h 361860"/>
                  <a:gd name="connsiteX31" fmla="*/ 33337 w 361862"/>
                  <a:gd name="connsiteY31" fmla="*/ 243280 h 361860"/>
                  <a:gd name="connsiteX32" fmla="*/ 48616 w 361862"/>
                  <a:gd name="connsiteY32" fmla="*/ 265942 h 361860"/>
                  <a:gd name="connsiteX33" fmla="*/ 48616 w 361862"/>
                  <a:gd name="connsiteY33" fmla="*/ 194368 h 361860"/>
                  <a:gd name="connsiteX34" fmla="*/ 171483 w 361862"/>
                  <a:gd name="connsiteY34" fmla="*/ 194368 h 361860"/>
                  <a:gd name="connsiteX35" fmla="*/ 171483 w 361862"/>
                  <a:gd name="connsiteY35" fmla="*/ 317235 h 361860"/>
                  <a:gd name="connsiteX36" fmla="*/ 101838 w 361862"/>
                  <a:gd name="connsiteY36" fmla="*/ 317235 h 361860"/>
                  <a:gd name="connsiteX37" fmla="*/ 118581 w 361862"/>
                  <a:gd name="connsiteY37" fmla="*/ 328523 h 361860"/>
                  <a:gd name="connsiteX38" fmla="*/ 180931 w 361862"/>
                  <a:gd name="connsiteY38" fmla="*/ 341111 h 361860"/>
                  <a:gd name="connsiteX39" fmla="*/ 243281 w 361862"/>
                  <a:gd name="connsiteY39" fmla="*/ 328523 h 361860"/>
                  <a:gd name="connsiteX40" fmla="*/ 260024 w 361862"/>
                  <a:gd name="connsiteY40" fmla="*/ 317235 h 361860"/>
                  <a:gd name="connsiteX41" fmla="*/ 193752 w 361862"/>
                  <a:gd name="connsiteY41" fmla="*/ 317235 h 361860"/>
                  <a:gd name="connsiteX42" fmla="*/ 193752 w 361862"/>
                  <a:gd name="connsiteY42" fmla="*/ 194368 h 361860"/>
                  <a:gd name="connsiteX43" fmla="*/ 316618 w 361862"/>
                  <a:gd name="connsiteY43" fmla="*/ 194368 h 361860"/>
                  <a:gd name="connsiteX44" fmla="*/ 316618 w 361862"/>
                  <a:gd name="connsiteY44" fmla="*/ 260940 h 361860"/>
                  <a:gd name="connsiteX45" fmla="*/ 328525 w 361862"/>
                  <a:gd name="connsiteY45" fmla="*/ 243280 h 361860"/>
                  <a:gd name="connsiteX46" fmla="*/ 341113 w 361862"/>
                  <a:gd name="connsiteY46" fmla="*/ 180930 h 361860"/>
                  <a:gd name="connsiteX47" fmla="*/ 328525 w 361862"/>
                  <a:gd name="connsiteY47" fmla="*/ 118580 h 361860"/>
                  <a:gd name="connsiteX48" fmla="*/ 316618 w 361862"/>
                  <a:gd name="connsiteY48" fmla="*/ 100920 h 361860"/>
                  <a:gd name="connsiteX49" fmla="*/ 316618 w 361862"/>
                  <a:gd name="connsiteY49" fmla="*/ 167492 h 361860"/>
                  <a:gd name="connsiteX50" fmla="*/ 193752 w 361862"/>
                  <a:gd name="connsiteY50" fmla="*/ 167492 h 361860"/>
                  <a:gd name="connsiteX51" fmla="*/ 193752 w 361862"/>
                  <a:gd name="connsiteY51" fmla="*/ 44625 h 361860"/>
                  <a:gd name="connsiteX52" fmla="*/ 260024 w 361862"/>
                  <a:gd name="connsiteY52" fmla="*/ 44625 h 361860"/>
                  <a:gd name="connsiteX53" fmla="*/ 243281 w 361862"/>
                  <a:gd name="connsiteY53" fmla="*/ 33337 h 361860"/>
                  <a:gd name="connsiteX54" fmla="*/ 180931 w 361862"/>
                  <a:gd name="connsiteY54" fmla="*/ 20749 h 361860"/>
                  <a:gd name="connsiteX55" fmla="*/ 180931 w 361862"/>
                  <a:gd name="connsiteY55" fmla="*/ 0 h 361860"/>
                  <a:gd name="connsiteX56" fmla="*/ 361862 w 361862"/>
                  <a:gd name="connsiteY56" fmla="*/ 180930 h 361860"/>
                  <a:gd name="connsiteX57" fmla="*/ 180931 w 361862"/>
                  <a:gd name="connsiteY57" fmla="*/ 361860 h 361860"/>
                  <a:gd name="connsiteX58" fmla="*/ 0 w 361862"/>
                  <a:gd name="connsiteY58" fmla="*/ 180930 h 361860"/>
                  <a:gd name="connsiteX59" fmla="*/ 180931 w 361862"/>
                  <a:gd name="connsiteY59" fmla="*/ 0 h 3618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361862" h="361860">
                    <a:moveTo>
                      <a:pt x="213718" y="214335"/>
                    </a:moveTo>
                    <a:lnTo>
                      <a:pt x="213718" y="297270"/>
                    </a:lnTo>
                    <a:lnTo>
                      <a:pt x="289636" y="297270"/>
                    </a:lnTo>
                    <a:lnTo>
                      <a:pt x="294197" y="294195"/>
                    </a:lnTo>
                    <a:lnTo>
                      <a:pt x="296653" y="290552"/>
                    </a:lnTo>
                    <a:lnTo>
                      <a:pt x="296653" y="214335"/>
                    </a:lnTo>
                    <a:close/>
                    <a:moveTo>
                      <a:pt x="68582" y="214335"/>
                    </a:moveTo>
                    <a:lnTo>
                      <a:pt x="68582" y="294813"/>
                    </a:lnTo>
                    <a:lnTo>
                      <a:pt x="72226" y="297270"/>
                    </a:lnTo>
                    <a:lnTo>
                      <a:pt x="151517" y="297270"/>
                    </a:lnTo>
                    <a:lnTo>
                      <a:pt x="151517" y="214335"/>
                    </a:lnTo>
                    <a:close/>
                    <a:moveTo>
                      <a:pt x="213718" y="64591"/>
                    </a:moveTo>
                    <a:lnTo>
                      <a:pt x="213718" y="147526"/>
                    </a:lnTo>
                    <a:lnTo>
                      <a:pt x="296653" y="147526"/>
                    </a:lnTo>
                    <a:lnTo>
                      <a:pt x="296653" y="71308"/>
                    </a:lnTo>
                    <a:lnTo>
                      <a:pt x="294197" y="67665"/>
                    </a:lnTo>
                    <a:lnTo>
                      <a:pt x="289638" y="64591"/>
                    </a:lnTo>
                    <a:close/>
                    <a:moveTo>
                      <a:pt x="72224" y="64591"/>
                    </a:moveTo>
                    <a:lnTo>
                      <a:pt x="68582" y="67047"/>
                    </a:lnTo>
                    <a:lnTo>
                      <a:pt x="68582" y="147526"/>
                    </a:lnTo>
                    <a:lnTo>
                      <a:pt x="151517" y="147526"/>
                    </a:lnTo>
                    <a:lnTo>
                      <a:pt x="151517" y="64591"/>
                    </a:lnTo>
                    <a:close/>
                    <a:moveTo>
                      <a:pt x="180931" y="20749"/>
                    </a:moveTo>
                    <a:cubicBezTo>
                      <a:pt x="158815" y="20749"/>
                      <a:pt x="137745" y="25231"/>
                      <a:pt x="118581" y="33337"/>
                    </a:cubicBezTo>
                    <a:lnTo>
                      <a:pt x="101838" y="44625"/>
                    </a:lnTo>
                    <a:lnTo>
                      <a:pt x="171483" y="44625"/>
                    </a:lnTo>
                    <a:lnTo>
                      <a:pt x="171483" y="167492"/>
                    </a:lnTo>
                    <a:lnTo>
                      <a:pt x="48616" y="167492"/>
                    </a:lnTo>
                    <a:lnTo>
                      <a:pt x="48616" y="95918"/>
                    </a:lnTo>
                    <a:lnTo>
                      <a:pt x="33337" y="118580"/>
                    </a:lnTo>
                    <a:cubicBezTo>
                      <a:pt x="25231" y="137744"/>
                      <a:pt x="20749" y="158814"/>
                      <a:pt x="20749" y="180930"/>
                    </a:cubicBezTo>
                    <a:cubicBezTo>
                      <a:pt x="20749" y="203047"/>
                      <a:pt x="25231" y="224116"/>
                      <a:pt x="33337" y="243280"/>
                    </a:cubicBezTo>
                    <a:lnTo>
                      <a:pt x="48616" y="265942"/>
                    </a:lnTo>
                    <a:lnTo>
                      <a:pt x="48616" y="194368"/>
                    </a:lnTo>
                    <a:lnTo>
                      <a:pt x="171483" y="194368"/>
                    </a:lnTo>
                    <a:lnTo>
                      <a:pt x="171483" y="317235"/>
                    </a:lnTo>
                    <a:lnTo>
                      <a:pt x="101838" y="317235"/>
                    </a:lnTo>
                    <a:lnTo>
                      <a:pt x="118581" y="328523"/>
                    </a:lnTo>
                    <a:cubicBezTo>
                      <a:pt x="137745" y="336629"/>
                      <a:pt x="158815" y="341111"/>
                      <a:pt x="180931" y="341111"/>
                    </a:cubicBezTo>
                    <a:cubicBezTo>
                      <a:pt x="203048" y="341111"/>
                      <a:pt x="224117" y="336629"/>
                      <a:pt x="243281" y="328523"/>
                    </a:cubicBezTo>
                    <a:lnTo>
                      <a:pt x="260024" y="317235"/>
                    </a:lnTo>
                    <a:lnTo>
                      <a:pt x="193752" y="317235"/>
                    </a:lnTo>
                    <a:lnTo>
                      <a:pt x="193752" y="194368"/>
                    </a:lnTo>
                    <a:lnTo>
                      <a:pt x="316618" y="194368"/>
                    </a:lnTo>
                    <a:lnTo>
                      <a:pt x="316618" y="260940"/>
                    </a:lnTo>
                    <a:lnTo>
                      <a:pt x="328525" y="243280"/>
                    </a:lnTo>
                    <a:cubicBezTo>
                      <a:pt x="336631" y="224116"/>
                      <a:pt x="341113" y="203047"/>
                      <a:pt x="341113" y="180930"/>
                    </a:cubicBezTo>
                    <a:cubicBezTo>
                      <a:pt x="341113" y="158814"/>
                      <a:pt x="336631" y="137744"/>
                      <a:pt x="328525" y="118580"/>
                    </a:cubicBezTo>
                    <a:lnTo>
                      <a:pt x="316618" y="100920"/>
                    </a:lnTo>
                    <a:lnTo>
                      <a:pt x="316618" y="167492"/>
                    </a:lnTo>
                    <a:lnTo>
                      <a:pt x="193752" y="167492"/>
                    </a:lnTo>
                    <a:lnTo>
                      <a:pt x="193752" y="44625"/>
                    </a:lnTo>
                    <a:lnTo>
                      <a:pt x="260024" y="44625"/>
                    </a:lnTo>
                    <a:lnTo>
                      <a:pt x="243281" y="33337"/>
                    </a:lnTo>
                    <a:cubicBezTo>
                      <a:pt x="224117" y="25231"/>
                      <a:pt x="203048" y="20749"/>
                      <a:pt x="180931" y="20749"/>
                    </a:cubicBezTo>
                    <a:close/>
                    <a:moveTo>
                      <a:pt x="180931" y="0"/>
                    </a:moveTo>
                    <a:cubicBezTo>
                      <a:pt x="280856" y="0"/>
                      <a:pt x="361862" y="81005"/>
                      <a:pt x="361862" y="180930"/>
                    </a:cubicBezTo>
                    <a:cubicBezTo>
                      <a:pt x="361862" y="280855"/>
                      <a:pt x="280856" y="361860"/>
                      <a:pt x="180931" y="361860"/>
                    </a:cubicBezTo>
                    <a:cubicBezTo>
                      <a:pt x="81006" y="361860"/>
                      <a:pt x="0" y="280855"/>
                      <a:pt x="0" y="180930"/>
                    </a:cubicBezTo>
                    <a:cubicBezTo>
                      <a:pt x="0" y="81005"/>
                      <a:pt x="81006" y="0"/>
                      <a:pt x="180931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" name="テキスト ボックス 51">
                <a:extLst>
                  <a:ext uri="{FF2B5EF4-FFF2-40B4-BE49-F238E27FC236}">
                    <a16:creationId xmlns:a16="http://schemas.microsoft.com/office/drawing/2014/main" id="{06EC826F-1A61-9857-F371-8F5E8117E97B}"/>
                  </a:ext>
                </a:extLst>
              </p:cNvPr>
              <p:cNvSpPr txBox="1"/>
              <p:nvPr/>
            </p:nvSpPr>
            <p:spPr>
              <a:xfrm>
                <a:off x="1084265" y="4450131"/>
                <a:ext cx="526035" cy="23184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千 円</a:t>
                </a:r>
              </a:p>
            </p:txBody>
          </p: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60923BFC-EBB1-8203-4173-61E753755C59}"/>
                  </a:ext>
                </a:extLst>
              </p:cNvPr>
              <p:cNvSpPr/>
              <p:nvPr/>
            </p:nvSpPr>
            <p:spPr>
              <a:xfrm>
                <a:off x="2343609" y="4697496"/>
                <a:ext cx="904416" cy="1102360"/>
              </a:xfrm>
              <a:custGeom>
                <a:avLst/>
                <a:gdLst>
                  <a:gd name="connsiteX0" fmla="*/ 452208 w 904416"/>
                  <a:gd name="connsiteY0" fmla="*/ 0 h 1102360"/>
                  <a:gd name="connsiteX1" fmla="*/ 628228 w 904416"/>
                  <a:gd name="connsiteY1" fmla="*/ 43314 h 1102360"/>
                  <a:gd name="connsiteX2" fmla="*/ 682597 w 904416"/>
                  <a:gd name="connsiteY2" fmla="*/ 79284 h 1102360"/>
                  <a:gd name="connsiteX3" fmla="*/ 698138 w 904416"/>
                  <a:gd name="connsiteY3" fmla="*/ 65213 h 1102360"/>
                  <a:gd name="connsiteX4" fmla="*/ 737252 w 904416"/>
                  <a:gd name="connsiteY4" fmla="*/ 54609 h 1102360"/>
                  <a:gd name="connsiteX5" fmla="*/ 837740 w 904416"/>
                  <a:gd name="connsiteY5" fmla="*/ 189547 h 1102360"/>
                  <a:gd name="connsiteX6" fmla="*/ 829843 w 904416"/>
                  <a:gd name="connsiteY6" fmla="*/ 242071 h 1102360"/>
                  <a:gd name="connsiteX7" fmla="*/ 828213 w 904416"/>
                  <a:gd name="connsiteY7" fmla="*/ 245317 h 1102360"/>
                  <a:gd name="connsiteX8" fmla="*/ 868879 w 904416"/>
                  <a:gd name="connsiteY8" fmla="*/ 336636 h 1102360"/>
                  <a:gd name="connsiteX9" fmla="*/ 904416 w 904416"/>
                  <a:gd name="connsiteY9" fmla="*/ 551180 h 1102360"/>
                  <a:gd name="connsiteX10" fmla="*/ 868879 w 904416"/>
                  <a:gd name="connsiteY10" fmla="*/ 765724 h 1102360"/>
                  <a:gd name="connsiteX11" fmla="*/ 830780 w 904416"/>
                  <a:gd name="connsiteY11" fmla="*/ 851280 h 1102360"/>
                  <a:gd name="connsiteX12" fmla="*/ 837740 w 904416"/>
                  <a:gd name="connsiteY12" fmla="*/ 897572 h 1102360"/>
                  <a:gd name="connsiteX13" fmla="*/ 737252 w 904416"/>
                  <a:gd name="connsiteY13" fmla="*/ 1032510 h 1102360"/>
                  <a:gd name="connsiteX14" fmla="*/ 698138 w 904416"/>
                  <a:gd name="connsiteY14" fmla="*/ 1021906 h 1102360"/>
                  <a:gd name="connsiteX15" fmla="*/ 692323 w 904416"/>
                  <a:gd name="connsiteY15" fmla="*/ 1016642 h 1102360"/>
                  <a:gd name="connsiteX16" fmla="*/ 628228 w 904416"/>
                  <a:gd name="connsiteY16" fmla="*/ 1059046 h 1102360"/>
                  <a:gd name="connsiteX17" fmla="*/ 452208 w 904416"/>
                  <a:gd name="connsiteY17" fmla="*/ 1102360 h 1102360"/>
                  <a:gd name="connsiteX18" fmla="*/ 276188 w 904416"/>
                  <a:gd name="connsiteY18" fmla="*/ 1059046 h 1102360"/>
                  <a:gd name="connsiteX19" fmla="*/ 209443 w 904416"/>
                  <a:gd name="connsiteY19" fmla="*/ 1014888 h 1102360"/>
                  <a:gd name="connsiteX20" fmla="*/ 201691 w 904416"/>
                  <a:gd name="connsiteY20" fmla="*/ 1021906 h 1102360"/>
                  <a:gd name="connsiteX21" fmla="*/ 162577 w 904416"/>
                  <a:gd name="connsiteY21" fmla="*/ 1032510 h 1102360"/>
                  <a:gd name="connsiteX22" fmla="*/ 62089 w 904416"/>
                  <a:gd name="connsiteY22" fmla="*/ 897572 h 1102360"/>
                  <a:gd name="connsiteX23" fmla="*/ 69986 w 904416"/>
                  <a:gd name="connsiteY23" fmla="*/ 845048 h 1102360"/>
                  <a:gd name="connsiteX24" fmla="*/ 70450 w 904416"/>
                  <a:gd name="connsiteY24" fmla="*/ 844125 h 1102360"/>
                  <a:gd name="connsiteX25" fmla="*/ 35537 w 904416"/>
                  <a:gd name="connsiteY25" fmla="*/ 765724 h 1102360"/>
                  <a:gd name="connsiteX26" fmla="*/ 0 w 904416"/>
                  <a:gd name="connsiteY26" fmla="*/ 551180 h 1102360"/>
                  <a:gd name="connsiteX27" fmla="*/ 35537 w 904416"/>
                  <a:gd name="connsiteY27" fmla="*/ 336636 h 1102360"/>
                  <a:gd name="connsiteX28" fmla="*/ 74046 w 904416"/>
                  <a:gd name="connsiteY28" fmla="*/ 250159 h 1102360"/>
                  <a:gd name="connsiteX29" fmla="*/ 69986 w 904416"/>
                  <a:gd name="connsiteY29" fmla="*/ 242071 h 1102360"/>
                  <a:gd name="connsiteX30" fmla="*/ 62089 w 904416"/>
                  <a:gd name="connsiteY30" fmla="*/ 189547 h 1102360"/>
                  <a:gd name="connsiteX31" fmla="*/ 162577 w 904416"/>
                  <a:gd name="connsiteY31" fmla="*/ 54609 h 1102360"/>
                  <a:gd name="connsiteX32" fmla="*/ 201691 w 904416"/>
                  <a:gd name="connsiteY32" fmla="*/ 65213 h 1102360"/>
                  <a:gd name="connsiteX33" fmla="*/ 219169 w 904416"/>
                  <a:gd name="connsiteY33" fmla="*/ 81037 h 1102360"/>
                  <a:gd name="connsiteX34" fmla="*/ 276188 w 904416"/>
                  <a:gd name="connsiteY34" fmla="*/ 43314 h 1102360"/>
                  <a:gd name="connsiteX35" fmla="*/ 452208 w 904416"/>
                  <a:gd name="connsiteY35" fmla="*/ 0 h 11023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904416" h="1102360">
                    <a:moveTo>
                      <a:pt x="452208" y="0"/>
                    </a:moveTo>
                    <a:cubicBezTo>
                      <a:pt x="514645" y="0"/>
                      <a:pt x="574126" y="15423"/>
                      <a:pt x="628228" y="43314"/>
                    </a:cubicBezTo>
                    <a:lnTo>
                      <a:pt x="682597" y="79284"/>
                    </a:lnTo>
                    <a:lnTo>
                      <a:pt x="698138" y="65213"/>
                    </a:lnTo>
                    <a:cubicBezTo>
                      <a:pt x="710160" y="58385"/>
                      <a:pt x="723378" y="54609"/>
                      <a:pt x="737252" y="54609"/>
                    </a:cubicBezTo>
                    <a:cubicBezTo>
                      <a:pt x="792750" y="54609"/>
                      <a:pt x="837740" y="115023"/>
                      <a:pt x="837740" y="189547"/>
                    </a:cubicBezTo>
                    <a:cubicBezTo>
                      <a:pt x="837740" y="208178"/>
                      <a:pt x="834928" y="225927"/>
                      <a:pt x="829843" y="242071"/>
                    </a:cubicBezTo>
                    <a:lnTo>
                      <a:pt x="828213" y="245317"/>
                    </a:lnTo>
                    <a:lnTo>
                      <a:pt x="868879" y="336636"/>
                    </a:lnTo>
                    <a:cubicBezTo>
                      <a:pt x="891762" y="402579"/>
                      <a:pt x="904416" y="475078"/>
                      <a:pt x="904416" y="551180"/>
                    </a:cubicBezTo>
                    <a:cubicBezTo>
                      <a:pt x="904416" y="627282"/>
                      <a:pt x="891762" y="699782"/>
                      <a:pt x="868879" y="765724"/>
                    </a:cubicBezTo>
                    <a:lnTo>
                      <a:pt x="830780" y="851280"/>
                    </a:lnTo>
                    <a:lnTo>
                      <a:pt x="837740" y="897572"/>
                    </a:lnTo>
                    <a:cubicBezTo>
                      <a:pt x="837740" y="972096"/>
                      <a:pt x="792750" y="1032510"/>
                      <a:pt x="737252" y="1032510"/>
                    </a:cubicBezTo>
                    <a:cubicBezTo>
                      <a:pt x="723378" y="1032510"/>
                      <a:pt x="710160" y="1028734"/>
                      <a:pt x="698138" y="1021906"/>
                    </a:cubicBezTo>
                    <a:lnTo>
                      <a:pt x="692323" y="1016642"/>
                    </a:lnTo>
                    <a:lnTo>
                      <a:pt x="628228" y="1059046"/>
                    </a:lnTo>
                    <a:cubicBezTo>
                      <a:pt x="574126" y="1086937"/>
                      <a:pt x="514645" y="1102360"/>
                      <a:pt x="452208" y="1102360"/>
                    </a:cubicBezTo>
                    <a:cubicBezTo>
                      <a:pt x="389771" y="1102360"/>
                      <a:pt x="330289" y="1086937"/>
                      <a:pt x="276188" y="1059046"/>
                    </a:cubicBezTo>
                    <a:lnTo>
                      <a:pt x="209443" y="1014888"/>
                    </a:lnTo>
                    <a:lnTo>
                      <a:pt x="201691" y="1021906"/>
                    </a:lnTo>
                    <a:cubicBezTo>
                      <a:pt x="189669" y="1028734"/>
                      <a:pt x="176451" y="1032510"/>
                      <a:pt x="162577" y="1032510"/>
                    </a:cubicBezTo>
                    <a:cubicBezTo>
                      <a:pt x="107079" y="1032510"/>
                      <a:pt x="62089" y="972096"/>
                      <a:pt x="62089" y="897572"/>
                    </a:cubicBezTo>
                    <a:cubicBezTo>
                      <a:pt x="62089" y="878941"/>
                      <a:pt x="64901" y="861192"/>
                      <a:pt x="69986" y="845048"/>
                    </a:cubicBezTo>
                    <a:lnTo>
                      <a:pt x="70450" y="844125"/>
                    </a:lnTo>
                    <a:lnTo>
                      <a:pt x="35537" y="765724"/>
                    </a:lnTo>
                    <a:cubicBezTo>
                      <a:pt x="12654" y="699782"/>
                      <a:pt x="0" y="627282"/>
                      <a:pt x="0" y="551180"/>
                    </a:cubicBezTo>
                    <a:cubicBezTo>
                      <a:pt x="0" y="475078"/>
                      <a:pt x="12654" y="402579"/>
                      <a:pt x="35537" y="336636"/>
                    </a:cubicBezTo>
                    <a:lnTo>
                      <a:pt x="74046" y="250159"/>
                    </a:lnTo>
                    <a:lnTo>
                      <a:pt x="69986" y="242071"/>
                    </a:lnTo>
                    <a:cubicBezTo>
                      <a:pt x="64901" y="225927"/>
                      <a:pt x="62089" y="208178"/>
                      <a:pt x="62089" y="189547"/>
                    </a:cubicBezTo>
                    <a:cubicBezTo>
                      <a:pt x="62089" y="115023"/>
                      <a:pt x="107079" y="54609"/>
                      <a:pt x="162577" y="54609"/>
                    </a:cubicBezTo>
                    <a:cubicBezTo>
                      <a:pt x="176451" y="54609"/>
                      <a:pt x="189669" y="58385"/>
                      <a:pt x="201691" y="65213"/>
                    </a:cubicBezTo>
                    <a:lnTo>
                      <a:pt x="219169" y="81037"/>
                    </a:lnTo>
                    <a:lnTo>
                      <a:pt x="276188" y="43314"/>
                    </a:lnTo>
                    <a:cubicBezTo>
                      <a:pt x="330289" y="15423"/>
                      <a:pt x="389771" y="0"/>
                      <a:pt x="452208" y="0"/>
                    </a:cubicBezTo>
                    <a:close/>
                  </a:path>
                </a:pathLst>
              </a:custGeom>
              <a:solidFill>
                <a:srgbClr val="FAE3C1"/>
              </a:solidFill>
              <a:ln w="12700" cap="flat" cmpd="sng" algn="ctr">
                <a:solidFill>
                  <a:srgbClr val="DDBB96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4" name="テキスト ボックス 53">
                <a:extLst>
                  <a:ext uri="{FF2B5EF4-FFF2-40B4-BE49-F238E27FC236}">
                    <a16:creationId xmlns:a16="http://schemas.microsoft.com/office/drawing/2014/main" id="{E9417E29-FA9F-4DA0-8E9B-C4C5B2C5FAFD}"/>
                  </a:ext>
                </a:extLst>
              </p:cNvPr>
              <p:cNvSpPr txBox="1"/>
              <p:nvPr/>
            </p:nvSpPr>
            <p:spPr>
              <a:xfrm>
                <a:off x="2364279" y="4534110"/>
                <a:ext cx="830300" cy="8425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 券</a:t>
                </a:r>
              </a:p>
            </p:txBody>
          </p:sp>
          <p:sp>
            <p:nvSpPr>
              <p:cNvPr id="69" name="テキスト ボックス 68">
                <a:extLst>
                  <a:ext uri="{FF2B5EF4-FFF2-40B4-BE49-F238E27FC236}">
                    <a16:creationId xmlns:a16="http://schemas.microsoft.com/office/drawing/2014/main" id="{06307D18-C291-5D35-B858-C3AF69303895}"/>
                  </a:ext>
                </a:extLst>
              </p:cNvPr>
              <p:cNvSpPr txBox="1"/>
              <p:nvPr/>
            </p:nvSpPr>
            <p:spPr>
              <a:xfrm>
                <a:off x="1473789" y="5483277"/>
                <a:ext cx="498512" cy="66733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2A3E4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</a:t>
                </a:r>
              </a:p>
            </p:txBody>
          </p:sp>
          <p:sp>
            <p:nvSpPr>
              <p:cNvPr id="70" name="テキスト ボックス 69">
                <a:extLst>
                  <a:ext uri="{FF2B5EF4-FFF2-40B4-BE49-F238E27FC236}">
                    <a16:creationId xmlns:a16="http://schemas.microsoft.com/office/drawing/2014/main" id="{A812E545-E774-C307-11B9-12AD10AF32CD}"/>
                  </a:ext>
                </a:extLst>
              </p:cNvPr>
              <p:cNvSpPr txBox="1"/>
              <p:nvPr/>
            </p:nvSpPr>
            <p:spPr>
              <a:xfrm>
                <a:off x="3343238" y="6072576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71" name="テキスト ボックス 70">
                <a:extLst>
                  <a:ext uri="{FF2B5EF4-FFF2-40B4-BE49-F238E27FC236}">
                    <a16:creationId xmlns:a16="http://schemas.microsoft.com/office/drawing/2014/main" id="{AAB3515F-ADD8-4548-3EAF-BA8E5D4D40FF}"/>
                  </a:ext>
                </a:extLst>
              </p:cNvPr>
              <p:cNvSpPr txBox="1"/>
              <p:nvPr/>
            </p:nvSpPr>
            <p:spPr>
              <a:xfrm>
                <a:off x="1384263" y="4754951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72" name="テキスト ボックス 71">
                <a:extLst>
                  <a:ext uri="{FF2B5EF4-FFF2-40B4-BE49-F238E27FC236}">
                    <a16:creationId xmlns:a16="http://schemas.microsoft.com/office/drawing/2014/main" id="{F661F1C8-7A07-62DD-A258-EC9191B6404A}"/>
                  </a:ext>
                </a:extLst>
              </p:cNvPr>
              <p:cNvSpPr txBox="1"/>
              <p:nvPr/>
            </p:nvSpPr>
            <p:spPr>
              <a:xfrm>
                <a:off x="1295400" y="5022383"/>
                <a:ext cx="834340" cy="39457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 w="6350">
                      <a:solidFill>
                        <a:prstClr val="black"/>
                      </a:solidFill>
                    </a:ln>
                    <a:solidFill>
                      <a:srgbClr val="2C4242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</a:t>
                </a:r>
                <a:endParaRPr kumimoji="0" lang="ja-JP" altLang="en-US" sz="1800" b="0" i="0" u="none" strike="noStrike" kern="0" cap="none" spc="0" normalizeH="0" baseline="0" noProof="0" dirty="0">
                  <a:ln w="6350">
                    <a:solidFill>
                      <a:prstClr val="black"/>
                    </a:solidFill>
                  </a:ln>
                  <a:solidFill>
                    <a:srgbClr val="2C4242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73" name="四角形: 角を丸くする 72">
                <a:extLst>
                  <a:ext uri="{FF2B5EF4-FFF2-40B4-BE49-F238E27FC236}">
                    <a16:creationId xmlns:a16="http://schemas.microsoft.com/office/drawing/2014/main" id="{42A6F965-F2F5-3622-E36F-7AB6C8757008}"/>
                  </a:ext>
                </a:extLst>
              </p:cNvPr>
              <p:cNvSpPr/>
              <p:nvPr/>
            </p:nvSpPr>
            <p:spPr>
              <a:xfrm>
                <a:off x="1286523" y="5716101"/>
                <a:ext cx="495504" cy="432676"/>
              </a:xfrm>
              <a:prstGeom prst="roundRect">
                <a:avLst>
                  <a:gd name="adj" fmla="val 38681"/>
                </a:avLst>
              </a:prstGeom>
              <a:solidFill>
                <a:srgbClr val="76818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74" name="グループ化 73">
                <a:extLst>
                  <a:ext uri="{FF2B5EF4-FFF2-40B4-BE49-F238E27FC236}">
                    <a16:creationId xmlns:a16="http://schemas.microsoft.com/office/drawing/2014/main" id="{BEDDDFEB-A2B5-0843-BE07-B4FBB0E8D54F}"/>
                  </a:ext>
                </a:extLst>
              </p:cNvPr>
              <p:cNvGrpSpPr/>
              <p:nvPr/>
            </p:nvGrpSpPr>
            <p:grpSpPr>
              <a:xfrm>
                <a:off x="2562779" y="6072576"/>
                <a:ext cx="151968" cy="143109"/>
                <a:chOff x="2946496" y="6134107"/>
                <a:chExt cx="184132" cy="164299"/>
              </a:xfrm>
            </p:grpSpPr>
            <p:sp>
              <p:nvSpPr>
                <p:cNvPr id="299" name="フリーフォーム: 図形 298">
                  <a:extLst>
                    <a:ext uri="{FF2B5EF4-FFF2-40B4-BE49-F238E27FC236}">
                      <a16:creationId xmlns:a16="http://schemas.microsoft.com/office/drawing/2014/main" id="{2736C926-7578-DF4A-11C7-FE3EBB2E7D98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00" name="フリーフォーム: 図形 299">
                  <a:extLst>
                    <a:ext uri="{FF2B5EF4-FFF2-40B4-BE49-F238E27FC236}">
                      <a16:creationId xmlns:a16="http://schemas.microsoft.com/office/drawing/2014/main" id="{D1C9417C-B607-61DC-031B-FAC77729F708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75" name="グループ化 74">
                <a:extLst>
                  <a:ext uri="{FF2B5EF4-FFF2-40B4-BE49-F238E27FC236}">
                    <a16:creationId xmlns:a16="http://schemas.microsoft.com/office/drawing/2014/main" id="{64F6E118-8296-BA5E-EA06-963174B26041}"/>
                  </a:ext>
                </a:extLst>
              </p:cNvPr>
              <p:cNvGrpSpPr/>
              <p:nvPr/>
            </p:nvGrpSpPr>
            <p:grpSpPr>
              <a:xfrm rot="1533101">
                <a:off x="2660119" y="6003398"/>
                <a:ext cx="167096" cy="134150"/>
                <a:chOff x="2946496" y="6134107"/>
                <a:chExt cx="184132" cy="164299"/>
              </a:xfrm>
            </p:grpSpPr>
            <p:sp>
              <p:nvSpPr>
                <p:cNvPr id="297" name="フリーフォーム: 図形 296">
                  <a:extLst>
                    <a:ext uri="{FF2B5EF4-FFF2-40B4-BE49-F238E27FC236}">
                      <a16:creationId xmlns:a16="http://schemas.microsoft.com/office/drawing/2014/main" id="{A6117A5E-0A36-C781-E1CE-243ACE8C9CC7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98" name="フリーフォーム: 図形 297">
                  <a:extLst>
                    <a:ext uri="{FF2B5EF4-FFF2-40B4-BE49-F238E27FC236}">
                      <a16:creationId xmlns:a16="http://schemas.microsoft.com/office/drawing/2014/main" id="{1DF260CC-F481-982F-2EBE-1D86AACB9125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76" name="グループ化 75">
                <a:extLst>
                  <a:ext uri="{FF2B5EF4-FFF2-40B4-BE49-F238E27FC236}">
                    <a16:creationId xmlns:a16="http://schemas.microsoft.com/office/drawing/2014/main" id="{0E3C5EF0-970E-B34C-C560-A5592EB76CFA}"/>
                  </a:ext>
                </a:extLst>
              </p:cNvPr>
              <p:cNvGrpSpPr/>
              <p:nvPr/>
            </p:nvGrpSpPr>
            <p:grpSpPr>
              <a:xfrm rot="1533101">
                <a:off x="2750607" y="6074834"/>
                <a:ext cx="167096" cy="134150"/>
                <a:chOff x="2946496" y="6134107"/>
                <a:chExt cx="184132" cy="164299"/>
              </a:xfrm>
            </p:grpSpPr>
            <p:sp>
              <p:nvSpPr>
                <p:cNvPr id="295" name="フリーフォーム: 図形 294">
                  <a:extLst>
                    <a:ext uri="{FF2B5EF4-FFF2-40B4-BE49-F238E27FC236}">
                      <a16:creationId xmlns:a16="http://schemas.microsoft.com/office/drawing/2014/main" id="{B12AAF82-7D38-4B3A-8BFC-A723672910A5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96" name="フリーフォーム: 図形 295">
                  <a:extLst>
                    <a:ext uri="{FF2B5EF4-FFF2-40B4-BE49-F238E27FC236}">
                      <a16:creationId xmlns:a16="http://schemas.microsoft.com/office/drawing/2014/main" id="{0542C030-7390-2186-21F4-59ED7AC0CAEB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77" name="グループ化 76">
                <a:extLst>
                  <a:ext uri="{FF2B5EF4-FFF2-40B4-BE49-F238E27FC236}">
                    <a16:creationId xmlns:a16="http://schemas.microsoft.com/office/drawing/2014/main" id="{928AB5F3-60C3-3362-7444-C8623C375387}"/>
                  </a:ext>
                </a:extLst>
              </p:cNvPr>
              <p:cNvGrpSpPr/>
              <p:nvPr/>
            </p:nvGrpSpPr>
            <p:grpSpPr>
              <a:xfrm rot="1533101">
                <a:off x="2853001" y="6003396"/>
                <a:ext cx="167096" cy="134150"/>
                <a:chOff x="2946496" y="6134107"/>
                <a:chExt cx="184132" cy="164299"/>
              </a:xfrm>
            </p:grpSpPr>
            <p:sp>
              <p:nvSpPr>
                <p:cNvPr id="293" name="フリーフォーム: 図形 292">
                  <a:extLst>
                    <a:ext uri="{FF2B5EF4-FFF2-40B4-BE49-F238E27FC236}">
                      <a16:creationId xmlns:a16="http://schemas.microsoft.com/office/drawing/2014/main" id="{32AA1C3B-D977-28C5-309A-A3A844202B5A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94" name="フリーフォーム: 図形 293">
                  <a:extLst>
                    <a:ext uri="{FF2B5EF4-FFF2-40B4-BE49-F238E27FC236}">
                      <a16:creationId xmlns:a16="http://schemas.microsoft.com/office/drawing/2014/main" id="{7F31C06B-E763-E85B-146F-BEA91CB8B6D9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78" name="グループ化 77">
                <a:extLst>
                  <a:ext uri="{FF2B5EF4-FFF2-40B4-BE49-F238E27FC236}">
                    <a16:creationId xmlns:a16="http://schemas.microsoft.com/office/drawing/2014/main" id="{FC87184D-9B08-54BD-3B85-531B7256ECED}"/>
                  </a:ext>
                </a:extLst>
              </p:cNvPr>
              <p:cNvGrpSpPr/>
              <p:nvPr/>
            </p:nvGrpSpPr>
            <p:grpSpPr>
              <a:xfrm>
                <a:off x="2981879" y="6091626"/>
                <a:ext cx="151968" cy="143109"/>
                <a:chOff x="2946496" y="6134107"/>
                <a:chExt cx="184132" cy="164299"/>
              </a:xfrm>
            </p:grpSpPr>
            <p:sp>
              <p:nvSpPr>
                <p:cNvPr id="291" name="フリーフォーム: 図形 290">
                  <a:extLst>
                    <a:ext uri="{FF2B5EF4-FFF2-40B4-BE49-F238E27FC236}">
                      <a16:creationId xmlns:a16="http://schemas.microsoft.com/office/drawing/2014/main" id="{D0D3344C-44DD-DE0C-2529-91905DFE1DCC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92" name="フリーフォーム: 図形 291">
                  <a:extLst>
                    <a:ext uri="{FF2B5EF4-FFF2-40B4-BE49-F238E27FC236}">
                      <a16:creationId xmlns:a16="http://schemas.microsoft.com/office/drawing/2014/main" id="{F7F8E9E5-31DF-28E6-97AA-D0A10D60AC38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79" name="グループ化 78">
                <a:extLst>
                  <a:ext uri="{FF2B5EF4-FFF2-40B4-BE49-F238E27FC236}">
                    <a16:creationId xmlns:a16="http://schemas.microsoft.com/office/drawing/2014/main" id="{6CD200BA-166D-5809-E9E1-B649B01BB8C5}"/>
                  </a:ext>
                </a:extLst>
              </p:cNvPr>
              <p:cNvGrpSpPr/>
              <p:nvPr/>
            </p:nvGrpSpPr>
            <p:grpSpPr>
              <a:xfrm>
                <a:off x="2860435" y="6094007"/>
                <a:ext cx="151968" cy="143109"/>
                <a:chOff x="2946496" y="6134107"/>
                <a:chExt cx="184132" cy="164299"/>
              </a:xfrm>
            </p:grpSpPr>
            <p:sp>
              <p:nvSpPr>
                <p:cNvPr id="289" name="フリーフォーム: 図形 288">
                  <a:extLst>
                    <a:ext uri="{FF2B5EF4-FFF2-40B4-BE49-F238E27FC236}">
                      <a16:creationId xmlns:a16="http://schemas.microsoft.com/office/drawing/2014/main" id="{EB7CFB79-D212-7C08-8965-8F69613B0547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90" name="フリーフォーム: 図形 289">
                  <a:extLst>
                    <a:ext uri="{FF2B5EF4-FFF2-40B4-BE49-F238E27FC236}">
                      <a16:creationId xmlns:a16="http://schemas.microsoft.com/office/drawing/2014/main" id="{EE9A59EF-9CCB-EBC6-EE6B-440CDAB79832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F0EDC750-1004-B630-360C-291C52F2999F}"/>
                  </a:ext>
                </a:extLst>
              </p:cNvPr>
              <p:cNvSpPr/>
              <p:nvPr/>
            </p:nvSpPr>
            <p:spPr>
              <a:xfrm>
                <a:off x="2469205" y="6131409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1" name="楕円 80">
                <a:extLst>
                  <a:ext uri="{FF2B5EF4-FFF2-40B4-BE49-F238E27FC236}">
                    <a16:creationId xmlns:a16="http://schemas.microsoft.com/office/drawing/2014/main" id="{BBE7E40D-8AB7-8C89-DA4C-3B034839EC36}"/>
                  </a:ext>
                </a:extLst>
              </p:cNvPr>
              <p:cNvSpPr/>
              <p:nvPr/>
            </p:nvSpPr>
            <p:spPr>
              <a:xfrm>
                <a:off x="2430268" y="6177518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8A4C1FA9-102C-E845-6B97-C680FD8D4F53}"/>
                  </a:ext>
                </a:extLst>
              </p:cNvPr>
              <p:cNvSpPr/>
              <p:nvPr/>
            </p:nvSpPr>
            <p:spPr>
              <a:xfrm rot="20124738">
                <a:off x="2507728" y="6209914"/>
                <a:ext cx="92112" cy="52697"/>
              </a:xfrm>
              <a:prstGeom prst="ellipse">
                <a:avLst/>
              </a:prstGeom>
              <a:solidFill>
                <a:srgbClr val="D9DEDF"/>
              </a:solidFill>
              <a:ln w="6350" cap="flat" cmpd="sng" algn="ctr">
                <a:solidFill>
                  <a:srgbClr val="675472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83" name="グループ化 82">
                <a:extLst>
                  <a:ext uri="{FF2B5EF4-FFF2-40B4-BE49-F238E27FC236}">
                    <a16:creationId xmlns:a16="http://schemas.microsoft.com/office/drawing/2014/main" id="{666F91B1-B0FA-BB35-0DF6-27364DE627AD}"/>
                  </a:ext>
                </a:extLst>
              </p:cNvPr>
              <p:cNvGrpSpPr/>
              <p:nvPr/>
            </p:nvGrpSpPr>
            <p:grpSpPr>
              <a:xfrm rot="20247768">
                <a:off x="2665949" y="6109440"/>
                <a:ext cx="139441" cy="134150"/>
                <a:chOff x="2946496" y="6134107"/>
                <a:chExt cx="184132" cy="164299"/>
              </a:xfrm>
            </p:grpSpPr>
            <p:sp>
              <p:nvSpPr>
                <p:cNvPr id="287" name="フリーフォーム: 図形 286">
                  <a:extLst>
                    <a:ext uri="{FF2B5EF4-FFF2-40B4-BE49-F238E27FC236}">
                      <a16:creationId xmlns:a16="http://schemas.microsoft.com/office/drawing/2014/main" id="{A4369F3A-65C0-01C2-4350-A9AFE28C6851}"/>
                    </a:ext>
                  </a:extLst>
                </p:cNvPr>
                <p:cNvSpPr/>
                <p:nvPr/>
              </p:nvSpPr>
              <p:spPr>
                <a:xfrm>
                  <a:off x="2946496" y="6134107"/>
                  <a:ext cx="184132" cy="16429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D9DEDF"/>
                </a:solidFill>
                <a:ln w="6350" cap="flat" cmpd="sng" algn="ctr">
                  <a:solidFill>
                    <a:srgbClr val="675472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88" name="フリーフォーム: 図形 287">
                  <a:extLst>
                    <a:ext uri="{FF2B5EF4-FFF2-40B4-BE49-F238E27FC236}">
                      <a16:creationId xmlns:a16="http://schemas.microsoft.com/office/drawing/2014/main" id="{5091D372-A8EF-B68B-9BC2-5BDEA64DF65B}"/>
                    </a:ext>
                  </a:extLst>
                </p:cNvPr>
                <p:cNvSpPr/>
                <p:nvPr/>
              </p:nvSpPr>
              <p:spPr>
                <a:xfrm>
                  <a:off x="3011815" y="6181872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2A3E40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0CD0DA97-7083-90DE-8BA3-1DF9788BEE1C}"/>
                  </a:ext>
                </a:extLst>
              </p:cNvPr>
              <p:cNvSpPr/>
              <p:nvPr/>
            </p:nvSpPr>
            <p:spPr>
              <a:xfrm>
                <a:off x="3552825" y="6201460"/>
                <a:ext cx="1012078" cy="65882"/>
              </a:xfrm>
              <a:custGeom>
                <a:avLst/>
                <a:gdLst>
                  <a:gd name="connsiteX0" fmla="*/ 32941 w 1012078"/>
                  <a:gd name="connsiteY0" fmla="*/ 0 h 65882"/>
                  <a:gd name="connsiteX1" fmla="*/ 56234 w 1012078"/>
                  <a:gd name="connsiteY1" fmla="*/ 9648 h 65882"/>
                  <a:gd name="connsiteX2" fmla="*/ 60688 w 1012078"/>
                  <a:gd name="connsiteY2" fmla="*/ 20401 h 65882"/>
                  <a:gd name="connsiteX3" fmla="*/ 87495 w 1012078"/>
                  <a:gd name="connsiteY3" fmla="*/ 14937 h 65882"/>
                  <a:gd name="connsiteX4" fmla="*/ 177329 w 1012078"/>
                  <a:gd name="connsiteY4" fmla="*/ 21040 h 65882"/>
                  <a:gd name="connsiteX5" fmla="*/ 199787 w 1012078"/>
                  <a:gd name="connsiteY5" fmla="*/ 14842 h 65882"/>
                  <a:gd name="connsiteX6" fmla="*/ 267162 w 1012078"/>
                  <a:gd name="connsiteY6" fmla="*/ 27143 h 65882"/>
                  <a:gd name="connsiteX7" fmla="*/ 296500 w 1012078"/>
                  <a:gd name="connsiteY7" fmla="*/ 21164 h 65882"/>
                  <a:gd name="connsiteX8" fmla="*/ 296500 w 1012078"/>
                  <a:gd name="connsiteY8" fmla="*/ 21040 h 65882"/>
                  <a:gd name="connsiteX9" fmla="*/ 416279 w 1012078"/>
                  <a:gd name="connsiteY9" fmla="*/ 21040 h 65882"/>
                  <a:gd name="connsiteX10" fmla="*/ 438737 w 1012078"/>
                  <a:gd name="connsiteY10" fmla="*/ 14842 h 65882"/>
                  <a:gd name="connsiteX11" fmla="*/ 506112 w 1012078"/>
                  <a:gd name="connsiteY11" fmla="*/ 27143 h 65882"/>
                  <a:gd name="connsiteX12" fmla="*/ 533572 w 1012078"/>
                  <a:gd name="connsiteY12" fmla="*/ 21547 h 65882"/>
                  <a:gd name="connsiteX13" fmla="*/ 533572 w 1012078"/>
                  <a:gd name="connsiteY13" fmla="*/ 21040 h 65882"/>
                  <a:gd name="connsiteX14" fmla="*/ 563516 w 1012078"/>
                  <a:gd name="connsiteY14" fmla="*/ 14937 h 65882"/>
                  <a:gd name="connsiteX15" fmla="*/ 653351 w 1012078"/>
                  <a:gd name="connsiteY15" fmla="*/ 21040 h 65882"/>
                  <a:gd name="connsiteX16" fmla="*/ 743183 w 1012078"/>
                  <a:gd name="connsiteY16" fmla="*/ 27143 h 65882"/>
                  <a:gd name="connsiteX17" fmla="*/ 772522 w 1012078"/>
                  <a:gd name="connsiteY17" fmla="*/ 21164 h 65882"/>
                  <a:gd name="connsiteX18" fmla="*/ 772522 w 1012078"/>
                  <a:gd name="connsiteY18" fmla="*/ 21040 h 65882"/>
                  <a:gd name="connsiteX19" fmla="*/ 892301 w 1012078"/>
                  <a:gd name="connsiteY19" fmla="*/ 21040 h 65882"/>
                  <a:gd name="connsiteX20" fmla="*/ 1012078 w 1012078"/>
                  <a:gd name="connsiteY20" fmla="*/ 21040 h 65882"/>
                  <a:gd name="connsiteX21" fmla="*/ 1012078 w 1012078"/>
                  <a:gd name="connsiteY21" fmla="*/ 59140 h 65882"/>
                  <a:gd name="connsiteX22" fmla="*/ 892301 w 1012078"/>
                  <a:gd name="connsiteY22" fmla="*/ 59140 h 65882"/>
                  <a:gd name="connsiteX23" fmla="*/ 772522 w 1012078"/>
                  <a:gd name="connsiteY23" fmla="*/ 59140 h 65882"/>
                  <a:gd name="connsiteX24" fmla="*/ 772522 w 1012078"/>
                  <a:gd name="connsiteY24" fmla="*/ 59264 h 65882"/>
                  <a:gd name="connsiteX25" fmla="*/ 743183 w 1012078"/>
                  <a:gd name="connsiteY25" fmla="*/ 65243 h 65882"/>
                  <a:gd name="connsiteX26" fmla="*/ 653351 w 1012078"/>
                  <a:gd name="connsiteY26" fmla="*/ 59140 h 65882"/>
                  <a:gd name="connsiteX27" fmla="*/ 563516 w 1012078"/>
                  <a:gd name="connsiteY27" fmla="*/ 53037 h 65882"/>
                  <a:gd name="connsiteX28" fmla="*/ 533572 w 1012078"/>
                  <a:gd name="connsiteY28" fmla="*/ 59140 h 65882"/>
                  <a:gd name="connsiteX29" fmla="*/ 533572 w 1012078"/>
                  <a:gd name="connsiteY29" fmla="*/ 59647 h 65882"/>
                  <a:gd name="connsiteX30" fmla="*/ 506112 w 1012078"/>
                  <a:gd name="connsiteY30" fmla="*/ 65243 h 65882"/>
                  <a:gd name="connsiteX31" fmla="*/ 416279 w 1012078"/>
                  <a:gd name="connsiteY31" fmla="*/ 59140 h 65882"/>
                  <a:gd name="connsiteX32" fmla="*/ 296500 w 1012078"/>
                  <a:gd name="connsiteY32" fmla="*/ 59140 h 65882"/>
                  <a:gd name="connsiteX33" fmla="*/ 296500 w 1012078"/>
                  <a:gd name="connsiteY33" fmla="*/ 59264 h 65882"/>
                  <a:gd name="connsiteX34" fmla="*/ 267162 w 1012078"/>
                  <a:gd name="connsiteY34" fmla="*/ 65243 h 65882"/>
                  <a:gd name="connsiteX35" fmla="*/ 199787 w 1012078"/>
                  <a:gd name="connsiteY35" fmla="*/ 52942 h 65882"/>
                  <a:gd name="connsiteX36" fmla="*/ 177329 w 1012078"/>
                  <a:gd name="connsiteY36" fmla="*/ 59140 h 65882"/>
                  <a:gd name="connsiteX37" fmla="*/ 87495 w 1012078"/>
                  <a:gd name="connsiteY37" fmla="*/ 53037 h 65882"/>
                  <a:gd name="connsiteX38" fmla="*/ 57550 w 1012078"/>
                  <a:gd name="connsiteY38" fmla="*/ 59140 h 65882"/>
                  <a:gd name="connsiteX39" fmla="*/ 57550 w 1012078"/>
                  <a:gd name="connsiteY39" fmla="*/ 53057 h 65882"/>
                  <a:gd name="connsiteX40" fmla="*/ 56234 w 1012078"/>
                  <a:gd name="connsiteY40" fmla="*/ 56234 h 65882"/>
                  <a:gd name="connsiteX41" fmla="*/ 32941 w 1012078"/>
                  <a:gd name="connsiteY41" fmla="*/ 65882 h 65882"/>
                  <a:gd name="connsiteX42" fmla="*/ 0 w 1012078"/>
                  <a:gd name="connsiteY42" fmla="*/ 32941 h 65882"/>
                  <a:gd name="connsiteX43" fmla="*/ 32941 w 1012078"/>
                  <a:gd name="connsiteY43" fmla="*/ 0 h 658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1012078" h="65882">
                    <a:moveTo>
                      <a:pt x="32941" y="0"/>
                    </a:moveTo>
                    <a:cubicBezTo>
                      <a:pt x="42037" y="0"/>
                      <a:pt x="50273" y="3687"/>
                      <a:pt x="56234" y="9648"/>
                    </a:cubicBezTo>
                    <a:lnTo>
                      <a:pt x="60688" y="20401"/>
                    </a:lnTo>
                    <a:lnTo>
                      <a:pt x="87495" y="14937"/>
                    </a:lnTo>
                    <a:cubicBezTo>
                      <a:pt x="117440" y="16971"/>
                      <a:pt x="147384" y="37314"/>
                      <a:pt x="177329" y="21040"/>
                    </a:cubicBezTo>
                    <a:cubicBezTo>
                      <a:pt x="184814" y="16972"/>
                      <a:pt x="192301" y="15192"/>
                      <a:pt x="199787" y="14842"/>
                    </a:cubicBezTo>
                    <a:cubicBezTo>
                      <a:pt x="222244" y="13793"/>
                      <a:pt x="244704" y="25617"/>
                      <a:pt x="267162" y="27143"/>
                    </a:cubicBezTo>
                    <a:lnTo>
                      <a:pt x="296500" y="21164"/>
                    </a:lnTo>
                    <a:lnTo>
                      <a:pt x="296500" y="21040"/>
                    </a:lnTo>
                    <a:cubicBezTo>
                      <a:pt x="336427" y="-659"/>
                      <a:pt x="376353" y="42738"/>
                      <a:pt x="416279" y="21040"/>
                    </a:cubicBezTo>
                    <a:cubicBezTo>
                      <a:pt x="423765" y="16972"/>
                      <a:pt x="431251" y="15192"/>
                      <a:pt x="438737" y="14842"/>
                    </a:cubicBezTo>
                    <a:cubicBezTo>
                      <a:pt x="461195" y="13793"/>
                      <a:pt x="483653" y="25617"/>
                      <a:pt x="506112" y="27143"/>
                    </a:cubicBezTo>
                    <a:lnTo>
                      <a:pt x="533572" y="21547"/>
                    </a:lnTo>
                    <a:lnTo>
                      <a:pt x="533572" y="21040"/>
                    </a:lnTo>
                    <a:cubicBezTo>
                      <a:pt x="543553" y="15616"/>
                      <a:pt x="553535" y="14259"/>
                      <a:pt x="563516" y="14937"/>
                    </a:cubicBezTo>
                    <a:cubicBezTo>
                      <a:pt x="593461" y="16971"/>
                      <a:pt x="623406" y="37314"/>
                      <a:pt x="653351" y="21040"/>
                    </a:cubicBezTo>
                    <a:cubicBezTo>
                      <a:pt x="683294" y="4766"/>
                      <a:pt x="713239" y="25108"/>
                      <a:pt x="743183" y="27143"/>
                    </a:cubicBezTo>
                    <a:lnTo>
                      <a:pt x="772522" y="21164"/>
                    </a:lnTo>
                    <a:lnTo>
                      <a:pt x="772522" y="21040"/>
                    </a:lnTo>
                    <a:cubicBezTo>
                      <a:pt x="812448" y="-659"/>
                      <a:pt x="852374" y="42738"/>
                      <a:pt x="892301" y="21040"/>
                    </a:cubicBezTo>
                    <a:cubicBezTo>
                      <a:pt x="932226" y="-659"/>
                      <a:pt x="972152" y="42738"/>
                      <a:pt x="1012078" y="21040"/>
                    </a:cubicBezTo>
                    <a:lnTo>
                      <a:pt x="1012078" y="59140"/>
                    </a:lnTo>
                    <a:cubicBezTo>
                      <a:pt x="972152" y="80838"/>
                      <a:pt x="932226" y="37441"/>
                      <a:pt x="892301" y="59140"/>
                    </a:cubicBezTo>
                    <a:cubicBezTo>
                      <a:pt x="852374" y="80838"/>
                      <a:pt x="812448" y="37441"/>
                      <a:pt x="772522" y="59140"/>
                    </a:cubicBezTo>
                    <a:lnTo>
                      <a:pt x="772522" y="59264"/>
                    </a:lnTo>
                    <a:lnTo>
                      <a:pt x="743183" y="65243"/>
                    </a:lnTo>
                    <a:cubicBezTo>
                      <a:pt x="713239" y="63208"/>
                      <a:pt x="683294" y="42866"/>
                      <a:pt x="653351" y="59140"/>
                    </a:cubicBezTo>
                    <a:cubicBezTo>
                      <a:pt x="623406" y="75414"/>
                      <a:pt x="593461" y="55071"/>
                      <a:pt x="563516" y="53037"/>
                    </a:cubicBezTo>
                    <a:cubicBezTo>
                      <a:pt x="553535" y="52359"/>
                      <a:pt x="543553" y="53716"/>
                      <a:pt x="533572" y="59140"/>
                    </a:cubicBezTo>
                    <a:lnTo>
                      <a:pt x="533572" y="59647"/>
                    </a:lnTo>
                    <a:lnTo>
                      <a:pt x="506112" y="65243"/>
                    </a:lnTo>
                    <a:cubicBezTo>
                      <a:pt x="476167" y="63208"/>
                      <a:pt x="446223" y="42866"/>
                      <a:pt x="416279" y="59140"/>
                    </a:cubicBezTo>
                    <a:cubicBezTo>
                      <a:pt x="376353" y="80838"/>
                      <a:pt x="336427" y="37441"/>
                      <a:pt x="296500" y="59140"/>
                    </a:cubicBezTo>
                    <a:lnTo>
                      <a:pt x="296500" y="59264"/>
                    </a:lnTo>
                    <a:lnTo>
                      <a:pt x="267162" y="65243"/>
                    </a:lnTo>
                    <a:cubicBezTo>
                      <a:pt x="244704" y="63717"/>
                      <a:pt x="222244" y="51893"/>
                      <a:pt x="199787" y="52942"/>
                    </a:cubicBezTo>
                    <a:cubicBezTo>
                      <a:pt x="192301" y="53292"/>
                      <a:pt x="184814" y="55072"/>
                      <a:pt x="177329" y="59140"/>
                    </a:cubicBezTo>
                    <a:cubicBezTo>
                      <a:pt x="147384" y="75414"/>
                      <a:pt x="117440" y="55071"/>
                      <a:pt x="87495" y="53037"/>
                    </a:cubicBezTo>
                    <a:cubicBezTo>
                      <a:pt x="77513" y="52359"/>
                      <a:pt x="67532" y="53716"/>
                      <a:pt x="57550" y="59140"/>
                    </a:cubicBezTo>
                    <a:lnTo>
                      <a:pt x="57550" y="53057"/>
                    </a:lnTo>
                    <a:lnTo>
                      <a:pt x="56234" y="56234"/>
                    </a:lnTo>
                    <a:cubicBezTo>
                      <a:pt x="50273" y="62195"/>
                      <a:pt x="42037" y="65882"/>
                      <a:pt x="32941" y="65882"/>
                    </a:cubicBezTo>
                    <a:cubicBezTo>
                      <a:pt x="14748" y="65882"/>
                      <a:pt x="0" y="51134"/>
                      <a:pt x="0" y="32941"/>
                    </a:cubicBezTo>
                    <a:cubicBezTo>
                      <a:pt x="0" y="14748"/>
                      <a:pt x="14748" y="0"/>
                      <a:pt x="32941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6EAA5FA4-A76B-D659-36CF-76A7856DBA25}"/>
                  </a:ext>
                </a:extLst>
              </p:cNvPr>
              <p:cNvSpPr/>
              <p:nvPr/>
            </p:nvSpPr>
            <p:spPr>
              <a:xfrm>
                <a:off x="1674464" y="4453123"/>
                <a:ext cx="2097957" cy="226222"/>
              </a:xfrm>
              <a:custGeom>
                <a:avLst/>
                <a:gdLst>
                  <a:gd name="connsiteX0" fmla="*/ 440258 w 2097957"/>
                  <a:gd name="connsiteY0" fmla="*/ 0 h 226222"/>
                  <a:gd name="connsiteX1" fmla="*/ 540965 w 2097957"/>
                  <a:gd name="connsiteY1" fmla="*/ 33129 h 226222"/>
                  <a:gd name="connsiteX2" fmla="*/ 560257 w 2097957"/>
                  <a:gd name="connsiteY2" fmla="*/ 55853 h 226222"/>
                  <a:gd name="connsiteX3" fmla="*/ 625185 w 2097957"/>
                  <a:gd name="connsiteY3" fmla="*/ 42256 h 226222"/>
                  <a:gd name="connsiteX4" fmla="*/ 1108759 w 2097957"/>
                  <a:gd name="connsiteY4" fmla="*/ 13977 h 226222"/>
                  <a:gd name="connsiteX5" fmla="*/ 1592334 w 2097957"/>
                  <a:gd name="connsiteY5" fmla="*/ 42256 h 226222"/>
                  <a:gd name="connsiteX6" fmla="*/ 1651594 w 2097957"/>
                  <a:gd name="connsiteY6" fmla="*/ 54665 h 226222"/>
                  <a:gd name="connsiteX7" fmla="*/ 1669876 w 2097957"/>
                  <a:gd name="connsiteY7" fmla="*/ 33130 h 226222"/>
                  <a:gd name="connsiteX8" fmla="*/ 1770584 w 2097957"/>
                  <a:gd name="connsiteY8" fmla="*/ 0 h 226222"/>
                  <a:gd name="connsiteX9" fmla="*/ 1871291 w 2097957"/>
                  <a:gd name="connsiteY9" fmla="*/ 33130 h 226222"/>
                  <a:gd name="connsiteX10" fmla="*/ 1884183 w 2097957"/>
                  <a:gd name="connsiteY10" fmla="*/ 48317 h 226222"/>
                  <a:gd name="connsiteX11" fmla="*/ 1908127 w 2097957"/>
                  <a:gd name="connsiteY11" fmla="*/ 36211 h 226222"/>
                  <a:gd name="connsiteX12" fmla="*/ 1970436 w 2097957"/>
                  <a:gd name="connsiteY12" fmla="*/ 21328 h 226222"/>
                  <a:gd name="connsiteX13" fmla="*/ 1929756 w 2097957"/>
                  <a:gd name="connsiteY13" fmla="*/ 63993 h 226222"/>
                  <a:gd name="connsiteX14" fmla="*/ 1906095 w 2097957"/>
                  <a:gd name="connsiteY14" fmla="*/ 85925 h 226222"/>
                  <a:gd name="connsiteX15" fmla="*/ 1909327 w 2097957"/>
                  <a:gd name="connsiteY15" fmla="*/ 98640 h 226222"/>
                  <a:gd name="connsiteX16" fmla="*/ 1923679 w 2097957"/>
                  <a:gd name="connsiteY16" fmla="*/ 93658 h 226222"/>
                  <a:gd name="connsiteX17" fmla="*/ 2068861 w 2097957"/>
                  <a:gd name="connsiteY17" fmla="*/ 30853 h 226222"/>
                  <a:gd name="connsiteX18" fmla="*/ 2097436 w 2097957"/>
                  <a:gd name="connsiteY18" fmla="*/ 81653 h 226222"/>
                  <a:gd name="connsiteX19" fmla="*/ 2065686 w 2097957"/>
                  <a:gd name="connsiteY19" fmla="*/ 151503 h 226222"/>
                  <a:gd name="connsiteX20" fmla="*/ 1976786 w 2097957"/>
                  <a:gd name="connsiteY20" fmla="*/ 135628 h 226222"/>
                  <a:gd name="connsiteX21" fmla="*/ 1905547 w 2097957"/>
                  <a:gd name="connsiteY21" fmla="*/ 149717 h 226222"/>
                  <a:gd name="connsiteX22" fmla="*/ 1903594 w 2097957"/>
                  <a:gd name="connsiteY22" fmla="*/ 150136 h 226222"/>
                  <a:gd name="connsiteX23" fmla="*/ 1901813 w 2097957"/>
                  <a:gd name="connsiteY23" fmla="*/ 157139 h 226222"/>
                  <a:gd name="connsiteX24" fmla="*/ 1770583 w 2097957"/>
                  <a:gd name="connsiteY24" fmla="*/ 226222 h 226222"/>
                  <a:gd name="connsiteX25" fmla="*/ 1628161 w 2097957"/>
                  <a:gd name="connsiteY25" fmla="*/ 113111 h 226222"/>
                  <a:gd name="connsiteX26" fmla="*/ 1630969 w 2097957"/>
                  <a:gd name="connsiteY26" fmla="*/ 102069 h 226222"/>
                  <a:gd name="connsiteX27" fmla="*/ 1491121 w 2097957"/>
                  <a:gd name="connsiteY27" fmla="*/ 78092 h 226222"/>
                  <a:gd name="connsiteX28" fmla="*/ 1108759 w 2097957"/>
                  <a:gd name="connsiteY28" fmla="*/ 61602 h 226222"/>
                  <a:gd name="connsiteX29" fmla="*/ 726397 w 2097957"/>
                  <a:gd name="connsiteY29" fmla="*/ 78092 h 226222"/>
                  <a:gd name="connsiteX30" fmla="*/ 580152 w 2097957"/>
                  <a:gd name="connsiteY30" fmla="*/ 103165 h 226222"/>
                  <a:gd name="connsiteX31" fmla="*/ 582680 w 2097957"/>
                  <a:gd name="connsiteY31" fmla="*/ 113111 h 226222"/>
                  <a:gd name="connsiteX32" fmla="*/ 440259 w 2097957"/>
                  <a:gd name="connsiteY32" fmla="*/ 226222 h 226222"/>
                  <a:gd name="connsiteX33" fmla="*/ 309028 w 2097957"/>
                  <a:gd name="connsiteY33" fmla="*/ 157139 h 226222"/>
                  <a:gd name="connsiteX34" fmla="*/ 307570 w 2097957"/>
                  <a:gd name="connsiteY34" fmla="*/ 151400 h 226222"/>
                  <a:gd name="connsiteX35" fmla="*/ 257126 w 2097957"/>
                  <a:gd name="connsiteY35" fmla="*/ 136227 h 226222"/>
                  <a:gd name="connsiteX36" fmla="*/ 191951 w 2097957"/>
                  <a:gd name="connsiteY36" fmla="*/ 130604 h 226222"/>
                  <a:gd name="connsiteX37" fmla="*/ 148113 w 2097957"/>
                  <a:gd name="connsiteY37" fmla="*/ 134846 h 226222"/>
                  <a:gd name="connsiteX38" fmla="*/ 145480 w 2097957"/>
                  <a:gd name="connsiteY38" fmla="*/ 147939 h 226222"/>
                  <a:gd name="connsiteX39" fmla="*/ 75715 w 2097957"/>
                  <a:gd name="connsiteY39" fmla="*/ 194366 h 226222"/>
                  <a:gd name="connsiteX40" fmla="*/ 0 w 2097957"/>
                  <a:gd name="connsiteY40" fmla="*/ 118350 h 226222"/>
                  <a:gd name="connsiteX41" fmla="*/ 75715 w 2097957"/>
                  <a:gd name="connsiteY41" fmla="*/ 42334 h 226222"/>
                  <a:gd name="connsiteX42" fmla="*/ 105187 w 2097957"/>
                  <a:gd name="connsiteY42" fmla="*/ 48308 h 226222"/>
                  <a:gd name="connsiteX43" fmla="*/ 110865 w 2097957"/>
                  <a:gd name="connsiteY43" fmla="*/ 52152 h 226222"/>
                  <a:gd name="connsiteX44" fmla="*/ 123492 w 2097957"/>
                  <a:gd name="connsiteY44" fmla="*/ 50389 h 226222"/>
                  <a:gd name="connsiteX45" fmla="*/ 188361 w 2097957"/>
                  <a:gd name="connsiteY45" fmla="*/ 58728 h 226222"/>
                  <a:gd name="connsiteX46" fmla="*/ 276846 w 2097957"/>
                  <a:gd name="connsiteY46" fmla="*/ 91753 h 226222"/>
                  <a:gd name="connsiteX47" fmla="*/ 298421 w 2097957"/>
                  <a:gd name="connsiteY47" fmla="*/ 110810 h 226222"/>
                  <a:gd name="connsiteX48" fmla="*/ 309029 w 2097957"/>
                  <a:gd name="connsiteY48" fmla="*/ 69083 h 226222"/>
                  <a:gd name="connsiteX49" fmla="*/ 440258 w 2097957"/>
                  <a:gd name="connsiteY49" fmla="*/ 0 h 2262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2097957" h="226222">
                    <a:moveTo>
                      <a:pt x="440258" y="0"/>
                    </a:moveTo>
                    <a:cubicBezTo>
                      <a:pt x="479587" y="-1"/>
                      <a:pt x="515192" y="12660"/>
                      <a:pt x="540965" y="33129"/>
                    </a:cubicBezTo>
                    <a:lnTo>
                      <a:pt x="560257" y="55853"/>
                    </a:lnTo>
                    <a:lnTo>
                      <a:pt x="625185" y="42256"/>
                    </a:lnTo>
                    <a:cubicBezTo>
                      <a:pt x="748942" y="24784"/>
                      <a:pt x="919911" y="13976"/>
                      <a:pt x="1108759" y="13977"/>
                    </a:cubicBezTo>
                    <a:cubicBezTo>
                      <a:pt x="1297607" y="13977"/>
                      <a:pt x="1468576" y="24784"/>
                      <a:pt x="1592334" y="42256"/>
                    </a:cubicBezTo>
                    <a:lnTo>
                      <a:pt x="1651594" y="54665"/>
                    </a:lnTo>
                    <a:lnTo>
                      <a:pt x="1669876" y="33130"/>
                    </a:lnTo>
                    <a:cubicBezTo>
                      <a:pt x="1695649" y="12660"/>
                      <a:pt x="1731255" y="-1"/>
                      <a:pt x="1770584" y="0"/>
                    </a:cubicBezTo>
                    <a:cubicBezTo>
                      <a:pt x="1809912" y="-1"/>
                      <a:pt x="1845517" y="12661"/>
                      <a:pt x="1871291" y="33130"/>
                    </a:cubicBezTo>
                    <a:lnTo>
                      <a:pt x="1884183" y="48317"/>
                    </a:lnTo>
                    <a:lnTo>
                      <a:pt x="1908127" y="36211"/>
                    </a:lnTo>
                    <a:cubicBezTo>
                      <a:pt x="1937628" y="25694"/>
                      <a:pt x="1965674" y="18682"/>
                      <a:pt x="1970436" y="21328"/>
                    </a:cubicBezTo>
                    <a:cubicBezTo>
                      <a:pt x="1975199" y="23974"/>
                      <a:pt x="1952048" y="44215"/>
                      <a:pt x="1929756" y="63993"/>
                    </a:cubicBezTo>
                    <a:lnTo>
                      <a:pt x="1906095" y="85925"/>
                    </a:lnTo>
                    <a:lnTo>
                      <a:pt x="1909327" y="98640"/>
                    </a:lnTo>
                    <a:lnTo>
                      <a:pt x="1923679" y="93658"/>
                    </a:lnTo>
                    <a:cubicBezTo>
                      <a:pt x="1967162" y="74212"/>
                      <a:pt x="2043461" y="33631"/>
                      <a:pt x="2068861" y="30853"/>
                    </a:cubicBezTo>
                    <a:cubicBezTo>
                      <a:pt x="2102728" y="27149"/>
                      <a:pt x="2097965" y="61545"/>
                      <a:pt x="2097436" y="81653"/>
                    </a:cubicBezTo>
                    <a:cubicBezTo>
                      <a:pt x="2096907" y="101761"/>
                      <a:pt x="2085794" y="142507"/>
                      <a:pt x="2065686" y="151503"/>
                    </a:cubicBezTo>
                    <a:cubicBezTo>
                      <a:pt x="2045578" y="160499"/>
                      <a:pt x="2013828" y="134570"/>
                      <a:pt x="1976786" y="135628"/>
                    </a:cubicBezTo>
                    <a:cubicBezTo>
                      <a:pt x="1958265" y="136157"/>
                      <a:pt x="1931145" y="143433"/>
                      <a:pt x="1905547" y="149717"/>
                    </a:cubicBezTo>
                    <a:lnTo>
                      <a:pt x="1903594" y="150136"/>
                    </a:lnTo>
                    <a:lnTo>
                      <a:pt x="1901813" y="157139"/>
                    </a:lnTo>
                    <a:cubicBezTo>
                      <a:pt x="1880192" y="197736"/>
                      <a:pt x="1829576" y="226222"/>
                      <a:pt x="1770583" y="226222"/>
                    </a:cubicBezTo>
                    <a:cubicBezTo>
                      <a:pt x="1691926" y="226222"/>
                      <a:pt x="1628162" y="175580"/>
                      <a:pt x="1628161" y="113111"/>
                    </a:cubicBezTo>
                    <a:lnTo>
                      <a:pt x="1630969" y="102069"/>
                    </a:lnTo>
                    <a:lnTo>
                      <a:pt x="1491121" y="78092"/>
                    </a:lnTo>
                    <a:cubicBezTo>
                      <a:pt x="1381974" y="67681"/>
                      <a:pt x="1250394" y="61602"/>
                      <a:pt x="1108759" y="61602"/>
                    </a:cubicBezTo>
                    <a:cubicBezTo>
                      <a:pt x="967123" y="61602"/>
                      <a:pt x="835545" y="67681"/>
                      <a:pt x="726397" y="78092"/>
                    </a:cubicBezTo>
                    <a:lnTo>
                      <a:pt x="580152" y="103165"/>
                    </a:lnTo>
                    <a:lnTo>
                      <a:pt x="582680" y="113111"/>
                    </a:lnTo>
                    <a:cubicBezTo>
                      <a:pt x="582681" y="175580"/>
                      <a:pt x="518915" y="226222"/>
                      <a:pt x="440259" y="226222"/>
                    </a:cubicBezTo>
                    <a:cubicBezTo>
                      <a:pt x="381265" y="226222"/>
                      <a:pt x="330649" y="197736"/>
                      <a:pt x="309028" y="157139"/>
                    </a:cubicBezTo>
                    <a:lnTo>
                      <a:pt x="307570" y="151400"/>
                    </a:lnTo>
                    <a:lnTo>
                      <a:pt x="257126" y="136227"/>
                    </a:lnTo>
                    <a:cubicBezTo>
                      <a:pt x="237104" y="132491"/>
                      <a:pt x="215080" y="130483"/>
                      <a:pt x="191951" y="130604"/>
                    </a:cubicBezTo>
                    <a:lnTo>
                      <a:pt x="148113" y="134846"/>
                    </a:lnTo>
                    <a:lnTo>
                      <a:pt x="145480" y="147939"/>
                    </a:lnTo>
                    <a:cubicBezTo>
                      <a:pt x="133986" y="175222"/>
                      <a:pt x="107077" y="194366"/>
                      <a:pt x="75715" y="194366"/>
                    </a:cubicBezTo>
                    <a:cubicBezTo>
                      <a:pt x="33899" y="194366"/>
                      <a:pt x="0" y="160332"/>
                      <a:pt x="0" y="118350"/>
                    </a:cubicBezTo>
                    <a:cubicBezTo>
                      <a:pt x="0" y="76368"/>
                      <a:pt x="33899" y="42334"/>
                      <a:pt x="75715" y="42334"/>
                    </a:cubicBezTo>
                    <a:cubicBezTo>
                      <a:pt x="86169" y="42334"/>
                      <a:pt x="96128" y="44461"/>
                      <a:pt x="105187" y="48308"/>
                    </a:cubicBezTo>
                    <a:lnTo>
                      <a:pt x="110865" y="52152"/>
                    </a:lnTo>
                    <a:lnTo>
                      <a:pt x="123492" y="50389"/>
                    </a:lnTo>
                    <a:cubicBezTo>
                      <a:pt x="143868" y="50990"/>
                      <a:pt x="165812" y="53702"/>
                      <a:pt x="188361" y="58728"/>
                    </a:cubicBezTo>
                    <a:cubicBezTo>
                      <a:pt x="222184" y="66268"/>
                      <a:pt x="252564" y="77943"/>
                      <a:pt x="276846" y="91753"/>
                    </a:cubicBezTo>
                    <a:lnTo>
                      <a:pt x="298421" y="110810"/>
                    </a:lnTo>
                    <a:lnTo>
                      <a:pt x="309029" y="69083"/>
                    </a:lnTo>
                    <a:cubicBezTo>
                      <a:pt x="330650" y="28485"/>
                      <a:pt x="381266" y="0"/>
                      <a:pt x="440258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86" name="グループ化 85">
                <a:extLst>
                  <a:ext uri="{FF2B5EF4-FFF2-40B4-BE49-F238E27FC236}">
                    <a16:creationId xmlns:a16="http://schemas.microsoft.com/office/drawing/2014/main" id="{1390776A-2949-BA12-87C4-56A454F8FD05}"/>
                  </a:ext>
                </a:extLst>
              </p:cNvPr>
              <p:cNvGrpSpPr/>
              <p:nvPr/>
            </p:nvGrpSpPr>
            <p:grpSpPr>
              <a:xfrm>
                <a:off x="1116689" y="4678473"/>
                <a:ext cx="163722" cy="152679"/>
                <a:chOff x="506692" y="4935341"/>
                <a:chExt cx="184132" cy="182549"/>
              </a:xfrm>
            </p:grpSpPr>
            <p:sp>
              <p:nvSpPr>
                <p:cNvPr id="285" name="フリーフォーム: 図形 284">
                  <a:extLst>
                    <a:ext uri="{FF2B5EF4-FFF2-40B4-BE49-F238E27FC236}">
                      <a16:creationId xmlns:a16="http://schemas.microsoft.com/office/drawing/2014/main" id="{A5CCBB06-1E3C-633D-CF0B-4E8C863C6375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86" name="フリーフォーム: 図形 285">
                  <a:extLst>
                    <a:ext uri="{FF2B5EF4-FFF2-40B4-BE49-F238E27FC236}">
                      <a16:creationId xmlns:a16="http://schemas.microsoft.com/office/drawing/2014/main" id="{E88F5264-3292-87C9-A451-1528D8722DA6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87" name="グループ化 86">
                <a:extLst>
                  <a:ext uri="{FF2B5EF4-FFF2-40B4-BE49-F238E27FC236}">
                    <a16:creationId xmlns:a16="http://schemas.microsoft.com/office/drawing/2014/main" id="{7F852473-29A8-8312-38C3-84AAC5153F2F}"/>
                  </a:ext>
                </a:extLst>
              </p:cNvPr>
              <p:cNvGrpSpPr/>
              <p:nvPr/>
            </p:nvGrpSpPr>
            <p:grpSpPr>
              <a:xfrm rot="20856630">
                <a:off x="1010913" y="4675083"/>
                <a:ext cx="163722" cy="152679"/>
                <a:chOff x="506692" y="4935341"/>
                <a:chExt cx="184132" cy="182549"/>
              </a:xfrm>
            </p:grpSpPr>
            <p:sp>
              <p:nvSpPr>
                <p:cNvPr id="283" name="フリーフォーム: 図形 282">
                  <a:extLst>
                    <a:ext uri="{FF2B5EF4-FFF2-40B4-BE49-F238E27FC236}">
                      <a16:creationId xmlns:a16="http://schemas.microsoft.com/office/drawing/2014/main" id="{71C77A09-5FEC-033B-2D6D-3644D0C19895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84" name="フリーフォーム: 図形 283">
                  <a:extLst>
                    <a:ext uri="{FF2B5EF4-FFF2-40B4-BE49-F238E27FC236}">
                      <a16:creationId xmlns:a16="http://schemas.microsoft.com/office/drawing/2014/main" id="{BD2AC2FF-76CF-BA82-BC50-B75EDFDE429E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88" name="グループ化 87">
                <a:extLst>
                  <a:ext uri="{FF2B5EF4-FFF2-40B4-BE49-F238E27FC236}">
                    <a16:creationId xmlns:a16="http://schemas.microsoft.com/office/drawing/2014/main" id="{B200244F-B5B2-0E3F-32CC-3785B6807A67}"/>
                  </a:ext>
                </a:extLst>
              </p:cNvPr>
              <p:cNvGrpSpPr/>
              <p:nvPr/>
            </p:nvGrpSpPr>
            <p:grpSpPr>
              <a:xfrm rot="20856630">
                <a:off x="989482" y="4772714"/>
                <a:ext cx="163722" cy="152679"/>
                <a:chOff x="506692" y="4935341"/>
                <a:chExt cx="184132" cy="182549"/>
              </a:xfrm>
            </p:grpSpPr>
            <p:sp>
              <p:nvSpPr>
                <p:cNvPr id="281" name="フリーフォーム: 図形 280">
                  <a:extLst>
                    <a:ext uri="{FF2B5EF4-FFF2-40B4-BE49-F238E27FC236}">
                      <a16:creationId xmlns:a16="http://schemas.microsoft.com/office/drawing/2014/main" id="{C94BEE42-7BE8-B6E2-9C4F-A0272BFEE3F3}"/>
                    </a:ext>
                  </a:extLst>
                </p:cNvPr>
                <p:cNvSpPr/>
                <p:nvPr/>
              </p:nvSpPr>
              <p:spPr>
                <a:xfrm>
                  <a:off x="506692" y="4935341"/>
                  <a:ext cx="184132" cy="182549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FAE3C1"/>
                </a:solidFill>
                <a:ln w="6350" cap="flat" cmpd="sng" algn="ctr">
                  <a:solidFill>
                    <a:srgbClr val="97876F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82" name="フリーフォーム: 図形 281">
                  <a:extLst>
                    <a:ext uri="{FF2B5EF4-FFF2-40B4-BE49-F238E27FC236}">
                      <a16:creationId xmlns:a16="http://schemas.microsoft.com/office/drawing/2014/main" id="{F47E9A43-6610-3185-C39E-FD9EE6FE91CF}"/>
                    </a:ext>
                  </a:extLst>
                </p:cNvPr>
                <p:cNvSpPr/>
                <p:nvPr/>
              </p:nvSpPr>
              <p:spPr>
                <a:xfrm>
                  <a:off x="572011" y="4996650"/>
                  <a:ext cx="53494" cy="53034"/>
                </a:xfrm>
                <a:custGeom>
                  <a:avLst/>
                  <a:gdLst>
                    <a:gd name="connsiteX0" fmla="*/ 91656 w 184132"/>
                    <a:gd name="connsiteY0" fmla="*/ 0 h 182549"/>
                    <a:gd name="connsiteX1" fmla="*/ 113690 w 184132"/>
                    <a:gd name="connsiteY1" fmla="*/ 16200 h 182549"/>
                    <a:gd name="connsiteX2" fmla="*/ 121443 w 184132"/>
                    <a:gd name="connsiteY2" fmla="*/ 49420 h 182549"/>
                    <a:gd name="connsiteX3" fmla="*/ 156602 w 184132"/>
                    <a:gd name="connsiteY3" fmla="*/ 38762 h 182549"/>
                    <a:gd name="connsiteX4" fmla="*/ 181649 w 184132"/>
                    <a:gd name="connsiteY4" fmla="*/ 49744 h 182549"/>
                    <a:gd name="connsiteX5" fmla="*/ 149330 w 184132"/>
                    <a:gd name="connsiteY5" fmla="*/ 104385 h 182549"/>
                    <a:gd name="connsiteX6" fmla="*/ 142405 w 184132"/>
                    <a:gd name="connsiteY6" fmla="*/ 106484 h 182549"/>
                    <a:gd name="connsiteX7" fmla="*/ 151870 w 184132"/>
                    <a:gd name="connsiteY7" fmla="*/ 116585 h 182549"/>
                    <a:gd name="connsiteX8" fmla="*/ 152538 w 184132"/>
                    <a:gd name="connsiteY8" fmla="*/ 180065 h 182549"/>
                    <a:gd name="connsiteX9" fmla="*/ 97897 w 184132"/>
                    <a:gd name="connsiteY9" fmla="*/ 147746 h 182549"/>
                    <a:gd name="connsiteX10" fmla="*/ 92362 w 184132"/>
                    <a:gd name="connsiteY10" fmla="*/ 129486 h 182549"/>
                    <a:gd name="connsiteX11" fmla="*/ 86826 w 184132"/>
                    <a:gd name="connsiteY11" fmla="*/ 147747 h 182549"/>
                    <a:gd name="connsiteX12" fmla="*/ 32185 w 184132"/>
                    <a:gd name="connsiteY12" fmla="*/ 180066 h 182549"/>
                    <a:gd name="connsiteX13" fmla="*/ 32853 w 184132"/>
                    <a:gd name="connsiteY13" fmla="*/ 116586 h 182549"/>
                    <a:gd name="connsiteX14" fmla="*/ 42188 w 184132"/>
                    <a:gd name="connsiteY14" fmla="*/ 106624 h 182549"/>
                    <a:gd name="connsiteX15" fmla="*/ 34802 w 184132"/>
                    <a:gd name="connsiteY15" fmla="*/ 104385 h 182549"/>
                    <a:gd name="connsiteX16" fmla="*/ 2483 w 184132"/>
                    <a:gd name="connsiteY16" fmla="*/ 49744 h 182549"/>
                    <a:gd name="connsiteX17" fmla="*/ 27530 w 184132"/>
                    <a:gd name="connsiteY17" fmla="*/ 38762 h 182549"/>
                    <a:gd name="connsiteX18" fmla="*/ 61923 w 184132"/>
                    <a:gd name="connsiteY18" fmla="*/ 49188 h 182549"/>
                    <a:gd name="connsiteX19" fmla="*/ 69622 w 184132"/>
                    <a:gd name="connsiteY19" fmla="*/ 16200 h 182549"/>
                    <a:gd name="connsiteX20" fmla="*/ 91656 w 184132"/>
                    <a:gd name="connsiteY20" fmla="*/ 0 h 1825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84132" h="182549">
                      <a:moveTo>
                        <a:pt x="91656" y="0"/>
                      </a:moveTo>
                      <a:cubicBezTo>
                        <a:pt x="100261" y="0"/>
                        <a:pt x="108051" y="6191"/>
                        <a:pt x="113690" y="16200"/>
                      </a:cubicBezTo>
                      <a:lnTo>
                        <a:pt x="121443" y="49420"/>
                      </a:lnTo>
                      <a:lnTo>
                        <a:pt x="156602" y="38762"/>
                      </a:lnTo>
                      <a:cubicBezTo>
                        <a:pt x="168090" y="38641"/>
                        <a:pt x="177346" y="42292"/>
                        <a:pt x="181649" y="49744"/>
                      </a:cubicBezTo>
                      <a:cubicBezTo>
                        <a:pt x="190254" y="64649"/>
                        <a:pt x="175784" y="89112"/>
                        <a:pt x="149330" y="104385"/>
                      </a:cubicBezTo>
                      <a:lnTo>
                        <a:pt x="142405" y="106484"/>
                      </a:lnTo>
                      <a:lnTo>
                        <a:pt x="151870" y="116585"/>
                      </a:lnTo>
                      <a:cubicBezTo>
                        <a:pt x="167143" y="143039"/>
                        <a:pt x="167442" y="171460"/>
                        <a:pt x="152538" y="180065"/>
                      </a:cubicBezTo>
                      <a:cubicBezTo>
                        <a:pt x="137634" y="188670"/>
                        <a:pt x="113170" y="174200"/>
                        <a:pt x="97897" y="147746"/>
                      </a:cubicBezTo>
                      <a:lnTo>
                        <a:pt x="92362" y="129486"/>
                      </a:lnTo>
                      <a:lnTo>
                        <a:pt x="86826" y="147747"/>
                      </a:lnTo>
                      <a:cubicBezTo>
                        <a:pt x="71553" y="174201"/>
                        <a:pt x="47089" y="188671"/>
                        <a:pt x="32185" y="180066"/>
                      </a:cubicBezTo>
                      <a:cubicBezTo>
                        <a:pt x="17281" y="171461"/>
                        <a:pt x="17580" y="143040"/>
                        <a:pt x="32853" y="116586"/>
                      </a:cubicBezTo>
                      <a:lnTo>
                        <a:pt x="42188" y="106624"/>
                      </a:lnTo>
                      <a:lnTo>
                        <a:pt x="34802" y="104385"/>
                      </a:lnTo>
                      <a:cubicBezTo>
                        <a:pt x="8348" y="89112"/>
                        <a:pt x="-6122" y="64649"/>
                        <a:pt x="2483" y="49744"/>
                      </a:cubicBezTo>
                      <a:cubicBezTo>
                        <a:pt x="6786" y="42292"/>
                        <a:pt x="16042" y="38641"/>
                        <a:pt x="27530" y="38762"/>
                      </a:cubicBezTo>
                      <a:lnTo>
                        <a:pt x="61923" y="49188"/>
                      </a:lnTo>
                      <a:lnTo>
                        <a:pt x="69622" y="16200"/>
                      </a:lnTo>
                      <a:cubicBezTo>
                        <a:pt x="75261" y="6191"/>
                        <a:pt x="83051" y="0"/>
                        <a:pt x="91656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63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89" name="楕円 88">
                <a:extLst>
                  <a:ext uri="{FF2B5EF4-FFF2-40B4-BE49-F238E27FC236}">
                    <a16:creationId xmlns:a16="http://schemas.microsoft.com/office/drawing/2014/main" id="{915C32E2-9840-281A-6413-D13431F037CF}"/>
                  </a:ext>
                </a:extLst>
              </p:cNvPr>
              <p:cNvSpPr/>
              <p:nvPr/>
            </p:nvSpPr>
            <p:spPr>
              <a:xfrm>
                <a:off x="1905096" y="6082238"/>
                <a:ext cx="147112" cy="147112"/>
              </a:xfrm>
              <a:prstGeom prst="ellipse">
                <a:avLst/>
              </a:pr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0" name="楕円 89">
                <a:extLst>
                  <a:ext uri="{FF2B5EF4-FFF2-40B4-BE49-F238E27FC236}">
                    <a16:creationId xmlns:a16="http://schemas.microsoft.com/office/drawing/2014/main" id="{62A04A68-B8AE-FF8A-FAD6-9E932197F2B5}"/>
                  </a:ext>
                </a:extLst>
              </p:cNvPr>
              <p:cNvSpPr/>
              <p:nvPr/>
            </p:nvSpPr>
            <p:spPr>
              <a:xfrm>
                <a:off x="2051743" y="6137423"/>
                <a:ext cx="113538" cy="113538"/>
              </a:xfrm>
              <a:prstGeom prst="ellipse">
                <a:avLst/>
              </a:pr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DADBB8C1-1F86-42D7-A0C5-F995D8CB72D9}"/>
                  </a:ext>
                </a:extLst>
              </p:cNvPr>
              <p:cNvSpPr/>
              <p:nvPr/>
            </p:nvSpPr>
            <p:spPr>
              <a:xfrm>
                <a:off x="2118792" y="4721485"/>
                <a:ext cx="253028" cy="357803"/>
              </a:xfrm>
              <a:custGeom>
                <a:avLst/>
                <a:gdLst>
                  <a:gd name="connsiteX0" fmla="*/ 151914 w 253028"/>
                  <a:gd name="connsiteY0" fmla="*/ 282575 h 357803"/>
                  <a:gd name="connsiteX1" fmla="*/ 189528 w 253028"/>
                  <a:gd name="connsiteY1" fmla="*/ 320189 h 357803"/>
                  <a:gd name="connsiteX2" fmla="*/ 151914 w 253028"/>
                  <a:gd name="connsiteY2" fmla="*/ 357803 h 357803"/>
                  <a:gd name="connsiteX3" fmla="*/ 114300 w 253028"/>
                  <a:gd name="connsiteY3" fmla="*/ 320189 h 357803"/>
                  <a:gd name="connsiteX4" fmla="*/ 151914 w 253028"/>
                  <a:gd name="connsiteY4" fmla="*/ 282575 h 357803"/>
                  <a:gd name="connsiteX5" fmla="*/ 104289 w 253028"/>
                  <a:gd name="connsiteY5" fmla="*/ 225425 h 357803"/>
                  <a:gd name="connsiteX6" fmla="*/ 141903 w 253028"/>
                  <a:gd name="connsiteY6" fmla="*/ 263039 h 357803"/>
                  <a:gd name="connsiteX7" fmla="*/ 104289 w 253028"/>
                  <a:gd name="connsiteY7" fmla="*/ 300653 h 357803"/>
                  <a:gd name="connsiteX8" fmla="*/ 100213 w 253028"/>
                  <a:gd name="connsiteY8" fmla="*/ 298965 h 357803"/>
                  <a:gd name="connsiteX9" fmla="*/ 89611 w 253028"/>
                  <a:gd name="connsiteY9" fmla="*/ 324561 h 357803"/>
                  <a:gd name="connsiteX10" fmla="*/ 63014 w 253028"/>
                  <a:gd name="connsiteY10" fmla="*/ 335578 h 357803"/>
                  <a:gd name="connsiteX11" fmla="*/ 25400 w 253028"/>
                  <a:gd name="connsiteY11" fmla="*/ 297964 h 357803"/>
                  <a:gd name="connsiteX12" fmla="*/ 63014 w 253028"/>
                  <a:gd name="connsiteY12" fmla="*/ 260350 h 357803"/>
                  <a:gd name="connsiteX13" fmla="*/ 67089 w 253028"/>
                  <a:gd name="connsiteY13" fmla="*/ 262038 h 357803"/>
                  <a:gd name="connsiteX14" fmla="*/ 77692 w 253028"/>
                  <a:gd name="connsiteY14" fmla="*/ 236442 h 357803"/>
                  <a:gd name="connsiteX15" fmla="*/ 104289 w 253028"/>
                  <a:gd name="connsiteY15" fmla="*/ 225425 h 357803"/>
                  <a:gd name="connsiteX16" fmla="*/ 215414 w 253028"/>
                  <a:gd name="connsiteY16" fmla="*/ 193675 h 357803"/>
                  <a:gd name="connsiteX17" fmla="*/ 253028 w 253028"/>
                  <a:gd name="connsiteY17" fmla="*/ 231289 h 357803"/>
                  <a:gd name="connsiteX18" fmla="*/ 215414 w 253028"/>
                  <a:gd name="connsiteY18" fmla="*/ 268903 h 357803"/>
                  <a:gd name="connsiteX19" fmla="*/ 177800 w 253028"/>
                  <a:gd name="connsiteY19" fmla="*/ 231289 h 357803"/>
                  <a:gd name="connsiteX20" fmla="*/ 215414 w 253028"/>
                  <a:gd name="connsiteY20" fmla="*/ 193675 h 357803"/>
                  <a:gd name="connsiteX21" fmla="*/ 37614 w 253028"/>
                  <a:gd name="connsiteY21" fmla="*/ 174625 h 357803"/>
                  <a:gd name="connsiteX22" fmla="*/ 75228 w 253028"/>
                  <a:gd name="connsiteY22" fmla="*/ 212239 h 357803"/>
                  <a:gd name="connsiteX23" fmla="*/ 37614 w 253028"/>
                  <a:gd name="connsiteY23" fmla="*/ 249853 h 357803"/>
                  <a:gd name="connsiteX24" fmla="*/ 0 w 253028"/>
                  <a:gd name="connsiteY24" fmla="*/ 212239 h 357803"/>
                  <a:gd name="connsiteX25" fmla="*/ 37614 w 253028"/>
                  <a:gd name="connsiteY25" fmla="*/ 174625 h 357803"/>
                  <a:gd name="connsiteX26" fmla="*/ 151914 w 253028"/>
                  <a:gd name="connsiteY26" fmla="*/ 149225 h 357803"/>
                  <a:gd name="connsiteX27" fmla="*/ 189528 w 253028"/>
                  <a:gd name="connsiteY27" fmla="*/ 186839 h 357803"/>
                  <a:gd name="connsiteX28" fmla="*/ 151914 w 253028"/>
                  <a:gd name="connsiteY28" fmla="*/ 224453 h 357803"/>
                  <a:gd name="connsiteX29" fmla="*/ 114300 w 253028"/>
                  <a:gd name="connsiteY29" fmla="*/ 186839 h 357803"/>
                  <a:gd name="connsiteX30" fmla="*/ 151914 w 253028"/>
                  <a:gd name="connsiteY30" fmla="*/ 149225 h 357803"/>
                  <a:gd name="connsiteX31" fmla="*/ 136039 w 253028"/>
                  <a:gd name="connsiteY31" fmla="*/ 0 h 357803"/>
                  <a:gd name="connsiteX32" fmla="*/ 173653 w 253028"/>
                  <a:gd name="connsiteY32" fmla="*/ 37614 h 357803"/>
                  <a:gd name="connsiteX33" fmla="*/ 136039 w 253028"/>
                  <a:gd name="connsiteY33" fmla="*/ 75228 h 357803"/>
                  <a:gd name="connsiteX34" fmla="*/ 98425 w 253028"/>
                  <a:gd name="connsiteY34" fmla="*/ 37614 h 357803"/>
                  <a:gd name="connsiteX35" fmla="*/ 136039 w 253028"/>
                  <a:gd name="connsiteY35" fmla="*/ 0 h 3578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53028" h="357803">
                    <a:moveTo>
                      <a:pt x="151914" y="282575"/>
                    </a:moveTo>
                    <a:cubicBezTo>
                      <a:pt x="172688" y="282575"/>
                      <a:pt x="189528" y="299415"/>
                      <a:pt x="189528" y="320189"/>
                    </a:cubicBezTo>
                    <a:cubicBezTo>
                      <a:pt x="189528" y="340963"/>
                      <a:pt x="172688" y="357803"/>
                      <a:pt x="151914" y="357803"/>
                    </a:cubicBezTo>
                    <a:cubicBezTo>
                      <a:pt x="131140" y="357803"/>
                      <a:pt x="114300" y="340963"/>
                      <a:pt x="114300" y="320189"/>
                    </a:cubicBezTo>
                    <a:cubicBezTo>
                      <a:pt x="114300" y="299415"/>
                      <a:pt x="131140" y="282575"/>
                      <a:pt x="151914" y="282575"/>
                    </a:cubicBezTo>
                    <a:close/>
                    <a:moveTo>
                      <a:pt x="104289" y="225425"/>
                    </a:moveTo>
                    <a:cubicBezTo>
                      <a:pt x="125063" y="225425"/>
                      <a:pt x="141903" y="242265"/>
                      <a:pt x="141903" y="263039"/>
                    </a:cubicBezTo>
                    <a:cubicBezTo>
                      <a:pt x="141903" y="283813"/>
                      <a:pt x="125063" y="300653"/>
                      <a:pt x="104289" y="300653"/>
                    </a:cubicBezTo>
                    <a:lnTo>
                      <a:pt x="100213" y="298965"/>
                    </a:lnTo>
                    <a:lnTo>
                      <a:pt x="89611" y="324561"/>
                    </a:lnTo>
                    <a:cubicBezTo>
                      <a:pt x="82804" y="331368"/>
                      <a:pt x="73401" y="335578"/>
                      <a:pt x="63014" y="335578"/>
                    </a:cubicBezTo>
                    <a:cubicBezTo>
                      <a:pt x="42240" y="335578"/>
                      <a:pt x="25400" y="318738"/>
                      <a:pt x="25400" y="297964"/>
                    </a:cubicBezTo>
                    <a:cubicBezTo>
                      <a:pt x="25400" y="277190"/>
                      <a:pt x="42240" y="260350"/>
                      <a:pt x="63014" y="260350"/>
                    </a:cubicBezTo>
                    <a:lnTo>
                      <a:pt x="67089" y="262038"/>
                    </a:lnTo>
                    <a:lnTo>
                      <a:pt x="77692" y="236442"/>
                    </a:lnTo>
                    <a:cubicBezTo>
                      <a:pt x="84498" y="229635"/>
                      <a:pt x="93902" y="225425"/>
                      <a:pt x="104289" y="225425"/>
                    </a:cubicBezTo>
                    <a:close/>
                    <a:moveTo>
                      <a:pt x="215414" y="193675"/>
                    </a:moveTo>
                    <a:cubicBezTo>
                      <a:pt x="236188" y="193675"/>
                      <a:pt x="253028" y="210515"/>
                      <a:pt x="253028" y="231289"/>
                    </a:cubicBezTo>
                    <a:cubicBezTo>
                      <a:pt x="253028" y="252063"/>
                      <a:pt x="236188" y="268903"/>
                      <a:pt x="215414" y="268903"/>
                    </a:cubicBezTo>
                    <a:cubicBezTo>
                      <a:pt x="194640" y="268903"/>
                      <a:pt x="177800" y="252063"/>
                      <a:pt x="177800" y="231289"/>
                    </a:cubicBezTo>
                    <a:cubicBezTo>
                      <a:pt x="177800" y="210515"/>
                      <a:pt x="194640" y="193675"/>
                      <a:pt x="215414" y="193675"/>
                    </a:cubicBezTo>
                    <a:close/>
                    <a:moveTo>
                      <a:pt x="37614" y="174625"/>
                    </a:moveTo>
                    <a:cubicBezTo>
                      <a:pt x="58388" y="174625"/>
                      <a:pt x="75228" y="191465"/>
                      <a:pt x="75228" y="212239"/>
                    </a:cubicBezTo>
                    <a:cubicBezTo>
                      <a:pt x="75228" y="233013"/>
                      <a:pt x="58388" y="249853"/>
                      <a:pt x="37614" y="249853"/>
                    </a:cubicBezTo>
                    <a:cubicBezTo>
                      <a:pt x="16840" y="249853"/>
                      <a:pt x="0" y="233013"/>
                      <a:pt x="0" y="212239"/>
                    </a:cubicBezTo>
                    <a:cubicBezTo>
                      <a:pt x="0" y="191465"/>
                      <a:pt x="16840" y="174625"/>
                      <a:pt x="37614" y="174625"/>
                    </a:cubicBezTo>
                    <a:close/>
                    <a:moveTo>
                      <a:pt x="151914" y="149225"/>
                    </a:moveTo>
                    <a:cubicBezTo>
                      <a:pt x="172688" y="149225"/>
                      <a:pt x="189528" y="166065"/>
                      <a:pt x="189528" y="186839"/>
                    </a:cubicBezTo>
                    <a:cubicBezTo>
                      <a:pt x="189528" y="207613"/>
                      <a:pt x="172688" y="224453"/>
                      <a:pt x="151914" y="224453"/>
                    </a:cubicBezTo>
                    <a:cubicBezTo>
                      <a:pt x="131140" y="224453"/>
                      <a:pt x="114300" y="207613"/>
                      <a:pt x="114300" y="186839"/>
                    </a:cubicBezTo>
                    <a:cubicBezTo>
                      <a:pt x="114300" y="166065"/>
                      <a:pt x="131140" y="149225"/>
                      <a:pt x="151914" y="149225"/>
                    </a:cubicBezTo>
                    <a:close/>
                    <a:moveTo>
                      <a:pt x="136039" y="0"/>
                    </a:moveTo>
                    <a:cubicBezTo>
                      <a:pt x="156813" y="0"/>
                      <a:pt x="173653" y="16840"/>
                      <a:pt x="173653" y="37614"/>
                    </a:cubicBezTo>
                    <a:cubicBezTo>
                      <a:pt x="173653" y="58388"/>
                      <a:pt x="156813" y="75228"/>
                      <a:pt x="136039" y="75228"/>
                    </a:cubicBezTo>
                    <a:cubicBezTo>
                      <a:pt x="115265" y="75228"/>
                      <a:pt x="98425" y="58388"/>
                      <a:pt x="98425" y="37614"/>
                    </a:cubicBezTo>
                    <a:cubicBezTo>
                      <a:pt x="98425" y="16840"/>
                      <a:pt x="115265" y="0"/>
                      <a:pt x="136039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92" name="グループ化 91">
                <a:extLst>
                  <a:ext uri="{FF2B5EF4-FFF2-40B4-BE49-F238E27FC236}">
                    <a16:creationId xmlns:a16="http://schemas.microsoft.com/office/drawing/2014/main" id="{B9DF94C6-1502-FE1F-040C-FCAE0D1C7F45}"/>
                  </a:ext>
                </a:extLst>
              </p:cNvPr>
              <p:cNvGrpSpPr/>
              <p:nvPr/>
            </p:nvGrpSpPr>
            <p:grpSpPr>
              <a:xfrm>
                <a:off x="3212304" y="4616941"/>
                <a:ext cx="1376365" cy="1369523"/>
                <a:chOff x="3212304" y="4616941"/>
                <a:chExt cx="1376365" cy="1369523"/>
              </a:xfrm>
            </p:grpSpPr>
            <p:sp>
              <p:nvSpPr>
                <p:cNvPr id="161" name="フリーフォーム: 図形 160">
                  <a:extLst>
                    <a:ext uri="{FF2B5EF4-FFF2-40B4-BE49-F238E27FC236}">
                      <a16:creationId xmlns:a16="http://schemas.microsoft.com/office/drawing/2014/main" id="{46DF335B-C6CF-718C-FDE3-0BC0734F3AF3}"/>
                    </a:ext>
                  </a:extLst>
                </p:cNvPr>
                <p:cNvSpPr/>
                <p:nvPr/>
              </p:nvSpPr>
              <p:spPr>
                <a:xfrm>
                  <a:off x="3538538" y="4616941"/>
                  <a:ext cx="719137" cy="690705"/>
                </a:xfrm>
                <a:custGeom>
                  <a:avLst/>
                  <a:gdLst>
                    <a:gd name="connsiteX0" fmla="*/ 282212 w 719137"/>
                    <a:gd name="connsiteY0" fmla="*/ 0 h 690705"/>
                    <a:gd name="connsiteX1" fmla="*/ 308880 w 719137"/>
                    <a:gd name="connsiteY1" fmla="*/ 0 h 690705"/>
                    <a:gd name="connsiteX2" fmla="*/ 349116 w 719137"/>
                    <a:gd name="connsiteY2" fmla="*/ 8124 h 690705"/>
                    <a:gd name="connsiteX3" fmla="*/ 361031 w 719137"/>
                    <a:gd name="connsiteY3" fmla="*/ 16157 h 690705"/>
                    <a:gd name="connsiteX4" fmla="*/ 372945 w 719137"/>
                    <a:gd name="connsiteY4" fmla="*/ 8124 h 690705"/>
                    <a:gd name="connsiteX5" fmla="*/ 413181 w 719137"/>
                    <a:gd name="connsiteY5" fmla="*/ 0 h 690705"/>
                    <a:gd name="connsiteX6" fmla="*/ 439849 w 719137"/>
                    <a:gd name="connsiteY6" fmla="*/ 0 h 690705"/>
                    <a:gd name="connsiteX7" fmla="*/ 480085 w 719137"/>
                    <a:gd name="connsiteY7" fmla="*/ 8124 h 690705"/>
                    <a:gd name="connsiteX8" fmla="*/ 509684 w 719137"/>
                    <a:gd name="connsiteY8" fmla="*/ 28080 h 690705"/>
                    <a:gd name="connsiteX9" fmla="*/ 534713 w 719137"/>
                    <a:gd name="connsiteY9" fmla="*/ 30603 h 690705"/>
                    <a:gd name="connsiteX10" fmla="*/ 719137 w 719137"/>
                    <a:gd name="connsiteY10" fmla="*/ 256883 h 690705"/>
                    <a:gd name="connsiteX11" fmla="*/ 719137 w 719137"/>
                    <a:gd name="connsiteY11" fmla="*/ 322423 h 690705"/>
                    <a:gd name="connsiteX12" fmla="*/ 719137 w 719137"/>
                    <a:gd name="connsiteY12" fmla="*/ 397953 h 690705"/>
                    <a:gd name="connsiteX13" fmla="*/ 719137 w 719137"/>
                    <a:gd name="connsiteY13" fmla="*/ 438300 h 690705"/>
                    <a:gd name="connsiteX14" fmla="*/ 578069 w 719137"/>
                    <a:gd name="connsiteY14" fmla="*/ 651122 h 690705"/>
                    <a:gd name="connsiteX15" fmla="*/ 561271 w 719137"/>
                    <a:gd name="connsiteY15" fmla="*/ 656337 h 690705"/>
                    <a:gd name="connsiteX16" fmla="*/ 540337 w 719137"/>
                    <a:gd name="connsiteY16" fmla="*/ 667699 h 690705"/>
                    <a:gd name="connsiteX17" fmla="*/ 426385 w 719137"/>
                    <a:gd name="connsiteY17" fmla="*/ 690705 h 690705"/>
                    <a:gd name="connsiteX18" fmla="*/ 292752 w 719137"/>
                    <a:gd name="connsiteY18" fmla="*/ 690705 h 690705"/>
                    <a:gd name="connsiteX19" fmla="*/ 0 w 719137"/>
                    <a:gd name="connsiteY19" fmla="*/ 397953 h 690705"/>
                    <a:gd name="connsiteX20" fmla="*/ 0 w 719137"/>
                    <a:gd name="connsiteY20" fmla="*/ 322423 h 690705"/>
                    <a:gd name="connsiteX21" fmla="*/ 178800 w 719137"/>
                    <a:gd name="connsiteY21" fmla="*/ 52677 h 690705"/>
                    <a:gd name="connsiteX22" fmla="*/ 198043 w 719137"/>
                    <a:gd name="connsiteY22" fmla="*/ 46704 h 690705"/>
                    <a:gd name="connsiteX23" fmla="*/ 209119 w 719137"/>
                    <a:gd name="connsiteY23" fmla="*/ 30276 h 690705"/>
                    <a:gd name="connsiteX24" fmla="*/ 282212 w 719137"/>
                    <a:gd name="connsiteY24" fmla="*/ 0 h 6907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719137" h="690705">
                      <a:moveTo>
                        <a:pt x="282212" y="0"/>
                      </a:moveTo>
                      <a:lnTo>
                        <a:pt x="308880" y="0"/>
                      </a:lnTo>
                      <a:cubicBezTo>
                        <a:pt x="323152" y="0"/>
                        <a:pt x="336749" y="2893"/>
                        <a:pt x="349116" y="8124"/>
                      </a:cubicBezTo>
                      <a:lnTo>
                        <a:pt x="361031" y="16157"/>
                      </a:lnTo>
                      <a:lnTo>
                        <a:pt x="372945" y="8124"/>
                      </a:lnTo>
                      <a:cubicBezTo>
                        <a:pt x="385312" y="2893"/>
                        <a:pt x="398909" y="0"/>
                        <a:pt x="413181" y="0"/>
                      </a:cubicBezTo>
                      <a:lnTo>
                        <a:pt x="439849" y="0"/>
                      </a:lnTo>
                      <a:cubicBezTo>
                        <a:pt x="454121" y="0"/>
                        <a:pt x="467718" y="2893"/>
                        <a:pt x="480085" y="8124"/>
                      </a:cubicBezTo>
                      <a:lnTo>
                        <a:pt x="509684" y="28080"/>
                      </a:lnTo>
                      <a:lnTo>
                        <a:pt x="534713" y="30603"/>
                      </a:lnTo>
                      <a:cubicBezTo>
                        <a:pt x="639964" y="52140"/>
                        <a:pt x="719137" y="145266"/>
                        <a:pt x="719137" y="256883"/>
                      </a:cubicBezTo>
                      <a:lnTo>
                        <a:pt x="719137" y="322423"/>
                      </a:lnTo>
                      <a:lnTo>
                        <a:pt x="719137" y="397953"/>
                      </a:lnTo>
                      <a:lnTo>
                        <a:pt x="719137" y="438300"/>
                      </a:lnTo>
                      <a:cubicBezTo>
                        <a:pt x="719137" y="533972"/>
                        <a:pt x="660969" y="616059"/>
                        <a:pt x="578069" y="651122"/>
                      </a:cubicBezTo>
                      <a:lnTo>
                        <a:pt x="561271" y="656337"/>
                      </a:lnTo>
                      <a:lnTo>
                        <a:pt x="540337" y="667699"/>
                      </a:lnTo>
                      <a:cubicBezTo>
                        <a:pt x="505313" y="682513"/>
                        <a:pt x="466806" y="690705"/>
                        <a:pt x="426385" y="690705"/>
                      </a:cubicBezTo>
                      <a:lnTo>
                        <a:pt x="292752" y="690705"/>
                      </a:lnTo>
                      <a:cubicBezTo>
                        <a:pt x="131070" y="690705"/>
                        <a:pt x="0" y="559635"/>
                        <a:pt x="0" y="397953"/>
                      </a:cubicBezTo>
                      <a:lnTo>
                        <a:pt x="0" y="322423"/>
                      </a:lnTo>
                      <a:cubicBezTo>
                        <a:pt x="0" y="201162"/>
                        <a:pt x="73727" y="97120"/>
                        <a:pt x="178800" y="52677"/>
                      </a:cubicBezTo>
                      <a:lnTo>
                        <a:pt x="198043" y="46704"/>
                      </a:lnTo>
                      <a:lnTo>
                        <a:pt x="209119" y="30276"/>
                      </a:lnTo>
                      <a:cubicBezTo>
                        <a:pt x="227825" y="11570"/>
                        <a:pt x="253667" y="0"/>
                        <a:pt x="282212" y="0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2" name="台形 161">
                  <a:extLst>
                    <a:ext uri="{FF2B5EF4-FFF2-40B4-BE49-F238E27FC236}">
                      <a16:creationId xmlns:a16="http://schemas.microsoft.com/office/drawing/2014/main" id="{E26507FD-95D1-7B5D-5999-6211DFAE3C86}"/>
                    </a:ext>
                  </a:extLst>
                </p:cNvPr>
                <p:cNvSpPr/>
                <p:nvPr/>
              </p:nvSpPr>
              <p:spPr>
                <a:xfrm>
                  <a:off x="3590634" y="5284741"/>
                  <a:ext cx="575114" cy="484807"/>
                </a:xfrm>
                <a:prstGeom prst="trapezoid">
                  <a:avLst>
                    <a:gd name="adj" fmla="val 12583"/>
                  </a:avLst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3" name="フリーフォーム: 図形 162">
                  <a:extLst>
                    <a:ext uri="{FF2B5EF4-FFF2-40B4-BE49-F238E27FC236}">
                      <a16:creationId xmlns:a16="http://schemas.microsoft.com/office/drawing/2014/main" id="{FBA1365A-7D44-3E75-D93B-971E13950F6A}"/>
                    </a:ext>
                  </a:extLst>
                </p:cNvPr>
                <p:cNvSpPr/>
                <p:nvPr/>
              </p:nvSpPr>
              <p:spPr>
                <a:xfrm>
                  <a:off x="3807619" y="5622131"/>
                  <a:ext cx="781050" cy="361950"/>
                </a:xfrm>
                <a:custGeom>
                  <a:avLst/>
                  <a:gdLst>
                    <a:gd name="connsiteX0" fmla="*/ 0 w 781050"/>
                    <a:gd name="connsiteY0" fmla="*/ 361950 h 361950"/>
                    <a:gd name="connsiteX1" fmla="*/ 552450 w 781050"/>
                    <a:gd name="connsiteY1" fmla="*/ 361950 h 361950"/>
                    <a:gd name="connsiteX2" fmla="*/ 781050 w 781050"/>
                    <a:gd name="connsiteY2" fmla="*/ 126207 h 361950"/>
                    <a:gd name="connsiteX3" fmla="*/ 488156 w 781050"/>
                    <a:gd name="connsiteY3" fmla="*/ 0 h 361950"/>
                    <a:gd name="connsiteX4" fmla="*/ 216694 w 781050"/>
                    <a:gd name="connsiteY4" fmla="*/ 126207 h 361950"/>
                    <a:gd name="connsiteX5" fmla="*/ 0 w 781050"/>
                    <a:gd name="connsiteY5" fmla="*/ 361950 h 3619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81050" h="361950">
                      <a:moveTo>
                        <a:pt x="0" y="361950"/>
                      </a:moveTo>
                      <a:lnTo>
                        <a:pt x="552450" y="361950"/>
                      </a:lnTo>
                      <a:lnTo>
                        <a:pt x="781050" y="126207"/>
                      </a:lnTo>
                      <a:lnTo>
                        <a:pt x="488156" y="0"/>
                      </a:lnTo>
                      <a:lnTo>
                        <a:pt x="216694" y="126207"/>
                      </a:lnTo>
                      <a:lnTo>
                        <a:pt x="0" y="36195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56" name="フリーフォーム: 図形 255">
                  <a:extLst>
                    <a:ext uri="{FF2B5EF4-FFF2-40B4-BE49-F238E27FC236}">
                      <a16:creationId xmlns:a16="http://schemas.microsoft.com/office/drawing/2014/main" id="{934BFAB3-9BDC-C396-2920-0E7D31503C03}"/>
                    </a:ext>
                  </a:extLst>
                </p:cNvPr>
                <p:cNvSpPr/>
                <p:nvPr/>
              </p:nvSpPr>
              <p:spPr>
                <a:xfrm>
                  <a:off x="3324225" y="5681663"/>
                  <a:ext cx="245269" cy="304800"/>
                </a:xfrm>
                <a:custGeom>
                  <a:avLst/>
                  <a:gdLst>
                    <a:gd name="connsiteX0" fmla="*/ 245269 w 245269"/>
                    <a:gd name="connsiteY0" fmla="*/ 304800 h 304800"/>
                    <a:gd name="connsiteX1" fmla="*/ 126206 w 245269"/>
                    <a:gd name="connsiteY1" fmla="*/ 304800 h 304800"/>
                    <a:gd name="connsiteX2" fmla="*/ 0 w 245269"/>
                    <a:gd name="connsiteY2" fmla="*/ 190500 h 304800"/>
                    <a:gd name="connsiteX3" fmla="*/ 119063 w 245269"/>
                    <a:gd name="connsiteY3" fmla="*/ 0 h 304800"/>
                    <a:gd name="connsiteX4" fmla="*/ 192881 w 245269"/>
                    <a:gd name="connsiteY4" fmla="*/ 26193 h 304800"/>
                    <a:gd name="connsiteX5" fmla="*/ 245269 w 245269"/>
                    <a:gd name="connsiteY5" fmla="*/ 304800 h 3048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45269" h="304800">
                      <a:moveTo>
                        <a:pt x="245269" y="304800"/>
                      </a:moveTo>
                      <a:lnTo>
                        <a:pt x="126206" y="304800"/>
                      </a:lnTo>
                      <a:lnTo>
                        <a:pt x="0" y="190500"/>
                      </a:lnTo>
                      <a:lnTo>
                        <a:pt x="119063" y="0"/>
                      </a:lnTo>
                      <a:lnTo>
                        <a:pt x="192881" y="26193"/>
                      </a:lnTo>
                      <a:lnTo>
                        <a:pt x="245269" y="30480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57" name="台形 256">
                  <a:extLst>
                    <a:ext uri="{FF2B5EF4-FFF2-40B4-BE49-F238E27FC236}">
                      <a16:creationId xmlns:a16="http://schemas.microsoft.com/office/drawing/2014/main" id="{F581410E-7766-7C63-045B-9085AF2D7451}"/>
                    </a:ext>
                  </a:extLst>
                </p:cNvPr>
                <p:cNvSpPr/>
                <p:nvPr/>
              </p:nvSpPr>
              <p:spPr>
                <a:xfrm rot="10800000">
                  <a:off x="3595695" y="5695949"/>
                  <a:ext cx="315644" cy="277968"/>
                </a:xfrm>
                <a:prstGeom prst="trapezoid">
                  <a:avLst>
                    <a:gd name="adj" fmla="val 39803"/>
                  </a:avLst>
                </a:pr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58" name="楕円 257">
                  <a:extLst>
                    <a:ext uri="{FF2B5EF4-FFF2-40B4-BE49-F238E27FC236}">
                      <a16:creationId xmlns:a16="http://schemas.microsoft.com/office/drawing/2014/main" id="{77198912-FD29-0F8D-9A65-F9103A237FEB}"/>
                    </a:ext>
                  </a:extLst>
                </p:cNvPr>
                <p:cNvSpPr/>
                <p:nvPr/>
              </p:nvSpPr>
              <p:spPr>
                <a:xfrm>
                  <a:off x="3504198" y="5074740"/>
                  <a:ext cx="106178" cy="123529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59" name="フリーフォーム: 図形 258">
                  <a:extLst>
                    <a:ext uri="{FF2B5EF4-FFF2-40B4-BE49-F238E27FC236}">
                      <a16:creationId xmlns:a16="http://schemas.microsoft.com/office/drawing/2014/main" id="{9146A8C9-8813-263A-792E-CE9898FBAFD9}"/>
                    </a:ext>
                  </a:extLst>
                </p:cNvPr>
                <p:cNvSpPr/>
                <p:nvPr/>
              </p:nvSpPr>
              <p:spPr>
                <a:xfrm>
                  <a:off x="3212304" y="4646612"/>
                  <a:ext cx="284778" cy="664450"/>
                </a:xfrm>
                <a:custGeom>
                  <a:avLst/>
                  <a:gdLst>
                    <a:gd name="connsiteX0" fmla="*/ 172827 w 284778"/>
                    <a:gd name="connsiteY0" fmla="*/ 589222 h 664450"/>
                    <a:gd name="connsiteX1" fmla="*/ 210441 w 284778"/>
                    <a:gd name="connsiteY1" fmla="*/ 626836 h 664450"/>
                    <a:gd name="connsiteX2" fmla="*/ 172827 w 284778"/>
                    <a:gd name="connsiteY2" fmla="*/ 664450 h 664450"/>
                    <a:gd name="connsiteX3" fmla="*/ 135213 w 284778"/>
                    <a:gd name="connsiteY3" fmla="*/ 626836 h 664450"/>
                    <a:gd name="connsiteX4" fmla="*/ 172827 w 284778"/>
                    <a:gd name="connsiteY4" fmla="*/ 589222 h 664450"/>
                    <a:gd name="connsiteX5" fmla="*/ 198227 w 284778"/>
                    <a:gd name="connsiteY5" fmla="*/ 455872 h 664450"/>
                    <a:gd name="connsiteX6" fmla="*/ 235841 w 284778"/>
                    <a:gd name="connsiteY6" fmla="*/ 493486 h 664450"/>
                    <a:gd name="connsiteX7" fmla="*/ 232980 w 284778"/>
                    <a:gd name="connsiteY7" fmla="*/ 500393 h 664450"/>
                    <a:gd name="connsiteX8" fmla="*/ 233152 w 284778"/>
                    <a:gd name="connsiteY8" fmla="*/ 500322 h 664450"/>
                    <a:gd name="connsiteX9" fmla="*/ 270766 w 284778"/>
                    <a:gd name="connsiteY9" fmla="*/ 537936 h 664450"/>
                    <a:gd name="connsiteX10" fmla="*/ 233152 w 284778"/>
                    <a:gd name="connsiteY10" fmla="*/ 575550 h 664450"/>
                    <a:gd name="connsiteX11" fmla="*/ 195538 w 284778"/>
                    <a:gd name="connsiteY11" fmla="*/ 537936 h 664450"/>
                    <a:gd name="connsiteX12" fmla="*/ 198399 w 284778"/>
                    <a:gd name="connsiteY12" fmla="*/ 531028 h 664450"/>
                    <a:gd name="connsiteX13" fmla="*/ 198227 w 284778"/>
                    <a:gd name="connsiteY13" fmla="*/ 531100 h 664450"/>
                    <a:gd name="connsiteX14" fmla="*/ 191977 w 284778"/>
                    <a:gd name="connsiteY14" fmla="*/ 528511 h 664450"/>
                    <a:gd name="connsiteX15" fmla="*/ 194566 w 284778"/>
                    <a:gd name="connsiteY15" fmla="*/ 534761 h 664450"/>
                    <a:gd name="connsiteX16" fmla="*/ 156952 w 284778"/>
                    <a:gd name="connsiteY16" fmla="*/ 572375 h 664450"/>
                    <a:gd name="connsiteX17" fmla="*/ 119338 w 284778"/>
                    <a:gd name="connsiteY17" fmla="*/ 534761 h 664450"/>
                    <a:gd name="connsiteX18" fmla="*/ 156952 w 284778"/>
                    <a:gd name="connsiteY18" fmla="*/ 497147 h 664450"/>
                    <a:gd name="connsiteX19" fmla="*/ 163202 w 284778"/>
                    <a:gd name="connsiteY19" fmla="*/ 499735 h 664450"/>
                    <a:gd name="connsiteX20" fmla="*/ 160613 w 284778"/>
                    <a:gd name="connsiteY20" fmla="*/ 493486 h 664450"/>
                    <a:gd name="connsiteX21" fmla="*/ 198227 w 284778"/>
                    <a:gd name="connsiteY21" fmla="*/ 455872 h 664450"/>
                    <a:gd name="connsiteX22" fmla="*/ 126514 w 284778"/>
                    <a:gd name="connsiteY22" fmla="*/ 368300 h 664450"/>
                    <a:gd name="connsiteX23" fmla="*/ 164128 w 284778"/>
                    <a:gd name="connsiteY23" fmla="*/ 405914 h 664450"/>
                    <a:gd name="connsiteX24" fmla="*/ 126514 w 284778"/>
                    <a:gd name="connsiteY24" fmla="*/ 443528 h 664450"/>
                    <a:gd name="connsiteX25" fmla="*/ 88900 w 284778"/>
                    <a:gd name="connsiteY25" fmla="*/ 405914 h 664450"/>
                    <a:gd name="connsiteX26" fmla="*/ 126514 w 284778"/>
                    <a:gd name="connsiteY26" fmla="*/ 368300 h 664450"/>
                    <a:gd name="connsiteX27" fmla="*/ 247164 w 284778"/>
                    <a:gd name="connsiteY27" fmla="*/ 361950 h 664450"/>
                    <a:gd name="connsiteX28" fmla="*/ 284778 w 284778"/>
                    <a:gd name="connsiteY28" fmla="*/ 399564 h 664450"/>
                    <a:gd name="connsiteX29" fmla="*/ 247164 w 284778"/>
                    <a:gd name="connsiteY29" fmla="*/ 437178 h 664450"/>
                    <a:gd name="connsiteX30" fmla="*/ 209550 w 284778"/>
                    <a:gd name="connsiteY30" fmla="*/ 399564 h 664450"/>
                    <a:gd name="connsiteX31" fmla="*/ 247164 w 284778"/>
                    <a:gd name="connsiteY31" fmla="*/ 361950 h 664450"/>
                    <a:gd name="connsiteX32" fmla="*/ 145564 w 284778"/>
                    <a:gd name="connsiteY32" fmla="*/ 269875 h 664450"/>
                    <a:gd name="connsiteX33" fmla="*/ 183178 w 284778"/>
                    <a:gd name="connsiteY33" fmla="*/ 307489 h 664450"/>
                    <a:gd name="connsiteX34" fmla="*/ 145564 w 284778"/>
                    <a:gd name="connsiteY34" fmla="*/ 345103 h 664450"/>
                    <a:gd name="connsiteX35" fmla="*/ 107950 w 284778"/>
                    <a:gd name="connsiteY35" fmla="*/ 307489 h 664450"/>
                    <a:gd name="connsiteX36" fmla="*/ 145564 w 284778"/>
                    <a:gd name="connsiteY36" fmla="*/ 269875 h 664450"/>
                    <a:gd name="connsiteX37" fmla="*/ 228114 w 284778"/>
                    <a:gd name="connsiteY37" fmla="*/ 168275 h 664450"/>
                    <a:gd name="connsiteX38" fmla="*/ 265728 w 284778"/>
                    <a:gd name="connsiteY38" fmla="*/ 205889 h 664450"/>
                    <a:gd name="connsiteX39" fmla="*/ 228114 w 284778"/>
                    <a:gd name="connsiteY39" fmla="*/ 243503 h 664450"/>
                    <a:gd name="connsiteX40" fmla="*/ 190500 w 284778"/>
                    <a:gd name="connsiteY40" fmla="*/ 205889 h 664450"/>
                    <a:gd name="connsiteX41" fmla="*/ 228114 w 284778"/>
                    <a:gd name="connsiteY41" fmla="*/ 168275 h 664450"/>
                    <a:gd name="connsiteX42" fmla="*/ 126514 w 284778"/>
                    <a:gd name="connsiteY42" fmla="*/ 92075 h 664450"/>
                    <a:gd name="connsiteX43" fmla="*/ 164128 w 284778"/>
                    <a:gd name="connsiteY43" fmla="*/ 129689 h 664450"/>
                    <a:gd name="connsiteX44" fmla="*/ 153111 w 284778"/>
                    <a:gd name="connsiteY44" fmla="*/ 156286 h 664450"/>
                    <a:gd name="connsiteX45" fmla="*/ 140671 w 284778"/>
                    <a:gd name="connsiteY45" fmla="*/ 161439 h 664450"/>
                    <a:gd name="connsiteX46" fmla="*/ 153111 w 284778"/>
                    <a:gd name="connsiteY46" fmla="*/ 166592 h 664450"/>
                    <a:gd name="connsiteX47" fmla="*/ 164128 w 284778"/>
                    <a:gd name="connsiteY47" fmla="*/ 193189 h 664450"/>
                    <a:gd name="connsiteX48" fmla="*/ 126514 w 284778"/>
                    <a:gd name="connsiteY48" fmla="*/ 230803 h 664450"/>
                    <a:gd name="connsiteX49" fmla="*/ 99917 w 284778"/>
                    <a:gd name="connsiteY49" fmla="*/ 219786 h 664450"/>
                    <a:gd name="connsiteX50" fmla="*/ 90819 w 284778"/>
                    <a:gd name="connsiteY50" fmla="*/ 197821 h 664450"/>
                    <a:gd name="connsiteX51" fmla="*/ 89611 w 284778"/>
                    <a:gd name="connsiteY51" fmla="*/ 200736 h 664450"/>
                    <a:gd name="connsiteX52" fmla="*/ 63014 w 284778"/>
                    <a:gd name="connsiteY52" fmla="*/ 211753 h 664450"/>
                    <a:gd name="connsiteX53" fmla="*/ 25400 w 284778"/>
                    <a:gd name="connsiteY53" fmla="*/ 174139 h 664450"/>
                    <a:gd name="connsiteX54" fmla="*/ 63014 w 284778"/>
                    <a:gd name="connsiteY54" fmla="*/ 136525 h 664450"/>
                    <a:gd name="connsiteX55" fmla="*/ 89611 w 284778"/>
                    <a:gd name="connsiteY55" fmla="*/ 147542 h 664450"/>
                    <a:gd name="connsiteX56" fmla="*/ 98709 w 284778"/>
                    <a:gd name="connsiteY56" fmla="*/ 169507 h 664450"/>
                    <a:gd name="connsiteX57" fmla="*/ 99917 w 284778"/>
                    <a:gd name="connsiteY57" fmla="*/ 166592 h 664450"/>
                    <a:gd name="connsiteX58" fmla="*/ 112357 w 284778"/>
                    <a:gd name="connsiteY58" fmla="*/ 161439 h 664450"/>
                    <a:gd name="connsiteX59" fmla="*/ 99917 w 284778"/>
                    <a:gd name="connsiteY59" fmla="*/ 156286 h 664450"/>
                    <a:gd name="connsiteX60" fmla="*/ 88900 w 284778"/>
                    <a:gd name="connsiteY60" fmla="*/ 129689 h 664450"/>
                    <a:gd name="connsiteX61" fmla="*/ 126514 w 284778"/>
                    <a:gd name="connsiteY61" fmla="*/ 92075 h 664450"/>
                    <a:gd name="connsiteX62" fmla="*/ 37614 w 284778"/>
                    <a:gd name="connsiteY62" fmla="*/ 0 h 664450"/>
                    <a:gd name="connsiteX63" fmla="*/ 75228 w 284778"/>
                    <a:gd name="connsiteY63" fmla="*/ 37614 h 664450"/>
                    <a:gd name="connsiteX64" fmla="*/ 37614 w 284778"/>
                    <a:gd name="connsiteY64" fmla="*/ 75228 h 664450"/>
                    <a:gd name="connsiteX65" fmla="*/ 0 w 284778"/>
                    <a:gd name="connsiteY65" fmla="*/ 37614 h 664450"/>
                    <a:gd name="connsiteX66" fmla="*/ 37614 w 284778"/>
                    <a:gd name="connsiteY66" fmla="*/ 0 h 664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</a:cxnLst>
                  <a:rect l="l" t="t" r="r" b="b"/>
                  <a:pathLst>
                    <a:path w="284778" h="664450">
                      <a:moveTo>
                        <a:pt x="172827" y="589222"/>
                      </a:moveTo>
                      <a:cubicBezTo>
                        <a:pt x="193601" y="589222"/>
                        <a:pt x="210441" y="606062"/>
                        <a:pt x="210441" y="626836"/>
                      </a:cubicBezTo>
                      <a:cubicBezTo>
                        <a:pt x="210441" y="647610"/>
                        <a:pt x="193601" y="664450"/>
                        <a:pt x="172827" y="664450"/>
                      </a:cubicBezTo>
                      <a:cubicBezTo>
                        <a:pt x="152053" y="664450"/>
                        <a:pt x="135213" y="647610"/>
                        <a:pt x="135213" y="626836"/>
                      </a:cubicBezTo>
                      <a:cubicBezTo>
                        <a:pt x="135213" y="606062"/>
                        <a:pt x="152053" y="589222"/>
                        <a:pt x="172827" y="589222"/>
                      </a:cubicBezTo>
                      <a:close/>
                      <a:moveTo>
                        <a:pt x="198227" y="455872"/>
                      </a:moveTo>
                      <a:cubicBezTo>
                        <a:pt x="219001" y="455872"/>
                        <a:pt x="235841" y="472712"/>
                        <a:pt x="235841" y="493486"/>
                      </a:cubicBezTo>
                      <a:lnTo>
                        <a:pt x="232980" y="500393"/>
                      </a:lnTo>
                      <a:lnTo>
                        <a:pt x="233152" y="500322"/>
                      </a:lnTo>
                      <a:cubicBezTo>
                        <a:pt x="253926" y="500322"/>
                        <a:pt x="270766" y="517162"/>
                        <a:pt x="270766" y="537936"/>
                      </a:cubicBezTo>
                      <a:cubicBezTo>
                        <a:pt x="270766" y="558710"/>
                        <a:pt x="253926" y="575550"/>
                        <a:pt x="233152" y="575550"/>
                      </a:cubicBezTo>
                      <a:cubicBezTo>
                        <a:pt x="212378" y="575550"/>
                        <a:pt x="195538" y="558710"/>
                        <a:pt x="195538" y="537936"/>
                      </a:cubicBezTo>
                      <a:lnTo>
                        <a:pt x="198399" y="531028"/>
                      </a:lnTo>
                      <a:lnTo>
                        <a:pt x="198227" y="531100"/>
                      </a:lnTo>
                      <a:lnTo>
                        <a:pt x="191977" y="528511"/>
                      </a:lnTo>
                      <a:lnTo>
                        <a:pt x="194566" y="534761"/>
                      </a:lnTo>
                      <a:cubicBezTo>
                        <a:pt x="194566" y="555535"/>
                        <a:pt x="177726" y="572375"/>
                        <a:pt x="156952" y="572375"/>
                      </a:cubicBezTo>
                      <a:cubicBezTo>
                        <a:pt x="136178" y="572375"/>
                        <a:pt x="119338" y="555535"/>
                        <a:pt x="119338" y="534761"/>
                      </a:cubicBezTo>
                      <a:cubicBezTo>
                        <a:pt x="119338" y="513987"/>
                        <a:pt x="136178" y="497147"/>
                        <a:pt x="156952" y="497147"/>
                      </a:cubicBezTo>
                      <a:lnTo>
                        <a:pt x="163202" y="499735"/>
                      </a:lnTo>
                      <a:lnTo>
                        <a:pt x="160613" y="493486"/>
                      </a:lnTo>
                      <a:cubicBezTo>
                        <a:pt x="160613" y="472712"/>
                        <a:pt x="177453" y="455872"/>
                        <a:pt x="198227" y="455872"/>
                      </a:cubicBezTo>
                      <a:close/>
                      <a:moveTo>
                        <a:pt x="126514" y="368300"/>
                      </a:moveTo>
                      <a:cubicBezTo>
                        <a:pt x="147288" y="368300"/>
                        <a:pt x="164128" y="385140"/>
                        <a:pt x="164128" y="405914"/>
                      </a:cubicBezTo>
                      <a:cubicBezTo>
                        <a:pt x="164128" y="426688"/>
                        <a:pt x="147288" y="443528"/>
                        <a:pt x="126514" y="443528"/>
                      </a:cubicBezTo>
                      <a:cubicBezTo>
                        <a:pt x="105740" y="443528"/>
                        <a:pt x="88900" y="426688"/>
                        <a:pt x="88900" y="405914"/>
                      </a:cubicBezTo>
                      <a:cubicBezTo>
                        <a:pt x="88900" y="385140"/>
                        <a:pt x="105740" y="368300"/>
                        <a:pt x="126514" y="368300"/>
                      </a:cubicBezTo>
                      <a:close/>
                      <a:moveTo>
                        <a:pt x="247164" y="361950"/>
                      </a:moveTo>
                      <a:cubicBezTo>
                        <a:pt x="267938" y="361950"/>
                        <a:pt x="284778" y="378790"/>
                        <a:pt x="284778" y="399564"/>
                      </a:cubicBezTo>
                      <a:cubicBezTo>
                        <a:pt x="284778" y="420338"/>
                        <a:pt x="267938" y="437178"/>
                        <a:pt x="247164" y="437178"/>
                      </a:cubicBezTo>
                      <a:cubicBezTo>
                        <a:pt x="226390" y="437178"/>
                        <a:pt x="209550" y="420338"/>
                        <a:pt x="209550" y="399564"/>
                      </a:cubicBezTo>
                      <a:cubicBezTo>
                        <a:pt x="209550" y="378790"/>
                        <a:pt x="226390" y="361950"/>
                        <a:pt x="247164" y="361950"/>
                      </a:cubicBezTo>
                      <a:close/>
                      <a:moveTo>
                        <a:pt x="145564" y="269875"/>
                      </a:moveTo>
                      <a:cubicBezTo>
                        <a:pt x="166338" y="269875"/>
                        <a:pt x="183178" y="286715"/>
                        <a:pt x="183178" y="307489"/>
                      </a:cubicBezTo>
                      <a:cubicBezTo>
                        <a:pt x="183178" y="328263"/>
                        <a:pt x="166338" y="345103"/>
                        <a:pt x="145564" y="345103"/>
                      </a:cubicBezTo>
                      <a:cubicBezTo>
                        <a:pt x="124790" y="345103"/>
                        <a:pt x="107950" y="328263"/>
                        <a:pt x="107950" y="307489"/>
                      </a:cubicBezTo>
                      <a:cubicBezTo>
                        <a:pt x="107950" y="286715"/>
                        <a:pt x="124790" y="269875"/>
                        <a:pt x="145564" y="269875"/>
                      </a:cubicBezTo>
                      <a:close/>
                      <a:moveTo>
                        <a:pt x="228114" y="168275"/>
                      </a:moveTo>
                      <a:cubicBezTo>
                        <a:pt x="248888" y="168275"/>
                        <a:pt x="265728" y="185115"/>
                        <a:pt x="265728" y="205889"/>
                      </a:cubicBezTo>
                      <a:cubicBezTo>
                        <a:pt x="265728" y="226663"/>
                        <a:pt x="248888" y="243503"/>
                        <a:pt x="228114" y="243503"/>
                      </a:cubicBezTo>
                      <a:cubicBezTo>
                        <a:pt x="207340" y="243503"/>
                        <a:pt x="190500" y="226663"/>
                        <a:pt x="190500" y="205889"/>
                      </a:cubicBezTo>
                      <a:cubicBezTo>
                        <a:pt x="190500" y="185115"/>
                        <a:pt x="207340" y="168275"/>
                        <a:pt x="228114" y="168275"/>
                      </a:cubicBezTo>
                      <a:close/>
                      <a:moveTo>
                        <a:pt x="126514" y="92075"/>
                      </a:moveTo>
                      <a:cubicBezTo>
                        <a:pt x="147288" y="92075"/>
                        <a:pt x="164128" y="108915"/>
                        <a:pt x="164128" y="129689"/>
                      </a:cubicBezTo>
                      <a:cubicBezTo>
                        <a:pt x="164128" y="140076"/>
                        <a:pt x="159918" y="149479"/>
                        <a:pt x="153111" y="156286"/>
                      </a:cubicBezTo>
                      <a:lnTo>
                        <a:pt x="140671" y="161439"/>
                      </a:lnTo>
                      <a:lnTo>
                        <a:pt x="153111" y="166592"/>
                      </a:lnTo>
                      <a:cubicBezTo>
                        <a:pt x="159918" y="173398"/>
                        <a:pt x="164128" y="182802"/>
                        <a:pt x="164128" y="193189"/>
                      </a:cubicBezTo>
                      <a:cubicBezTo>
                        <a:pt x="164128" y="213963"/>
                        <a:pt x="147288" y="230803"/>
                        <a:pt x="126514" y="230803"/>
                      </a:cubicBezTo>
                      <a:cubicBezTo>
                        <a:pt x="116127" y="230803"/>
                        <a:pt x="106723" y="226593"/>
                        <a:pt x="99917" y="219786"/>
                      </a:cubicBezTo>
                      <a:lnTo>
                        <a:pt x="90819" y="197821"/>
                      </a:lnTo>
                      <a:lnTo>
                        <a:pt x="89611" y="200736"/>
                      </a:lnTo>
                      <a:cubicBezTo>
                        <a:pt x="82804" y="207543"/>
                        <a:pt x="73401" y="211753"/>
                        <a:pt x="63014" y="211753"/>
                      </a:cubicBezTo>
                      <a:cubicBezTo>
                        <a:pt x="42240" y="211753"/>
                        <a:pt x="25400" y="194913"/>
                        <a:pt x="25400" y="174139"/>
                      </a:cubicBezTo>
                      <a:cubicBezTo>
                        <a:pt x="25400" y="153365"/>
                        <a:pt x="42240" y="136525"/>
                        <a:pt x="63014" y="136525"/>
                      </a:cubicBezTo>
                      <a:cubicBezTo>
                        <a:pt x="73401" y="136525"/>
                        <a:pt x="82804" y="140735"/>
                        <a:pt x="89611" y="147542"/>
                      </a:cubicBezTo>
                      <a:lnTo>
                        <a:pt x="98709" y="169507"/>
                      </a:lnTo>
                      <a:lnTo>
                        <a:pt x="99917" y="166592"/>
                      </a:lnTo>
                      <a:lnTo>
                        <a:pt x="112357" y="161439"/>
                      </a:lnTo>
                      <a:lnTo>
                        <a:pt x="99917" y="156286"/>
                      </a:lnTo>
                      <a:cubicBezTo>
                        <a:pt x="93110" y="149479"/>
                        <a:pt x="88900" y="140076"/>
                        <a:pt x="88900" y="129689"/>
                      </a:cubicBezTo>
                      <a:cubicBezTo>
                        <a:pt x="88900" y="108915"/>
                        <a:pt x="105740" y="92075"/>
                        <a:pt x="126514" y="92075"/>
                      </a:cubicBezTo>
                      <a:close/>
                      <a:moveTo>
                        <a:pt x="37614" y="0"/>
                      </a:moveTo>
                      <a:cubicBezTo>
                        <a:pt x="58388" y="0"/>
                        <a:pt x="75228" y="16840"/>
                        <a:pt x="75228" y="37614"/>
                      </a:cubicBezTo>
                      <a:cubicBezTo>
                        <a:pt x="75228" y="58388"/>
                        <a:pt x="58388" y="75228"/>
                        <a:pt x="37614" y="75228"/>
                      </a:cubicBezTo>
                      <a:cubicBezTo>
                        <a:pt x="16840" y="75228"/>
                        <a:pt x="0" y="58388"/>
                        <a:pt x="0" y="37614"/>
                      </a:cubicBezTo>
                      <a:cubicBezTo>
                        <a:pt x="0" y="16840"/>
                        <a:pt x="16840" y="0"/>
                        <a:pt x="37614" y="0"/>
                      </a:cubicBezTo>
                      <a:close/>
                    </a:path>
                  </a:pathLst>
                </a:cu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0" name="フリーフォーム: 図形 259">
                  <a:extLst>
                    <a:ext uri="{FF2B5EF4-FFF2-40B4-BE49-F238E27FC236}">
                      <a16:creationId xmlns:a16="http://schemas.microsoft.com/office/drawing/2014/main" id="{519D4277-BCDC-8D21-386B-E30B4D772DB3}"/>
                    </a:ext>
                  </a:extLst>
                </p:cNvPr>
                <p:cNvSpPr/>
                <p:nvPr/>
              </p:nvSpPr>
              <p:spPr>
                <a:xfrm>
                  <a:off x="3538536" y="4754951"/>
                  <a:ext cx="743286" cy="777588"/>
                </a:xfrm>
                <a:custGeom>
                  <a:avLst/>
                  <a:gdLst>
                    <a:gd name="connsiteX0" fmla="*/ 277653 w 743286"/>
                    <a:gd name="connsiteY0" fmla="*/ 0 h 777588"/>
                    <a:gd name="connsiteX1" fmla="*/ 356548 w 743286"/>
                    <a:gd name="connsiteY1" fmla="*/ 0 h 777588"/>
                    <a:gd name="connsiteX2" fmla="*/ 634201 w 743286"/>
                    <a:gd name="connsiteY2" fmla="*/ 277653 h 777588"/>
                    <a:gd name="connsiteX3" fmla="*/ 634201 w 743286"/>
                    <a:gd name="connsiteY3" fmla="*/ 349426 h 777588"/>
                    <a:gd name="connsiteX4" fmla="*/ 635326 w 743286"/>
                    <a:gd name="connsiteY4" fmla="*/ 347160 h 777588"/>
                    <a:gd name="connsiteX5" fmla="*/ 698557 w 743286"/>
                    <a:gd name="connsiteY5" fmla="*/ 325957 h 777588"/>
                    <a:gd name="connsiteX6" fmla="*/ 741216 w 743286"/>
                    <a:gd name="connsiteY6" fmla="*/ 399844 h 777588"/>
                    <a:gd name="connsiteX7" fmla="*/ 710427 w 743286"/>
                    <a:gd name="connsiteY7" fmla="*/ 514751 h 777588"/>
                    <a:gd name="connsiteX8" fmla="*/ 636539 w 743286"/>
                    <a:gd name="connsiteY8" fmla="*/ 557410 h 777588"/>
                    <a:gd name="connsiteX9" fmla="*/ 628795 w 743286"/>
                    <a:gd name="connsiteY9" fmla="*/ 553563 h 777588"/>
                    <a:gd name="connsiteX10" fmla="*/ 628560 w 743286"/>
                    <a:gd name="connsiteY10" fmla="*/ 555892 h 777588"/>
                    <a:gd name="connsiteX11" fmla="*/ 356548 w 743286"/>
                    <a:gd name="connsiteY11" fmla="*/ 777588 h 777588"/>
                    <a:gd name="connsiteX12" fmla="*/ 277653 w 743286"/>
                    <a:gd name="connsiteY12" fmla="*/ 777588 h 777588"/>
                    <a:gd name="connsiteX13" fmla="*/ 0 w 743286"/>
                    <a:gd name="connsiteY13" fmla="*/ 499935 h 777588"/>
                    <a:gd name="connsiteX14" fmla="*/ 0 w 743286"/>
                    <a:gd name="connsiteY14" fmla="*/ 277653 h 777588"/>
                    <a:gd name="connsiteX15" fmla="*/ 277653 w 743286"/>
                    <a:gd name="connsiteY15" fmla="*/ 0 h 7775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743286" h="777588">
                      <a:moveTo>
                        <a:pt x="277653" y="0"/>
                      </a:moveTo>
                      <a:lnTo>
                        <a:pt x="356548" y="0"/>
                      </a:lnTo>
                      <a:cubicBezTo>
                        <a:pt x="509892" y="0"/>
                        <a:pt x="634201" y="124309"/>
                        <a:pt x="634201" y="277653"/>
                      </a:cubicBezTo>
                      <a:lnTo>
                        <a:pt x="634201" y="349426"/>
                      </a:lnTo>
                      <a:lnTo>
                        <a:pt x="635326" y="347160"/>
                      </a:lnTo>
                      <a:cubicBezTo>
                        <a:pt x="649777" y="328615"/>
                        <a:pt x="674419" y="319489"/>
                        <a:pt x="698557" y="325957"/>
                      </a:cubicBezTo>
                      <a:cubicBezTo>
                        <a:pt x="730741" y="334580"/>
                        <a:pt x="749840" y="367661"/>
                        <a:pt x="741216" y="399844"/>
                      </a:cubicBezTo>
                      <a:lnTo>
                        <a:pt x="710427" y="514751"/>
                      </a:lnTo>
                      <a:cubicBezTo>
                        <a:pt x="701803" y="546934"/>
                        <a:pt x="668723" y="566033"/>
                        <a:pt x="636539" y="557410"/>
                      </a:cubicBezTo>
                      <a:lnTo>
                        <a:pt x="628795" y="553563"/>
                      </a:lnTo>
                      <a:lnTo>
                        <a:pt x="628560" y="555892"/>
                      </a:lnTo>
                      <a:cubicBezTo>
                        <a:pt x="602670" y="682414"/>
                        <a:pt x="490724" y="777588"/>
                        <a:pt x="356548" y="777588"/>
                      </a:cubicBezTo>
                      <a:lnTo>
                        <a:pt x="277653" y="777588"/>
                      </a:lnTo>
                      <a:cubicBezTo>
                        <a:pt x="124309" y="777588"/>
                        <a:pt x="0" y="653279"/>
                        <a:pt x="0" y="499935"/>
                      </a:cubicBezTo>
                      <a:lnTo>
                        <a:pt x="0" y="277653"/>
                      </a:lnTo>
                      <a:cubicBezTo>
                        <a:pt x="0" y="124309"/>
                        <a:pt x="124309" y="0"/>
                        <a:pt x="277653" y="0"/>
                      </a:cubicBezTo>
                      <a:close/>
                    </a:path>
                  </a:pathLst>
                </a:custGeom>
                <a:solidFill>
                  <a:srgbClr val="DCD3B5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1" name="フリーフォーム: 図形 260">
                  <a:extLst>
                    <a:ext uri="{FF2B5EF4-FFF2-40B4-BE49-F238E27FC236}">
                      <a16:creationId xmlns:a16="http://schemas.microsoft.com/office/drawing/2014/main" id="{8BB9D91A-FCE4-A061-EE94-1AFF94299A9C}"/>
                    </a:ext>
                  </a:extLst>
                </p:cNvPr>
                <p:cNvSpPr/>
                <p:nvPr/>
              </p:nvSpPr>
              <p:spPr>
                <a:xfrm rot="16200000">
                  <a:off x="3744010" y="5595340"/>
                  <a:ext cx="132075" cy="336669"/>
                </a:xfrm>
                <a:custGeom>
                  <a:avLst/>
                  <a:gdLst>
                    <a:gd name="connsiteX0" fmla="*/ 132075 w 132075"/>
                    <a:gd name="connsiteY0" fmla="*/ 0 h 336669"/>
                    <a:gd name="connsiteX1" fmla="*/ 101891 w 132075"/>
                    <a:gd name="connsiteY1" fmla="*/ 122465 h 336669"/>
                    <a:gd name="connsiteX2" fmla="*/ 112825 w 132075"/>
                    <a:gd name="connsiteY2" fmla="*/ 126994 h 336669"/>
                    <a:gd name="connsiteX3" fmla="*/ 127086 w 132075"/>
                    <a:gd name="connsiteY3" fmla="*/ 161423 h 336669"/>
                    <a:gd name="connsiteX4" fmla="*/ 127086 w 132075"/>
                    <a:gd name="connsiteY4" fmla="*/ 175901 h 336669"/>
                    <a:gd name="connsiteX5" fmla="*/ 112825 w 132075"/>
                    <a:gd name="connsiteY5" fmla="*/ 210331 h 336669"/>
                    <a:gd name="connsiteX6" fmla="*/ 102038 w 132075"/>
                    <a:gd name="connsiteY6" fmla="*/ 214799 h 336669"/>
                    <a:gd name="connsiteX7" fmla="*/ 132075 w 132075"/>
                    <a:gd name="connsiteY7" fmla="*/ 336669 h 336669"/>
                    <a:gd name="connsiteX8" fmla="*/ 0 w 132075"/>
                    <a:gd name="connsiteY8" fmla="*/ 336669 h 336669"/>
                    <a:gd name="connsiteX9" fmla="*/ 30038 w 132075"/>
                    <a:gd name="connsiteY9" fmla="*/ 214798 h 336669"/>
                    <a:gd name="connsiteX10" fmla="*/ 19253 w 132075"/>
                    <a:gd name="connsiteY10" fmla="*/ 210331 h 336669"/>
                    <a:gd name="connsiteX11" fmla="*/ 4992 w 132075"/>
                    <a:gd name="connsiteY11" fmla="*/ 175901 h 336669"/>
                    <a:gd name="connsiteX12" fmla="*/ 4992 w 132075"/>
                    <a:gd name="connsiteY12" fmla="*/ 161423 h 336669"/>
                    <a:gd name="connsiteX13" fmla="*/ 19253 w 132075"/>
                    <a:gd name="connsiteY13" fmla="*/ 126994 h 336669"/>
                    <a:gd name="connsiteX14" fmla="*/ 30185 w 132075"/>
                    <a:gd name="connsiteY14" fmla="*/ 122466 h 336669"/>
                    <a:gd name="connsiteX15" fmla="*/ 0 w 132075"/>
                    <a:gd name="connsiteY15" fmla="*/ 0 h 3366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132075" h="336669">
                      <a:moveTo>
                        <a:pt x="132075" y="0"/>
                      </a:moveTo>
                      <a:lnTo>
                        <a:pt x="101891" y="122465"/>
                      </a:lnTo>
                      <a:lnTo>
                        <a:pt x="112825" y="126994"/>
                      </a:lnTo>
                      <a:cubicBezTo>
                        <a:pt x="121636" y="135805"/>
                        <a:pt x="127086" y="147978"/>
                        <a:pt x="127086" y="161423"/>
                      </a:cubicBezTo>
                      <a:lnTo>
                        <a:pt x="127086" y="175901"/>
                      </a:lnTo>
                      <a:cubicBezTo>
                        <a:pt x="127086" y="189347"/>
                        <a:pt x="121636" y="201519"/>
                        <a:pt x="112825" y="210331"/>
                      </a:cubicBezTo>
                      <a:lnTo>
                        <a:pt x="102038" y="214799"/>
                      </a:lnTo>
                      <a:lnTo>
                        <a:pt x="132075" y="336669"/>
                      </a:lnTo>
                      <a:lnTo>
                        <a:pt x="0" y="336669"/>
                      </a:lnTo>
                      <a:lnTo>
                        <a:pt x="30038" y="214798"/>
                      </a:lnTo>
                      <a:lnTo>
                        <a:pt x="19253" y="210331"/>
                      </a:lnTo>
                      <a:cubicBezTo>
                        <a:pt x="10441" y="201519"/>
                        <a:pt x="4992" y="189347"/>
                        <a:pt x="4992" y="175901"/>
                      </a:cubicBezTo>
                      <a:lnTo>
                        <a:pt x="4992" y="161423"/>
                      </a:lnTo>
                      <a:cubicBezTo>
                        <a:pt x="4992" y="147978"/>
                        <a:pt x="10441" y="135805"/>
                        <a:pt x="19253" y="126994"/>
                      </a:cubicBezTo>
                      <a:lnTo>
                        <a:pt x="30185" y="12246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2" name="フリーフォーム: 図形 261">
                  <a:extLst>
                    <a:ext uri="{FF2B5EF4-FFF2-40B4-BE49-F238E27FC236}">
                      <a16:creationId xmlns:a16="http://schemas.microsoft.com/office/drawing/2014/main" id="{5598F631-5626-266F-FE4E-7C70E6AE349F}"/>
                    </a:ext>
                  </a:extLst>
                </p:cNvPr>
                <p:cNvSpPr/>
                <p:nvPr/>
              </p:nvSpPr>
              <p:spPr>
                <a:xfrm>
                  <a:off x="3602831" y="5448300"/>
                  <a:ext cx="578644" cy="323850"/>
                </a:xfrm>
                <a:custGeom>
                  <a:avLst/>
                  <a:gdLst>
                    <a:gd name="connsiteX0" fmla="*/ 526257 w 578644"/>
                    <a:gd name="connsiteY0" fmla="*/ 0 h 323850"/>
                    <a:gd name="connsiteX1" fmla="*/ 195263 w 578644"/>
                    <a:gd name="connsiteY1" fmla="*/ 233363 h 323850"/>
                    <a:gd name="connsiteX2" fmla="*/ 9525 w 578644"/>
                    <a:gd name="connsiteY2" fmla="*/ 47625 h 323850"/>
                    <a:gd name="connsiteX3" fmla="*/ 0 w 578644"/>
                    <a:gd name="connsiteY3" fmla="*/ 111919 h 323850"/>
                    <a:gd name="connsiteX4" fmla="*/ 64294 w 578644"/>
                    <a:gd name="connsiteY4" fmla="*/ 323850 h 323850"/>
                    <a:gd name="connsiteX5" fmla="*/ 200025 w 578644"/>
                    <a:gd name="connsiteY5" fmla="*/ 247650 h 323850"/>
                    <a:gd name="connsiteX6" fmla="*/ 397669 w 578644"/>
                    <a:gd name="connsiteY6" fmla="*/ 311944 h 323850"/>
                    <a:gd name="connsiteX7" fmla="*/ 578644 w 578644"/>
                    <a:gd name="connsiteY7" fmla="*/ 71438 h 323850"/>
                    <a:gd name="connsiteX8" fmla="*/ 526257 w 578644"/>
                    <a:gd name="connsiteY8" fmla="*/ 0 h 3238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8644" h="323850">
                      <a:moveTo>
                        <a:pt x="526257" y="0"/>
                      </a:moveTo>
                      <a:lnTo>
                        <a:pt x="195263" y="233363"/>
                      </a:lnTo>
                      <a:lnTo>
                        <a:pt x="9525" y="47625"/>
                      </a:lnTo>
                      <a:lnTo>
                        <a:pt x="0" y="111919"/>
                      </a:lnTo>
                      <a:lnTo>
                        <a:pt x="64294" y="323850"/>
                      </a:lnTo>
                      <a:lnTo>
                        <a:pt x="200025" y="247650"/>
                      </a:lnTo>
                      <a:lnTo>
                        <a:pt x="397669" y="311944"/>
                      </a:lnTo>
                      <a:lnTo>
                        <a:pt x="578644" y="71438"/>
                      </a:lnTo>
                      <a:lnTo>
                        <a:pt x="526257" y="0"/>
                      </a:lnTo>
                      <a:close/>
                    </a:path>
                  </a:pathLst>
                </a:custGeom>
                <a:solidFill>
                  <a:srgbClr val="FFC000">
                    <a:lumMod val="20000"/>
                    <a:lumOff val="8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3" name="フリーフォーム: 図形 262">
                  <a:extLst>
                    <a:ext uri="{FF2B5EF4-FFF2-40B4-BE49-F238E27FC236}">
                      <a16:creationId xmlns:a16="http://schemas.microsoft.com/office/drawing/2014/main" id="{50917B63-318C-FF6C-E13E-3CD0F554177A}"/>
                    </a:ext>
                  </a:extLst>
                </p:cNvPr>
                <p:cNvSpPr/>
                <p:nvPr/>
              </p:nvSpPr>
              <p:spPr>
                <a:xfrm>
                  <a:off x="3719513" y="5484019"/>
                  <a:ext cx="573881" cy="500062"/>
                </a:xfrm>
                <a:custGeom>
                  <a:avLst/>
                  <a:gdLst>
                    <a:gd name="connsiteX0" fmla="*/ 0 w 573881"/>
                    <a:gd name="connsiteY0" fmla="*/ 500062 h 500062"/>
                    <a:gd name="connsiteX1" fmla="*/ 442912 w 573881"/>
                    <a:gd name="connsiteY1" fmla="*/ 0 h 500062"/>
                    <a:gd name="connsiteX2" fmla="*/ 573881 w 573881"/>
                    <a:gd name="connsiteY2" fmla="*/ 140494 h 500062"/>
                    <a:gd name="connsiteX3" fmla="*/ 481012 w 573881"/>
                    <a:gd name="connsiteY3" fmla="*/ 378619 h 500062"/>
                    <a:gd name="connsiteX4" fmla="*/ 335756 w 573881"/>
                    <a:gd name="connsiteY4" fmla="*/ 311944 h 500062"/>
                    <a:gd name="connsiteX5" fmla="*/ 338137 w 573881"/>
                    <a:gd name="connsiteY5" fmla="*/ 395287 h 500062"/>
                    <a:gd name="connsiteX6" fmla="*/ 109537 w 573881"/>
                    <a:gd name="connsiteY6" fmla="*/ 495300 h 500062"/>
                    <a:gd name="connsiteX7" fmla="*/ 0 w 573881"/>
                    <a:gd name="connsiteY7" fmla="*/ 500062 h 5000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573881" h="500062">
                      <a:moveTo>
                        <a:pt x="0" y="500062"/>
                      </a:moveTo>
                      <a:lnTo>
                        <a:pt x="442912" y="0"/>
                      </a:lnTo>
                      <a:lnTo>
                        <a:pt x="573881" y="140494"/>
                      </a:lnTo>
                      <a:lnTo>
                        <a:pt x="481012" y="378619"/>
                      </a:lnTo>
                      <a:lnTo>
                        <a:pt x="335756" y="311944"/>
                      </a:lnTo>
                      <a:cubicBezTo>
                        <a:pt x="336550" y="339725"/>
                        <a:pt x="337343" y="367506"/>
                        <a:pt x="338137" y="395287"/>
                      </a:cubicBezTo>
                      <a:lnTo>
                        <a:pt x="109537" y="495300"/>
                      </a:lnTo>
                      <a:lnTo>
                        <a:pt x="0" y="500062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4" name="フリーフォーム: 図形 263">
                  <a:extLst>
                    <a:ext uri="{FF2B5EF4-FFF2-40B4-BE49-F238E27FC236}">
                      <a16:creationId xmlns:a16="http://schemas.microsoft.com/office/drawing/2014/main" id="{AD7EE796-5535-3B0F-5B22-16F6E2D86805}"/>
                    </a:ext>
                  </a:extLst>
                </p:cNvPr>
                <p:cNvSpPr/>
                <p:nvPr/>
              </p:nvSpPr>
              <p:spPr>
                <a:xfrm>
                  <a:off x="3443288" y="5514976"/>
                  <a:ext cx="271462" cy="471488"/>
                </a:xfrm>
                <a:custGeom>
                  <a:avLst/>
                  <a:gdLst>
                    <a:gd name="connsiteX0" fmla="*/ 271462 w 271462"/>
                    <a:gd name="connsiteY0" fmla="*/ 473869 h 473869"/>
                    <a:gd name="connsiteX1" fmla="*/ 152400 w 271462"/>
                    <a:gd name="connsiteY1" fmla="*/ 0 h 473869"/>
                    <a:gd name="connsiteX2" fmla="*/ 0 w 271462"/>
                    <a:gd name="connsiteY2" fmla="*/ 164306 h 473869"/>
                    <a:gd name="connsiteX3" fmla="*/ 57150 w 271462"/>
                    <a:gd name="connsiteY3" fmla="*/ 247650 h 473869"/>
                    <a:gd name="connsiteX4" fmla="*/ 19050 w 271462"/>
                    <a:gd name="connsiteY4" fmla="*/ 302419 h 473869"/>
                    <a:gd name="connsiteX5" fmla="*/ 123825 w 271462"/>
                    <a:gd name="connsiteY5" fmla="*/ 464344 h 473869"/>
                    <a:gd name="connsiteX6" fmla="*/ 271462 w 271462"/>
                    <a:gd name="connsiteY6" fmla="*/ 473869 h 473869"/>
                    <a:gd name="connsiteX0" fmla="*/ 271462 w 271462"/>
                    <a:gd name="connsiteY0" fmla="*/ 473869 h 473869"/>
                    <a:gd name="connsiteX1" fmla="*/ 152400 w 271462"/>
                    <a:gd name="connsiteY1" fmla="*/ 0 h 473869"/>
                    <a:gd name="connsiteX2" fmla="*/ 0 w 271462"/>
                    <a:gd name="connsiteY2" fmla="*/ 164306 h 473869"/>
                    <a:gd name="connsiteX3" fmla="*/ 57150 w 271462"/>
                    <a:gd name="connsiteY3" fmla="*/ 247650 h 473869"/>
                    <a:gd name="connsiteX4" fmla="*/ 19050 w 271462"/>
                    <a:gd name="connsiteY4" fmla="*/ 302419 h 473869"/>
                    <a:gd name="connsiteX5" fmla="*/ 123825 w 271462"/>
                    <a:gd name="connsiteY5" fmla="*/ 473869 h 473869"/>
                    <a:gd name="connsiteX6" fmla="*/ 271462 w 271462"/>
                    <a:gd name="connsiteY6" fmla="*/ 473869 h 473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1462" h="473869">
                      <a:moveTo>
                        <a:pt x="271462" y="473869"/>
                      </a:moveTo>
                      <a:lnTo>
                        <a:pt x="152400" y="0"/>
                      </a:lnTo>
                      <a:lnTo>
                        <a:pt x="0" y="164306"/>
                      </a:lnTo>
                      <a:lnTo>
                        <a:pt x="57150" y="247650"/>
                      </a:lnTo>
                      <a:lnTo>
                        <a:pt x="19050" y="302419"/>
                      </a:lnTo>
                      <a:lnTo>
                        <a:pt x="123825" y="473869"/>
                      </a:lnTo>
                      <a:lnTo>
                        <a:pt x="271462" y="473869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5" name="フリーフォーム: 図形 264">
                  <a:extLst>
                    <a:ext uri="{FF2B5EF4-FFF2-40B4-BE49-F238E27FC236}">
                      <a16:creationId xmlns:a16="http://schemas.microsoft.com/office/drawing/2014/main" id="{CCC9D884-024B-88DA-B7C1-F82988221E7A}"/>
                    </a:ext>
                  </a:extLst>
                </p:cNvPr>
                <p:cNvSpPr/>
                <p:nvPr/>
              </p:nvSpPr>
              <p:spPr>
                <a:xfrm>
                  <a:off x="3704451" y="5012531"/>
                  <a:ext cx="166055" cy="207187"/>
                </a:xfrm>
                <a:custGeom>
                  <a:avLst/>
                  <a:gdLst>
                    <a:gd name="connsiteX0" fmla="*/ 50460 w 163353"/>
                    <a:gd name="connsiteY0" fmla="*/ 0 h 207187"/>
                    <a:gd name="connsiteX1" fmla="*/ 48078 w 163353"/>
                    <a:gd name="connsiteY1" fmla="*/ 71438 h 207187"/>
                    <a:gd name="connsiteX2" fmla="*/ 2835 w 163353"/>
                    <a:gd name="connsiteY2" fmla="*/ 159544 h 207187"/>
                    <a:gd name="connsiteX3" fmla="*/ 9978 w 163353"/>
                    <a:gd name="connsiteY3" fmla="*/ 197644 h 207187"/>
                    <a:gd name="connsiteX4" fmla="*/ 52841 w 163353"/>
                    <a:gd name="connsiteY4" fmla="*/ 200025 h 207187"/>
                    <a:gd name="connsiteX5" fmla="*/ 79035 w 163353"/>
                    <a:gd name="connsiteY5" fmla="*/ 207169 h 207187"/>
                    <a:gd name="connsiteX6" fmla="*/ 98085 w 163353"/>
                    <a:gd name="connsiteY6" fmla="*/ 197644 h 207187"/>
                    <a:gd name="connsiteX7" fmla="*/ 136185 w 163353"/>
                    <a:gd name="connsiteY7" fmla="*/ 204788 h 207187"/>
                    <a:gd name="connsiteX8" fmla="*/ 162378 w 163353"/>
                    <a:gd name="connsiteY8" fmla="*/ 180975 h 207187"/>
                    <a:gd name="connsiteX9" fmla="*/ 155235 w 163353"/>
                    <a:gd name="connsiteY9" fmla="*/ 147638 h 207187"/>
                    <a:gd name="connsiteX0" fmla="*/ 53162 w 166055"/>
                    <a:gd name="connsiteY0" fmla="*/ 0 h 207187"/>
                    <a:gd name="connsiteX1" fmla="*/ 50780 w 166055"/>
                    <a:gd name="connsiteY1" fmla="*/ 71438 h 207187"/>
                    <a:gd name="connsiteX2" fmla="*/ 5537 w 166055"/>
                    <a:gd name="connsiteY2" fmla="*/ 159544 h 207187"/>
                    <a:gd name="connsiteX3" fmla="*/ 12680 w 166055"/>
                    <a:gd name="connsiteY3" fmla="*/ 197644 h 207187"/>
                    <a:gd name="connsiteX4" fmla="*/ 55543 w 166055"/>
                    <a:gd name="connsiteY4" fmla="*/ 200025 h 207187"/>
                    <a:gd name="connsiteX5" fmla="*/ 81737 w 166055"/>
                    <a:gd name="connsiteY5" fmla="*/ 207169 h 207187"/>
                    <a:gd name="connsiteX6" fmla="*/ 100787 w 166055"/>
                    <a:gd name="connsiteY6" fmla="*/ 197644 h 207187"/>
                    <a:gd name="connsiteX7" fmla="*/ 138887 w 166055"/>
                    <a:gd name="connsiteY7" fmla="*/ 204788 h 207187"/>
                    <a:gd name="connsiteX8" fmla="*/ 165080 w 166055"/>
                    <a:gd name="connsiteY8" fmla="*/ 180975 h 207187"/>
                    <a:gd name="connsiteX9" fmla="*/ 157937 w 166055"/>
                    <a:gd name="connsiteY9" fmla="*/ 147638 h 2071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6055" h="207187">
                      <a:moveTo>
                        <a:pt x="53162" y="0"/>
                      </a:moveTo>
                      <a:cubicBezTo>
                        <a:pt x="55939" y="22423"/>
                        <a:pt x="58717" y="44847"/>
                        <a:pt x="50780" y="71438"/>
                      </a:cubicBezTo>
                      <a:cubicBezTo>
                        <a:pt x="42843" y="98029"/>
                        <a:pt x="11887" y="138510"/>
                        <a:pt x="5537" y="159544"/>
                      </a:cubicBezTo>
                      <a:cubicBezTo>
                        <a:pt x="-813" y="180578"/>
                        <a:pt x="-5179" y="186134"/>
                        <a:pt x="12680" y="197644"/>
                      </a:cubicBezTo>
                      <a:cubicBezTo>
                        <a:pt x="30539" y="209154"/>
                        <a:pt x="44034" y="198438"/>
                        <a:pt x="55543" y="200025"/>
                      </a:cubicBezTo>
                      <a:cubicBezTo>
                        <a:pt x="67052" y="201612"/>
                        <a:pt x="74196" y="207566"/>
                        <a:pt x="81737" y="207169"/>
                      </a:cubicBezTo>
                      <a:cubicBezTo>
                        <a:pt x="89278" y="206772"/>
                        <a:pt x="91262" y="198041"/>
                        <a:pt x="100787" y="197644"/>
                      </a:cubicBezTo>
                      <a:cubicBezTo>
                        <a:pt x="110312" y="197247"/>
                        <a:pt x="128172" y="207566"/>
                        <a:pt x="138887" y="204788"/>
                      </a:cubicBezTo>
                      <a:cubicBezTo>
                        <a:pt x="149602" y="202010"/>
                        <a:pt x="161905" y="190500"/>
                        <a:pt x="165080" y="180975"/>
                      </a:cubicBezTo>
                      <a:cubicBezTo>
                        <a:pt x="168255" y="171450"/>
                        <a:pt x="163096" y="159544"/>
                        <a:pt x="157937" y="147638"/>
                      </a:cubicBezTo>
                    </a:path>
                  </a:pathLst>
                </a:custGeom>
                <a:noFill/>
                <a:ln w="12700" cap="flat" cmpd="sng" algn="ctr">
                  <a:solidFill>
                    <a:srgbClr val="5D9183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6" name="月 265">
                  <a:extLst>
                    <a:ext uri="{FF2B5EF4-FFF2-40B4-BE49-F238E27FC236}">
                      <a16:creationId xmlns:a16="http://schemas.microsoft.com/office/drawing/2014/main" id="{6176E884-B807-5E83-8E63-C25DBFF6CC76}"/>
                    </a:ext>
                  </a:extLst>
                </p:cNvPr>
                <p:cNvSpPr/>
                <p:nvPr/>
              </p:nvSpPr>
              <p:spPr>
                <a:xfrm rot="1590202">
                  <a:off x="3624447" y="5197582"/>
                  <a:ext cx="45719" cy="196702"/>
                </a:xfrm>
                <a:prstGeom prst="moon">
                  <a:avLst/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7" name="月 266">
                  <a:extLst>
                    <a:ext uri="{FF2B5EF4-FFF2-40B4-BE49-F238E27FC236}">
                      <a16:creationId xmlns:a16="http://schemas.microsoft.com/office/drawing/2014/main" id="{D4BF7B4E-387D-4930-0400-886C6A1954BB}"/>
                    </a:ext>
                  </a:extLst>
                </p:cNvPr>
                <p:cNvSpPr/>
                <p:nvPr/>
              </p:nvSpPr>
              <p:spPr>
                <a:xfrm rot="9000000">
                  <a:off x="3903430" y="5180494"/>
                  <a:ext cx="45719" cy="196702"/>
                </a:xfrm>
                <a:prstGeom prst="moon">
                  <a:avLst/>
                </a:prstGeom>
                <a:solidFill>
                  <a:srgbClr val="909B9B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8" name="フリーフォーム: 図形 267">
                  <a:extLst>
                    <a:ext uri="{FF2B5EF4-FFF2-40B4-BE49-F238E27FC236}">
                      <a16:creationId xmlns:a16="http://schemas.microsoft.com/office/drawing/2014/main" id="{1E87D19E-DC62-6BB3-4EF3-4C26771E61E1}"/>
                    </a:ext>
                  </a:extLst>
                </p:cNvPr>
                <p:cNvSpPr/>
                <p:nvPr/>
              </p:nvSpPr>
              <p:spPr>
                <a:xfrm rot="5400000">
                  <a:off x="3732721" y="5160807"/>
                  <a:ext cx="99441" cy="257798"/>
                </a:xfrm>
                <a:custGeom>
                  <a:avLst/>
                  <a:gdLst>
                    <a:gd name="connsiteX0" fmla="*/ 0 w 99441"/>
                    <a:gd name="connsiteY0" fmla="*/ 128899 h 257798"/>
                    <a:gd name="connsiteX1" fmla="*/ 99441 w 99441"/>
                    <a:gd name="connsiteY1" fmla="*/ 0 h 257798"/>
                    <a:gd name="connsiteX2" fmla="*/ 98438 w 99441"/>
                    <a:gd name="connsiteY2" fmla="*/ 5612 h 257798"/>
                    <a:gd name="connsiteX3" fmla="*/ 86276 w 99441"/>
                    <a:gd name="connsiteY3" fmla="*/ 18488 h 257798"/>
                    <a:gd name="connsiteX4" fmla="*/ 57151 w 99441"/>
                    <a:gd name="connsiteY4" fmla="*/ 128901 h 257798"/>
                    <a:gd name="connsiteX5" fmla="*/ 86276 w 99441"/>
                    <a:gd name="connsiteY5" fmla="*/ 239313 h 257798"/>
                    <a:gd name="connsiteX6" fmla="*/ 98439 w 99441"/>
                    <a:gd name="connsiteY6" fmla="*/ 252190 h 257798"/>
                    <a:gd name="connsiteX7" fmla="*/ 99441 w 99441"/>
                    <a:gd name="connsiteY7" fmla="*/ 257797 h 257798"/>
                    <a:gd name="connsiteX8" fmla="*/ 99441 w 99441"/>
                    <a:gd name="connsiteY8" fmla="*/ 257798 h 257798"/>
                    <a:gd name="connsiteX9" fmla="*/ 0 w 99441"/>
                    <a:gd name="connsiteY9" fmla="*/ 128899 h 2577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9441" h="257798">
                      <a:moveTo>
                        <a:pt x="0" y="128899"/>
                      </a:moveTo>
                      <a:cubicBezTo>
                        <a:pt x="0" y="57710"/>
                        <a:pt x="44521" y="0"/>
                        <a:pt x="99441" y="0"/>
                      </a:cubicBezTo>
                      <a:lnTo>
                        <a:pt x="98438" y="5612"/>
                      </a:lnTo>
                      <a:lnTo>
                        <a:pt x="86276" y="18488"/>
                      </a:lnTo>
                      <a:cubicBezTo>
                        <a:pt x="68281" y="46745"/>
                        <a:pt x="57151" y="85782"/>
                        <a:pt x="57151" y="128901"/>
                      </a:cubicBezTo>
                      <a:cubicBezTo>
                        <a:pt x="57151" y="172020"/>
                        <a:pt x="68281" y="211056"/>
                        <a:pt x="86276" y="239313"/>
                      </a:cubicBezTo>
                      <a:lnTo>
                        <a:pt x="98439" y="252190"/>
                      </a:lnTo>
                      <a:lnTo>
                        <a:pt x="99441" y="257797"/>
                      </a:lnTo>
                      <a:lnTo>
                        <a:pt x="99441" y="257798"/>
                      </a:lnTo>
                      <a:cubicBezTo>
                        <a:pt x="44521" y="257798"/>
                        <a:pt x="0" y="200088"/>
                        <a:pt x="0" y="128899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9" name="フリーフォーム: 図形 268">
                  <a:extLst>
                    <a:ext uri="{FF2B5EF4-FFF2-40B4-BE49-F238E27FC236}">
                      <a16:creationId xmlns:a16="http://schemas.microsoft.com/office/drawing/2014/main" id="{BF3BF3F0-2D7E-8358-784A-096492FD41F0}"/>
                    </a:ext>
                  </a:extLst>
                </p:cNvPr>
                <p:cNvSpPr/>
                <p:nvPr/>
              </p:nvSpPr>
              <p:spPr>
                <a:xfrm rot="5400000">
                  <a:off x="3759520" y="5211165"/>
                  <a:ext cx="45840" cy="244479"/>
                </a:xfrm>
                <a:custGeom>
                  <a:avLst/>
                  <a:gdLst>
                    <a:gd name="connsiteX0" fmla="*/ 0 w 73994"/>
                    <a:gd name="connsiteY0" fmla="*/ 122239 h 244479"/>
                    <a:gd name="connsiteX1" fmla="*/ 60734 w 73994"/>
                    <a:gd name="connsiteY1" fmla="*/ 3470 h 244479"/>
                    <a:gd name="connsiteX2" fmla="*/ 73994 w 73994"/>
                    <a:gd name="connsiteY2" fmla="*/ 0 h 244479"/>
                    <a:gd name="connsiteX3" fmla="*/ 55321 w 73994"/>
                    <a:gd name="connsiteY3" fmla="*/ 18562 h 244479"/>
                    <a:gd name="connsiteX4" fmla="*/ 26195 w 73994"/>
                    <a:gd name="connsiteY4" fmla="*/ 122239 h 244479"/>
                    <a:gd name="connsiteX5" fmla="*/ 55321 w 73994"/>
                    <a:gd name="connsiteY5" fmla="*/ 225916 h 244479"/>
                    <a:gd name="connsiteX6" fmla="*/ 73994 w 73994"/>
                    <a:gd name="connsiteY6" fmla="*/ 244479 h 244479"/>
                    <a:gd name="connsiteX7" fmla="*/ 60734 w 73994"/>
                    <a:gd name="connsiteY7" fmla="*/ 241009 h 244479"/>
                    <a:gd name="connsiteX8" fmla="*/ 0 w 73994"/>
                    <a:gd name="connsiteY8" fmla="*/ 122239 h 2444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73994" h="244479">
                      <a:moveTo>
                        <a:pt x="0" y="122239"/>
                      </a:moveTo>
                      <a:cubicBezTo>
                        <a:pt x="0" y="68847"/>
                        <a:pt x="25043" y="23038"/>
                        <a:pt x="60734" y="3470"/>
                      </a:cubicBezTo>
                      <a:lnTo>
                        <a:pt x="73994" y="0"/>
                      </a:lnTo>
                      <a:lnTo>
                        <a:pt x="55321" y="18562"/>
                      </a:lnTo>
                      <a:cubicBezTo>
                        <a:pt x="37326" y="45096"/>
                        <a:pt x="26195" y="81751"/>
                        <a:pt x="26195" y="122239"/>
                      </a:cubicBezTo>
                      <a:cubicBezTo>
                        <a:pt x="26195" y="162727"/>
                        <a:pt x="37326" y="199383"/>
                        <a:pt x="55321" y="225916"/>
                      </a:cubicBezTo>
                      <a:lnTo>
                        <a:pt x="73994" y="244479"/>
                      </a:lnTo>
                      <a:lnTo>
                        <a:pt x="60734" y="241009"/>
                      </a:lnTo>
                      <a:cubicBezTo>
                        <a:pt x="25043" y="221441"/>
                        <a:pt x="0" y="175631"/>
                        <a:pt x="0" y="122239"/>
                      </a:cubicBez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270" name="グループ化 269">
                  <a:extLst>
                    <a:ext uri="{FF2B5EF4-FFF2-40B4-BE49-F238E27FC236}">
                      <a16:creationId xmlns:a16="http://schemas.microsoft.com/office/drawing/2014/main" id="{4D963284-BF81-D866-27A0-CCAD4BA5FA96}"/>
                    </a:ext>
                  </a:extLst>
                </p:cNvPr>
                <p:cNvGrpSpPr/>
                <p:nvPr/>
              </p:nvGrpSpPr>
              <p:grpSpPr>
                <a:xfrm>
                  <a:off x="3581400" y="4914682"/>
                  <a:ext cx="670297" cy="222558"/>
                  <a:chOff x="3581400" y="4914682"/>
                  <a:chExt cx="670297" cy="222558"/>
                </a:xfrm>
              </p:grpSpPr>
              <p:sp>
                <p:nvSpPr>
                  <p:cNvPr id="271" name="フリーフォーム: 図形 270">
                    <a:extLst>
                      <a:ext uri="{FF2B5EF4-FFF2-40B4-BE49-F238E27FC236}">
                        <a16:creationId xmlns:a16="http://schemas.microsoft.com/office/drawing/2014/main" id="{B722CA7D-2074-A162-7EA2-E48F8926BE20}"/>
                      </a:ext>
                    </a:extLst>
                  </p:cNvPr>
                  <p:cNvSpPr/>
                  <p:nvPr/>
                </p:nvSpPr>
                <p:spPr>
                  <a:xfrm rot="227187">
                    <a:off x="3846101" y="5030186"/>
                    <a:ext cx="142493" cy="45719"/>
                  </a:xfrm>
                  <a:custGeom>
                    <a:avLst/>
                    <a:gdLst>
                      <a:gd name="connsiteX0" fmla="*/ 86721 w 173442"/>
                      <a:gd name="connsiteY0" fmla="*/ 0 h 43192"/>
                      <a:gd name="connsiteX1" fmla="*/ 155610 w 173442"/>
                      <a:gd name="connsiteY1" fmla="*/ 11208 h 43192"/>
                      <a:gd name="connsiteX2" fmla="*/ 173442 w 173442"/>
                      <a:gd name="connsiteY2" fmla="*/ 21596 h 43192"/>
                      <a:gd name="connsiteX3" fmla="*/ 155610 w 173442"/>
                      <a:gd name="connsiteY3" fmla="*/ 31985 h 43192"/>
                      <a:gd name="connsiteX4" fmla="*/ 86721 w 173442"/>
                      <a:gd name="connsiteY4" fmla="*/ 43192 h 43192"/>
                      <a:gd name="connsiteX5" fmla="*/ 17833 w 173442"/>
                      <a:gd name="connsiteY5" fmla="*/ 31985 h 43192"/>
                      <a:gd name="connsiteX6" fmla="*/ 0 w 173442"/>
                      <a:gd name="connsiteY6" fmla="*/ 21596 h 43192"/>
                      <a:gd name="connsiteX7" fmla="*/ 17833 w 173442"/>
                      <a:gd name="connsiteY7" fmla="*/ 11208 h 43192"/>
                      <a:gd name="connsiteX8" fmla="*/ 86721 w 173442"/>
                      <a:gd name="connsiteY8" fmla="*/ 0 h 431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3442" h="43192">
                        <a:moveTo>
                          <a:pt x="86721" y="0"/>
                        </a:moveTo>
                        <a:cubicBezTo>
                          <a:pt x="113624" y="0"/>
                          <a:pt x="137979" y="4283"/>
                          <a:pt x="155610" y="11208"/>
                        </a:cubicBezTo>
                        <a:lnTo>
                          <a:pt x="173442" y="21596"/>
                        </a:lnTo>
                        <a:lnTo>
                          <a:pt x="155610" y="31985"/>
                        </a:lnTo>
                        <a:cubicBezTo>
                          <a:pt x="137979" y="38909"/>
                          <a:pt x="113624" y="43192"/>
                          <a:pt x="86721" y="43192"/>
                        </a:cubicBezTo>
                        <a:cubicBezTo>
                          <a:pt x="59819" y="43192"/>
                          <a:pt x="35463" y="38909"/>
                          <a:pt x="17833" y="31985"/>
                        </a:cubicBezTo>
                        <a:lnTo>
                          <a:pt x="0" y="21596"/>
                        </a:lnTo>
                        <a:lnTo>
                          <a:pt x="17833" y="11208"/>
                        </a:lnTo>
                        <a:cubicBezTo>
                          <a:pt x="35463" y="4283"/>
                          <a:pt x="59819" y="0"/>
                          <a:pt x="8672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72" name="フリーフォーム: 図形 271">
                    <a:extLst>
                      <a:ext uri="{FF2B5EF4-FFF2-40B4-BE49-F238E27FC236}">
                        <a16:creationId xmlns:a16="http://schemas.microsoft.com/office/drawing/2014/main" id="{452C57E3-6271-3092-033E-6FEEAB4AFDDA}"/>
                      </a:ext>
                    </a:extLst>
                  </p:cNvPr>
                  <p:cNvSpPr/>
                  <p:nvPr/>
                </p:nvSpPr>
                <p:spPr>
                  <a:xfrm rot="21348182">
                    <a:off x="3600832" y="5030186"/>
                    <a:ext cx="142493" cy="45719"/>
                  </a:xfrm>
                  <a:custGeom>
                    <a:avLst/>
                    <a:gdLst>
                      <a:gd name="connsiteX0" fmla="*/ 86721 w 173442"/>
                      <a:gd name="connsiteY0" fmla="*/ 0 h 43192"/>
                      <a:gd name="connsiteX1" fmla="*/ 155610 w 173442"/>
                      <a:gd name="connsiteY1" fmla="*/ 11208 h 43192"/>
                      <a:gd name="connsiteX2" fmla="*/ 173442 w 173442"/>
                      <a:gd name="connsiteY2" fmla="*/ 21596 h 43192"/>
                      <a:gd name="connsiteX3" fmla="*/ 155610 w 173442"/>
                      <a:gd name="connsiteY3" fmla="*/ 31985 h 43192"/>
                      <a:gd name="connsiteX4" fmla="*/ 86721 w 173442"/>
                      <a:gd name="connsiteY4" fmla="*/ 43192 h 43192"/>
                      <a:gd name="connsiteX5" fmla="*/ 17833 w 173442"/>
                      <a:gd name="connsiteY5" fmla="*/ 31985 h 43192"/>
                      <a:gd name="connsiteX6" fmla="*/ 0 w 173442"/>
                      <a:gd name="connsiteY6" fmla="*/ 21596 h 43192"/>
                      <a:gd name="connsiteX7" fmla="*/ 17833 w 173442"/>
                      <a:gd name="connsiteY7" fmla="*/ 11208 h 43192"/>
                      <a:gd name="connsiteX8" fmla="*/ 86721 w 173442"/>
                      <a:gd name="connsiteY8" fmla="*/ 0 h 4319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73442" h="43192">
                        <a:moveTo>
                          <a:pt x="86721" y="0"/>
                        </a:moveTo>
                        <a:cubicBezTo>
                          <a:pt x="113624" y="0"/>
                          <a:pt x="137979" y="4283"/>
                          <a:pt x="155610" y="11208"/>
                        </a:cubicBezTo>
                        <a:lnTo>
                          <a:pt x="173442" y="21596"/>
                        </a:lnTo>
                        <a:lnTo>
                          <a:pt x="155610" y="31985"/>
                        </a:lnTo>
                        <a:cubicBezTo>
                          <a:pt x="137979" y="38909"/>
                          <a:pt x="113624" y="43192"/>
                          <a:pt x="86721" y="43192"/>
                        </a:cubicBezTo>
                        <a:cubicBezTo>
                          <a:pt x="59819" y="43192"/>
                          <a:pt x="35463" y="38909"/>
                          <a:pt x="17833" y="31985"/>
                        </a:cubicBezTo>
                        <a:lnTo>
                          <a:pt x="0" y="21596"/>
                        </a:lnTo>
                        <a:lnTo>
                          <a:pt x="17833" y="11208"/>
                        </a:lnTo>
                        <a:cubicBezTo>
                          <a:pt x="35463" y="4283"/>
                          <a:pt x="59819" y="0"/>
                          <a:pt x="86721" y="0"/>
                        </a:cubicBez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73" name="楕円 272">
                    <a:extLst>
                      <a:ext uri="{FF2B5EF4-FFF2-40B4-BE49-F238E27FC236}">
                        <a16:creationId xmlns:a16="http://schemas.microsoft.com/office/drawing/2014/main" id="{58671F04-F87A-5EAB-C7A1-C21382BE807D}"/>
                      </a:ext>
                    </a:extLst>
                  </p:cNvPr>
                  <p:cNvSpPr/>
                  <p:nvPr/>
                </p:nvSpPr>
                <p:spPr>
                  <a:xfrm>
                    <a:off x="3888582" y="5032177"/>
                    <a:ext cx="45722" cy="45720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74" name="楕円 273">
                    <a:extLst>
                      <a:ext uri="{FF2B5EF4-FFF2-40B4-BE49-F238E27FC236}">
                        <a16:creationId xmlns:a16="http://schemas.microsoft.com/office/drawing/2014/main" id="{B46505FA-AB99-E0FB-86A8-ADCAE27E227F}"/>
                      </a:ext>
                    </a:extLst>
                  </p:cNvPr>
                  <p:cNvSpPr/>
                  <p:nvPr/>
                </p:nvSpPr>
                <p:spPr>
                  <a:xfrm>
                    <a:off x="3650457" y="5032178"/>
                    <a:ext cx="45722" cy="45720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75" name="フリーフォーム: 図形 274">
                    <a:extLst>
                      <a:ext uri="{FF2B5EF4-FFF2-40B4-BE49-F238E27FC236}">
                        <a16:creationId xmlns:a16="http://schemas.microsoft.com/office/drawing/2014/main" id="{719518A1-BEBC-CFA2-A265-2F82DE0317EC}"/>
                      </a:ext>
                    </a:extLst>
                  </p:cNvPr>
                  <p:cNvSpPr/>
                  <p:nvPr/>
                </p:nvSpPr>
                <p:spPr>
                  <a:xfrm>
                    <a:off x="3826859" y="4943476"/>
                    <a:ext cx="180975" cy="38100"/>
                  </a:xfrm>
                  <a:custGeom>
                    <a:avLst/>
                    <a:gdLst>
                      <a:gd name="connsiteX0" fmla="*/ 0 w 180975"/>
                      <a:gd name="connsiteY0" fmla="*/ 28575 h 28575"/>
                      <a:gd name="connsiteX1" fmla="*/ 121444 w 180975"/>
                      <a:gd name="connsiteY1" fmla="*/ 0 h 28575"/>
                      <a:gd name="connsiteX2" fmla="*/ 180975 w 180975"/>
                      <a:gd name="connsiteY2" fmla="*/ 16668 h 28575"/>
                      <a:gd name="connsiteX3" fmla="*/ 0 w 180975"/>
                      <a:gd name="connsiteY3" fmla="*/ 28575 h 28575"/>
                      <a:gd name="connsiteX0" fmla="*/ 0 w 180975"/>
                      <a:gd name="connsiteY0" fmla="*/ 28576 h 28576"/>
                      <a:gd name="connsiteX1" fmla="*/ 59341 w 180975"/>
                      <a:gd name="connsiteY1" fmla="*/ 0 h 28576"/>
                      <a:gd name="connsiteX2" fmla="*/ 121444 w 180975"/>
                      <a:gd name="connsiteY2" fmla="*/ 1 h 28576"/>
                      <a:gd name="connsiteX3" fmla="*/ 180975 w 180975"/>
                      <a:gd name="connsiteY3" fmla="*/ 16669 h 28576"/>
                      <a:gd name="connsiteX4" fmla="*/ 0 w 180975"/>
                      <a:gd name="connsiteY4" fmla="*/ 28576 h 28576"/>
                      <a:gd name="connsiteX0" fmla="*/ 0 w 180975"/>
                      <a:gd name="connsiteY0" fmla="*/ 38100 h 38100"/>
                      <a:gd name="connsiteX1" fmla="*/ 59341 w 180975"/>
                      <a:gd name="connsiteY1" fmla="*/ 9524 h 38100"/>
                      <a:gd name="connsiteX2" fmla="*/ 126206 w 180975"/>
                      <a:gd name="connsiteY2" fmla="*/ 0 h 38100"/>
                      <a:gd name="connsiteX3" fmla="*/ 180975 w 180975"/>
                      <a:gd name="connsiteY3" fmla="*/ 26193 h 38100"/>
                      <a:gd name="connsiteX4" fmla="*/ 0 w 180975"/>
                      <a:gd name="connsiteY4" fmla="*/ 38100 h 3810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80975" h="38100">
                        <a:moveTo>
                          <a:pt x="0" y="38100"/>
                        </a:moveTo>
                        <a:cubicBezTo>
                          <a:pt x="22955" y="32543"/>
                          <a:pt x="36386" y="15081"/>
                          <a:pt x="59341" y="9524"/>
                        </a:cubicBezTo>
                        <a:lnTo>
                          <a:pt x="126206" y="0"/>
                        </a:lnTo>
                        <a:lnTo>
                          <a:pt x="180975" y="26193"/>
                        </a:lnTo>
                        <a:lnTo>
                          <a:pt x="0" y="38100"/>
                        </a:lnTo>
                        <a:close/>
                      </a:path>
                    </a:pathLst>
                  </a:cu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76" name="フリーフォーム: 図形 275">
                    <a:extLst>
                      <a:ext uri="{FF2B5EF4-FFF2-40B4-BE49-F238E27FC236}">
                        <a16:creationId xmlns:a16="http://schemas.microsoft.com/office/drawing/2014/main" id="{E80E8432-7938-5A19-AE1F-4B8AB95584DC}"/>
                      </a:ext>
                    </a:extLst>
                  </p:cNvPr>
                  <p:cNvSpPr/>
                  <p:nvPr/>
                </p:nvSpPr>
                <p:spPr>
                  <a:xfrm>
                    <a:off x="3581400" y="4955382"/>
                    <a:ext cx="157163" cy="42862"/>
                  </a:xfrm>
                  <a:custGeom>
                    <a:avLst/>
                    <a:gdLst>
                      <a:gd name="connsiteX0" fmla="*/ 157163 w 157163"/>
                      <a:gd name="connsiteY0" fmla="*/ 50006 h 50006"/>
                      <a:gd name="connsiteX1" fmla="*/ 102394 w 157163"/>
                      <a:gd name="connsiteY1" fmla="*/ 0 h 50006"/>
                      <a:gd name="connsiteX2" fmla="*/ 26194 w 157163"/>
                      <a:gd name="connsiteY2" fmla="*/ 14287 h 50006"/>
                      <a:gd name="connsiteX3" fmla="*/ 0 w 157163"/>
                      <a:gd name="connsiteY3" fmla="*/ 47625 h 50006"/>
                      <a:gd name="connsiteX4" fmla="*/ 78581 w 157163"/>
                      <a:gd name="connsiteY4" fmla="*/ 26193 h 50006"/>
                      <a:gd name="connsiteX5" fmla="*/ 157163 w 157163"/>
                      <a:gd name="connsiteY5" fmla="*/ 50006 h 50006"/>
                      <a:gd name="connsiteX0" fmla="*/ 157163 w 157163"/>
                      <a:gd name="connsiteY0" fmla="*/ 42862 h 42862"/>
                      <a:gd name="connsiteX1" fmla="*/ 102394 w 157163"/>
                      <a:gd name="connsiteY1" fmla="*/ 0 h 42862"/>
                      <a:gd name="connsiteX2" fmla="*/ 26194 w 157163"/>
                      <a:gd name="connsiteY2" fmla="*/ 7143 h 42862"/>
                      <a:gd name="connsiteX3" fmla="*/ 0 w 157163"/>
                      <a:gd name="connsiteY3" fmla="*/ 40481 h 42862"/>
                      <a:gd name="connsiteX4" fmla="*/ 78581 w 157163"/>
                      <a:gd name="connsiteY4" fmla="*/ 19049 h 42862"/>
                      <a:gd name="connsiteX5" fmla="*/ 157163 w 157163"/>
                      <a:gd name="connsiteY5" fmla="*/ 42862 h 42862"/>
                      <a:gd name="connsiteX0" fmla="*/ 157163 w 157163"/>
                      <a:gd name="connsiteY0" fmla="*/ 42862 h 42862"/>
                      <a:gd name="connsiteX1" fmla="*/ 102394 w 157163"/>
                      <a:gd name="connsiteY1" fmla="*/ 0 h 42862"/>
                      <a:gd name="connsiteX2" fmla="*/ 26194 w 157163"/>
                      <a:gd name="connsiteY2" fmla="*/ 7143 h 42862"/>
                      <a:gd name="connsiteX3" fmla="*/ 0 w 157163"/>
                      <a:gd name="connsiteY3" fmla="*/ 40481 h 42862"/>
                      <a:gd name="connsiteX4" fmla="*/ 85724 w 157163"/>
                      <a:gd name="connsiteY4" fmla="*/ 21430 h 42862"/>
                      <a:gd name="connsiteX5" fmla="*/ 157163 w 157163"/>
                      <a:gd name="connsiteY5" fmla="*/ 42862 h 4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57163" h="42862">
                        <a:moveTo>
                          <a:pt x="157163" y="42862"/>
                        </a:moveTo>
                        <a:lnTo>
                          <a:pt x="102394" y="0"/>
                        </a:lnTo>
                        <a:lnTo>
                          <a:pt x="26194" y="7143"/>
                        </a:lnTo>
                        <a:lnTo>
                          <a:pt x="0" y="40481"/>
                        </a:lnTo>
                        <a:lnTo>
                          <a:pt x="85724" y="21430"/>
                        </a:lnTo>
                        <a:lnTo>
                          <a:pt x="157163" y="42862"/>
                        </a:lnTo>
                        <a:close/>
                      </a:path>
                    </a:pathLst>
                  </a:cu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77" name="楕円 276">
                    <a:extLst>
                      <a:ext uri="{FF2B5EF4-FFF2-40B4-BE49-F238E27FC236}">
                        <a16:creationId xmlns:a16="http://schemas.microsoft.com/office/drawing/2014/main" id="{69832E4F-D8CA-6F47-6624-887F03B424BE}"/>
                      </a:ext>
                    </a:extLst>
                  </p:cNvPr>
                  <p:cNvSpPr/>
                  <p:nvPr/>
                </p:nvSpPr>
                <p:spPr>
                  <a:xfrm>
                    <a:off x="3903890" y="4914682"/>
                    <a:ext cx="24278" cy="24279"/>
                  </a:xfrm>
                  <a:prstGeom prst="ellipse">
                    <a:avLst/>
                  </a:prstGeom>
                  <a:solidFill>
                    <a:srgbClr val="2D5262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78" name="円: 塗りつぶしなし 277">
                    <a:extLst>
                      <a:ext uri="{FF2B5EF4-FFF2-40B4-BE49-F238E27FC236}">
                        <a16:creationId xmlns:a16="http://schemas.microsoft.com/office/drawing/2014/main" id="{72411545-3C48-535D-F91F-FF656FFDF61C}"/>
                      </a:ext>
                    </a:extLst>
                  </p:cNvPr>
                  <p:cNvSpPr/>
                  <p:nvPr/>
                </p:nvSpPr>
                <p:spPr>
                  <a:xfrm>
                    <a:off x="3826860" y="4965980"/>
                    <a:ext cx="171260" cy="171260"/>
                  </a:xfrm>
                  <a:prstGeom prst="donut">
                    <a:avLst>
                      <a:gd name="adj" fmla="val 5186"/>
                    </a:avLst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79" name="円: 塗りつぶしなし 278">
                    <a:extLst>
                      <a:ext uri="{FF2B5EF4-FFF2-40B4-BE49-F238E27FC236}">
                        <a16:creationId xmlns:a16="http://schemas.microsoft.com/office/drawing/2014/main" id="{E5D772D1-ED31-5C8C-776E-EA537FD2693B}"/>
                      </a:ext>
                    </a:extLst>
                  </p:cNvPr>
                  <p:cNvSpPr/>
                  <p:nvPr/>
                </p:nvSpPr>
                <p:spPr>
                  <a:xfrm>
                    <a:off x="3581591" y="4965980"/>
                    <a:ext cx="171260" cy="171260"/>
                  </a:xfrm>
                  <a:prstGeom prst="donut">
                    <a:avLst>
                      <a:gd name="adj" fmla="val 5186"/>
                    </a:avLst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280" name="正方形/長方形 279">
                    <a:extLst>
                      <a:ext uri="{FF2B5EF4-FFF2-40B4-BE49-F238E27FC236}">
                        <a16:creationId xmlns:a16="http://schemas.microsoft.com/office/drawing/2014/main" id="{A139CB33-11BE-6819-E2FB-7C5E3B88E334}"/>
                      </a:ext>
                    </a:extLst>
                  </p:cNvPr>
                  <p:cNvSpPr/>
                  <p:nvPr/>
                </p:nvSpPr>
                <p:spPr>
                  <a:xfrm>
                    <a:off x="3992140" y="5051610"/>
                    <a:ext cx="259557" cy="11414"/>
                  </a:xfrm>
                  <a:prstGeom prst="rect">
                    <a:avLst/>
                  </a:prstGeom>
                  <a:solidFill>
                    <a:srgbClr val="5D9183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</p:grpSp>
          <p:sp>
            <p:nvSpPr>
              <p:cNvPr id="93" name="フリーフォーム: 図形 92">
                <a:extLst>
                  <a:ext uri="{FF2B5EF4-FFF2-40B4-BE49-F238E27FC236}">
                    <a16:creationId xmlns:a16="http://schemas.microsoft.com/office/drawing/2014/main" id="{5E893486-9847-FD73-9F6F-0649E2CE7A31}"/>
                  </a:ext>
                </a:extLst>
              </p:cNvPr>
              <p:cNvSpPr/>
              <p:nvPr/>
            </p:nvSpPr>
            <p:spPr>
              <a:xfrm rot="900000">
                <a:off x="4460109" y="5700769"/>
                <a:ext cx="325380" cy="325380"/>
              </a:xfrm>
              <a:custGeom>
                <a:avLst/>
                <a:gdLst>
                  <a:gd name="connsiteX0" fmla="*/ 123825 w 247650"/>
                  <a:gd name="connsiteY0" fmla="*/ 0 h 247650"/>
                  <a:gd name="connsiteX1" fmla="*/ 154122 w 247650"/>
                  <a:gd name="connsiteY1" fmla="*/ 45061 h 247650"/>
                  <a:gd name="connsiteX2" fmla="*/ 155217 w 247650"/>
                  <a:gd name="connsiteY2" fmla="*/ 50752 h 247650"/>
                  <a:gd name="connsiteX3" fmla="*/ 180907 w 247650"/>
                  <a:gd name="connsiteY3" fmla="*/ 35699 h 247650"/>
                  <a:gd name="connsiteX4" fmla="*/ 211383 w 247650"/>
                  <a:gd name="connsiteY4" fmla="*/ 36268 h 247650"/>
                  <a:gd name="connsiteX5" fmla="*/ 211952 w 247650"/>
                  <a:gd name="connsiteY5" fmla="*/ 66744 h 247650"/>
                  <a:gd name="connsiteX6" fmla="*/ 196899 w 247650"/>
                  <a:gd name="connsiteY6" fmla="*/ 92434 h 247650"/>
                  <a:gd name="connsiteX7" fmla="*/ 202590 w 247650"/>
                  <a:gd name="connsiteY7" fmla="*/ 93529 h 247650"/>
                  <a:gd name="connsiteX8" fmla="*/ 247650 w 247650"/>
                  <a:gd name="connsiteY8" fmla="*/ 123825 h 247650"/>
                  <a:gd name="connsiteX9" fmla="*/ 202590 w 247650"/>
                  <a:gd name="connsiteY9" fmla="*/ 154122 h 247650"/>
                  <a:gd name="connsiteX10" fmla="*/ 196899 w 247650"/>
                  <a:gd name="connsiteY10" fmla="*/ 155217 h 247650"/>
                  <a:gd name="connsiteX11" fmla="*/ 211951 w 247650"/>
                  <a:gd name="connsiteY11" fmla="*/ 180907 h 247650"/>
                  <a:gd name="connsiteX12" fmla="*/ 211383 w 247650"/>
                  <a:gd name="connsiteY12" fmla="*/ 211383 h 247650"/>
                  <a:gd name="connsiteX13" fmla="*/ 180907 w 247650"/>
                  <a:gd name="connsiteY13" fmla="*/ 211952 h 247650"/>
                  <a:gd name="connsiteX14" fmla="*/ 155217 w 247650"/>
                  <a:gd name="connsiteY14" fmla="*/ 196900 h 247650"/>
                  <a:gd name="connsiteX15" fmla="*/ 154122 w 247650"/>
                  <a:gd name="connsiteY15" fmla="*/ 202590 h 247650"/>
                  <a:gd name="connsiteX16" fmla="*/ 123825 w 247650"/>
                  <a:gd name="connsiteY16" fmla="*/ 247650 h 247650"/>
                  <a:gd name="connsiteX17" fmla="*/ 93529 w 247650"/>
                  <a:gd name="connsiteY17" fmla="*/ 202590 h 247650"/>
                  <a:gd name="connsiteX18" fmla="*/ 92434 w 247650"/>
                  <a:gd name="connsiteY18" fmla="*/ 196899 h 247650"/>
                  <a:gd name="connsiteX19" fmla="*/ 66744 w 247650"/>
                  <a:gd name="connsiteY19" fmla="*/ 211952 h 247650"/>
                  <a:gd name="connsiteX20" fmla="*/ 36268 w 247650"/>
                  <a:gd name="connsiteY20" fmla="*/ 211383 h 247650"/>
                  <a:gd name="connsiteX21" fmla="*/ 35699 w 247650"/>
                  <a:gd name="connsiteY21" fmla="*/ 180907 h 247650"/>
                  <a:gd name="connsiteX22" fmla="*/ 50751 w 247650"/>
                  <a:gd name="connsiteY22" fmla="*/ 155217 h 247650"/>
                  <a:gd name="connsiteX23" fmla="*/ 45061 w 247650"/>
                  <a:gd name="connsiteY23" fmla="*/ 154122 h 247650"/>
                  <a:gd name="connsiteX24" fmla="*/ 0 w 247650"/>
                  <a:gd name="connsiteY24" fmla="*/ 123825 h 247650"/>
                  <a:gd name="connsiteX25" fmla="*/ 45061 w 247650"/>
                  <a:gd name="connsiteY25" fmla="*/ 93529 h 247650"/>
                  <a:gd name="connsiteX26" fmla="*/ 50751 w 247650"/>
                  <a:gd name="connsiteY26" fmla="*/ 92434 h 247650"/>
                  <a:gd name="connsiteX27" fmla="*/ 35699 w 247650"/>
                  <a:gd name="connsiteY27" fmla="*/ 66744 h 247650"/>
                  <a:gd name="connsiteX28" fmla="*/ 36268 w 247650"/>
                  <a:gd name="connsiteY28" fmla="*/ 36268 h 247650"/>
                  <a:gd name="connsiteX29" fmla="*/ 66743 w 247650"/>
                  <a:gd name="connsiteY29" fmla="*/ 35699 h 247650"/>
                  <a:gd name="connsiteX30" fmla="*/ 92434 w 247650"/>
                  <a:gd name="connsiteY30" fmla="*/ 50752 h 247650"/>
                  <a:gd name="connsiteX31" fmla="*/ 93529 w 247650"/>
                  <a:gd name="connsiteY31" fmla="*/ 45061 h 247650"/>
                  <a:gd name="connsiteX32" fmla="*/ 123825 w 247650"/>
                  <a:gd name="connsiteY32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247650" h="247650">
                    <a:moveTo>
                      <a:pt x="123825" y="0"/>
                    </a:moveTo>
                    <a:cubicBezTo>
                      <a:pt x="136023" y="0"/>
                      <a:pt x="146921" y="17541"/>
                      <a:pt x="154122" y="45061"/>
                    </a:cubicBezTo>
                    <a:lnTo>
                      <a:pt x="155217" y="50752"/>
                    </a:lnTo>
                    <a:lnTo>
                      <a:pt x="180907" y="35699"/>
                    </a:lnTo>
                    <a:cubicBezTo>
                      <a:pt x="194779" y="30689"/>
                      <a:pt x="205633" y="30518"/>
                      <a:pt x="211383" y="36268"/>
                    </a:cubicBezTo>
                    <a:cubicBezTo>
                      <a:pt x="217133" y="42018"/>
                      <a:pt x="216962" y="52872"/>
                      <a:pt x="211952" y="66744"/>
                    </a:cubicBezTo>
                    <a:lnTo>
                      <a:pt x="196899" y="92434"/>
                    </a:lnTo>
                    <a:lnTo>
                      <a:pt x="202590" y="93529"/>
                    </a:lnTo>
                    <a:cubicBezTo>
                      <a:pt x="230109" y="100730"/>
                      <a:pt x="247650" y="111628"/>
                      <a:pt x="247650" y="123825"/>
                    </a:cubicBezTo>
                    <a:cubicBezTo>
                      <a:pt x="247650" y="136023"/>
                      <a:pt x="230109" y="146921"/>
                      <a:pt x="202590" y="154122"/>
                    </a:cubicBezTo>
                    <a:lnTo>
                      <a:pt x="196899" y="155217"/>
                    </a:lnTo>
                    <a:lnTo>
                      <a:pt x="211951" y="180907"/>
                    </a:lnTo>
                    <a:cubicBezTo>
                      <a:pt x="216961" y="194779"/>
                      <a:pt x="217133" y="205633"/>
                      <a:pt x="211383" y="211383"/>
                    </a:cubicBezTo>
                    <a:cubicBezTo>
                      <a:pt x="205633" y="217133"/>
                      <a:pt x="194779" y="216962"/>
                      <a:pt x="180907" y="211952"/>
                    </a:cubicBezTo>
                    <a:lnTo>
                      <a:pt x="155217" y="196900"/>
                    </a:lnTo>
                    <a:lnTo>
                      <a:pt x="154122" y="202590"/>
                    </a:lnTo>
                    <a:cubicBezTo>
                      <a:pt x="146921" y="230109"/>
                      <a:pt x="136023" y="247650"/>
                      <a:pt x="123825" y="247650"/>
                    </a:cubicBezTo>
                    <a:cubicBezTo>
                      <a:pt x="111628" y="247650"/>
                      <a:pt x="100730" y="230109"/>
                      <a:pt x="93529" y="202590"/>
                    </a:cubicBezTo>
                    <a:lnTo>
                      <a:pt x="92434" y="196899"/>
                    </a:lnTo>
                    <a:lnTo>
                      <a:pt x="66744" y="211952"/>
                    </a:lnTo>
                    <a:cubicBezTo>
                      <a:pt x="52872" y="216962"/>
                      <a:pt x="42018" y="217133"/>
                      <a:pt x="36268" y="211383"/>
                    </a:cubicBezTo>
                    <a:cubicBezTo>
                      <a:pt x="30518" y="205633"/>
                      <a:pt x="30689" y="194779"/>
                      <a:pt x="35699" y="180907"/>
                    </a:cubicBezTo>
                    <a:lnTo>
                      <a:pt x="50751" y="155217"/>
                    </a:lnTo>
                    <a:lnTo>
                      <a:pt x="45061" y="154122"/>
                    </a:lnTo>
                    <a:cubicBezTo>
                      <a:pt x="17541" y="146921"/>
                      <a:pt x="0" y="136023"/>
                      <a:pt x="0" y="123825"/>
                    </a:cubicBezTo>
                    <a:cubicBezTo>
                      <a:pt x="0" y="111628"/>
                      <a:pt x="17541" y="100730"/>
                      <a:pt x="45061" y="93529"/>
                    </a:cubicBezTo>
                    <a:lnTo>
                      <a:pt x="50751" y="92434"/>
                    </a:lnTo>
                    <a:lnTo>
                      <a:pt x="35699" y="66744"/>
                    </a:lnTo>
                    <a:cubicBezTo>
                      <a:pt x="30689" y="52872"/>
                      <a:pt x="30518" y="42018"/>
                      <a:pt x="36268" y="36268"/>
                    </a:cubicBezTo>
                    <a:cubicBezTo>
                      <a:pt x="42018" y="30518"/>
                      <a:pt x="52872" y="30689"/>
                      <a:pt x="66743" y="35699"/>
                    </a:cubicBezTo>
                    <a:lnTo>
                      <a:pt x="92434" y="50752"/>
                    </a:lnTo>
                    <a:lnTo>
                      <a:pt x="93529" y="45061"/>
                    </a:lnTo>
                    <a:cubicBezTo>
                      <a:pt x="100730" y="17541"/>
                      <a:pt x="111628" y="0"/>
                      <a:pt x="123825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solidFill>
                  <a:srgbClr val="FFC000">
                    <a:lumMod val="60000"/>
                    <a:lumOff val="40000"/>
                  </a:srgbClr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BDA827F5-4F38-BB25-18AF-133028AAA113}"/>
                  </a:ext>
                </a:extLst>
              </p:cNvPr>
              <p:cNvSpPr/>
              <p:nvPr/>
            </p:nvSpPr>
            <p:spPr>
              <a:xfrm rot="900000">
                <a:off x="4514849" y="5756275"/>
                <a:ext cx="215900" cy="215900"/>
              </a:xfrm>
              <a:custGeom>
                <a:avLst/>
                <a:gdLst>
                  <a:gd name="connsiteX0" fmla="*/ 123825 w 247650"/>
                  <a:gd name="connsiteY0" fmla="*/ 0 h 247650"/>
                  <a:gd name="connsiteX1" fmla="*/ 160002 w 247650"/>
                  <a:gd name="connsiteY1" fmla="*/ 75627 h 247650"/>
                  <a:gd name="connsiteX2" fmla="*/ 160725 w 247650"/>
                  <a:gd name="connsiteY2" fmla="*/ 86925 h 247650"/>
                  <a:gd name="connsiteX3" fmla="*/ 172024 w 247650"/>
                  <a:gd name="connsiteY3" fmla="*/ 87649 h 247650"/>
                  <a:gd name="connsiteX4" fmla="*/ 247650 w 247650"/>
                  <a:gd name="connsiteY4" fmla="*/ 123825 h 247650"/>
                  <a:gd name="connsiteX5" fmla="*/ 172024 w 247650"/>
                  <a:gd name="connsiteY5" fmla="*/ 160002 h 247650"/>
                  <a:gd name="connsiteX6" fmla="*/ 160725 w 247650"/>
                  <a:gd name="connsiteY6" fmla="*/ 160725 h 247650"/>
                  <a:gd name="connsiteX7" fmla="*/ 160002 w 247650"/>
                  <a:gd name="connsiteY7" fmla="*/ 172024 h 247650"/>
                  <a:gd name="connsiteX8" fmla="*/ 123825 w 247650"/>
                  <a:gd name="connsiteY8" fmla="*/ 247650 h 247650"/>
                  <a:gd name="connsiteX9" fmla="*/ 87649 w 247650"/>
                  <a:gd name="connsiteY9" fmla="*/ 172024 h 247650"/>
                  <a:gd name="connsiteX10" fmla="*/ 86925 w 247650"/>
                  <a:gd name="connsiteY10" fmla="*/ 160725 h 247650"/>
                  <a:gd name="connsiteX11" fmla="*/ 75626 w 247650"/>
                  <a:gd name="connsiteY11" fmla="*/ 160002 h 247650"/>
                  <a:gd name="connsiteX12" fmla="*/ 0 w 247650"/>
                  <a:gd name="connsiteY12" fmla="*/ 123825 h 247650"/>
                  <a:gd name="connsiteX13" fmla="*/ 75626 w 247650"/>
                  <a:gd name="connsiteY13" fmla="*/ 87649 h 247650"/>
                  <a:gd name="connsiteX14" fmla="*/ 86925 w 247650"/>
                  <a:gd name="connsiteY14" fmla="*/ 86925 h 247650"/>
                  <a:gd name="connsiteX15" fmla="*/ 87649 w 247650"/>
                  <a:gd name="connsiteY15" fmla="*/ 75627 h 247650"/>
                  <a:gd name="connsiteX16" fmla="*/ 123825 w 247650"/>
                  <a:gd name="connsiteY16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47650" h="247650">
                    <a:moveTo>
                      <a:pt x="123825" y="0"/>
                    </a:moveTo>
                    <a:cubicBezTo>
                      <a:pt x="140088" y="0"/>
                      <a:pt x="154041" y="31184"/>
                      <a:pt x="160002" y="75627"/>
                    </a:cubicBezTo>
                    <a:lnTo>
                      <a:pt x="160725" y="86925"/>
                    </a:lnTo>
                    <a:lnTo>
                      <a:pt x="172024" y="87649"/>
                    </a:lnTo>
                    <a:cubicBezTo>
                      <a:pt x="216466" y="93609"/>
                      <a:pt x="247650" y="107562"/>
                      <a:pt x="247650" y="123825"/>
                    </a:cubicBezTo>
                    <a:cubicBezTo>
                      <a:pt x="247650" y="140088"/>
                      <a:pt x="216466" y="154042"/>
                      <a:pt x="172024" y="160002"/>
                    </a:cubicBezTo>
                    <a:lnTo>
                      <a:pt x="160725" y="160725"/>
                    </a:lnTo>
                    <a:lnTo>
                      <a:pt x="160002" y="172024"/>
                    </a:lnTo>
                    <a:cubicBezTo>
                      <a:pt x="154041" y="216466"/>
                      <a:pt x="140088" y="247650"/>
                      <a:pt x="123825" y="247650"/>
                    </a:cubicBezTo>
                    <a:cubicBezTo>
                      <a:pt x="107562" y="247650"/>
                      <a:pt x="93609" y="216466"/>
                      <a:pt x="87649" y="172024"/>
                    </a:cubicBezTo>
                    <a:lnTo>
                      <a:pt x="86925" y="160725"/>
                    </a:lnTo>
                    <a:lnTo>
                      <a:pt x="75626" y="160002"/>
                    </a:lnTo>
                    <a:cubicBezTo>
                      <a:pt x="31184" y="154042"/>
                      <a:pt x="0" y="140088"/>
                      <a:pt x="0" y="123825"/>
                    </a:cubicBezTo>
                    <a:cubicBezTo>
                      <a:pt x="0" y="107562"/>
                      <a:pt x="31184" y="93609"/>
                      <a:pt x="75626" y="87649"/>
                    </a:cubicBezTo>
                    <a:lnTo>
                      <a:pt x="86925" y="86925"/>
                    </a:lnTo>
                    <a:lnTo>
                      <a:pt x="87649" y="75627"/>
                    </a:lnTo>
                    <a:cubicBezTo>
                      <a:pt x="93609" y="31184"/>
                      <a:pt x="107562" y="0"/>
                      <a:pt x="123825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solidFill>
                  <a:srgbClr val="5D9183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5E8EE75D-AB09-445C-09DF-7DA9BED9F628}"/>
                  </a:ext>
                </a:extLst>
              </p:cNvPr>
              <p:cNvSpPr/>
              <p:nvPr/>
            </p:nvSpPr>
            <p:spPr>
              <a:xfrm>
                <a:off x="4208108" y="5957748"/>
                <a:ext cx="585348" cy="320059"/>
              </a:xfrm>
              <a:custGeom>
                <a:avLst/>
                <a:gdLst>
                  <a:gd name="connsiteX0" fmla="*/ 245137 w 585348"/>
                  <a:gd name="connsiteY0" fmla="*/ 0 h 320059"/>
                  <a:gd name="connsiteX1" fmla="*/ 277150 w 585348"/>
                  <a:gd name="connsiteY1" fmla="*/ 5278 h 320059"/>
                  <a:gd name="connsiteX2" fmla="*/ 290381 w 585348"/>
                  <a:gd name="connsiteY2" fmla="*/ 12562 h 320059"/>
                  <a:gd name="connsiteX3" fmla="*/ 303612 w 585348"/>
                  <a:gd name="connsiteY3" fmla="*/ 5278 h 320059"/>
                  <a:gd name="connsiteX4" fmla="*/ 335625 w 585348"/>
                  <a:gd name="connsiteY4" fmla="*/ 0 h 320059"/>
                  <a:gd name="connsiteX5" fmla="*/ 393780 w 585348"/>
                  <a:gd name="connsiteY5" fmla="*/ 19671 h 320059"/>
                  <a:gd name="connsiteX6" fmla="*/ 406505 w 585348"/>
                  <a:gd name="connsiteY6" fmla="*/ 44757 h 320059"/>
                  <a:gd name="connsiteX7" fmla="*/ 441502 w 585348"/>
                  <a:gd name="connsiteY7" fmla="*/ 38239 h 320059"/>
                  <a:gd name="connsiteX8" fmla="*/ 528198 w 585348"/>
                  <a:gd name="connsiteY8" fmla="*/ 77224 h 320059"/>
                  <a:gd name="connsiteX9" fmla="*/ 511462 w 585348"/>
                  <a:gd name="connsiteY9" fmla="*/ 95393 h 320059"/>
                  <a:gd name="connsiteX10" fmla="*/ 559956 w 585348"/>
                  <a:gd name="connsiteY10" fmla="*/ 104426 h 320059"/>
                  <a:gd name="connsiteX11" fmla="*/ 585348 w 585348"/>
                  <a:gd name="connsiteY11" fmla="*/ 131992 h 320059"/>
                  <a:gd name="connsiteX12" fmla="*/ 559956 w 585348"/>
                  <a:gd name="connsiteY12" fmla="*/ 159559 h 320059"/>
                  <a:gd name="connsiteX13" fmla="*/ 546960 w 585348"/>
                  <a:gd name="connsiteY13" fmla="*/ 161979 h 320059"/>
                  <a:gd name="connsiteX14" fmla="*/ 557575 w 585348"/>
                  <a:gd name="connsiteY14" fmla="*/ 163957 h 320059"/>
                  <a:gd name="connsiteX15" fmla="*/ 582967 w 585348"/>
                  <a:gd name="connsiteY15" fmla="*/ 191523 h 320059"/>
                  <a:gd name="connsiteX16" fmla="*/ 557575 w 585348"/>
                  <a:gd name="connsiteY16" fmla="*/ 219090 h 320059"/>
                  <a:gd name="connsiteX17" fmla="*/ 511113 w 585348"/>
                  <a:gd name="connsiteY17" fmla="*/ 227744 h 320059"/>
                  <a:gd name="connsiteX18" fmla="*/ 528198 w 585348"/>
                  <a:gd name="connsiteY18" fmla="*/ 246292 h 320059"/>
                  <a:gd name="connsiteX19" fmla="*/ 441502 w 585348"/>
                  <a:gd name="connsiteY19" fmla="*/ 285277 h 320059"/>
                  <a:gd name="connsiteX20" fmla="*/ 410954 w 585348"/>
                  <a:gd name="connsiteY20" fmla="*/ 279587 h 320059"/>
                  <a:gd name="connsiteX21" fmla="*/ 393780 w 585348"/>
                  <a:gd name="connsiteY21" fmla="*/ 300388 h 320059"/>
                  <a:gd name="connsiteX22" fmla="*/ 335625 w 585348"/>
                  <a:gd name="connsiteY22" fmla="*/ 320059 h 320059"/>
                  <a:gd name="connsiteX23" fmla="*/ 303612 w 585348"/>
                  <a:gd name="connsiteY23" fmla="*/ 314781 h 320059"/>
                  <a:gd name="connsiteX24" fmla="*/ 290381 w 585348"/>
                  <a:gd name="connsiteY24" fmla="*/ 307497 h 320059"/>
                  <a:gd name="connsiteX25" fmla="*/ 277150 w 585348"/>
                  <a:gd name="connsiteY25" fmla="*/ 314781 h 320059"/>
                  <a:gd name="connsiteX26" fmla="*/ 245137 w 585348"/>
                  <a:gd name="connsiteY26" fmla="*/ 320059 h 320059"/>
                  <a:gd name="connsiteX27" fmla="*/ 186983 w 585348"/>
                  <a:gd name="connsiteY27" fmla="*/ 300388 h 320059"/>
                  <a:gd name="connsiteX28" fmla="*/ 169468 w 585348"/>
                  <a:gd name="connsiteY28" fmla="*/ 279174 h 320059"/>
                  <a:gd name="connsiteX29" fmla="*/ 136702 w 585348"/>
                  <a:gd name="connsiteY29" fmla="*/ 285277 h 320059"/>
                  <a:gd name="connsiteX30" fmla="*/ 50006 w 585348"/>
                  <a:gd name="connsiteY30" fmla="*/ 246292 h 320059"/>
                  <a:gd name="connsiteX31" fmla="*/ 67789 w 585348"/>
                  <a:gd name="connsiteY31" fmla="*/ 226987 h 320059"/>
                  <a:gd name="connsiteX32" fmla="*/ 25392 w 585348"/>
                  <a:gd name="connsiteY32" fmla="*/ 219090 h 320059"/>
                  <a:gd name="connsiteX33" fmla="*/ 0 w 585348"/>
                  <a:gd name="connsiteY33" fmla="*/ 191523 h 320059"/>
                  <a:gd name="connsiteX34" fmla="*/ 25392 w 585348"/>
                  <a:gd name="connsiteY34" fmla="*/ 163957 h 320059"/>
                  <a:gd name="connsiteX35" fmla="*/ 38388 w 585348"/>
                  <a:gd name="connsiteY35" fmla="*/ 161536 h 320059"/>
                  <a:gd name="connsiteX36" fmla="*/ 27773 w 585348"/>
                  <a:gd name="connsiteY36" fmla="*/ 159559 h 320059"/>
                  <a:gd name="connsiteX37" fmla="*/ 2381 w 585348"/>
                  <a:gd name="connsiteY37" fmla="*/ 131992 h 320059"/>
                  <a:gd name="connsiteX38" fmla="*/ 27773 w 585348"/>
                  <a:gd name="connsiteY38" fmla="*/ 104426 h 320059"/>
                  <a:gd name="connsiteX39" fmla="*/ 68137 w 585348"/>
                  <a:gd name="connsiteY39" fmla="*/ 96908 h 320059"/>
                  <a:gd name="connsiteX40" fmla="*/ 50006 w 585348"/>
                  <a:gd name="connsiteY40" fmla="*/ 77224 h 320059"/>
                  <a:gd name="connsiteX41" fmla="*/ 136702 w 585348"/>
                  <a:gd name="connsiteY41" fmla="*/ 38239 h 320059"/>
                  <a:gd name="connsiteX42" fmla="*/ 174037 w 585348"/>
                  <a:gd name="connsiteY42" fmla="*/ 45193 h 320059"/>
                  <a:gd name="connsiteX43" fmla="*/ 186983 w 585348"/>
                  <a:gd name="connsiteY43" fmla="*/ 19671 h 320059"/>
                  <a:gd name="connsiteX44" fmla="*/ 245137 w 585348"/>
                  <a:gd name="connsiteY44" fmla="*/ 0 h 3200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585348" h="320059">
                    <a:moveTo>
                      <a:pt x="245137" y="0"/>
                    </a:moveTo>
                    <a:cubicBezTo>
                      <a:pt x="256493" y="0"/>
                      <a:pt x="267311" y="1879"/>
                      <a:pt x="277150" y="5278"/>
                    </a:cubicBezTo>
                    <a:lnTo>
                      <a:pt x="290381" y="12562"/>
                    </a:lnTo>
                    <a:lnTo>
                      <a:pt x="303612" y="5278"/>
                    </a:lnTo>
                    <a:cubicBezTo>
                      <a:pt x="313452" y="1879"/>
                      <a:pt x="324270" y="0"/>
                      <a:pt x="335625" y="0"/>
                    </a:cubicBezTo>
                    <a:cubicBezTo>
                      <a:pt x="358336" y="0"/>
                      <a:pt x="378897" y="7517"/>
                      <a:pt x="393780" y="19671"/>
                    </a:cubicBezTo>
                    <a:lnTo>
                      <a:pt x="406505" y="44757"/>
                    </a:lnTo>
                    <a:lnTo>
                      <a:pt x="441502" y="38239"/>
                    </a:lnTo>
                    <a:cubicBezTo>
                      <a:pt x="489383" y="38239"/>
                      <a:pt x="528198" y="55693"/>
                      <a:pt x="528198" y="77224"/>
                    </a:cubicBezTo>
                    <a:lnTo>
                      <a:pt x="511462" y="95393"/>
                    </a:lnTo>
                    <a:lnTo>
                      <a:pt x="559956" y="104426"/>
                    </a:lnTo>
                    <a:cubicBezTo>
                      <a:pt x="575644" y="111481"/>
                      <a:pt x="585348" y="121227"/>
                      <a:pt x="585348" y="131992"/>
                    </a:cubicBezTo>
                    <a:cubicBezTo>
                      <a:pt x="585348" y="142758"/>
                      <a:pt x="575644" y="152504"/>
                      <a:pt x="559956" y="159559"/>
                    </a:cubicBezTo>
                    <a:lnTo>
                      <a:pt x="546960" y="161979"/>
                    </a:lnTo>
                    <a:lnTo>
                      <a:pt x="557575" y="163957"/>
                    </a:lnTo>
                    <a:cubicBezTo>
                      <a:pt x="573264" y="171011"/>
                      <a:pt x="582967" y="180758"/>
                      <a:pt x="582967" y="191523"/>
                    </a:cubicBezTo>
                    <a:cubicBezTo>
                      <a:pt x="582967" y="202289"/>
                      <a:pt x="573264" y="212035"/>
                      <a:pt x="557575" y="219090"/>
                    </a:cubicBezTo>
                    <a:lnTo>
                      <a:pt x="511113" y="227744"/>
                    </a:lnTo>
                    <a:lnTo>
                      <a:pt x="528198" y="246292"/>
                    </a:lnTo>
                    <a:cubicBezTo>
                      <a:pt x="528198" y="267823"/>
                      <a:pt x="489383" y="285277"/>
                      <a:pt x="441502" y="285277"/>
                    </a:cubicBezTo>
                    <a:lnTo>
                      <a:pt x="410954" y="279587"/>
                    </a:lnTo>
                    <a:lnTo>
                      <a:pt x="393780" y="300388"/>
                    </a:lnTo>
                    <a:cubicBezTo>
                      <a:pt x="378897" y="312542"/>
                      <a:pt x="358336" y="320059"/>
                      <a:pt x="335625" y="320059"/>
                    </a:cubicBezTo>
                    <a:cubicBezTo>
                      <a:pt x="324270" y="320059"/>
                      <a:pt x="313452" y="318180"/>
                      <a:pt x="303612" y="314781"/>
                    </a:cubicBezTo>
                    <a:lnTo>
                      <a:pt x="290381" y="307497"/>
                    </a:lnTo>
                    <a:lnTo>
                      <a:pt x="277150" y="314781"/>
                    </a:lnTo>
                    <a:cubicBezTo>
                      <a:pt x="267311" y="318180"/>
                      <a:pt x="256493" y="320059"/>
                      <a:pt x="245137" y="320059"/>
                    </a:cubicBezTo>
                    <a:cubicBezTo>
                      <a:pt x="222426" y="320059"/>
                      <a:pt x="201866" y="312542"/>
                      <a:pt x="186983" y="300388"/>
                    </a:cubicBezTo>
                    <a:lnTo>
                      <a:pt x="169468" y="279174"/>
                    </a:lnTo>
                    <a:lnTo>
                      <a:pt x="136702" y="285277"/>
                    </a:lnTo>
                    <a:cubicBezTo>
                      <a:pt x="88821" y="285277"/>
                      <a:pt x="50006" y="267823"/>
                      <a:pt x="50006" y="246292"/>
                    </a:cubicBezTo>
                    <a:lnTo>
                      <a:pt x="67789" y="226987"/>
                    </a:lnTo>
                    <a:lnTo>
                      <a:pt x="25392" y="219090"/>
                    </a:lnTo>
                    <a:cubicBezTo>
                      <a:pt x="9704" y="212035"/>
                      <a:pt x="0" y="202289"/>
                      <a:pt x="0" y="191523"/>
                    </a:cubicBezTo>
                    <a:cubicBezTo>
                      <a:pt x="0" y="180758"/>
                      <a:pt x="9704" y="171011"/>
                      <a:pt x="25392" y="163957"/>
                    </a:cubicBezTo>
                    <a:lnTo>
                      <a:pt x="38388" y="161536"/>
                    </a:lnTo>
                    <a:lnTo>
                      <a:pt x="27773" y="159559"/>
                    </a:lnTo>
                    <a:cubicBezTo>
                      <a:pt x="12085" y="152504"/>
                      <a:pt x="2381" y="142758"/>
                      <a:pt x="2381" y="131992"/>
                    </a:cubicBezTo>
                    <a:cubicBezTo>
                      <a:pt x="2381" y="121227"/>
                      <a:pt x="12085" y="111481"/>
                      <a:pt x="27773" y="104426"/>
                    </a:cubicBezTo>
                    <a:lnTo>
                      <a:pt x="68137" y="96908"/>
                    </a:lnTo>
                    <a:lnTo>
                      <a:pt x="50006" y="77224"/>
                    </a:lnTo>
                    <a:cubicBezTo>
                      <a:pt x="50006" y="55693"/>
                      <a:pt x="88821" y="38239"/>
                      <a:pt x="136702" y="38239"/>
                    </a:cubicBezTo>
                    <a:lnTo>
                      <a:pt x="174037" y="45193"/>
                    </a:lnTo>
                    <a:lnTo>
                      <a:pt x="186983" y="19671"/>
                    </a:lnTo>
                    <a:cubicBezTo>
                      <a:pt x="201866" y="7517"/>
                      <a:pt x="222426" y="0"/>
                      <a:pt x="245137" y="0"/>
                    </a:cubicBezTo>
                    <a:close/>
                  </a:path>
                </a:pathLst>
              </a:custGeom>
              <a:solidFill>
                <a:srgbClr val="677B7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0" name="テキスト ボックス 159">
                <a:extLst>
                  <a:ext uri="{FF2B5EF4-FFF2-40B4-BE49-F238E27FC236}">
                    <a16:creationId xmlns:a16="http://schemas.microsoft.com/office/drawing/2014/main" id="{53238DCE-0003-78D9-59F6-52D0482039E7}"/>
                  </a:ext>
                </a:extLst>
              </p:cNvPr>
              <p:cNvSpPr txBox="1"/>
              <p:nvPr/>
            </p:nvSpPr>
            <p:spPr>
              <a:xfrm>
                <a:off x="4321180" y="6029325"/>
                <a:ext cx="355596" cy="18822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</a:t>
                </a:r>
                <a:endParaRPr kumimoji="0" lang="ja-JP" altLang="en-US" sz="1800" b="1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12D7DA91-826A-7EE9-39E4-3086E9A7844D}"/>
                </a:ext>
              </a:extLst>
            </p:cNvPr>
            <p:cNvGrpSpPr/>
            <p:nvPr/>
          </p:nvGrpSpPr>
          <p:grpSpPr>
            <a:xfrm>
              <a:off x="1288302" y="5783845"/>
              <a:ext cx="383148" cy="403998"/>
              <a:chOff x="3324225" y="4616941"/>
              <a:chExt cx="1264444" cy="1369523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1B9AA65E-D0E6-2D71-52CB-8222E75D593B}"/>
                  </a:ext>
                </a:extLst>
              </p:cNvPr>
              <p:cNvSpPr/>
              <p:nvPr/>
            </p:nvSpPr>
            <p:spPr>
              <a:xfrm>
                <a:off x="3538538" y="4616941"/>
                <a:ext cx="719137" cy="690705"/>
              </a:xfrm>
              <a:custGeom>
                <a:avLst/>
                <a:gdLst>
                  <a:gd name="connsiteX0" fmla="*/ 282212 w 719137"/>
                  <a:gd name="connsiteY0" fmla="*/ 0 h 690705"/>
                  <a:gd name="connsiteX1" fmla="*/ 308880 w 719137"/>
                  <a:gd name="connsiteY1" fmla="*/ 0 h 690705"/>
                  <a:gd name="connsiteX2" fmla="*/ 349116 w 719137"/>
                  <a:gd name="connsiteY2" fmla="*/ 8124 h 690705"/>
                  <a:gd name="connsiteX3" fmla="*/ 361031 w 719137"/>
                  <a:gd name="connsiteY3" fmla="*/ 16157 h 690705"/>
                  <a:gd name="connsiteX4" fmla="*/ 372945 w 719137"/>
                  <a:gd name="connsiteY4" fmla="*/ 8124 h 690705"/>
                  <a:gd name="connsiteX5" fmla="*/ 413181 w 719137"/>
                  <a:gd name="connsiteY5" fmla="*/ 0 h 690705"/>
                  <a:gd name="connsiteX6" fmla="*/ 439849 w 719137"/>
                  <a:gd name="connsiteY6" fmla="*/ 0 h 690705"/>
                  <a:gd name="connsiteX7" fmla="*/ 480085 w 719137"/>
                  <a:gd name="connsiteY7" fmla="*/ 8124 h 690705"/>
                  <a:gd name="connsiteX8" fmla="*/ 509684 w 719137"/>
                  <a:gd name="connsiteY8" fmla="*/ 28080 h 690705"/>
                  <a:gd name="connsiteX9" fmla="*/ 534713 w 719137"/>
                  <a:gd name="connsiteY9" fmla="*/ 30603 h 690705"/>
                  <a:gd name="connsiteX10" fmla="*/ 719137 w 719137"/>
                  <a:gd name="connsiteY10" fmla="*/ 256883 h 690705"/>
                  <a:gd name="connsiteX11" fmla="*/ 719137 w 719137"/>
                  <a:gd name="connsiteY11" fmla="*/ 322423 h 690705"/>
                  <a:gd name="connsiteX12" fmla="*/ 719137 w 719137"/>
                  <a:gd name="connsiteY12" fmla="*/ 397953 h 690705"/>
                  <a:gd name="connsiteX13" fmla="*/ 719137 w 719137"/>
                  <a:gd name="connsiteY13" fmla="*/ 438300 h 690705"/>
                  <a:gd name="connsiteX14" fmla="*/ 578069 w 719137"/>
                  <a:gd name="connsiteY14" fmla="*/ 651122 h 690705"/>
                  <a:gd name="connsiteX15" fmla="*/ 561271 w 719137"/>
                  <a:gd name="connsiteY15" fmla="*/ 656337 h 690705"/>
                  <a:gd name="connsiteX16" fmla="*/ 540337 w 719137"/>
                  <a:gd name="connsiteY16" fmla="*/ 667699 h 690705"/>
                  <a:gd name="connsiteX17" fmla="*/ 426385 w 719137"/>
                  <a:gd name="connsiteY17" fmla="*/ 690705 h 690705"/>
                  <a:gd name="connsiteX18" fmla="*/ 292752 w 719137"/>
                  <a:gd name="connsiteY18" fmla="*/ 690705 h 690705"/>
                  <a:gd name="connsiteX19" fmla="*/ 0 w 719137"/>
                  <a:gd name="connsiteY19" fmla="*/ 397953 h 690705"/>
                  <a:gd name="connsiteX20" fmla="*/ 0 w 719137"/>
                  <a:gd name="connsiteY20" fmla="*/ 322423 h 690705"/>
                  <a:gd name="connsiteX21" fmla="*/ 178800 w 719137"/>
                  <a:gd name="connsiteY21" fmla="*/ 52677 h 690705"/>
                  <a:gd name="connsiteX22" fmla="*/ 198043 w 719137"/>
                  <a:gd name="connsiteY22" fmla="*/ 46704 h 690705"/>
                  <a:gd name="connsiteX23" fmla="*/ 209119 w 719137"/>
                  <a:gd name="connsiteY23" fmla="*/ 30276 h 690705"/>
                  <a:gd name="connsiteX24" fmla="*/ 282212 w 719137"/>
                  <a:gd name="connsiteY24" fmla="*/ 0 h 6907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719137" h="690705">
                    <a:moveTo>
                      <a:pt x="282212" y="0"/>
                    </a:moveTo>
                    <a:lnTo>
                      <a:pt x="308880" y="0"/>
                    </a:lnTo>
                    <a:cubicBezTo>
                      <a:pt x="323152" y="0"/>
                      <a:pt x="336749" y="2893"/>
                      <a:pt x="349116" y="8124"/>
                    </a:cubicBezTo>
                    <a:lnTo>
                      <a:pt x="361031" y="16157"/>
                    </a:lnTo>
                    <a:lnTo>
                      <a:pt x="372945" y="8124"/>
                    </a:lnTo>
                    <a:cubicBezTo>
                      <a:pt x="385312" y="2893"/>
                      <a:pt x="398909" y="0"/>
                      <a:pt x="413181" y="0"/>
                    </a:cubicBezTo>
                    <a:lnTo>
                      <a:pt x="439849" y="0"/>
                    </a:lnTo>
                    <a:cubicBezTo>
                      <a:pt x="454121" y="0"/>
                      <a:pt x="467718" y="2893"/>
                      <a:pt x="480085" y="8124"/>
                    </a:cubicBezTo>
                    <a:lnTo>
                      <a:pt x="509684" y="28080"/>
                    </a:lnTo>
                    <a:lnTo>
                      <a:pt x="534713" y="30603"/>
                    </a:lnTo>
                    <a:cubicBezTo>
                      <a:pt x="639964" y="52140"/>
                      <a:pt x="719137" y="145266"/>
                      <a:pt x="719137" y="256883"/>
                    </a:cubicBezTo>
                    <a:lnTo>
                      <a:pt x="719137" y="322423"/>
                    </a:lnTo>
                    <a:lnTo>
                      <a:pt x="719137" y="397953"/>
                    </a:lnTo>
                    <a:lnTo>
                      <a:pt x="719137" y="438300"/>
                    </a:lnTo>
                    <a:cubicBezTo>
                      <a:pt x="719137" y="533972"/>
                      <a:pt x="660969" y="616059"/>
                      <a:pt x="578069" y="651122"/>
                    </a:cubicBezTo>
                    <a:lnTo>
                      <a:pt x="561271" y="656337"/>
                    </a:lnTo>
                    <a:lnTo>
                      <a:pt x="540337" y="667699"/>
                    </a:lnTo>
                    <a:cubicBezTo>
                      <a:pt x="505313" y="682513"/>
                      <a:pt x="466806" y="690705"/>
                      <a:pt x="426385" y="690705"/>
                    </a:cubicBezTo>
                    <a:lnTo>
                      <a:pt x="292752" y="690705"/>
                    </a:lnTo>
                    <a:cubicBezTo>
                      <a:pt x="131070" y="690705"/>
                      <a:pt x="0" y="559635"/>
                      <a:pt x="0" y="397953"/>
                    </a:cubicBezTo>
                    <a:lnTo>
                      <a:pt x="0" y="322423"/>
                    </a:lnTo>
                    <a:cubicBezTo>
                      <a:pt x="0" y="201162"/>
                      <a:pt x="73727" y="97120"/>
                      <a:pt x="178800" y="52677"/>
                    </a:cubicBezTo>
                    <a:lnTo>
                      <a:pt x="198043" y="46704"/>
                    </a:lnTo>
                    <a:lnTo>
                      <a:pt x="209119" y="30276"/>
                    </a:lnTo>
                    <a:cubicBezTo>
                      <a:pt x="227825" y="11570"/>
                      <a:pt x="253667" y="0"/>
                      <a:pt x="282212" y="0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" name="台形 10">
                <a:extLst>
                  <a:ext uri="{FF2B5EF4-FFF2-40B4-BE49-F238E27FC236}">
                    <a16:creationId xmlns:a16="http://schemas.microsoft.com/office/drawing/2014/main" id="{F5D0FD39-2F21-6563-B5EF-42CAB80BA321}"/>
                  </a:ext>
                </a:extLst>
              </p:cNvPr>
              <p:cNvSpPr/>
              <p:nvPr/>
            </p:nvSpPr>
            <p:spPr>
              <a:xfrm>
                <a:off x="3590634" y="5284741"/>
                <a:ext cx="575114" cy="484807"/>
              </a:xfrm>
              <a:prstGeom prst="trapezoid">
                <a:avLst>
                  <a:gd name="adj" fmla="val 12583"/>
                </a:avLst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5" name="フリーフォーム: 図形 224">
                <a:extLst>
                  <a:ext uri="{FF2B5EF4-FFF2-40B4-BE49-F238E27FC236}">
                    <a16:creationId xmlns:a16="http://schemas.microsoft.com/office/drawing/2014/main" id="{C26BA935-5750-B9BE-6C66-F844DFEFB21D}"/>
                  </a:ext>
                </a:extLst>
              </p:cNvPr>
              <p:cNvSpPr/>
              <p:nvPr/>
            </p:nvSpPr>
            <p:spPr>
              <a:xfrm>
                <a:off x="3807619" y="5622131"/>
                <a:ext cx="781050" cy="361950"/>
              </a:xfrm>
              <a:custGeom>
                <a:avLst/>
                <a:gdLst>
                  <a:gd name="connsiteX0" fmla="*/ 0 w 781050"/>
                  <a:gd name="connsiteY0" fmla="*/ 361950 h 361950"/>
                  <a:gd name="connsiteX1" fmla="*/ 552450 w 781050"/>
                  <a:gd name="connsiteY1" fmla="*/ 361950 h 361950"/>
                  <a:gd name="connsiteX2" fmla="*/ 781050 w 781050"/>
                  <a:gd name="connsiteY2" fmla="*/ 126207 h 361950"/>
                  <a:gd name="connsiteX3" fmla="*/ 488156 w 781050"/>
                  <a:gd name="connsiteY3" fmla="*/ 0 h 361950"/>
                  <a:gd name="connsiteX4" fmla="*/ 216694 w 781050"/>
                  <a:gd name="connsiteY4" fmla="*/ 126207 h 361950"/>
                  <a:gd name="connsiteX5" fmla="*/ 0 w 781050"/>
                  <a:gd name="connsiteY5" fmla="*/ 361950 h 3619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781050" h="361950">
                    <a:moveTo>
                      <a:pt x="0" y="361950"/>
                    </a:moveTo>
                    <a:lnTo>
                      <a:pt x="552450" y="361950"/>
                    </a:lnTo>
                    <a:lnTo>
                      <a:pt x="781050" y="126207"/>
                    </a:lnTo>
                    <a:lnTo>
                      <a:pt x="488156" y="0"/>
                    </a:lnTo>
                    <a:lnTo>
                      <a:pt x="216694" y="126207"/>
                    </a:lnTo>
                    <a:lnTo>
                      <a:pt x="0" y="36195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4AAAAA12-A577-DDF9-D05E-FBB6085A61D7}"/>
                  </a:ext>
                </a:extLst>
              </p:cNvPr>
              <p:cNvSpPr/>
              <p:nvPr/>
            </p:nvSpPr>
            <p:spPr>
              <a:xfrm>
                <a:off x="3324225" y="5681663"/>
                <a:ext cx="245269" cy="304800"/>
              </a:xfrm>
              <a:custGeom>
                <a:avLst/>
                <a:gdLst>
                  <a:gd name="connsiteX0" fmla="*/ 245269 w 245269"/>
                  <a:gd name="connsiteY0" fmla="*/ 304800 h 304800"/>
                  <a:gd name="connsiteX1" fmla="*/ 126206 w 245269"/>
                  <a:gd name="connsiteY1" fmla="*/ 304800 h 304800"/>
                  <a:gd name="connsiteX2" fmla="*/ 0 w 245269"/>
                  <a:gd name="connsiteY2" fmla="*/ 190500 h 304800"/>
                  <a:gd name="connsiteX3" fmla="*/ 119063 w 245269"/>
                  <a:gd name="connsiteY3" fmla="*/ 0 h 304800"/>
                  <a:gd name="connsiteX4" fmla="*/ 192881 w 245269"/>
                  <a:gd name="connsiteY4" fmla="*/ 26193 h 304800"/>
                  <a:gd name="connsiteX5" fmla="*/ 245269 w 245269"/>
                  <a:gd name="connsiteY5" fmla="*/ 304800 h 304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45269" h="304800">
                    <a:moveTo>
                      <a:pt x="245269" y="304800"/>
                    </a:moveTo>
                    <a:lnTo>
                      <a:pt x="126206" y="304800"/>
                    </a:lnTo>
                    <a:lnTo>
                      <a:pt x="0" y="190500"/>
                    </a:lnTo>
                    <a:lnTo>
                      <a:pt x="119063" y="0"/>
                    </a:lnTo>
                    <a:lnTo>
                      <a:pt x="192881" y="26193"/>
                    </a:lnTo>
                    <a:lnTo>
                      <a:pt x="245269" y="30480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7" name="台形 226">
                <a:extLst>
                  <a:ext uri="{FF2B5EF4-FFF2-40B4-BE49-F238E27FC236}">
                    <a16:creationId xmlns:a16="http://schemas.microsoft.com/office/drawing/2014/main" id="{67A3BDF2-86F7-2DF2-7857-FF62296F99E5}"/>
                  </a:ext>
                </a:extLst>
              </p:cNvPr>
              <p:cNvSpPr/>
              <p:nvPr/>
            </p:nvSpPr>
            <p:spPr>
              <a:xfrm rot="10800000">
                <a:off x="3595695" y="5695949"/>
                <a:ext cx="315644" cy="277968"/>
              </a:xfrm>
              <a:prstGeom prst="trapezoid">
                <a:avLst>
                  <a:gd name="adj" fmla="val 39803"/>
                </a:avLst>
              </a:pr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8" name="楕円 227">
                <a:extLst>
                  <a:ext uri="{FF2B5EF4-FFF2-40B4-BE49-F238E27FC236}">
                    <a16:creationId xmlns:a16="http://schemas.microsoft.com/office/drawing/2014/main" id="{85CDF951-73DF-54EA-D0AD-7391B69328E6}"/>
                  </a:ext>
                </a:extLst>
              </p:cNvPr>
              <p:cNvSpPr/>
              <p:nvPr/>
            </p:nvSpPr>
            <p:spPr>
              <a:xfrm>
                <a:off x="3504198" y="5074740"/>
                <a:ext cx="106178" cy="123529"/>
              </a:xfrm>
              <a:prstGeom prst="ellipse">
                <a:avLst/>
              </a:pr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29" name="フリーフォーム: 図形 228">
                <a:extLst>
                  <a:ext uri="{FF2B5EF4-FFF2-40B4-BE49-F238E27FC236}">
                    <a16:creationId xmlns:a16="http://schemas.microsoft.com/office/drawing/2014/main" id="{CC0FC5A7-FBA7-12CF-7815-ACEEA59EF901}"/>
                  </a:ext>
                </a:extLst>
              </p:cNvPr>
              <p:cNvSpPr/>
              <p:nvPr/>
            </p:nvSpPr>
            <p:spPr>
              <a:xfrm>
                <a:off x="3538536" y="4754951"/>
                <a:ext cx="743286" cy="777588"/>
              </a:xfrm>
              <a:custGeom>
                <a:avLst/>
                <a:gdLst>
                  <a:gd name="connsiteX0" fmla="*/ 277653 w 743286"/>
                  <a:gd name="connsiteY0" fmla="*/ 0 h 777588"/>
                  <a:gd name="connsiteX1" fmla="*/ 356548 w 743286"/>
                  <a:gd name="connsiteY1" fmla="*/ 0 h 777588"/>
                  <a:gd name="connsiteX2" fmla="*/ 634201 w 743286"/>
                  <a:gd name="connsiteY2" fmla="*/ 277653 h 777588"/>
                  <a:gd name="connsiteX3" fmla="*/ 634201 w 743286"/>
                  <a:gd name="connsiteY3" fmla="*/ 349426 h 777588"/>
                  <a:gd name="connsiteX4" fmla="*/ 635326 w 743286"/>
                  <a:gd name="connsiteY4" fmla="*/ 347160 h 777588"/>
                  <a:gd name="connsiteX5" fmla="*/ 698557 w 743286"/>
                  <a:gd name="connsiteY5" fmla="*/ 325957 h 777588"/>
                  <a:gd name="connsiteX6" fmla="*/ 741216 w 743286"/>
                  <a:gd name="connsiteY6" fmla="*/ 399844 h 777588"/>
                  <a:gd name="connsiteX7" fmla="*/ 710427 w 743286"/>
                  <a:gd name="connsiteY7" fmla="*/ 514751 h 777588"/>
                  <a:gd name="connsiteX8" fmla="*/ 636539 w 743286"/>
                  <a:gd name="connsiteY8" fmla="*/ 557410 h 777588"/>
                  <a:gd name="connsiteX9" fmla="*/ 628795 w 743286"/>
                  <a:gd name="connsiteY9" fmla="*/ 553563 h 777588"/>
                  <a:gd name="connsiteX10" fmla="*/ 628560 w 743286"/>
                  <a:gd name="connsiteY10" fmla="*/ 555892 h 777588"/>
                  <a:gd name="connsiteX11" fmla="*/ 356548 w 743286"/>
                  <a:gd name="connsiteY11" fmla="*/ 777588 h 777588"/>
                  <a:gd name="connsiteX12" fmla="*/ 277653 w 743286"/>
                  <a:gd name="connsiteY12" fmla="*/ 777588 h 777588"/>
                  <a:gd name="connsiteX13" fmla="*/ 0 w 743286"/>
                  <a:gd name="connsiteY13" fmla="*/ 499935 h 777588"/>
                  <a:gd name="connsiteX14" fmla="*/ 0 w 743286"/>
                  <a:gd name="connsiteY14" fmla="*/ 277653 h 777588"/>
                  <a:gd name="connsiteX15" fmla="*/ 277653 w 743286"/>
                  <a:gd name="connsiteY15" fmla="*/ 0 h 7775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743286" h="777588">
                    <a:moveTo>
                      <a:pt x="277653" y="0"/>
                    </a:moveTo>
                    <a:lnTo>
                      <a:pt x="356548" y="0"/>
                    </a:lnTo>
                    <a:cubicBezTo>
                      <a:pt x="509892" y="0"/>
                      <a:pt x="634201" y="124309"/>
                      <a:pt x="634201" y="277653"/>
                    </a:cubicBezTo>
                    <a:lnTo>
                      <a:pt x="634201" y="349426"/>
                    </a:lnTo>
                    <a:lnTo>
                      <a:pt x="635326" y="347160"/>
                    </a:lnTo>
                    <a:cubicBezTo>
                      <a:pt x="649777" y="328615"/>
                      <a:pt x="674419" y="319489"/>
                      <a:pt x="698557" y="325957"/>
                    </a:cubicBezTo>
                    <a:cubicBezTo>
                      <a:pt x="730741" y="334580"/>
                      <a:pt x="749840" y="367661"/>
                      <a:pt x="741216" y="399844"/>
                    </a:cubicBezTo>
                    <a:lnTo>
                      <a:pt x="710427" y="514751"/>
                    </a:lnTo>
                    <a:cubicBezTo>
                      <a:pt x="701803" y="546934"/>
                      <a:pt x="668723" y="566033"/>
                      <a:pt x="636539" y="557410"/>
                    </a:cubicBezTo>
                    <a:lnTo>
                      <a:pt x="628795" y="553563"/>
                    </a:lnTo>
                    <a:lnTo>
                      <a:pt x="628560" y="555892"/>
                    </a:lnTo>
                    <a:cubicBezTo>
                      <a:pt x="602670" y="682414"/>
                      <a:pt x="490724" y="777588"/>
                      <a:pt x="356548" y="777588"/>
                    </a:cubicBezTo>
                    <a:lnTo>
                      <a:pt x="277653" y="777588"/>
                    </a:lnTo>
                    <a:cubicBezTo>
                      <a:pt x="124309" y="777588"/>
                      <a:pt x="0" y="653279"/>
                      <a:pt x="0" y="499935"/>
                    </a:cubicBezTo>
                    <a:lnTo>
                      <a:pt x="0" y="277653"/>
                    </a:lnTo>
                    <a:cubicBezTo>
                      <a:pt x="0" y="124309"/>
                      <a:pt x="124309" y="0"/>
                      <a:pt x="277653" y="0"/>
                    </a:cubicBezTo>
                    <a:close/>
                  </a:path>
                </a:pathLst>
              </a:custGeom>
              <a:solidFill>
                <a:srgbClr val="DCD3B5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0" name="フリーフォーム: 図形 229">
                <a:extLst>
                  <a:ext uri="{FF2B5EF4-FFF2-40B4-BE49-F238E27FC236}">
                    <a16:creationId xmlns:a16="http://schemas.microsoft.com/office/drawing/2014/main" id="{DBB65BA7-8036-11EE-84D7-069E72CAB198}"/>
                  </a:ext>
                </a:extLst>
              </p:cNvPr>
              <p:cNvSpPr/>
              <p:nvPr/>
            </p:nvSpPr>
            <p:spPr>
              <a:xfrm rot="16200000">
                <a:off x="3744010" y="5595340"/>
                <a:ext cx="132075" cy="336669"/>
              </a:xfrm>
              <a:custGeom>
                <a:avLst/>
                <a:gdLst>
                  <a:gd name="connsiteX0" fmla="*/ 132075 w 132075"/>
                  <a:gd name="connsiteY0" fmla="*/ 0 h 336669"/>
                  <a:gd name="connsiteX1" fmla="*/ 101891 w 132075"/>
                  <a:gd name="connsiteY1" fmla="*/ 122465 h 336669"/>
                  <a:gd name="connsiteX2" fmla="*/ 112825 w 132075"/>
                  <a:gd name="connsiteY2" fmla="*/ 126994 h 336669"/>
                  <a:gd name="connsiteX3" fmla="*/ 127086 w 132075"/>
                  <a:gd name="connsiteY3" fmla="*/ 161423 h 336669"/>
                  <a:gd name="connsiteX4" fmla="*/ 127086 w 132075"/>
                  <a:gd name="connsiteY4" fmla="*/ 175901 h 336669"/>
                  <a:gd name="connsiteX5" fmla="*/ 112825 w 132075"/>
                  <a:gd name="connsiteY5" fmla="*/ 210331 h 336669"/>
                  <a:gd name="connsiteX6" fmla="*/ 102038 w 132075"/>
                  <a:gd name="connsiteY6" fmla="*/ 214799 h 336669"/>
                  <a:gd name="connsiteX7" fmla="*/ 132075 w 132075"/>
                  <a:gd name="connsiteY7" fmla="*/ 336669 h 336669"/>
                  <a:gd name="connsiteX8" fmla="*/ 0 w 132075"/>
                  <a:gd name="connsiteY8" fmla="*/ 336669 h 336669"/>
                  <a:gd name="connsiteX9" fmla="*/ 30038 w 132075"/>
                  <a:gd name="connsiteY9" fmla="*/ 214798 h 336669"/>
                  <a:gd name="connsiteX10" fmla="*/ 19253 w 132075"/>
                  <a:gd name="connsiteY10" fmla="*/ 210331 h 336669"/>
                  <a:gd name="connsiteX11" fmla="*/ 4992 w 132075"/>
                  <a:gd name="connsiteY11" fmla="*/ 175901 h 336669"/>
                  <a:gd name="connsiteX12" fmla="*/ 4992 w 132075"/>
                  <a:gd name="connsiteY12" fmla="*/ 161423 h 336669"/>
                  <a:gd name="connsiteX13" fmla="*/ 19253 w 132075"/>
                  <a:gd name="connsiteY13" fmla="*/ 126994 h 336669"/>
                  <a:gd name="connsiteX14" fmla="*/ 30185 w 132075"/>
                  <a:gd name="connsiteY14" fmla="*/ 122466 h 336669"/>
                  <a:gd name="connsiteX15" fmla="*/ 0 w 132075"/>
                  <a:gd name="connsiteY15" fmla="*/ 0 h 336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32075" h="336669">
                    <a:moveTo>
                      <a:pt x="132075" y="0"/>
                    </a:moveTo>
                    <a:lnTo>
                      <a:pt x="101891" y="122465"/>
                    </a:lnTo>
                    <a:lnTo>
                      <a:pt x="112825" y="126994"/>
                    </a:lnTo>
                    <a:cubicBezTo>
                      <a:pt x="121636" y="135805"/>
                      <a:pt x="127086" y="147978"/>
                      <a:pt x="127086" y="161423"/>
                    </a:cubicBezTo>
                    <a:lnTo>
                      <a:pt x="127086" y="175901"/>
                    </a:lnTo>
                    <a:cubicBezTo>
                      <a:pt x="127086" y="189347"/>
                      <a:pt x="121636" y="201519"/>
                      <a:pt x="112825" y="210331"/>
                    </a:cubicBezTo>
                    <a:lnTo>
                      <a:pt x="102038" y="214799"/>
                    </a:lnTo>
                    <a:lnTo>
                      <a:pt x="132075" y="336669"/>
                    </a:lnTo>
                    <a:lnTo>
                      <a:pt x="0" y="336669"/>
                    </a:lnTo>
                    <a:lnTo>
                      <a:pt x="30038" y="214798"/>
                    </a:lnTo>
                    <a:lnTo>
                      <a:pt x="19253" y="210331"/>
                    </a:lnTo>
                    <a:cubicBezTo>
                      <a:pt x="10441" y="201519"/>
                      <a:pt x="4992" y="189347"/>
                      <a:pt x="4992" y="175901"/>
                    </a:cubicBezTo>
                    <a:lnTo>
                      <a:pt x="4992" y="161423"/>
                    </a:lnTo>
                    <a:cubicBezTo>
                      <a:pt x="4992" y="147978"/>
                      <a:pt x="10441" y="135805"/>
                      <a:pt x="19253" y="126994"/>
                    </a:cubicBezTo>
                    <a:lnTo>
                      <a:pt x="30185" y="12246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1" name="フリーフォーム: 図形 230">
                <a:extLst>
                  <a:ext uri="{FF2B5EF4-FFF2-40B4-BE49-F238E27FC236}">
                    <a16:creationId xmlns:a16="http://schemas.microsoft.com/office/drawing/2014/main" id="{FFCAB60E-66FE-A2E9-C61A-72018F0A69CA}"/>
                  </a:ext>
                </a:extLst>
              </p:cNvPr>
              <p:cNvSpPr/>
              <p:nvPr/>
            </p:nvSpPr>
            <p:spPr>
              <a:xfrm>
                <a:off x="3602831" y="5448300"/>
                <a:ext cx="578644" cy="323850"/>
              </a:xfrm>
              <a:custGeom>
                <a:avLst/>
                <a:gdLst>
                  <a:gd name="connsiteX0" fmla="*/ 526257 w 578644"/>
                  <a:gd name="connsiteY0" fmla="*/ 0 h 323850"/>
                  <a:gd name="connsiteX1" fmla="*/ 195263 w 578644"/>
                  <a:gd name="connsiteY1" fmla="*/ 233363 h 323850"/>
                  <a:gd name="connsiteX2" fmla="*/ 9525 w 578644"/>
                  <a:gd name="connsiteY2" fmla="*/ 47625 h 323850"/>
                  <a:gd name="connsiteX3" fmla="*/ 0 w 578644"/>
                  <a:gd name="connsiteY3" fmla="*/ 111919 h 323850"/>
                  <a:gd name="connsiteX4" fmla="*/ 64294 w 578644"/>
                  <a:gd name="connsiteY4" fmla="*/ 323850 h 323850"/>
                  <a:gd name="connsiteX5" fmla="*/ 200025 w 578644"/>
                  <a:gd name="connsiteY5" fmla="*/ 247650 h 323850"/>
                  <a:gd name="connsiteX6" fmla="*/ 397669 w 578644"/>
                  <a:gd name="connsiteY6" fmla="*/ 311944 h 323850"/>
                  <a:gd name="connsiteX7" fmla="*/ 578644 w 578644"/>
                  <a:gd name="connsiteY7" fmla="*/ 71438 h 323850"/>
                  <a:gd name="connsiteX8" fmla="*/ 526257 w 578644"/>
                  <a:gd name="connsiteY8" fmla="*/ 0 h 3238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78644" h="323850">
                    <a:moveTo>
                      <a:pt x="526257" y="0"/>
                    </a:moveTo>
                    <a:lnTo>
                      <a:pt x="195263" y="233363"/>
                    </a:lnTo>
                    <a:lnTo>
                      <a:pt x="9525" y="47625"/>
                    </a:lnTo>
                    <a:lnTo>
                      <a:pt x="0" y="111919"/>
                    </a:lnTo>
                    <a:lnTo>
                      <a:pt x="64294" y="323850"/>
                    </a:lnTo>
                    <a:lnTo>
                      <a:pt x="200025" y="247650"/>
                    </a:lnTo>
                    <a:lnTo>
                      <a:pt x="397669" y="311944"/>
                    </a:lnTo>
                    <a:lnTo>
                      <a:pt x="578644" y="71438"/>
                    </a:lnTo>
                    <a:lnTo>
                      <a:pt x="526257" y="0"/>
                    </a:ln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2" name="フリーフォーム: 図形 231">
                <a:extLst>
                  <a:ext uri="{FF2B5EF4-FFF2-40B4-BE49-F238E27FC236}">
                    <a16:creationId xmlns:a16="http://schemas.microsoft.com/office/drawing/2014/main" id="{B1B3F713-8528-C6CC-8D88-BF3B0DB09BCD}"/>
                  </a:ext>
                </a:extLst>
              </p:cNvPr>
              <p:cNvSpPr/>
              <p:nvPr/>
            </p:nvSpPr>
            <p:spPr>
              <a:xfrm>
                <a:off x="3719513" y="5484019"/>
                <a:ext cx="573881" cy="500062"/>
              </a:xfrm>
              <a:custGeom>
                <a:avLst/>
                <a:gdLst>
                  <a:gd name="connsiteX0" fmla="*/ 0 w 573881"/>
                  <a:gd name="connsiteY0" fmla="*/ 500062 h 500062"/>
                  <a:gd name="connsiteX1" fmla="*/ 442912 w 573881"/>
                  <a:gd name="connsiteY1" fmla="*/ 0 h 500062"/>
                  <a:gd name="connsiteX2" fmla="*/ 573881 w 573881"/>
                  <a:gd name="connsiteY2" fmla="*/ 140494 h 500062"/>
                  <a:gd name="connsiteX3" fmla="*/ 481012 w 573881"/>
                  <a:gd name="connsiteY3" fmla="*/ 378619 h 500062"/>
                  <a:gd name="connsiteX4" fmla="*/ 335756 w 573881"/>
                  <a:gd name="connsiteY4" fmla="*/ 311944 h 500062"/>
                  <a:gd name="connsiteX5" fmla="*/ 338137 w 573881"/>
                  <a:gd name="connsiteY5" fmla="*/ 395287 h 500062"/>
                  <a:gd name="connsiteX6" fmla="*/ 109537 w 573881"/>
                  <a:gd name="connsiteY6" fmla="*/ 495300 h 500062"/>
                  <a:gd name="connsiteX7" fmla="*/ 0 w 573881"/>
                  <a:gd name="connsiteY7" fmla="*/ 500062 h 5000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573881" h="500062">
                    <a:moveTo>
                      <a:pt x="0" y="500062"/>
                    </a:moveTo>
                    <a:lnTo>
                      <a:pt x="442912" y="0"/>
                    </a:lnTo>
                    <a:lnTo>
                      <a:pt x="573881" y="140494"/>
                    </a:lnTo>
                    <a:lnTo>
                      <a:pt x="481012" y="378619"/>
                    </a:lnTo>
                    <a:lnTo>
                      <a:pt x="335756" y="311944"/>
                    </a:lnTo>
                    <a:cubicBezTo>
                      <a:pt x="336550" y="339725"/>
                      <a:pt x="337343" y="367506"/>
                      <a:pt x="338137" y="395287"/>
                    </a:cubicBezTo>
                    <a:lnTo>
                      <a:pt x="109537" y="495300"/>
                    </a:lnTo>
                    <a:lnTo>
                      <a:pt x="0" y="500062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28AF82A7-F8B3-D7E9-3037-F40DA2AE7936}"/>
                  </a:ext>
                </a:extLst>
              </p:cNvPr>
              <p:cNvSpPr/>
              <p:nvPr/>
            </p:nvSpPr>
            <p:spPr>
              <a:xfrm>
                <a:off x="3443288" y="5514976"/>
                <a:ext cx="271462" cy="471488"/>
              </a:xfrm>
              <a:custGeom>
                <a:avLst/>
                <a:gdLst>
                  <a:gd name="connsiteX0" fmla="*/ 271462 w 271462"/>
                  <a:gd name="connsiteY0" fmla="*/ 473869 h 473869"/>
                  <a:gd name="connsiteX1" fmla="*/ 152400 w 271462"/>
                  <a:gd name="connsiteY1" fmla="*/ 0 h 473869"/>
                  <a:gd name="connsiteX2" fmla="*/ 0 w 271462"/>
                  <a:gd name="connsiteY2" fmla="*/ 164306 h 473869"/>
                  <a:gd name="connsiteX3" fmla="*/ 57150 w 271462"/>
                  <a:gd name="connsiteY3" fmla="*/ 247650 h 473869"/>
                  <a:gd name="connsiteX4" fmla="*/ 19050 w 271462"/>
                  <a:gd name="connsiteY4" fmla="*/ 302419 h 473869"/>
                  <a:gd name="connsiteX5" fmla="*/ 123825 w 271462"/>
                  <a:gd name="connsiteY5" fmla="*/ 464344 h 473869"/>
                  <a:gd name="connsiteX6" fmla="*/ 271462 w 271462"/>
                  <a:gd name="connsiteY6" fmla="*/ 473869 h 473869"/>
                  <a:gd name="connsiteX0" fmla="*/ 271462 w 271462"/>
                  <a:gd name="connsiteY0" fmla="*/ 473869 h 473869"/>
                  <a:gd name="connsiteX1" fmla="*/ 152400 w 271462"/>
                  <a:gd name="connsiteY1" fmla="*/ 0 h 473869"/>
                  <a:gd name="connsiteX2" fmla="*/ 0 w 271462"/>
                  <a:gd name="connsiteY2" fmla="*/ 164306 h 473869"/>
                  <a:gd name="connsiteX3" fmla="*/ 57150 w 271462"/>
                  <a:gd name="connsiteY3" fmla="*/ 247650 h 473869"/>
                  <a:gd name="connsiteX4" fmla="*/ 19050 w 271462"/>
                  <a:gd name="connsiteY4" fmla="*/ 302419 h 473869"/>
                  <a:gd name="connsiteX5" fmla="*/ 123825 w 271462"/>
                  <a:gd name="connsiteY5" fmla="*/ 473869 h 473869"/>
                  <a:gd name="connsiteX6" fmla="*/ 271462 w 271462"/>
                  <a:gd name="connsiteY6" fmla="*/ 473869 h 4738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71462" h="473869">
                    <a:moveTo>
                      <a:pt x="271462" y="473869"/>
                    </a:moveTo>
                    <a:lnTo>
                      <a:pt x="152400" y="0"/>
                    </a:lnTo>
                    <a:lnTo>
                      <a:pt x="0" y="164306"/>
                    </a:lnTo>
                    <a:lnTo>
                      <a:pt x="57150" y="247650"/>
                    </a:lnTo>
                    <a:lnTo>
                      <a:pt x="19050" y="302419"/>
                    </a:lnTo>
                    <a:lnTo>
                      <a:pt x="123825" y="473869"/>
                    </a:lnTo>
                    <a:lnTo>
                      <a:pt x="271462" y="473869"/>
                    </a:ln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4" name="月 233">
                <a:extLst>
                  <a:ext uri="{FF2B5EF4-FFF2-40B4-BE49-F238E27FC236}">
                    <a16:creationId xmlns:a16="http://schemas.microsoft.com/office/drawing/2014/main" id="{C35F3C2D-B4D6-E00B-141B-39AFA1504709}"/>
                  </a:ext>
                </a:extLst>
              </p:cNvPr>
              <p:cNvSpPr/>
              <p:nvPr/>
            </p:nvSpPr>
            <p:spPr>
              <a:xfrm rot="1590202">
                <a:off x="3624447" y="5197582"/>
                <a:ext cx="45719" cy="196702"/>
              </a:xfrm>
              <a:prstGeom prst="moon">
                <a:avLst/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5" name="月 234">
                <a:extLst>
                  <a:ext uri="{FF2B5EF4-FFF2-40B4-BE49-F238E27FC236}">
                    <a16:creationId xmlns:a16="http://schemas.microsoft.com/office/drawing/2014/main" id="{4FA317B5-E942-8DED-D0D6-9AA0C97E15C1}"/>
                  </a:ext>
                </a:extLst>
              </p:cNvPr>
              <p:cNvSpPr/>
              <p:nvPr/>
            </p:nvSpPr>
            <p:spPr>
              <a:xfrm rot="9000000">
                <a:off x="3903430" y="5180494"/>
                <a:ext cx="45719" cy="196702"/>
              </a:xfrm>
              <a:prstGeom prst="moon">
                <a:avLst/>
              </a:prstGeom>
              <a:solidFill>
                <a:srgbClr val="909B9B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6" name="フリーフォーム: 図形 235">
                <a:extLst>
                  <a:ext uri="{FF2B5EF4-FFF2-40B4-BE49-F238E27FC236}">
                    <a16:creationId xmlns:a16="http://schemas.microsoft.com/office/drawing/2014/main" id="{056C6E55-8BF0-AC6D-7C69-AC80B6582629}"/>
                  </a:ext>
                </a:extLst>
              </p:cNvPr>
              <p:cNvSpPr/>
              <p:nvPr/>
            </p:nvSpPr>
            <p:spPr>
              <a:xfrm rot="5400000">
                <a:off x="3732721" y="5160807"/>
                <a:ext cx="99441" cy="257798"/>
              </a:xfrm>
              <a:custGeom>
                <a:avLst/>
                <a:gdLst>
                  <a:gd name="connsiteX0" fmla="*/ 0 w 99441"/>
                  <a:gd name="connsiteY0" fmla="*/ 128899 h 257798"/>
                  <a:gd name="connsiteX1" fmla="*/ 99441 w 99441"/>
                  <a:gd name="connsiteY1" fmla="*/ 0 h 257798"/>
                  <a:gd name="connsiteX2" fmla="*/ 98438 w 99441"/>
                  <a:gd name="connsiteY2" fmla="*/ 5612 h 257798"/>
                  <a:gd name="connsiteX3" fmla="*/ 86276 w 99441"/>
                  <a:gd name="connsiteY3" fmla="*/ 18488 h 257798"/>
                  <a:gd name="connsiteX4" fmla="*/ 57151 w 99441"/>
                  <a:gd name="connsiteY4" fmla="*/ 128901 h 257798"/>
                  <a:gd name="connsiteX5" fmla="*/ 86276 w 99441"/>
                  <a:gd name="connsiteY5" fmla="*/ 239313 h 257798"/>
                  <a:gd name="connsiteX6" fmla="*/ 98439 w 99441"/>
                  <a:gd name="connsiteY6" fmla="*/ 252190 h 257798"/>
                  <a:gd name="connsiteX7" fmla="*/ 99441 w 99441"/>
                  <a:gd name="connsiteY7" fmla="*/ 257797 h 257798"/>
                  <a:gd name="connsiteX8" fmla="*/ 99441 w 99441"/>
                  <a:gd name="connsiteY8" fmla="*/ 257798 h 257798"/>
                  <a:gd name="connsiteX9" fmla="*/ 0 w 99441"/>
                  <a:gd name="connsiteY9" fmla="*/ 128899 h 25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99441" h="257798">
                    <a:moveTo>
                      <a:pt x="0" y="128899"/>
                    </a:moveTo>
                    <a:cubicBezTo>
                      <a:pt x="0" y="57710"/>
                      <a:pt x="44521" y="0"/>
                      <a:pt x="99441" y="0"/>
                    </a:cubicBezTo>
                    <a:lnTo>
                      <a:pt x="98438" y="5612"/>
                    </a:lnTo>
                    <a:lnTo>
                      <a:pt x="86276" y="18488"/>
                    </a:lnTo>
                    <a:cubicBezTo>
                      <a:pt x="68281" y="46745"/>
                      <a:pt x="57151" y="85782"/>
                      <a:pt x="57151" y="128901"/>
                    </a:cubicBezTo>
                    <a:cubicBezTo>
                      <a:pt x="57151" y="172020"/>
                      <a:pt x="68281" y="211056"/>
                      <a:pt x="86276" y="239313"/>
                    </a:cubicBezTo>
                    <a:lnTo>
                      <a:pt x="98439" y="252190"/>
                    </a:lnTo>
                    <a:lnTo>
                      <a:pt x="99441" y="257797"/>
                    </a:lnTo>
                    <a:lnTo>
                      <a:pt x="99441" y="257798"/>
                    </a:lnTo>
                    <a:cubicBezTo>
                      <a:pt x="44521" y="257798"/>
                      <a:pt x="0" y="200088"/>
                      <a:pt x="0" y="128899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E1043BDE-02BA-55E7-CC90-F4EDA855E53E}"/>
                  </a:ext>
                </a:extLst>
              </p:cNvPr>
              <p:cNvSpPr/>
              <p:nvPr/>
            </p:nvSpPr>
            <p:spPr>
              <a:xfrm rot="5400000">
                <a:off x="3759520" y="5211165"/>
                <a:ext cx="45840" cy="244479"/>
              </a:xfrm>
              <a:custGeom>
                <a:avLst/>
                <a:gdLst>
                  <a:gd name="connsiteX0" fmla="*/ 0 w 73994"/>
                  <a:gd name="connsiteY0" fmla="*/ 122239 h 244479"/>
                  <a:gd name="connsiteX1" fmla="*/ 60734 w 73994"/>
                  <a:gd name="connsiteY1" fmla="*/ 3470 h 244479"/>
                  <a:gd name="connsiteX2" fmla="*/ 73994 w 73994"/>
                  <a:gd name="connsiteY2" fmla="*/ 0 h 244479"/>
                  <a:gd name="connsiteX3" fmla="*/ 55321 w 73994"/>
                  <a:gd name="connsiteY3" fmla="*/ 18562 h 244479"/>
                  <a:gd name="connsiteX4" fmla="*/ 26195 w 73994"/>
                  <a:gd name="connsiteY4" fmla="*/ 122239 h 244479"/>
                  <a:gd name="connsiteX5" fmla="*/ 55321 w 73994"/>
                  <a:gd name="connsiteY5" fmla="*/ 225916 h 244479"/>
                  <a:gd name="connsiteX6" fmla="*/ 73994 w 73994"/>
                  <a:gd name="connsiteY6" fmla="*/ 244479 h 244479"/>
                  <a:gd name="connsiteX7" fmla="*/ 60734 w 73994"/>
                  <a:gd name="connsiteY7" fmla="*/ 241009 h 244479"/>
                  <a:gd name="connsiteX8" fmla="*/ 0 w 73994"/>
                  <a:gd name="connsiteY8" fmla="*/ 122239 h 2444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3994" h="244479">
                    <a:moveTo>
                      <a:pt x="0" y="122239"/>
                    </a:moveTo>
                    <a:cubicBezTo>
                      <a:pt x="0" y="68847"/>
                      <a:pt x="25043" y="23038"/>
                      <a:pt x="60734" y="3470"/>
                    </a:cubicBezTo>
                    <a:lnTo>
                      <a:pt x="73994" y="0"/>
                    </a:lnTo>
                    <a:lnTo>
                      <a:pt x="55321" y="18562"/>
                    </a:lnTo>
                    <a:cubicBezTo>
                      <a:pt x="37326" y="45096"/>
                      <a:pt x="26195" y="81751"/>
                      <a:pt x="26195" y="122239"/>
                    </a:cubicBezTo>
                    <a:cubicBezTo>
                      <a:pt x="26195" y="162727"/>
                      <a:pt x="37326" y="199383"/>
                      <a:pt x="55321" y="225916"/>
                    </a:cubicBezTo>
                    <a:lnTo>
                      <a:pt x="73994" y="244479"/>
                    </a:lnTo>
                    <a:lnTo>
                      <a:pt x="60734" y="241009"/>
                    </a:lnTo>
                    <a:cubicBezTo>
                      <a:pt x="25043" y="221441"/>
                      <a:pt x="0" y="175631"/>
                      <a:pt x="0" y="122239"/>
                    </a:cubicBezTo>
                    <a:close/>
                  </a:path>
                </a:pathLst>
              </a:custGeom>
              <a:solidFill>
                <a:srgbClr val="2D5262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238" name="グループ化 237">
                <a:extLst>
                  <a:ext uri="{FF2B5EF4-FFF2-40B4-BE49-F238E27FC236}">
                    <a16:creationId xmlns:a16="http://schemas.microsoft.com/office/drawing/2014/main" id="{4381EB7D-EDC4-65FB-BABD-5E5AB1BFB40B}"/>
                  </a:ext>
                </a:extLst>
              </p:cNvPr>
              <p:cNvGrpSpPr/>
              <p:nvPr/>
            </p:nvGrpSpPr>
            <p:grpSpPr>
              <a:xfrm>
                <a:off x="3581400" y="4914682"/>
                <a:ext cx="670297" cy="222558"/>
                <a:chOff x="3581400" y="4914682"/>
                <a:chExt cx="670297" cy="222558"/>
              </a:xfrm>
            </p:grpSpPr>
            <p:sp>
              <p:nvSpPr>
                <p:cNvPr id="239" name="フリーフォーム: 図形 238">
                  <a:extLst>
                    <a:ext uri="{FF2B5EF4-FFF2-40B4-BE49-F238E27FC236}">
                      <a16:creationId xmlns:a16="http://schemas.microsoft.com/office/drawing/2014/main" id="{CC457825-7B45-665B-D9A5-2B682C6CF6EE}"/>
                    </a:ext>
                  </a:extLst>
                </p:cNvPr>
                <p:cNvSpPr/>
                <p:nvPr/>
              </p:nvSpPr>
              <p:spPr>
                <a:xfrm rot="227187">
                  <a:off x="3846101" y="5030186"/>
                  <a:ext cx="142493" cy="45719"/>
                </a:xfrm>
                <a:custGeom>
                  <a:avLst/>
                  <a:gdLst>
                    <a:gd name="connsiteX0" fmla="*/ 86721 w 173442"/>
                    <a:gd name="connsiteY0" fmla="*/ 0 h 43192"/>
                    <a:gd name="connsiteX1" fmla="*/ 155610 w 173442"/>
                    <a:gd name="connsiteY1" fmla="*/ 11208 h 43192"/>
                    <a:gd name="connsiteX2" fmla="*/ 173442 w 173442"/>
                    <a:gd name="connsiteY2" fmla="*/ 21596 h 43192"/>
                    <a:gd name="connsiteX3" fmla="*/ 155610 w 173442"/>
                    <a:gd name="connsiteY3" fmla="*/ 31985 h 43192"/>
                    <a:gd name="connsiteX4" fmla="*/ 86721 w 173442"/>
                    <a:gd name="connsiteY4" fmla="*/ 43192 h 43192"/>
                    <a:gd name="connsiteX5" fmla="*/ 17833 w 173442"/>
                    <a:gd name="connsiteY5" fmla="*/ 31985 h 43192"/>
                    <a:gd name="connsiteX6" fmla="*/ 0 w 173442"/>
                    <a:gd name="connsiteY6" fmla="*/ 21596 h 43192"/>
                    <a:gd name="connsiteX7" fmla="*/ 17833 w 173442"/>
                    <a:gd name="connsiteY7" fmla="*/ 11208 h 43192"/>
                    <a:gd name="connsiteX8" fmla="*/ 86721 w 173442"/>
                    <a:gd name="connsiteY8" fmla="*/ 0 h 431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3442" h="43192">
                      <a:moveTo>
                        <a:pt x="86721" y="0"/>
                      </a:moveTo>
                      <a:cubicBezTo>
                        <a:pt x="113624" y="0"/>
                        <a:pt x="137979" y="4283"/>
                        <a:pt x="155610" y="11208"/>
                      </a:cubicBezTo>
                      <a:lnTo>
                        <a:pt x="173442" y="21596"/>
                      </a:lnTo>
                      <a:lnTo>
                        <a:pt x="155610" y="31985"/>
                      </a:lnTo>
                      <a:cubicBezTo>
                        <a:pt x="137979" y="38909"/>
                        <a:pt x="113624" y="43192"/>
                        <a:pt x="86721" y="43192"/>
                      </a:cubicBezTo>
                      <a:cubicBezTo>
                        <a:pt x="59819" y="43192"/>
                        <a:pt x="35463" y="38909"/>
                        <a:pt x="17833" y="31985"/>
                      </a:cubicBezTo>
                      <a:lnTo>
                        <a:pt x="0" y="21596"/>
                      </a:lnTo>
                      <a:lnTo>
                        <a:pt x="17833" y="11208"/>
                      </a:lnTo>
                      <a:cubicBezTo>
                        <a:pt x="35463" y="4283"/>
                        <a:pt x="59819" y="0"/>
                        <a:pt x="8672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0" name="フリーフォーム: 図形 239">
                  <a:extLst>
                    <a:ext uri="{FF2B5EF4-FFF2-40B4-BE49-F238E27FC236}">
                      <a16:creationId xmlns:a16="http://schemas.microsoft.com/office/drawing/2014/main" id="{AE02867F-B9AF-4892-8AF2-AFC4862C66B0}"/>
                    </a:ext>
                  </a:extLst>
                </p:cNvPr>
                <p:cNvSpPr/>
                <p:nvPr/>
              </p:nvSpPr>
              <p:spPr>
                <a:xfrm rot="21348182">
                  <a:off x="3600832" y="5030186"/>
                  <a:ext cx="142493" cy="45719"/>
                </a:xfrm>
                <a:custGeom>
                  <a:avLst/>
                  <a:gdLst>
                    <a:gd name="connsiteX0" fmla="*/ 86721 w 173442"/>
                    <a:gd name="connsiteY0" fmla="*/ 0 h 43192"/>
                    <a:gd name="connsiteX1" fmla="*/ 155610 w 173442"/>
                    <a:gd name="connsiteY1" fmla="*/ 11208 h 43192"/>
                    <a:gd name="connsiteX2" fmla="*/ 173442 w 173442"/>
                    <a:gd name="connsiteY2" fmla="*/ 21596 h 43192"/>
                    <a:gd name="connsiteX3" fmla="*/ 155610 w 173442"/>
                    <a:gd name="connsiteY3" fmla="*/ 31985 h 43192"/>
                    <a:gd name="connsiteX4" fmla="*/ 86721 w 173442"/>
                    <a:gd name="connsiteY4" fmla="*/ 43192 h 43192"/>
                    <a:gd name="connsiteX5" fmla="*/ 17833 w 173442"/>
                    <a:gd name="connsiteY5" fmla="*/ 31985 h 43192"/>
                    <a:gd name="connsiteX6" fmla="*/ 0 w 173442"/>
                    <a:gd name="connsiteY6" fmla="*/ 21596 h 43192"/>
                    <a:gd name="connsiteX7" fmla="*/ 17833 w 173442"/>
                    <a:gd name="connsiteY7" fmla="*/ 11208 h 43192"/>
                    <a:gd name="connsiteX8" fmla="*/ 86721 w 173442"/>
                    <a:gd name="connsiteY8" fmla="*/ 0 h 431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73442" h="43192">
                      <a:moveTo>
                        <a:pt x="86721" y="0"/>
                      </a:moveTo>
                      <a:cubicBezTo>
                        <a:pt x="113624" y="0"/>
                        <a:pt x="137979" y="4283"/>
                        <a:pt x="155610" y="11208"/>
                      </a:cubicBezTo>
                      <a:lnTo>
                        <a:pt x="173442" y="21596"/>
                      </a:lnTo>
                      <a:lnTo>
                        <a:pt x="155610" y="31985"/>
                      </a:lnTo>
                      <a:cubicBezTo>
                        <a:pt x="137979" y="38909"/>
                        <a:pt x="113624" y="43192"/>
                        <a:pt x="86721" y="43192"/>
                      </a:cubicBezTo>
                      <a:cubicBezTo>
                        <a:pt x="59819" y="43192"/>
                        <a:pt x="35463" y="38909"/>
                        <a:pt x="17833" y="31985"/>
                      </a:cubicBezTo>
                      <a:lnTo>
                        <a:pt x="0" y="21596"/>
                      </a:lnTo>
                      <a:lnTo>
                        <a:pt x="17833" y="11208"/>
                      </a:lnTo>
                      <a:cubicBezTo>
                        <a:pt x="35463" y="4283"/>
                        <a:pt x="59819" y="0"/>
                        <a:pt x="86721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1" name="楕円 240">
                  <a:extLst>
                    <a:ext uri="{FF2B5EF4-FFF2-40B4-BE49-F238E27FC236}">
                      <a16:creationId xmlns:a16="http://schemas.microsoft.com/office/drawing/2014/main" id="{0CDFE8F2-6F7E-CA37-11AB-5FD8BBC8EB2D}"/>
                    </a:ext>
                  </a:extLst>
                </p:cNvPr>
                <p:cNvSpPr/>
                <p:nvPr/>
              </p:nvSpPr>
              <p:spPr>
                <a:xfrm>
                  <a:off x="3888582" y="5032177"/>
                  <a:ext cx="45722" cy="45720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2" name="楕円 241">
                  <a:extLst>
                    <a:ext uri="{FF2B5EF4-FFF2-40B4-BE49-F238E27FC236}">
                      <a16:creationId xmlns:a16="http://schemas.microsoft.com/office/drawing/2014/main" id="{0D54A557-BEAF-3497-61AE-C4D6E03652F7}"/>
                    </a:ext>
                  </a:extLst>
                </p:cNvPr>
                <p:cNvSpPr/>
                <p:nvPr/>
              </p:nvSpPr>
              <p:spPr>
                <a:xfrm>
                  <a:off x="3650457" y="5032178"/>
                  <a:ext cx="45722" cy="45720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3" name="フリーフォーム: 図形 242">
                  <a:extLst>
                    <a:ext uri="{FF2B5EF4-FFF2-40B4-BE49-F238E27FC236}">
                      <a16:creationId xmlns:a16="http://schemas.microsoft.com/office/drawing/2014/main" id="{339D849E-165B-F18B-69FE-8DBEE88931F9}"/>
                    </a:ext>
                  </a:extLst>
                </p:cNvPr>
                <p:cNvSpPr/>
                <p:nvPr/>
              </p:nvSpPr>
              <p:spPr>
                <a:xfrm>
                  <a:off x="3826859" y="4943476"/>
                  <a:ext cx="180975" cy="38100"/>
                </a:xfrm>
                <a:custGeom>
                  <a:avLst/>
                  <a:gdLst>
                    <a:gd name="connsiteX0" fmla="*/ 0 w 180975"/>
                    <a:gd name="connsiteY0" fmla="*/ 28575 h 28575"/>
                    <a:gd name="connsiteX1" fmla="*/ 121444 w 180975"/>
                    <a:gd name="connsiteY1" fmla="*/ 0 h 28575"/>
                    <a:gd name="connsiteX2" fmla="*/ 180975 w 180975"/>
                    <a:gd name="connsiteY2" fmla="*/ 16668 h 28575"/>
                    <a:gd name="connsiteX3" fmla="*/ 0 w 180975"/>
                    <a:gd name="connsiteY3" fmla="*/ 28575 h 28575"/>
                    <a:gd name="connsiteX0" fmla="*/ 0 w 180975"/>
                    <a:gd name="connsiteY0" fmla="*/ 28576 h 28576"/>
                    <a:gd name="connsiteX1" fmla="*/ 59341 w 180975"/>
                    <a:gd name="connsiteY1" fmla="*/ 0 h 28576"/>
                    <a:gd name="connsiteX2" fmla="*/ 121444 w 180975"/>
                    <a:gd name="connsiteY2" fmla="*/ 1 h 28576"/>
                    <a:gd name="connsiteX3" fmla="*/ 180975 w 180975"/>
                    <a:gd name="connsiteY3" fmla="*/ 16669 h 28576"/>
                    <a:gd name="connsiteX4" fmla="*/ 0 w 180975"/>
                    <a:gd name="connsiteY4" fmla="*/ 28576 h 28576"/>
                    <a:gd name="connsiteX0" fmla="*/ 0 w 180975"/>
                    <a:gd name="connsiteY0" fmla="*/ 38100 h 38100"/>
                    <a:gd name="connsiteX1" fmla="*/ 59341 w 180975"/>
                    <a:gd name="connsiteY1" fmla="*/ 9524 h 38100"/>
                    <a:gd name="connsiteX2" fmla="*/ 126206 w 180975"/>
                    <a:gd name="connsiteY2" fmla="*/ 0 h 38100"/>
                    <a:gd name="connsiteX3" fmla="*/ 180975 w 180975"/>
                    <a:gd name="connsiteY3" fmla="*/ 26193 h 38100"/>
                    <a:gd name="connsiteX4" fmla="*/ 0 w 180975"/>
                    <a:gd name="connsiteY4" fmla="*/ 38100 h 381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80975" h="38100">
                      <a:moveTo>
                        <a:pt x="0" y="38100"/>
                      </a:moveTo>
                      <a:cubicBezTo>
                        <a:pt x="22955" y="32543"/>
                        <a:pt x="36386" y="15081"/>
                        <a:pt x="59341" y="9524"/>
                      </a:cubicBezTo>
                      <a:lnTo>
                        <a:pt x="126206" y="0"/>
                      </a:lnTo>
                      <a:lnTo>
                        <a:pt x="180975" y="26193"/>
                      </a:lnTo>
                      <a:lnTo>
                        <a:pt x="0" y="38100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4" name="フリーフォーム: 図形 243">
                  <a:extLst>
                    <a:ext uri="{FF2B5EF4-FFF2-40B4-BE49-F238E27FC236}">
                      <a16:creationId xmlns:a16="http://schemas.microsoft.com/office/drawing/2014/main" id="{AB8BCE38-B391-39FC-AB46-52AE93362319}"/>
                    </a:ext>
                  </a:extLst>
                </p:cNvPr>
                <p:cNvSpPr/>
                <p:nvPr/>
              </p:nvSpPr>
              <p:spPr>
                <a:xfrm>
                  <a:off x="3581400" y="4955382"/>
                  <a:ext cx="157163" cy="42862"/>
                </a:xfrm>
                <a:custGeom>
                  <a:avLst/>
                  <a:gdLst>
                    <a:gd name="connsiteX0" fmla="*/ 157163 w 157163"/>
                    <a:gd name="connsiteY0" fmla="*/ 50006 h 50006"/>
                    <a:gd name="connsiteX1" fmla="*/ 102394 w 157163"/>
                    <a:gd name="connsiteY1" fmla="*/ 0 h 50006"/>
                    <a:gd name="connsiteX2" fmla="*/ 26194 w 157163"/>
                    <a:gd name="connsiteY2" fmla="*/ 14287 h 50006"/>
                    <a:gd name="connsiteX3" fmla="*/ 0 w 157163"/>
                    <a:gd name="connsiteY3" fmla="*/ 47625 h 50006"/>
                    <a:gd name="connsiteX4" fmla="*/ 78581 w 157163"/>
                    <a:gd name="connsiteY4" fmla="*/ 26193 h 50006"/>
                    <a:gd name="connsiteX5" fmla="*/ 157163 w 157163"/>
                    <a:gd name="connsiteY5" fmla="*/ 50006 h 50006"/>
                    <a:gd name="connsiteX0" fmla="*/ 157163 w 157163"/>
                    <a:gd name="connsiteY0" fmla="*/ 42862 h 42862"/>
                    <a:gd name="connsiteX1" fmla="*/ 102394 w 157163"/>
                    <a:gd name="connsiteY1" fmla="*/ 0 h 42862"/>
                    <a:gd name="connsiteX2" fmla="*/ 26194 w 157163"/>
                    <a:gd name="connsiteY2" fmla="*/ 7143 h 42862"/>
                    <a:gd name="connsiteX3" fmla="*/ 0 w 157163"/>
                    <a:gd name="connsiteY3" fmla="*/ 40481 h 42862"/>
                    <a:gd name="connsiteX4" fmla="*/ 78581 w 157163"/>
                    <a:gd name="connsiteY4" fmla="*/ 19049 h 42862"/>
                    <a:gd name="connsiteX5" fmla="*/ 157163 w 157163"/>
                    <a:gd name="connsiteY5" fmla="*/ 42862 h 42862"/>
                    <a:gd name="connsiteX0" fmla="*/ 157163 w 157163"/>
                    <a:gd name="connsiteY0" fmla="*/ 42862 h 42862"/>
                    <a:gd name="connsiteX1" fmla="*/ 102394 w 157163"/>
                    <a:gd name="connsiteY1" fmla="*/ 0 h 42862"/>
                    <a:gd name="connsiteX2" fmla="*/ 26194 w 157163"/>
                    <a:gd name="connsiteY2" fmla="*/ 7143 h 42862"/>
                    <a:gd name="connsiteX3" fmla="*/ 0 w 157163"/>
                    <a:gd name="connsiteY3" fmla="*/ 40481 h 42862"/>
                    <a:gd name="connsiteX4" fmla="*/ 85724 w 157163"/>
                    <a:gd name="connsiteY4" fmla="*/ 21430 h 42862"/>
                    <a:gd name="connsiteX5" fmla="*/ 157163 w 157163"/>
                    <a:gd name="connsiteY5" fmla="*/ 42862 h 42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57163" h="42862">
                      <a:moveTo>
                        <a:pt x="157163" y="42862"/>
                      </a:moveTo>
                      <a:lnTo>
                        <a:pt x="102394" y="0"/>
                      </a:lnTo>
                      <a:lnTo>
                        <a:pt x="26194" y="7143"/>
                      </a:lnTo>
                      <a:lnTo>
                        <a:pt x="0" y="40481"/>
                      </a:lnTo>
                      <a:lnTo>
                        <a:pt x="85724" y="21430"/>
                      </a:lnTo>
                      <a:lnTo>
                        <a:pt x="157163" y="42862"/>
                      </a:lnTo>
                      <a:close/>
                    </a:path>
                  </a:pathLst>
                </a:cu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5" name="楕円 244">
                  <a:extLst>
                    <a:ext uri="{FF2B5EF4-FFF2-40B4-BE49-F238E27FC236}">
                      <a16:creationId xmlns:a16="http://schemas.microsoft.com/office/drawing/2014/main" id="{96DAB4EF-E83D-3DA9-5310-D99FFD05FF46}"/>
                    </a:ext>
                  </a:extLst>
                </p:cNvPr>
                <p:cNvSpPr/>
                <p:nvPr/>
              </p:nvSpPr>
              <p:spPr>
                <a:xfrm>
                  <a:off x="3903890" y="4914682"/>
                  <a:ext cx="24278" cy="24279"/>
                </a:xfrm>
                <a:prstGeom prst="ellipse">
                  <a:avLst/>
                </a:prstGeom>
                <a:solidFill>
                  <a:srgbClr val="2D5262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6" name="円: 塗りつぶしなし 245">
                  <a:extLst>
                    <a:ext uri="{FF2B5EF4-FFF2-40B4-BE49-F238E27FC236}">
                      <a16:creationId xmlns:a16="http://schemas.microsoft.com/office/drawing/2014/main" id="{362194A4-B456-7952-B4CB-399921AAA291}"/>
                    </a:ext>
                  </a:extLst>
                </p:cNvPr>
                <p:cNvSpPr/>
                <p:nvPr/>
              </p:nvSpPr>
              <p:spPr>
                <a:xfrm>
                  <a:off x="3826860" y="4965980"/>
                  <a:ext cx="171260" cy="171260"/>
                </a:xfrm>
                <a:prstGeom prst="donut">
                  <a:avLst>
                    <a:gd name="adj" fmla="val 5186"/>
                  </a:avLst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7" name="円: 塗りつぶしなし 246">
                  <a:extLst>
                    <a:ext uri="{FF2B5EF4-FFF2-40B4-BE49-F238E27FC236}">
                      <a16:creationId xmlns:a16="http://schemas.microsoft.com/office/drawing/2014/main" id="{FDF875A6-2133-DD76-57C0-897E943696D9}"/>
                    </a:ext>
                  </a:extLst>
                </p:cNvPr>
                <p:cNvSpPr/>
                <p:nvPr/>
              </p:nvSpPr>
              <p:spPr>
                <a:xfrm>
                  <a:off x="3581591" y="4965980"/>
                  <a:ext cx="171260" cy="171260"/>
                </a:xfrm>
                <a:prstGeom prst="donut">
                  <a:avLst>
                    <a:gd name="adj" fmla="val 5186"/>
                  </a:avLst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8" name="正方形/長方形 247">
                  <a:extLst>
                    <a:ext uri="{FF2B5EF4-FFF2-40B4-BE49-F238E27FC236}">
                      <a16:creationId xmlns:a16="http://schemas.microsoft.com/office/drawing/2014/main" id="{D10D1F22-A094-6166-966F-8595F3F11F91}"/>
                    </a:ext>
                  </a:extLst>
                </p:cNvPr>
                <p:cNvSpPr/>
                <p:nvPr/>
              </p:nvSpPr>
              <p:spPr>
                <a:xfrm>
                  <a:off x="3992140" y="5051610"/>
                  <a:ext cx="259557" cy="11414"/>
                </a:xfrm>
                <a:prstGeom prst="rect">
                  <a:avLst/>
                </a:prstGeom>
                <a:solidFill>
                  <a:srgbClr val="5D9183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</p:grpSp>
      </p:grpSp>
      <p:sp>
        <p:nvSpPr>
          <p:cNvPr id="24" name="テキスト ボックス 23"/>
          <p:cNvSpPr txBox="1"/>
          <p:nvPr/>
        </p:nvSpPr>
        <p:spPr>
          <a:xfrm>
            <a:off x="107747" y="5798148"/>
            <a:ext cx="9690506" cy="92333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5400" b="1" spc="50" dirty="0">
                <a:ln w="11430"/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只今、千円札</a:t>
            </a:r>
            <a:r>
              <a:rPr lang="ja-JP" altLang="en-US" sz="5400" b="1" spc="50" dirty="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は使えません</a:t>
            </a:r>
            <a:endParaRPr kumimoji="1" lang="en-US" altLang="ja-JP" sz="5400" b="1" spc="50" dirty="0">
              <a:ln w="11430"/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07747" y="451273"/>
            <a:ext cx="9690506" cy="830997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4800" b="1" spc="50" dirty="0">
                <a:ln w="11430"/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申し訳ありませんが</a:t>
            </a:r>
            <a:endParaRPr kumimoji="1" lang="en-US" altLang="ja-JP" sz="4800" b="1" spc="50" dirty="0">
              <a:ln w="11430"/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5B4E4E5B-622C-5298-056F-968C7E99BD69}"/>
              </a:ext>
            </a:extLst>
          </p:cNvPr>
          <p:cNvSpPr/>
          <p:nvPr/>
        </p:nvSpPr>
        <p:spPr>
          <a:xfrm>
            <a:off x="2762761" y="1334179"/>
            <a:ext cx="4380478" cy="4380478"/>
          </a:xfrm>
          <a:custGeom>
            <a:avLst/>
            <a:gdLst>
              <a:gd name="connsiteX0" fmla="*/ 213051 w 4380478"/>
              <a:gd name="connsiteY0" fmla="*/ 0 h 4380478"/>
              <a:gd name="connsiteX1" fmla="*/ 2190239 w 4380478"/>
              <a:gd name="connsiteY1" fmla="*/ 1977188 h 4380478"/>
              <a:gd name="connsiteX2" fmla="*/ 4167427 w 4380478"/>
              <a:gd name="connsiteY2" fmla="*/ 0 h 4380478"/>
              <a:gd name="connsiteX3" fmla="*/ 4380478 w 4380478"/>
              <a:gd name="connsiteY3" fmla="*/ 213051 h 4380478"/>
              <a:gd name="connsiteX4" fmla="*/ 2403290 w 4380478"/>
              <a:gd name="connsiteY4" fmla="*/ 2190239 h 4380478"/>
              <a:gd name="connsiteX5" fmla="*/ 4380478 w 4380478"/>
              <a:gd name="connsiteY5" fmla="*/ 4167427 h 4380478"/>
              <a:gd name="connsiteX6" fmla="*/ 4167427 w 4380478"/>
              <a:gd name="connsiteY6" fmla="*/ 4380478 h 4380478"/>
              <a:gd name="connsiteX7" fmla="*/ 2190239 w 4380478"/>
              <a:gd name="connsiteY7" fmla="*/ 2403290 h 4380478"/>
              <a:gd name="connsiteX8" fmla="*/ 213051 w 4380478"/>
              <a:gd name="connsiteY8" fmla="*/ 4380478 h 4380478"/>
              <a:gd name="connsiteX9" fmla="*/ 0 w 4380478"/>
              <a:gd name="connsiteY9" fmla="*/ 4167427 h 4380478"/>
              <a:gd name="connsiteX10" fmla="*/ 1977188 w 4380478"/>
              <a:gd name="connsiteY10" fmla="*/ 2190239 h 4380478"/>
              <a:gd name="connsiteX11" fmla="*/ 0 w 4380478"/>
              <a:gd name="connsiteY11" fmla="*/ 213051 h 4380478"/>
              <a:gd name="connsiteX12" fmla="*/ 213051 w 4380478"/>
              <a:gd name="connsiteY12" fmla="*/ 0 h 43804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4380478" h="4380478">
                <a:moveTo>
                  <a:pt x="213051" y="0"/>
                </a:moveTo>
                <a:lnTo>
                  <a:pt x="2190239" y="1977188"/>
                </a:lnTo>
                <a:lnTo>
                  <a:pt x="4167427" y="0"/>
                </a:lnTo>
                <a:lnTo>
                  <a:pt x="4380478" y="213051"/>
                </a:lnTo>
                <a:lnTo>
                  <a:pt x="2403290" y="2190239"/>
                </a:lnTo>
                <a:lnTo>
                  <a:pt x="4380478" y="4167427"/>
                </a:lnTo>
                <a:lnTo>
                  <a:pt x="4167427" y="4380478"/>
                </a:lnTo>
                <a:lnTo>
                  <a:pt x="2190239" y="2403290"/>
                </a:lnTo>
                <a:lnTo>
                  <a:pt x="213051" y="4380478"/>
                </a:lnTo>
                <a:lnTo>
                  <a:pt x="0" y="4167427"/>
                </a:lnTo>
                <a:lnTo>
                  <a:pt x="1977188" y="2190239"/>
                </a:lnTo>
                <a:lnTo>
                  <a:pt x="0" y="213051"/>
                </a:lnTo>
                <a:lnTo>
                  <a:pt x="213051" y="0"/>
                </a:lnTo>
                <a:close/>
              </a:path>
            </a:pathLst>
          </a:custGeom>
          <a:solidFill>
            <a:srgbClr val="FF0000">
              <a:alpha val="50196"/>
            </a:srgb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142704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121</Words>
  <Application>Microsoft Office PowerPoint</Application>
  <PresentationFormat>A4 210 x 297 mm</PresentationFormat>
  <Paragraphs>34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poph46_千円札が不足しています（２）</dc:title>
  <dc:subject>poph46_千円札が不足しています（２）</dc:subject>
  <dc:creator>でじけろお</dc:creator>
  <cp:lastModifiedBy/>
  <cp:revision>1</cp:revision>
  <dcterms:created xsi:type="dcterms:W3CDTF">2014-01-24T06:39:30Z</dcterms:created>
  <dcterms:modified xsi:type="dcterms:W3CDTF">2025-02-19T06:58:32Z</dcterms:modified>
  <cp:version>1</cp:version>
</cp:coreProperties>
</file>

<file path=docProps/thumbnail.jpeg>
</file>