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17" r:id="rId3"/>
    <p:sldId id="312" r:id="rId4"/>
    <p:sldId id="263" r:id="rId5"/>
    <p:sldId id="316" r:id="rId6"/>
    <p:sldId id="318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9" d="100"/>
          <a:sy n="59" d="100"/>
        </p:scale>
        <p:origin x="804" y="28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74CBB74-53BB-271E-E63B-B208B8765217}"/>
              </a:ext>
            </a:extLst>
          </p:cNvPr>
          <p:cNvSpPr txBox="1"/>
          <p:nvPr/>
        </p:nvSpPr>
        <p:spPr>
          <a:xfrm rot="5400000">
            <a:off x="-1751188" y="3909387"/>
            <a:ext cx="7848602" cy="208722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不足しています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4E7BF33-C836-E935-CE46-1FEC3A90D80B}"/>
              </a:ext>
            </a:extLst>
          </p:cNvPr>
          <p:cNvSpPr txBox="1"/>
          <p:nvPr/>
        </p:nvSpPr>
        <p:spPr>
          <a:xfrm rot="5400000">
            <a:off x="779741" y="3909387"/>
            <a:ext cx="7848602" cy="208722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千円札が</a:t>
            </a: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FD6D295C-51E6-6454-BD98-DA61C8DC2A13}"/>
              </a:ext>
            </a:extLst>
          </p:cNvPr>
          <p:cNvGrpSpPr/>
          <p:nvPr/>
        </p:nvGrpSpPr>
        <p:grpSpPr>
          <a:xfrm>
            <a:off x="770268" y="604157"/>
            <a:ext cx="5336618" cy="8697690"/>
            <a:chOff x="1129498" y="1028701"/>
            <a:chExt cx="4618158" cy="7848602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71D98BB0-F85A-2ECE-0213-292BE5B64661}"/>
                </a:ext>
              </a:extLst>
            </p:cNvPr>
            <p:cNvSpPr txBox="1"/>
            <p:nvPr/>
          </p:nvSpPr>
          <p:spPr>
            <a:xfrm rot="5400000">
              <a:off x="-1751188" y="3909387"/>
              <a:ext cx="7848602" cy="2087229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不足しています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63D8F6C5-835D-3D20-3A6D-5B432B6A13A1}"/>
                </a:ext>
              </a:extLst>
            </p:cNvPr>
            <p:cNvSpPr txBox="1"/>
            <p:nvPr/>
          </p:nvSpPr>
          <p:spPr>
            <a:xfrm rot="5400000">
              <a:off x="779741" y="3909387"/>
              <a:ext cx="7848602" cy="2087229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千円札が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529272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四角形: 角を丸くする 5">
            <a:extLst>
              <a:ext uri="{FF2B5EF4-FFF2-40B4-BE49-F238E27FC236}">
                <a16:creationId xmlns:a16="http://schemas.microsoft.com/office/drawing/2014/main" id="{3BF3210D-1B86-FB6F-9039-C31D78C566D8}"/>
              </a:ext>
            </a:extLst>
          </p:cNvPr>
          <p:cNvSpPr/>
          <p:nvPr/>
        </p:nvSpPr>
        <p:spPr>
          <a:xfrm>
            <a:off x="2396970" y="465025"/>
            <a:ext cx="3912390" cy="8922815"/>
          </a:xfrm>
          <a:prstGeom prst="roundRect">
            <a:avLst>
              <a:gd name="adj" fmla="val 9654"/>
            </a:avLst>
          </a:prstGeom>
          <a:solidFill>
            <a:schemeClr val="bg1"/>
          </a:solidFill>
          <a:ln w="1905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BB90ABC2-E9B8-E406-F276-C214238EF4D9}"/>
              </a:ext>
            </a:extLst>
          </p:cNvPr>
          <p:cNvSpPr txBox="1"/>
          <p:nvPr/>
        </p:nvSpPr>
        <p:spPr>
          <a:xfrm rot="5400000">
            <a:off x="-3118402" y="4301366"/>
            <a:ext cx="8724898" cy="143142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千円札が不足している為、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五千円札や一万円札でのお支払いはご遠慮ください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申し訳ありませんが、ご協力お願いします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91626F95-8CB0-492A-7CEC-220C331FD060}"/>
              </a:ext>
            </a:extLst>
          </p:cNvPr>
          <p:cNvSpPr txBox="1"/>
          <p:nvPr/>
        </p:nvSpPr>
        <p:spPr>
          <a:xfrm rot="5400000">
            <a:off x="461521" y="3484486"/>
            <a:ext cx="7783288" cy="293703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千円札が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不足しています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C761AE48-9594-AFE3-3FDA-80A354748CF2}"/>
              </a:ext>
            </a:extLst>
          </p:cNvPr>
          <p:cNvSpPr txBox="1"/>
          <p:nvPr/>
        </p:nvSpPr>
        <p:spPr>
          <a:xfrm>
            <a:off x="422066" y="599740"/>
            <a:ext cx="5864434" cy="278889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千円札が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不足しています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183BAE-6202-25A9-E55A-CCBA4DF42158}"/>
              </a:ext>
            </a:extLst>
          </p:cNvPr>
          <p:cNvSpPr txBox="1"/>
          <p:nvPr/>
        </p:nvSpPr>
        <p:spPr>
          <a:xfrm>
            <a:off x="422066" y="7756266"/>
            <a:ext cx="5864434" cy="167864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五千円、一万円札での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お支払いはご遠慮ください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BD92EE03-4E03-8E55-2816-4BB5682B062C}"/>
              </a:ext>
            </a:extLst>
          </p:cNvPr>
          <p:cNvGrpSpPr>
            <a:grpSpLocks noChangeAspect="1"/>
          </p:cNvGrpSpPr>
          <p:nvPr/>
        </p:nvGrpSpPr>
        <p:grpSpPr>
          <a:xfrm>
            <a:off x="535215" y="4330555"/>
            <a:ext cx="5622706" cy="2641369"/>
            <a:chOff x="803162" y="4480098"/>
            <a:chExt cx="4003050" cy="1880506"/>
          </a:xfrm>
        </p:grpSpPr>
        <p:sp>
          <p:nvSpPr>
            <p:cNvPr id="355" name="正方形/長方形 354">
              <a:extLst>
                <a:ext uri="{FF2B5EF4-FFF2-40B4-BE49-F238E27FC236}">
                  <a16:creationId xmlns:a16="http://schemas.microsoft.com/office/drawing/2014/main" id="{55C468F3-E7AD-8715-F4C9-75475A6B3422}"/>
                </a:ext>
              </a:extLst>
            </p:cNvPr>
            <p:cNvSpPr/>
            <p:nvPr/>
          </p:nvSpPr>
          <p:spPr>
            <a:xfrm>
              <a:off x="803162" y="4480098"/>
              <a:ext cx="4003050" cy="1880506"/>
            </a:xfrm>
            <a:prstGeom prst="rect">
              <a:avLst/>
            </a:prstGeom>
            <a:solidFill>
              <a:srgbClr val="FAE3C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356" name="グループ化 355">
              <a:extLst>
                <a:ext uri="{FF2B5EF4-FFF2-40B4-BE49-F238E27FC236}">
                  <a16:creationId xmlns:a16="http://schemas.microsoft.com/office/drawing/2014/main" id="{B1012A29-3851-DC83-806B-8FDE63581CE7}"/>
                </a:ext>
              </a:extLst>
            </p:cNvPr>
            <p:cNvGrpSpPr/>
            <p:nvPr/>
          </p:nvGrpSpPr>
          <p:grpSpPr>
            <a:xfrm>
              <a:off x="899968" y="4559299"/>
              <a:ext cx="3805382" cy="1795203"/>
              <a:chOff x="940586" y="4446713"/>
              <a:chExt cx="3858833" cy="1865248"/>
            </a:xfrm>
          </p:grpSpPr>
          <p:sp>
            <p:nvSpPr>
              <p:cNvPr id="384" name="四角形: 角を丸くする 383">
                <a:extLst>
                  <a:ext uri="{FF2B5EF4-FFF2-40B4-BE49-F238E27FC236}">
                    <a16:creationId xmlns:a16="http://schemas.microsoft.com/office/drawing/2014/main" id="{E0DADC68-9388-5EE5-D90C-6AE3A5B59D24}"/>
                  </a:ext>
                </a:extLst>
              </p:cNvPr>
              <p:cNvSpPr/>
              <p:nvPr/>
            </p:nvSpPr>
            <p:spPr>
              <a:xfrm>
                <a:off x="1035515" y="4491446"/>
                <a:ext cx="3677478" cy="1625758"/>
              </a:xfrm>
              <a:prstGeom prst="roundRect">
                <a:avLst>
                  <a:gd name="adj" fmla="val 10126"/>
                </a:avLst>
              </a:prstGeom>
              <a:gradFill flip="none" rotWithShape="1">
                <a:gsLst>
                  <a:gs pos="100000">
                    <a:srgbClr val="009999">
                      <a:alpha val="49804"/>
                    </a:srgbClr>
                  </a:gs>
                  <a:gs pos="0">
                    <a:srgbClr val="009999"/>
                  </a:gs>
                  <a:gs pos="30000">
                    <a:srgbClr val="FFC000">
                      <a:lumMod val="60000"/>
                      <a:lumOff val="40000"/>
                      <a:alpha val="50000"/>
                    </a:srgbClr>
                  </a:gs>
                  <a:gs pos="70000">
                    <a:srgbClr val="FFC000">
                      <a:lumMod val="60000"/>
                      <a:lumOff val="40000"/>
                      <a:alpha val="50000"/>
                    </a:srgbClr>
                  </a:gs>
                </a:gsLst>
                <a:lin ang="0" scaled="1"/>
                <a:tileRect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85" name="フリーフォーム: 図形 384">
                <a:extLst>
                  <a:ext uri="{FF2B5EF4-FFF2-40B4-BE49-F238E27FC236}">
                    <a16:creationId xmlns:a16="http://schemas.microsoft.com/office/drawing/2014/main" id="{7DD8AB76-04CF-CAEF-763A-68B9CF74D9B3}"/>
                  </a:ext>
                </a:extLst>
              </p:cNvPr>
              <p:cNvSpPr/>
              <p:nvPr/>
            </p:nvSpPr>
            <p:spPr>
              <a:xfrm>
                <a:off x="1058519" y="6181838"/>
                <a:ext cx="1486683" cy="47014"/>
              </a:xfrm>
              <a:custGeom>
                <a:avLst/>
                <a:gdLst>
                  <a:gd name="connsiteX0" fmla="*/ 32941 w 1012078"/>
                  <a:gd name="connsiteY0" fmla="*/ 0 h 65882"/>
                  <a:gd name="connsiteX1" fmla="*/ 56234 w 1012078"/>
                  <a:gd name="connsiteY1" fmla="*/ 9648 h 65882"/>
                  <a:gd name="connsiteX2" fmla="*/ 60688 w 1012078"/>
                  <a:gd name="connsiteY2" fmla="*/ 20401 h 65882"/>
                  <a:gd name="connsiteX3" fmla="*/ 87495 w 1012078"/>
                  <a:gd name="connsiteY3" fmla="*/ 14937 h 65882"/>
                  <a:gd name="connsiteX4" fmla="*/ 177329 w 1012078"/>
                  <a:gd name="connsiteY4" fmla="*/ 21040 h 65882"/>
                  <a:gd name="connsiteX5" fmla="*/ 199787 w 1012078"/>
                  <a:gd name="connsiteY5" fmla="*/ 14842 h 65882"/>
                  <a:gd name="connsiteX6" fmla="*/ 267162 w 1012078"/>
                  <a:gd name="connsiteY6" fmla="*/ 27143 h 65882"/>
                  <a:gd name="connsiteX7" fmla="*/ 296500 w 1012078"/>
                  <a:gd name="connsiteY7" fmla="*/ 21164 h 65882"/>
                  <a:gd name="connsiteX8" fmla="*/ 296500 w 1012078"/>
                  <a:gd name="connsiteY8" fmla="*/ 21040 h 65882"/>
                  <a:gd name="connsiteX9" fmla="*/ 416279 w 1012078"/>
                  <a:gd name="connsiteY9" fmla="*/ 21040 h 65882"/>
                  <a:gd name="connsiteX10" fmla="*/ 438737 w 1012078"/>
                  <a:gd name="connsiteY10" fmla="*/ 14842 h 65882"/>
                  <a:gd name="connsiteX11" fmla="*/ 506112 w 1012078"/>
                  <a:gd name="connsiteY11" fmla="*/ 27143 h 65882"/>
                  <a:gd name="connsiteX12" fmla="*/ 533572 w 1012078"/>
                  <a:gd name="connsiteY12" fmla="*/ 21547 h 65882"/>
                  <a:gd name="connsiteX13" fmla="*/ 533572 w 1012078"/>
                  <a:gd name="connsiteY13" fmla="*/ 21040 h 65882"/>
                  <a:gd name="connsiteX14" fmla="*/ 563516 w 1012078"/>
                  <a:gd name="connsiteY14" fmla="*/ 14937 h 65882"/>
                  <a:gd name="connsiteX15" fmla="*/ 653351 w 1012078"/>
                  <a:gd name="connsiteY15" fmla="*/ 21040 h 65882"/>
                  <a:gd name="connsiteX16" fmla="*/ 743183 w 1012078"/>
                  <a:gd name="connsiteY16" fmla="*/ 27143 h 65882"/>
                  <a:gd name="connsiteX17" fmla="*/ 772522 w 1012078"/>
                  <a:gd name="connsiteY17" fmla="*/ 21164 h 65882"/>
                  <a:gd name="connsiteX18" fmla="*/ 772522 w 1012078"/>
                  <a:gd name="connsiteY18" fmla="*/ 21040 h 65882"/>
                  <a:gd name="connsiteX19" fmla="*/ 892301 w 1012078"/>
                  <a:gd name="connsiteY19" fmla="*/ 21040 h 65882"/>
                  <a:gd name="connsiteX20" fmla="*/ 1012078 w 1012078"/>
                  <a:gd name="connsiteY20" fmla="*/ 21040 h 65882"/>
                  <a:gd name="connsiteX21" fmla="*/ 1012078 w 1012078"/>
                  <a:gd name="connsiteY21" fmla="*/ 59140 h 65882"/>
                  <a:gd name="connsiteX22" fmla="*/ 892301 w 1012078"/>
                  <a:gd name="connsiteY22" fmla="*/ 59140 h 65882"/>
                  <a:gd name="connsiteX23" fmla="*/ 772522 w 1012078"/>
                  <a:gd name="connsiteY23" fmla="*/ 59140 h 65882"/>
                  <a:gd name="connsiteX24" fmla="*/ 772522 w 1012078"/>
                  <a:gd name="connsiteY24" fmla="*/ 59264 h 65882"/>
                  <a:gd name="connsiteX25" fmla="*/ 743183 w 1012078"/>
                  <a:gd name="connsiteY25" fmla="*/ 65243 h 65882"/>
                  <a:gd name="connsiteX26" fmla="*/ 653351 w 1012078"/>
                  <a:gd name="connsiteY26" fmla="*/ 59140 h 65882"/>
                  <a:gd name="connsiteX27" fmla="*/ 563516 w 1012078"/>
                  <a:gd name="connsiteY27" fmla="*/ 53037 h 65882"/>
                  <a:gd name="connsiteX28" fmla="*/ 533572 w 1012078"/>
                  <a:gd name="connsiteY28" fmla="*/ 59140 h 65882"/>
                  <a:gd name="connsiteX29" fmla="*/ 533572 w 1012078"/>
                  <a:gd name="connsiteY29" fmla="*/ 59647 h 65882"/>
                  <a:gd name="connsiteX30" fmla="*/ 506112 w 1012078"/>
                  <a:gd name="connsiteY30" fmla="*/ 65243 h 65882"/>
                  <a:gd name="connsiteX31" fmla="*/ 416279 w 1012078"/>
                  <a:gd name="connsiteY31" fmla="*/ 59140 h 65882"/>
                  <a:gd name="connsiteX32" fmla="*/ 296500 w 1012078"/>
                  <a:gd name="connsiteY32" fmla="*/ 59140 h 65882"/>
                  <a:gd name="connsiteX33" fmla="*/ 296500 w 1012078"/>
                  <a:gd name="connsiteY33" fmla="*/ 59264 h 65882"/>
                  <a:gd name="connsiteX34" fmla="*/ 267162 w 1012078"/>
                  <a:gd name="connsiteY34" fmla="*/ 65243 h 65882"/>
                  <a:gd name="connsiteX35" fmla="*/ 199787 w 1012078"/>
                  <a:gd name="connsiteY35" fmla="*/ 52942 h 65882"/>
                  <a:gd name="connsiteX36" fmla="*/ 177329 w 1012078"/>
                  <a:gd name="connsiteY36" fmla="*/ 59140 h 65882"/>
                  <a:gd name="connsiteX37" fmla="*/ 87495 w 1012078"/>
                  <a:gd name="connsiteY37" fmla="*/ 53037 h 65882"/>
                  <a:gd name="connsiteX38" fmla="*/ 57550 w 1012078"/>
                  <a:gd name="connsiteY38" fmla="*/ 59140 h 65882"/>
                  <a:gd name="connsiteX39" fmla="*/ 57550 w 1012078"/>
                  <a:gd name="connsiteY39" fmla="*/ 53057 h 65882"/>
                  <a:gd name="connsiteX40" fmla="*/ 56234 w 1012078"/>
                  <a:gd name="connsiteY40" fmla="*/ 56234 h 65882"/>
                  <a:gd name="connsiteX41" fmla="*/ 32941 w 1012078"/>
                  <a:gd name="connsiteY41" fmla="*/ 65882 h 65882"/>
                  <a:gd name="connsiteX42" fmla="*/ 0 w 1012078"/>
                  <a:gd name="connsiteY42" fmla="*/ 32941 h 65882"/>
                  <a:gd name="connsiteX43" fmla="*/ 32941 w 1012078"/>
                  <a:gd name="connsiteY43" fmla="*/ 0 h 658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1012078" h="65882">
                    <a:moveTo>
                      <a:pt x="32941" y="0"/>
                    </a:moveTo>
                    <a:cubicBezTo>
                      <a:pt x="42037" y="0"/>
                      <a:pt x="50273" y="3687"/>
                      <a:pt x="56234" y="9648"/>
                    </a:cubicBezTo>
                    <a:lnTo>
                      <a:pt x="60688" y="20401"/>
                    </a:lnTo>
                    <a:lnTo>
                      <a:pt x="87495" y="14937"/>
                    </a:lnTo>
                    <a:cubicBezTo>
                      <a:pt x="117440" y="16971"/>
                      <a:pt x="147384" y="37314"/>
                      <a:pt x="177329" y="21040"/>
                    </a:cubicBezTo>
                    <a:cubicBezTo>
                      <a:pt x="184814" y="16972"/>
                      <a:pt x="192301" y="15192"/>
                      <a:pt x="199787" y="14842"/>
                    </a:cubicBezTo>
                    <a:cubicBezTo>
                      <a:pt x="222244" y="13793"/>
                      <a:pt x="244704" y="25617"/>
                      <a:pt x="267162" y="27143"/>
                    </a:cubicBezTo>
                    <a:lnTo>
                      <a:pt x="296500" y="21164"/>
                    </a:lnTo>
                    <a:lnTo>
                      <a:pt x="296500" y="21040"/>
                    </a:lnTo>
                    <a:cubicBezTo>
                      <a:pt x="336427" y="-659"/>
                      <a:pt x="376353" y="42738"/>
                      <a:pt x="416279" y="21040"/>
                    </a:cubicBezTo>
                    <a:cubicBezTo>
                      <a:pt x="423765" y="16972"/>
                      <a:pt x="431251" y="15192"/>
                      <a:pt x="438737" y="14842"/>
                    </a:cubicBezTo>
                    <a:cubicBezTo>
                      <a:pt x="461195" y="13793"/>
                      <a:pt x="483653" y="25617"/>
                      <a:pt x="506112" y="27143"/>
                    </a:cubicBezTo>
                    <a:lnTo>
                      <a:pt x="533572" y="21547"/>
                    </a:lnTo>
                    <a:lnTo>
                      <a:pt x="533572" y="21040"/>
                    </a:lnTo>
                    <a:cubicBezTo>
                      <a:pt x="543553" y="15616"/>
                      <a:pt x="553535" y="14259"/>
                      <a:pt x="563516" y="14937"/>
                    </a:cubicBezTo>
                    <a:cubicBezTo>
                      <a:pt x="593461" y="16971"/>
                      <a:pt x="623406" y="37314"/>
                      <a:pt x="653351" y="21040"/>
                    </a:cubicBezTo>
                    <a:cubicBezTo>
                      <a:pt x="683294" y="4766"/>
                      <a:pt x="713239" y="25108"/>
                      <a:pt x="743183" y="27143"/>
                    </a:cubicBezTo>
                    <a:lnTo>
                      <a:pt x="772522" y="21164"/>
                    </a:lnTo>
                    <a:lnTo>
                      <a:pt x="772522" y="21040"/>
                    </a:lnTo>
                    <a:cubicBezTo>
                      <a:pt x="812448" y="-659"/>
                      <a:pt x="852374" y="42738"/>
                      <a:pt x="892301" y="21040"/>
                    </a:cubicBezTo>
                    <a:cubicBezTo>
                      <a:pt x="932226" y="-659"/>
                      <a:pt x="972152" y="42738"/>
                      <a:pt x="1012078" y="21040"/>
                    </a:cubicBezTo>
                    <a:lnTo>
                      <a:pt x="1012078" y="59140"/>
                    </a:lnTo>
                    <a:cubicBezTo>
                      <a:pt x="972152" y="80838"/>
                      <a:pt x="932226" y="37441"/>
                      <a:pt x="892301" y="59140"/>
                    </a:cubicBezTo>
                    <a:cubicBezTo>
                      <a:pt x="852374" y="80838"/>
                      <a:pt x="812448" y="37441"/>
                      <a:pt x="772522" y="59140"/>
                    </a:cubicBezTo>
                    <a:lnTo>
                      <a:pt x="772522" y="59264"/>
                    </a:lnTo>
                    <a:lnTo>
                      <a:pt x="743183" y="65243"/>
                    </a:lnTo>
                    <a:cubicBezTo>
                      <a:pt x="713239" y="63208"/>
                      <a:pt x="683294" y="42866"/>
                      <a:pt x="653351" y="59140"/>
                    </a:cubicBezTo>
                    <a:cubicBezTo>
                      <a:pt x="623406" y="75414"/>
                      <a:pt x="593461" y="55071"/>
                      <a:pt x="563516" y="53037"/>
                    </a:cubicBezTo>
                    <a:cubicBezTo>
                      <a:pt x="553535" y="52359"/>
                      <a:pt x="543553" y="53716"/>
                      <a:pt x="533572" y="59140"/>
                    </a:cubicBezTo>
                    <a:lnTo>
                      <a:pt x="533572" y="59647"/>
                    </a:lnTo>
                    <a:lnTo>
                      <a:pt x="506112" y="65243"/>
                    </a:lnTo>
                    <a:cubicBezTo>
                      <a:pt x="476167" y="63208"/>
                      <a:pt x="446223" y="42866"/>
                      <a:pt x="416279" y="59140"/>
                    </a:cubicBezTo>
                    <a:cubicBezTo>
                      <a:pt x="376353" y="80838"/>
                      <a:pt x="336427" y="37441"/>
                      <a:pt x="296500" y="59140"/>
                    </a:cubicBezTo>
                    <a:lnTo>
                      <a:pt x="296500" y="59264"/>
                    </a:lnTo>
                    <a:lnTo>
                      <a:pt x="267162" y="65243"/>
                    </a:lnTo>
                    <a:cubicBezTo>
                      <a:pt x="244704" y="63717"/>
                      <a:pt x="222244" y="51893"/>
                      <a:pt x="199787" y="52942"/>
                    </a:cubicBezTo>
                    <a:cubicBezTo>
                      <a:pt x="192301" y="53292"/>
                      <a:pt x="184814" y="55072"/>
                      <a:pt x="177329" y="59140"/>
                    </a:cubicBezTo>
                    <a:cubicBezTo>
                      <a:pt x="147384" y="75414"/>
                      <a:pt x="117440" y="55071"/>
                      <a:pt x="87495" y="53037"/>
                    </a:cubicBezTo>
                    <a:cubicBezTo>
                      <a:pt x="77513" y="52359"/>
                      <a:pt x="67532" y="53716"/>
                      <a:pt x="57550" y="59140"/>
                    </a:cubicBezTo>
                    <a:lnTo>
                      <a:pt x="57550" y="53057"/>
                    </a:lnTo>
                    <a:lnTo>
                      <a:pt x="56234" y="56234"/>
                    </a:lnTo>
                    <a:cubicBezTo>
                      <a:pt x="50273" y="62195"/>
                      <a:pt x="42037" y="65882"/>
                      <a:pt x="32941" y="65882"/>
                    </a:cubicBezTo>
                    <a:cubicBezTo>
                      <a:pt x="14748" y="65882"/>
                      <a:pt x="0" y="51134"/>
                      <a:pt x="0" y="32941"/>
                    </a:cubicBezTo>
                    <a:cubicBezTo>
                      <a:pt x="0" y="14748"/>
                      <a:pt x="14748" y="0"/>
                      <a:pt x="32941" y="0"/>
                    </a:cubicBezTo>
                    <a:close/>
                  </a:path>
                </a:pathLst>
              </a:custGeom>
              <a:solidFill>
                <a:srgbClr val="DDBB9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86" name="フリーフォーム: 図形 385">
                <a:extLst>
                  <a:ext uri="{FF2B5EF4-FFF2-40B4-BE49-F238E27FC236}">
                    <a16:creationId xmlns:a16="http://schemas.microsoft.com/office/drawing/2014/main" id="{42D6CFF9-FAC0-58D0-BBCB-8480D4F8122D}"/>
                  </a:ext>
                </a:extLst>
              </p:cNvPr>
              <p:cNvSpPr/>
              <p:nvPr/>
            </p:nvSpPr>
            <p:spPr>
              <a:xfrm rot="2700000">
                <a:off x="980756" y="5976459"/>
                <a:ext cx="335502" cy="335502"/>
              </a:xfrm>
              <a:custGeom>
                <a:avLst/>
                <a:gdLst>
                  <a:gd name="connsiteX0" fmla="*/ 206375 w 384105"/>
                  <a:gd name="connsiteY0" fmla="*/ 190918 h 384105"/>
                  <a:gd name="connsiteX1" fmla="*/ 295240 w 384105"/>
                  <a:gd name="connsiteY1" fmla="*/ 167039 h 384105"/>
                  <a:gd name="connsiteX2" fmla="*/ 384105 w 384105"/>
                  <a:gd name="connsiteY2" fmla="*/ 190918 h 384105"/>
                  <a:gd name="connsiteX3" fmla="*/ 295240 w 384105"/>
                  <a:gd name="connsiteY3" fmla="*/ 214797 h 384105"/>
                  <a:gd name="connsiteX4" fmla="*/ 206375 w 384105"/>
                  <a:gd name="connsiteY4" fmla="*/ 190918 h 384105"/>
                  <a:gd name="connsiteX5" fmla="*/ 169761 w 384105"/>
                  <a:gd name="connsiteY5" fmla="*/ 295240 h 384105"/>
                  <a:gd name="connsiteX6" fmla="*/ 193640 w 384105"/>
                  <a:gd name="connsiteY6" fmla="*/ 206375 h 384105"/>
                  <a:gd name="connsiteX7" fmla="*/ 217519 w 384105"/>
                  <a:gd name="connsiteY7" fmla="*/ 295240 h 384105"/>
                  <a:gd name="connsiteX8" fmla="*/ 193640 w 384105"/>
                  <a:gd name="connsiteY8" fmla="*/ 384105 h 384105"/>
                  <a:gd name="connsiteX9" fmla="*/ 169761 w 384105"/>
                  <a:gd name="connsiteY9" fmla="*/ 295240 h 384105"/>
                  <a:gd name="connsiteX10" fmla="*/ 166586 w 384105"/>
                  <a:gd name="connsiteY10" fmla="*/ 88865 h 384105"/>
                  <a:gd name="connsiteX11" fmla="*/ 190465 w 384105"/>
                  <a:gd name="connsiteY11" fmla="*/ 0 h 384105"/>
                  <a:gd name="connsiteX12" fmla="*/ 214344 w 384105"/>
                  <a:gd name="connsiteY12" fmla="*/ 88865 h 384105"/>
                  <a:gd name="connsiteX13" fmla="*/ 190465 w 384105"/>
                  <a:gd name="connsiteY13" fmla="*/ 177730 h 384105"/>
                  <a:gd name="connsiteX14" fmla="*/ 166586 w 384105"/>
                  <a:gd name="connsiteY14" fmla="*/ 88865 h 384105"/>
                  <a:gd name="connsiteX15" fmla="*/ 0 w 384105"/>
                  <a:gd name="connsiteY15" fmla="*/ 194093 h 384105"/>
                  <a:gd name="connsiteX16" fmla="*/ 88865 w 384105"/>
                  <a:gd name="connsiteY16" fmla="*/ 170214 h 384105"/>
                  <a:gd name="connsiteX17" fmla="*/ 177730 w 384105"/>
                  <a:gd name="connsiteY17" fmla="*/ 194093 h 384105"/>
                  <a:gd name="connsiteX18" fmla="*/ 88865 w 384105"/>
                  <a:gd name="connsiteY18" fmla="*/ 217972 h 384105"/>
                  <a:gd name="connsiteX19" fmla="*/ 0 w 384105"/>
                  <a:gd name="connsiteY19" fmla="*/ 194093 h 384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384105" h="384105">
                    <a:moveTo>
                      <a:pt x="206375" y="190918"/>
                    </a:moveTo>
                    <a:cubicBezTo>
                      <a:pt x="206375" y="177730"/>
                      <a:pt x="246161" y="167039"/>
                      <a:pt x="295240" y="167039"/>
                    </a:cubicBezTo>
                    <a:cubicBezTo>
                      <a:pt x="344319" y="167039"/>
                      <a:pt x="384105" y="177730"/>
                      <a:pt x="384105" y="190918"/>
                    </a:cubicBezTo>
                    <a:cubicBezTo>
                      <a:pt x="384105" y="204106"/>
                      <a:pt x="344319" y="214797"/>
                      <a:pt x="295240" y="214797"/>
                    </a:cubicBezTo>
                    <a:cubicBezTo>
                      <a:pt x="246161" y="214797"/>
                      <a:pt x="206375" y="204106"/>
                      <a:pt x="206375" y="190918"/>
                    </a:cubicBezTo>
                    <a:close/>
                    <a:moveTo>
                      <a:pt x="169761" y="295240"/>
                    </a:moveTo>
                    <a:cubicBezTo>
                      <a:pt x="169761" y="246161"/>
                      <a:pt x="180452" y="206375"/>
                      <a:pt x="193640" y="206375"/>
                    </a:cubicBezTo>
                    <a:cubicBezTo>
                      <a:pt x="206828" y="206375"/>
                      <a:pt x="217519" y="246161"/>
                      <a:pt x="217519" y="295240"/>
                    </a:cubicBezTo>
                    <a:cubicBezTo>
                      <a:pt x="217519" y="344319"/>
                      <a:pt x="206828" y="384105"/>
                      <a:pt x="193640" y="384105"/>
                    </a:cubicBezTo>
                    <a:cubicBezTo>
                      <a:pt x="180452" y="384105"/>
                      <a:pt x="169761" y="344319"/>
                      <a:pt x="169761" y="295240"/>
                    </a:cubicBezTo>
                    <a:close/>
                    <a:moveTo>
                      <a:pt x="166586" y="88865"/>
                    </a:moveTo>
                    <a:cubicBezTo>
                      <a:pt x="166586" y="39786"/>
                      <a:pt x="177277" y="0"/>
                      <a:pt x="190465" y="0"/>
                    </a:cubicBezTo>
                    <a:cubicBezTo>
                      <a:pt x="203653" y="0"/>
                      <a:pt x="214344" y="39786"/>
                      <a:pt x="214344" y="88865"/>
                    </a:cubicBezTo>
                    <a:cubicBezTo>
                      <a:pt x="214344" y="137944"/>
                      <a:pt x="203653" y="177730"/>
                      <a:pt x="190465" y="177730"/>
                    </a:cubicBezTo>
                    <a:cubicBezTo>
                      <a:pt x="177277" y="177730"/>
                      <a:pt x="166586" y="137944"/>
                      <a:pt x="166586" y="88865"/>
                    </a:cubicBezTo>
                    <a:close/>
                    <a:moveTo>
                      <a:pt x="0" y="194093"/>
                    </a:moveTo>
                    <a:cubicBezTo>
                      <a:pt x="0" y="180905"/>
                      <a:pt x="39786" y="170214"/>
                      <a:pt x="88865" y="170214"/>
                    </a:cubicBezTo>
                    <a:cubicBezTo>
                      <a:pt x="137944" y="170214"/>
                      <a:pt x="177730" y="180905"/>
                      <a:pt x="177730" y="194093"/>
                    </a:cubicBezTo>
                    <a:cubicBezTo>
                      <a:pt x="177730" y="207281"/>
                      <a:pt x="137944" y="217972"/>
                      <a:pt x="88865" y="217972"/>
                    </a:cubicBezTo>
                    <a:cubicBezTo>
                      <a:pt x="39786" y="217972"/>
                      <a:pt x="0" y="207281"/>
                      <a:pt x="0" y="194093"/>
                    </a:cubicBezTo>
                    <a:close/>
                  </a:path>
                </a:pathLst>
              </a:custGeom>
              <a:solidFill>
                <a:srgbClr val="FAE3C1"/>
              </a:solidFill>
              <a:ln w="6350" cap="flat" cmpd="sng" algn="ctr">
                <a:solidFill>
                  <a:srgbClr val="97876F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87" name="フリーフォーム: 図形 386">
                <a:extLst>
                  <a:ext uri="{FF2B5EF4-FFF2-40B4-BE49-F238E27FC236}">
                    <a16:creationId xmlns:a16="http://schemas.microsoft.com/office/drawing/2014/main" id="{7835FF62-DEE6-A384-CD33-94FFB8A4403D}"/>
                  </a:ext>
                </a:extLst>
              </p:cNvPr>
              <p:cNvSpPr/>
              <p:nvPr/>
            </p:nvSpPr>
            <p:spPr>
              <a:xfrm rot="1800000">
                <a:off x="944317" y="5958388"/>
                <a:ext cx="335502" cy="335502"/>
              </a:xfrm>
              <a:custGeom>
                <a:avLst/>
                <a:gdLst>
                  <a:gd name="connsiteX0" fmla="*/ 206375 w 384105"/>
                  <a:gd name="connsiteY0" fmla="*/ 190918 h 384105"/>
                  <a:gd name="connsiteX1" fmla="*/ 295240 w 384105"/>
                  <a:gd name="connsiteY1" fmla="*/ 167039 h 384105"/>
                  <a:gd name="connsiteX2" fmla="*/ 384105 w 384105"/>
                  <a:gd name="connsiteY2" fmla="*/ 190918 h 384105"/>
                  <a:gd name="connsiteX3" fmla="*/ 295240 w 384105"/>
                  <a:gd name="connsiteY3" fmla="*/ 214797 h 384105"/>
                  <a:gd name="connsiteX4" fmla="*/ 206375 w 384105"/>
                  <a:gd name="connsiteY4" fmla="*/ 190918 h 384105"/>
                  <a:gd name="connsiteX5" fmla="*/ 169761 w 384105"/>
                  <a:gd name="connsiteY5" fmla="*/ 295240 h 384105"/>
                  <a:gd name="connsiteX6" fmla="*/ 193640 w 384105"/>
                  <a:gd name="connsiteY6" fmla="*/ 206375 h 384105"/>
                  <a:gd name="connsiteX7" fmla="*/ 217519 w 384105"/>
                  <a:gd name="connsiteY7" fmla="*/ 295240 h 384105"/>
                  <a:gd name="connsiteX8" fmla="*/ 193640 w 384105"/>
                  <a:gd name="connsiteY8" fmla="*/ 384105 h 384105"/>
                  <a:gd name="connsiteX9" fmla="*/ 169761 w 384105"/>
                  <a:gd name="connsiteY9" fmla="*/ 295240 h 384105"/>
                  <a:gd name="connsiteX10" fmla="*/ 166586 w 384105"/>
                  <a:gd name="connsiteY10" fmla="*/ 88865 h 384105"/>
                  <a:gd name="connsiteX11" fmla="*/ 190465 w 384105"/>
                  <a:gd name="connsiteY11" fmla="*/ 0 h 384105"/>
                  <a:gd name="connsiteX12" fmla="*/ 214344 w 384105"/>
                  <a:gd name="connsiteY12" fmla="*/ 88865 h 384105"/>
                  <a:gd name="connsiteX13" fmla="*/ 190465 w 384105"/>
                  <a:gd name="connsiteY13" fmla="*/ 177730 h 384105"/>
                  <a:gd name="connsiteX14" fmla="*/ 166586 w 384105"/>
                  <a:gd name="connsiteY14" fmla="*/ 88865 h 384105"/>
                  <a:gd name="connsiteX15" fmla="*/ 0 w 384105"/>
                  <a:gd name="connsiteY15" fmla="*/ 194093 h 384105"/>
                  <a:gd name="connsiteX16" fmla="*/ 88865 w 384105"/>
                  <a:gd name="connsiteY16" fmla="*/ 170214 h 384105"/>
                  <a:gd name="connsiteX17" fmla="*/ 177730 w 384105"/>
                  <a:gd name="connsiteY17" fmla="*/ 194093 h 384105"/>
                  <a:gd name="connsiteX18" fmla="*/ 88865 w 384105"/>
                  <a:gd name="connsiteY18" fmla="*/ 217972 h 384105"/>
                  <a:gd name="connsiteX19" fmla="*/ 0 w 384105"/>
                  <a:gd name="connsiteY19" fmla="*/ 194093 h 384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384105" h="384105">
                    <a:moveTo>
                      <a:pt x="206375" y="190918"/>
                    </a:moveTo>
                    <a:cubicBezTo>
                      <a:pt x="206375" y="177730"/>
                      <a:pt x="246161" y="167039"/>
                      <a:pt x="295240" y="167039"/>
                    </a:cubicBezTo>
                    <a:cubicBezTo>
                      <a:pt x="344319" y="167039"/>
                      <a:pt x="384105" y="177730"/>
                      <a:pt x="384105" y="190918"/>
                    </a:cubicBezTo>
                    <a:cubicBezTo>
                      <a:pt x="384105" y="204106"/>
                      <a:pt x="344319" y="214797"/>
                      <a:pt x="295240" y="214797"/>
                    </a:cubicBezTo>
                    <a:cubicBezTo>
                      <a:pt x="246161" y="214797"/>
                      <a:pt x="206375" y="204106"/>
                      <a:pt x="206375" y="190918"/>
                    </a:cubicBezTo>
                    <a:close/>
                    <a:moveTo>
                      <a:pt x="169761" y="295240"/>
                    </a:moveTo>
                    <a:cubicBezTo>
                      <a:pt x="169761" y="246161"/>
                      <a:pt x="180452" y="206375"/>
                      <a:pt x="193640" y="206375"/>
                    </a:cubicBezTo>
                    <a:cubicBezTo>
                      <a:pt x="206828" y="206375"/>
                      <a:pt x="217519" y="246161"/>
                      <a:pt x="217519" y="295240"/>
                    </a:cubicBezTo>
                    <a:cubicBezTo>
                      <a:pt x="217519" y="344319"/>
                      <a:pt x="206828" y="384105"/>
                      <a:pt x="193640" y="384105"/>
                    </a:cubicBezTo>
                    <a:cubicBezTo>
                      <a:pt x="180452" y="384105"/>
                      <a:pt x="169761" y="344319"/>
                      <a:pt x="169761" y="295240"/>
                    </a:cubicBezTo>
                    <a:close/>
                    <a:moveTo>
                      <a:pt x="166586" y="88865"/>
                    </a:moveTo>
                    <a:cubicBezTo>
                      <a:pt x="166586" y="39786"/>
                      <a:pt x="177277" y="0"/>
                      <a:pt x="190465" y="0"/>
                    </a:cubicBezTo>
                    <a:cubicBezTo>
                      <a:pt x="203653" y="0"/>
                      <a:pt x="214344" y="39786"/>
                      <a:pt x="214344" y="88865"/>
                    </a:cubicBezTo>
                    <a:cubicBezTo>
                      <a:pt x="214344" y="137944"/>
                      <a:pt x="203653" y="177730"/>
                      <a:pt x="190465" y="177730"/>
                    </a:cubicBezTo>
                    <a:cubicBezTo>
                      <a:pt x="177277" y="177730"/>
                      <a:pt x="166586" y="137944"/>
                      <a:pt x="166586" y="88865"/>
                    </a:cubicBezTo>
                    <a:close/>
                    <a:moveTo>
                      <a:pt x="0" y="194093"/>
                    </a:moveTo>
                    <a:cubicBezTo>
                      <a:pt x="0" y="180905"/>
                      <a:pt x="39786" y="170214"/>
                      <a:pt x="88865" y="170214"/>
                    </a:cubicBezTo>
                    <a:cubicBezTo>
                      <a:pt x="137944" y="170214"/>
                      <a:pt x="177730" y="180905"/>
                      <a:pt x="177730" y="194093"/>
                    </a:cubicBezTo>
                    <a:cubicBezTo>
                      <a:pt x="177730" y="207281"/>
                      <a:pt x="137944" y="217972"/>
                      <a:pt x="88865" y="217972"/>
                    </a:cubicBezTo>
                    <a:cubicBezTo>
                      <a:pt x="39786" y="217972"/>
                      <a:pt x="0" y="207281"/>
                      <a:pt x="0" y="194093"/>
                    </a:cubicBezTo>
                    <a:close/>
                  </a:path>
                </a:pathLst>
              </a:cu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88" name="月 387">
                <a:extLst>
                  <a:ext uri="{FF2B5EF4-FFF2-40B4-BE49-F238E27FC236}">
                    <a16:creationId xmlns:a16="http://schemas.microsoft.com/office/drawing/2014/main" id="{6D121E82-B553-119F-230D-9BA0B752D53F}"/>
                  </a:ext>
                </a:extLst>
              </p:cNvPr>
              <p:cNvSpPr/>
              <p:nvPr/>
            </p:nvSpPr>
            <p:spPr>
              <a:xfrm rot="10800000">
                <a:off x="1020095" y="5170496"/>
                <a:ext cx="156944" cy="567967"/>
              </a:xfrm>
              <a:prstGeom prst="moon">
                <a:avLst>
                  <a:gd name="adj" fmla="val 40192"/>
                </a:avLst>
              </a:prstGeom>
              <a:solidFill>
                <a:srgbClr val="5D918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89" name="月 388">
                <a:extLst>
                  <a:ext uri="{FF2B5EF4-FFF2-40B4-BE49-F238E27FC236}">
                    <a16:creationId xmlns:a16="http://schemas.microsoft.com/office/drawing/2014/main" id="{0B94C3AC-32E2-8A45-26AD-DEB83C736A1C}"/>
                  </a:ext>
                </a:extLst>
              </p:cNvPr>
              <p:cNvSpPr/>
              <p:nvPr/>
            </p:nvSpPr>
            <p:spPr>
              <a:xfrm>
                <a:off x="4539383" y="5039083"/>
                <a:ext cx="156944" cy="567967"/>
              </a:xfrm>
              <a:prstGeom prst="moon">
                <a:avLst>
                  <a:gd name="adj" fmla="val 40192"/>
                </a:avLst>
              </a:prstGeom>
              <a:solidFill>
                <a:srgbClr val="5D918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90" name="フリーフォーム: 図形 389">
                <a:extLst>
                  <a:ext uri="{FF2B5EF4-FFF2-40B4-BE49-F238E27FC236}">
                    <a16:creationId xmlns:a16="http://schemas.microsoft.com/office/drawing/2014/main" id="{D1CCFE53-F61B-A87F-3993-982E59A4D929}"/>
                  </a:ext>
                </a:extLst>
              </p:cNvPr>
              <p:cNvSpPr/>
              <p:nvPr/>
            </p:nvSpPr>
            <p:spPr>
              <a:xfrm>
                <a:off x="4173018" y="4559559"/>
                <a:ext cx="345103" cy="322878"/>
              </a:xfrm>
              <a:custGeom>
                <a:avLst/>
                <a:gdLst>
                  <a:gd name="connsiteX0" fmla="*/ 307489 w 345103"/>
                  <a:gd name="connsiteY0" fmla="*/ 247650 h 322878"/>
                  <a:gd name="connsiteX1" fmla="*/ 345103 w 345103"/>
                  <a:gd name="connsiteY1" fmla="*/ 285264 h 322878"/>
                  <a:gd name="connsiteX2" fmla="*/ 307489 w 345103"/>
                  <a:gd name="connsiteY2" fmla="*/ 322878 h 322878"/>
                  <a:gd name="connsiteX3" fmla="*/ 269875 w 345103"/>
                  <a:gd name="connsiteY3" fmla="*/ 285264 h 322878"/>
                  <a:gd name="connsiteX4" fmla="*/ 307489 w 345103"/>
                  <a:gd name="connsiteY4" fmla="*/ 247650 h 322878"/>
                  <a:gd name="connsiteX5" fmla="*/ 145564 w 345103"/>
                  <a:gd name="connsiteY5" fmla="*/ 193675 h 322878"/>
                  <a:gd name="connsiteX6" fmla="*/ 183178 w 345103"/>
                  <a:gd name="connsiteY6" fmla="*/ 231289 h 322878"/>
                  <a:gd name="connsiteX7" fmla="*/ 145564 w 345103"/>
                  <a:gd name="connsiteY7" fmla="*/ 268903 h 322878"/>
                  <a:gd name="connsiteX8" fmla="*/ 107950 w 345103"/>
                  <a:gd name="connsiteY8" fmla="*/ 231289 h 322878"/>
                  <a:gd name="connsiteX9" fmla="*/ 145564 w 345103"/>
                  <a:gd name="connsiteY9" fmla="*/ 193675 h 322878"/>
                  <a:gd name="connsiteX10" fmla="*/ 256689 w 345103"/>
                  <a:gd name="connsiteY10" fmla="*/ 111125 h 322878"/>
                  <a:gd name="connsiteX11" fmla="*/ 294303 w 345103"/>
                  <a:gd name="connsiteY11" fmla="*/ 148739 h 322878"/>
                  <a:gd name="connsiteX12" fmla="*/ 256689 w 345103"/>
                  <a:gd name="connsiteY12" fmla="*/ 186353 h 322878"/>
                  <a:gd name="connsiteX13" fmla="*/ 219075 w 345103"/>
                  <a:gd name="connsiteY13" fmla="*/ 148739 h 322878"/>
                  <a:gd name="connsiteX14" fmla="*/ 256689 w 345103"/>
                  <a:gd name="connsiteY14" fmla="*/ 111125 h 322878"/>
                  <a:gd name="connsiteX15" fmla="*/ 180489 w 345103"/>
                  <a:gd name="connsiteY15" fmla="*/ 25400 h 322878"/>
                  <a:gd name="connsiteX16" fmla="*/ 218103 w 345103"/>
                  <a:gd name="connsiteY16" fmla="*/ 63014 h 322878"/>
                  <a:gd name="connsiteX17" fmla="*/ 180489 w 345103"/>
                  <a:gd name="connsiteY17" fmla="*/ 100628 h 322878"/>
                  <a:gd name="connsiteX18" fmla="*/ 180044 w 345103"/>
                  <a:gd name="connsiteY18" fmla="*/ 100444 h 322878"/>
                  <a:gd name="connsiteX19" fmla="*/ 189528 w 345103"/>
                  <a:gd name="connsiteY19" fmla="*/ 123339 h 322878"/>
                  <a:gd name="connsiteX20" fmla="*/ 151914 w 345103"/>
                  <a:gd name="connsiteY20" fmla="*/ 160953 h 322878"/>
                  <a:gd name="connsiteX21" fmla="*/ 125317 w 345103"/>
                  <a:gd name="connsiteY21" fmla="*/ 149936 h 322878"/>
                  <a:gd name="connsiteX22" fmla="*/ 115757 w 345103"/>
                  <a:gd name="connsiteY22" fmla="*/ 126857 h 322878"/>
                  <a:gd name="connsiteX23" fmla="*/ 94764 w 345103"/>
                  <a:gd name="connsiteY23" fmla="*/ 135553 h 322878"/>
                  <a:gd name="connsiteX24" fmla="*/ 57150 w 345103"/>
                  <a:gd name="connsiteY24" fmla="*/ 97939 h 322878"/>
                  <a:gd name="connsiteX25" fmla="*/ 94764 w 345103"/>
                  <a:gd name="connsiteY25" fmla="*/ 60325 h 322878"/>
                  <a:gd name="connsiteX26" fmla="*/ 121361 w 345103"/>
                  <a:gd name="connsiteY26" fmla="*/ 71342 h 322878"/>
                  <a:gd name="connsiteX27" fmla="*/ 130920 w 345103"/>
                  <a:gd name="connsiteY27" fmla="*/ 94420 h 322878"/>
                  <a:gd name="connsiteX28" fmla="*/ 151914 w 345103"/>
                  <a:gd name="connsiteY28" fmla="*/ 85725 h 322878"/>
                  <a:gd name="connsiteX29" fmla="*/ 152358 w 345103"/>
                  <a:gd name="connsiteY29" fmla="*/ 85909 h 322878"/>
                  <a:gd name="connsiteX30" fmla="*/ 142875 w 345103"/>
                  <a:gd name="connsiteY30" fmla="*/ 63014 h 322878"/>
                  <a:gd name="connsiteX31" fmla="*/ 180489 w 345103"/>
                  <a:gd name="connsiteY31" fmla="*/ 25400 h 322878"/>
                  <a:gd name="connsiteX32" fmla="*/ 37614 w 345103"/>
                  <a:gd name="connsiteY32" fmla="*/ 0 h 322878"/>
                  <a:gd name="connsiteX33" fmla="*/ 75228 w 345103"/>
                  <a:gd name="connsiteY33" fmla="*/ 37614 h 322878"/>
                  <a:gd name="connsiteX34" fmla="*/ 37614 w 345103"/>
                  <a:gd name="connsiteY34" fmla="*/ 75228 h 322878"/>
                  <a:gd name="connsiteX35" fmla="*/ 0 w 345103"/>
                  <a:gd name="connsiteY35" fmla="*/ 37614 h 322878"/>
                  <a:gd name="connsiteX36" fmla="*/ 37614 w 345103"/>
                  <a:gd name="connsiteY36" fmla="*/ 0 h 3228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</a:cxnLst>
                <a:rect l="l" t="t" r="r" b="b"/>
                <a:pathLst>
                  <a:path w="345103" h="322878">
                    <a:moveTo>
                      <a:pt x="307489" y="247650"/>
                    </a:moveTo>
                    <a:cubicBezTo>
                      <a:pt x="328263" y="247650"/>
                      <a:pt x="345103" y="264490"/>
                      <a:pt x="345103" y="285264"/>
                    </a:cubicBezTo>
                    <a:cubicBezTo>
                      <a:pt x="345103" y="306038"/>
                      <a:pt x="328263" y="322878"/>
                      <a:pt x="307489" y="322878"/>
                    </a:cubicBezTo>
                    <a:cubicBezTo>
                      <a:pt x="286715" y="322878"/>
                      <a:pt x="269875" y="306038"/>
                      <a:pt x="269875" y="285264"/>
                    </a:cubicBezTo>
                    <a:cubicBezTo>
                      <a:pt x="269875" y="264490"/>
                      <a:pt x="286715" y="247650"/>
                      <a:pt x="307489" y="247650"/>
                    </a:cubicBezTo>
                    <a:close/>
                    <a:moveTo>
                      <a:pt x="145564" y="193675"/>
                    </a:moveTo>
                    <a:cubicBezTo>
                      <a:pt x="166338" y="193675"/>
                      <a:pt x="183178" y="210515"/>
                      <a:pt x="183178" y="231289"/>
                    </a:cubicBezTo>
                    <a:cubicBezTo>
                      <a:pt x="183178" y="252063"/>
                      <a:pt x="166338" y="268903"/>
                      <a:pt x="145564" y="268903"/>
                    </a:cubicBezTo>
                    <a:cubicBezTo>
                      <a:pt x="124790" y="268903"/>
                      <a:pt x="107950" y="252063"/>
                      <a:pt x="107950" y="231289"/>
                    </a:cubicBezTo>
                    <a:cubicBezTo>
                      <a:pt x="107950" y="210515"/>
                      <a:pt x="124790" y="193675"/>
                      <a:pt x="145564" y="193675"/>
                    </a:cubicBezTo>
                    <a:close/>
                    <a:moveTo>
                      <a:pt x="256689" y="111125"/>
                    </a:moveTo>
                    <a:cubicBezTo>
                      <a:pt x="277463" y="111125"/>
                      <a:pt x="294303" y="127965"/>
                      <a:pt x="294303" y="148739"/>
                    </a:cubicBezTo>
                    <a:cubicBezTo>
                      <a:pt x="294303" y="169513"/>
                      <a:pt x="277463" y="186353"/>
                      <a:pt x="256689" y="186353"/>
                    </a:cubicBezTo>
                    <a:cubicBezTo>
                      <a:pt x="235915" y="186353"/>
                      <a:pt x="219075" y="169513"/>
                      <a:pt x="219075" y="148739"/>
                    </a:cubicBezTo>
                    <a:cubicBezTo>
                      <a:pt x="219075" y="127965"/>
                      <a:pt x="235915" y="111125"/>
                      <a:pt x="256689" y="111125"/>
                    </a:cubicBezTo>
                    <a:close/>
                    <a:moveTo>
                      <a:pt x="180489" y="25400"/>
                    </a:moveTo>
                    <a:cubicBezTo>
                      <a:pt x="201263" y="25400"/>
                      <a:pt x="218103" y="42240"/>
                      <a:pt x="218103" y="63014"/>
                    </a:cubicBezTo>
                    <a:cubicBezTo>
                      <a:pt x="218103" y="83788"/>
                      <a:pt x="201263" y="100628"/>
                      <a:pt x="180489" y="100628"/>
                    </a:cubicBezTo>
                    <a:lnTo>
                      <a:pt x="180044" y="100444"/>
                    </a:lnTo>
                    <a:lnTo>
                      <a:pt x="189528" y="123339"/>
                    </a:lnTo>
                    <a:cubicBezTo>
                      <a:pt x="189528" y="144113"/>
                      <a:pt x="172688" y="160953"/>
                      <a:pt x="151914" y="160953"/>
                    </a:cubicBezTo>
                    <a:cubicBezTo>
                      <a:pt x="141527" y="160953"/>
                      <a:pt x="132123" y="156743"/>
                      <a:pt x="125317" y="149936"/>
                    </a:cubicBezTo>
                    <a:lnTo>
                      <a:pt x="115757" y="126857"/>
                    </a:lnTo>
                    <a:lnTo>
                      <a:pt x="94764" y="135553"/>
                    </a:lnTo>
                    <a:cubicBezTo>
                      <a:pt x="73990" y="135553"/>
                      <a:pt x="57150" y="118713"/>
                      <a:pt x="57150" y="97939"/>
                    </a:cubicBezTo>
                    <a:cubicBezTo>
                      <a:pt x="57150" y="77165"/>
                      <a:pt x="73990" y="60325"/>
                      <a:pt x="94764" y="60325"/>
                    </a:cubicBezTo>
                    <a:cubicBezTo>
                      <a:pt x="105151" y="60325"/>
                      <a:pt x="114554" y="64535"/>
                      <a:pt x="121361" y="71342"/>
                    </a:cubicBezTo>
                    <a:lnTo>
                      <a:pt x="130920" y="94420"/>
                    </a:lnTo>
                    <a:lnTo>
                      <a:pt x="151914" y="85725"/>
                    </a:lnTo>
                    <a:lnTo>
                      <a:pt x="152358" y="85909"/>
                    </a:lnTo>
                    <a:lnTo>
                      <a:pt x="142875" y="63014"/>
                    </a:lnTo>
                    <a:cubicBezTo>
                      <a:pt x="142875" y="42240"/>
                      <a:pt x="159715" y="25400"/>
                      <a:pt x="180489" y="25400"/>
                    </a:cubicBezTo>
                    <a:close/>
                    <a:moveTo>
                      <a:pt x="37614" y="0"/>
                    </a:moveTo>
                    <a:cubicBezTo>
                      <a:pt x="58388" y="0"/>
                      <a:pt x="75228" y="16840"/>
                      <a:pt x="75228" y="37614"/>
                    </a:cubicBezTo>
                    <a:cubicBezTo>
                      <a:pt x="75228" y="58388"/>
                      <a:pt x="58388" y="75228"/>
                      <a:pt x="37614" y="75228"/>
                    </a:cubicBezTo>
                    <a:cubicBezTo>
                      <a:pt x="16840" y="75228"/>
                      <a:pt x="0" y="58388"/>
                      <a:pt x="0" y="37614"/>
                    </a:cubicBezTo>
                    <a:cubicBezTo>
                      <a:pt x="0" y="16840"/>
                      <a:pt x="16840" y="0"/>
                      <a:pt x="37614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91" name="フリーフォーム: 図形 390">
                <a:extLst>
                  <a:ext uri="{FF2B5EF4-FFF2-40B4-BE49-F238E27FC236}">
                    <a16:creationId xmlns:a16="http://schemas.microsoft.com/office/drawing/2014/main" id="{0A9322C2-7953-BAF5-1331-07351CFC5763}"/>
                  </a:ext>
                </a:extLst>
              </p:cNvPr>
              <p:cNvSpPr/>
              <p:nvPr/>
            </p:nvSpPr>
            <p:spPr>
              <a:xfrm>
                <a:off x="3953352" y="4446713"/>
                <a:ext cx="846067" cy="1744926"/>
              </a:xfrm>
              <a:custGeom>
                <a:avLst/>
                <a:gdLst>
                  <a:gd name="connsiteX0" fmla="*/ 363484 w 846067"/>
                  <a:gd name="connsiteY0" fmla="*/ 794 h 1744926"/>
                  <a:gd name="connsiteX1" fmla="*/ 710467 w 846067"/>
                  <a:gd name="connsiteY1" fmla="*/ 128017 h 1744926"/>
                  <a:gd name="connsiteX2" fmla="*/ 784927 w 846067"/>
                  <a:gd name="connsiteY2" fmla="*/ 677666 h 1744926"/>
                  <a:gd name="connsiteX3" fmla="*/ 778787 w 846067"/>
                  <a:gd name="connsiteY3" fmla="*/ 688243 h 1744926"/>
                  <a:gd name="connsiteX4" fmla="*/ 846067 w 846067"/>
                  <a:gd name="connsiteY4" fmla="*/ 819621 h 1744926"/>
                  <a:gd name="connsiteX5" fmla="*/ 777896 w 846067"/>
                  <a:gd name="connsiteY5" fmla="*/ 874221 h 1744926"/>
                  <a:gd name="connsiteX6" fmla="*/ 790510 w 846067"/>
                  <a:gd name="connsiteY6" fmla="*/ 911273 h 1744926"/>
                  <a:gd name="connsiteX7" fmla="*/ 756099 w 846067"/>
                  <a:gd name="connsiteY7" fmla="*/ 1323860 h 1744926"/>
                  <a:gd name="connsiteX8" fmla="*/ 441114 w 846067"/>
                  <a:gd name="connsiteY8" fmla="*/ 1742036 h 1744926"/>
                  <a:gd name="connsiteX9" fmla="*/ 652333 w 846067"/>
                  <a:gd name="connsiteY9" fmla="*/ 1293739 h 1744926"/>
                  <a:gd name="connsiteX10" fmla="*/ 716565 w 846067"/>
                  <a:gd name="connsiteY10" fmla="*/ 912161 h 1744926"/>
                  <a:gd name="connsiteX11" fmla="*/ 716123 w 846067"/>
                  <a:gd name="connsiteY11" fmla="*/ 893382 h 1744926"/>
                  <a:gd name="connsiteX12" fmla="*/ 657676 w 846067"/>
                  <a:gd name="connsiteY12" fmla="*/ 779251 h 1744926"/>
                  <a:gd name="connsiteX13" fmla="*/ 699264 w 846067"/>
                  <a:gd name="connsiteY13" fmla="*/ 745941 h 1744926"/>
                  <a:gd name="connsiteX14" fmla="*/ 709793 w 846067"/>
                  <a:gd name="connsiteY14" fmla="*/ 691818 h 1744926"/>
                  <a:gd name="connsiteX15" fmla="*/ 573154 w 846067"/>
                  <a:gd name="connsiteY15" fmla="*/ 265330 h 1744926"/>
                  <a:gd name="connsiteX16" fmla="*/ 0 w 846067"/>
                  <a:gd name="connsiteY16" fmla="*/ 167857 h 1744926"/>
                  <a:gd name="connsiteX17" fmla="*/ 363484 w 846067"/>
                  <a:gd name="connsiteY17" fmla="*/ 794 h 1744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846067" h="1744926">
                    <a:moveTo>
                      <a:pt x="363484" y="794"/>
                    </a:moveTo>
                    <a:cubicBezTo>
                      <a:pt x="492053" y="-6415"/>
                      <a:pt x="617873" y="35421"/>
                      <a:pt x="710467" y="128017"/>
                    </a:cubicBezTo>
                    <a:cubicBezTo>
                      <a:pt x="852252" y="269801"/>
                      <a:pt x="875027" y="489489"/>
                      <a:pt x="784927" y="677666"/>
                    </a:cubicBezTo>
                    <a:lnTo>
                      <a:pt x="778787" y="688243"/>
                    </a:lnTo>
                    <a:lnTo>
                      <a:pt x="846067" y="819621"/>
                    </a:lnTo>
                    <a:lnTo>
                      <a:pt x="777896" y="874221"/>
                    </a:lnTo>
                    <a:lnTo>
                      <a:pt x="790510" y="911273"/>
                    </a:lnTo>
                    <a:cubicBezTo>
                      <a:pt x="813487" y="1009523"/>
                      <a:pt x="803193" y="1161625"/>
                      <a:pt x="756099" y="1323860"/>
                    </a:cubicBezTo>
                    <a:cubicBezTo>
                      <a:pt x="680749" y="1583437"/>
                      <a:pt x="539726" y="1770661"/>
                      <a:pt x="441114" y="1742036"/>
                    </a:cubicBezTo>
                    <a:cubicBezTo>
                      <a:pt x="524943" y="1631958"/>
                      <a:pt x="601036" y="1470455"/>
                      <a:pt x="652333" y="1293739"/>
                    </a:cubicBezTo>
                    <a:cubicBezTo>
                      <a:pt x="690806" y="1161202"/>
                      <a:pt x="712916" y="1028424"/>
                      <a:pt x="716565" y="912161"/>
                    </a:cubicBezTo>
                    <a:lnTo>
                      <a:pt x="716123" y="893382"/>
                    </a:lnTo>
                    <a:lnTo>
                      <a:pt x="657676" y="779251"/>
                    </a:lnTo>
                    <a:lnTo>
                      <a:pt x="699264" y="745941"/>
                    </a:lnTo>
                    <a:lnTo>
                      <a:pt x="709793" y="691818"/>
                    </a:lnTo>
                    <a:cubicBezTo>
                      <a:pt x="731017" y="531804"/>
                      <a:pt x="683015" y="375191"/>
                      <a:pt x="573154" y="265330"/>
                    </a:cubicBezTo>
                    <a:cubicBezTo>
                      <a:pt x="429661" y="121838"/>
                      <a:pt x="206414" y="83872"/>
                      <a:pt x="0" y="167857"/>
                    </a:cubicBezTo>
                    <a:cubicBezTo>
                      <a:pt x="103596" y="64262"/>
                      <a:pt x="234916" y="8004"/>
                      <a:pt x="363484" y="794"/>
                    </a:cubicBezTo>
                    <a:close/>
                  </a:path>
                </a:pathLst>
              </a:custGeom>
              <a:solidFill>
                <a:srgbClr val="D0CFB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92" name="フリーフォーム: 図形 391">
                <a:extLst>
                  <a:ext uri="{FF2B5EF4-FFF2-40B4-BE49-F238E27FC236}">
                    <a16:creationId xmlns:a16="http://schemas.microsoft.com/office/drawing/2014/main" id="{091315CA-EF16-32B4-E9A0-C1237CEB085B}"/>
                  </a:ext>
                </a:extLst>
              </p:cNvPr>
              <p:cNvSpPr/>
              <p:nvPr/>
            </p:nvSpPr>
            <p:spPr>
              <a:xfrm rot="10800000">
                <a:off x="940586" y="4507030"/>
                <a:ext cx="301200" cy="1565546"/>
              </a:xfrm>
              <a:custGeom>
                <a:avLst/>
                <a:gdLst>
                  <a:gd name="connsiteX0" fmla="*/ 0 w 301200"/>
                  <a:gd name="connsiteY0" fmla="*/ 1562979 h 1565546"/>
                  <a:gd name="connsiteX1" fmla="*/ 166487 w 301200"/>
                  <a:gd name="connsiteY1" fmla="*/ 1238373 h 1565546"/>
                  <a:gd name="connsiteX2" fmla="*/ 197072 w 301200"/>
                  <a:gd name="connsiteY2" fmla="*/ 953075 h 1565546"/>
                  <a:gd name="connsiteX3" fmla="*/ 189744 w 301200"/>
                  <a:gd name="connsiteY3" fmla="*/ 906593 h 1565546"/>
                  <a:gd name="connsiteX4" fmla="*/ 165308 w 301200"/>
                  <a:gd name="connsiteY4" fmla="*/ 877065 h 1565546"/>
                  <a:gd name="connsiteX5" fmla="*/ 132788 w 301200"/>
                  <a:gd name="connsiteY5" fmla="*/ 736351 h 1565546"/>
                  <a:gd name="connsiteX6" fmla="*/ 141513 w 301200"/>
                  <a:gd name="connsiteY6" fmla="*/ 658892 h 1565546"/>
                  <a:gd name="connsiteX7" fmla="*/ 156274 w 301200"/>
                  <a:gd name="connsiteY7" fmla="*/ 619654 h 1565546"/>
                  <a:gd name="connsiteX8" fmla="*/ 112809 w 301200"/>
                  <a:gd name="connsiteY8" fmla="*/ 534778 h 1565546"/>
                  <a:gd name="connsiteX9" fmla="*/ 192376 w 301200"/>
                  <a:gd name="connsiteY9" fmla="*/ 471050 h 1565546"/>
                  <a:gd name="connsiteX10" fmla="*/ 199490 w 301200"/>
                  <a:gd name="connsiteY10" fmla="*/ 434990 h 1565546"/>
                  <a:gd name="connsiteX11" fmla="*/ 208685 w 301200"/>
                  <a:gd name="connsiteY11" fmla="*/ 285151 h 1565546"/>
                  <a:gd name="connsiteX12" fmla="*/ 172797 w 301200"/>
                  <a:gd name="connsiteY12" fmla="*/ 0 h 1565546"/>
                  <a:gd name="connsiteX13" fmla="*/ 283827 w 301200"/>
                  <a:gd name="connsiteY13" fmla="*/ 285151 h 1565546"/>
                  <a:gd name="connsiteX14" fmla="*/ 275102 w 301200"/>
                  <a:gd name="connsiteY14" fmla="*/ 396145 h 1565546"/>
                  <a:gd name="connsiteX15" fmla="*/ 252879 w 301200"/>
                  <a:gd name="connsiteY15" fmla="*/ 480794 h 1565546"/>
                  <a:gd name="connsiteX16" fmla="*/ 301200 w 301200"/>
                  <a:gd name="connsiteY16" fmla="*/ 575150 h 1565546"/>
                  <a:gd name="connsiteX17" fmla="*/ 216112 w 301200"/>
                  <a:gd name="connsiteY17" fmla="*/ 643299 h 1565546"/>
                  <a:gd name="connsiteX18" fmla="*/ 207930 w 301200"/>
                  <a:gd name="connsiteY18" fmla="*/ 736351 h 1565546"/>
                  <a:gd name="connsiteX19" fmla="*/ 217125 w 301200"/>
                  <a:gd name="connsiteY19" fmla="*/ 840919 h 1565546"/>
                  <a:gd name="connsiteX20" fmla="*/ 241499 w 301200"/>
                  <a:gd name="connsiteY20" fmla="*/ 927148 h 1565546"/>
                  <a:gd name="connsiteX21" fmla="*/ 268014 w 301200"/>
                  <a:gd name="connsiteY21" fmla="*/ 1004502 h 1565546"/>
                  <a:gd name="connsiteX22" fmla="*/ 248492 w 301200"/>
                  <a:gd name="connsiteY22" fmla="*/ 1260346 h 1565546"/>
                  <a:gd name="connsiteX23" fmla="*/ 0 w 301200"/>
                  <a:gd name="connsiteY23" fmla="*/ 1562979 h 1565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01200" h="1565546">
                    <a:moveTo>
                      <a:pt x="0" y="1562979"/>
                    </a:moveTo>
                    <a:cubicBezTo>
                      <a:pt x="69559" y="1491152"/>
                      <a:pt x="130694" y="1371954"/>
                      <a:pt x="166487" y="1238373"/>
                    </a:cubicBezTo>
                    <a:cubicBezTo>
                      <a:pt x="193332" y="1138187"/>
                      <a:pt x="203785" y="1037881"/>
                      <a:pt x="197072" y="953075"/>
                    </a:cubicBezTo>
                    <a:lnTo>
                      <a:pt x="189744" y="906593"/>
                    </a:lnTo>
                    <a:lnTo>
                      <a:pt x="165308" y="877065"/>
                    </a:lnTo>
                    <a:cubicBezTo>
                      <a:pt x="145216" y="841053"/>
                      <a:pt x="132788" y="791303"/>
                      <a:pt x="132788" y="736351"/>
                    </a:cubicBezTo>
                    <a:cubicBezTo>
                      <a:pt x="132788" y="708875"/>
                      <a:pt x="135895" y="682700"/>
                      <a:pt x="141513" y="658892"/>
                    </a:cubicBezTo>
                    <a:lnTo>
                      <a:pt x="156274" y="619654"/>
                    </a:lnTo>
                    <a:lnTo>
                      <a:pt x="112809" y="534778"/>
                    </a:lnTo>
                    <a:lnTo>
                      <a:pt x="192376" y="471050"/>
                    </a:lnTo>
                    <a:lnTo>
                      <a:pt x="199490" y="434990"/>
                    </a:lnTo>
                    <a:cubicBezTo>
                      <a:pt x="205546" y="386874"/>
                      <a:pt x="208685" y="336338"/>
                      <a:pt x="208685" y="285151"/>
                    </a:cubicBezTo>
                    <a:cubicBezTo>
                      <a:pt x="208685" y="182778"/>
                      <a:pt x="196128" y="83006"/>
                      <a:pt x="172797" y="0"/>
                    </a:cubicBezTo>
                    <a:cubicBezTo>
                      <a:pt x="234117" y="0"/>
                      <a:pt x="283827" y="127666"/>
                      <a:pt x="283827" y="285151"/>
                    </a:cubicBezTo>
                    <a:cubicBezTo>
                      <a:pt x="283827" y="324522"/>
                      <a:pt x="280720" y="362030"/>
                      <a:pt x="275102" y="396145"/>
                    </a:cubicBezTo>
                    <a:lnTo>
                      <a:pt x="252879" y="480794"/>
                    </a:lnTo>
                    <a:lnTo>
                      <a:pt x="301200" y="575150"/>
                    </a:lnTo>
                    <a:lnTo>
                      <a:pt x="216112" y="643299"/>
                    </a:lnTo>
                    <a:lnTo>
                      <a:pt x="207930" y="736351"/>
                    </a:lnTo>
                    <a:cubicBezTo>
                      <a:pt x="207930" y="772073"/>
                      <a:pt x="211069" y="807341"/>
                      <a:pt x="217125" y="840919"/>
                    </a:cubicBezTo>
                    <a:lnTo>
                      <a:pt x="241499" y="927148"/>
                    </a:lnTo>
                    <a:lnTo>
                      <a:pt x="268014" y="1004502"/>
                    </a:lnTo>
                    <a:cubicBezTo>
                      <a:pt x="279575" y="1074415"/>
                      <a:pt x="273981" y="1165220"/>
                      <a:pt x="248492" y="1260346"/>
                    </a:cubicBezTo>
                    <a:cubicBezTo>
                      <a:pt x="197514" y="1450599"/>
                      <a:pt x="86260" y="1586092"/>
                      <a:pt x="0" y="1562979"/>
                    </a:cubicBezTo>
                    <a:close/>
                  </a:path>
                </a:pathLst>
              </a:custGeom>
              <a:solidFill>
                <a:srgbClr val="7F7F6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93" name="楕円 392">
                <a:extLst>
                  <a:ext uri="{FF2B5EF4-FFF2-40B4-BE49-F238E27FC236}">
                    <a16:creationId xmlns:a16="http://schemas.microsoft.com/office/drawing/2014/main" id="{9B80416F-E689-BEBE-0084-349B250FB7A8}"/>
                  </a:ext>
                </a:extLst>
              </p:cNvPr>
              <p:cNvSpPr/>
              <p:nvPr/>
            </p:nvSpPr>
            <p:spPr>
              <a:xfrm>
                <a:off x="1067444" y="4477921"/>
                <a:ext cx="676738" cy="191869"/>
              </a:xfrm>
              <a:prstGeom prst="ellipse">
                <a:avLst/>
              </a:prstGeom>
              <a:solidFill>
                <a:srgbClr val="B7C5AC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94" name="フリーフォーム: 図形 393">
                <a:extLst>
                  <a:ext uri="{FF2B5EF4-FFF2-40B4-BE49-F238E27FC236}">
                    <a16:creationId xmlns:a16="http://schemas.microsoft.com/office/drawing/2014/main" id="{DD7E4EE1-C0A2-D93A-0CBA-EC3EAF4A991B}"/>
                  </a:ext>
                </a:extLst>
              </p:cNvPr>
              <p:cNvSpPr/>
              <p:nvPr/>
            </p:nvSpPr>
            <p:spPr>
              <a:xfrm>
                <a:off x="2506757" y="6041765"/>
                <a:ext cx="632908" cy="192191"/>
              </a:xfrm>
              <a:custGeom>
                <a:avLst/>
                <a:gdLst>
                  <a:gd name="connsiteX0" fmla="*/ 316454 w 632908"/>
                  <a:gd name="connsiteY0" fmla="*/ 0 h 192191"/>
                  <a:gd name="connsiteX1" fmla="*/ 632908 w 632908"/>
                  <a:gd name="connsiteY1" fmla="*/ 190402 h 192191"/>
                  <a:gd name="connsiteX2" fmla="*/ 632308 w 632908"/>
                  <a:gd name="connsiteY2" fmla="*/ 192191 h 192191"/>
                  <a:gd name="connsiteX3" fmla="*/ 600 w 632908"/>
                  <a:gd name="connsiteY3" fmla="*/ 192191 h 192191"/>
                  <a:gd name="connsiteX4" fmla="*/ 0 w 632908"/>
                  <a:gd name="connsiteY4" fmla="*/ 190402 h 192191"/>
                  <a:gd name="connsiteX5" fmla="*/ 316454 w 632908"/>
                  <a:gd name="connsiteY5" fmla="*/ 0 h 1921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32908" h="192191">
                    <a:moveTo>
                      <a:pt x="316454" y="0"/>
                    </a:moveTo>
                    <a:cubicBezTo>
                      <a:pt x="491227" y="0"/>
                      <a:pt x="632908" y="85246"/>
                      <a:pt x="632908" y="190402"/>
                    </a:cubicBezTo>
                    <a:lnTo>
                      <a:pt x="632308" y="192191"/>
                    </a:lnTo>
                    <a:lnTo>
                      <a:pt x="600" y="192191"/>
                    </a:lnTo>
                    <a:lnTo>
                      <a:pt x="0" y="190402"/>
                    </a:lnTo>
                    <a:cubicBezTo>
                      <a:pt x="0" y="85246"/>
                      <a:pt x="141681" y="0"/>
                      <a:pt x="316454" y="0"/>
                    </a:cubicBezTo>
                    <a:close/>
                  </a:path>
                </a:pathLst>
              </a:custGeom>
              <a:solidFill>
                <a:srgbClr val="3F5B6E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95" name="フリーフォーム: 図形 394">
                <a:extLst>
                  <a:ext uri="{FF2B5EF4-FFF2-40B4-BE49-F238E27FC236}">
                    <a16:creationId xmlns:a16="http://schemas.microsoft.com/office/drawing/2014/main" id="{3E80572C-34A3-7E01-B5D2-D7495AFC6DB7}"/>
                  </a:ext>
                </a:extLst>
              </p:cNvPr>
              <p:cNvSpPr/>
              <p:nvPr/>
            </p:nvSpPr>
            <p:spPr>
              <a:xfrm>
                <a:off x="2124640" y="5739176"/>
                <a:ext cx="361862" cy="361860"/>
              </a:xfrm>
              <a:custGeom>
                <a:avLst/>
                <a:gdLst>
                  <a:gd name="connsiteX0" fmla="*/ 213718 w 361862"/>
                  <a:gd name="connsiteY0" fmla="*/ 214335 h 361860"/>
                  <a:gd name="connsiteX1" fmla="*/ 213718 w 361862"/>
                  <a:gd name="connsiteY1" fmla="*/ 297270 h 361860"/>
                  <a:gd name="connsiteX2" fmla="*/ 289636 w 361862"/>
                  <a:gd name="connsiteY2" fmla="*/ 297270 h 361860"/>
                  <a:gd name="connsiteX3" fmla="*/ 294197 w 361862"/>
                  <a:gd name="connsiteY3" fmla="*/ 294195 h 361860"/>
                  <a:gd name="connsiteX4" fmla="*/ 296653 w 361862"/>
                  <a:gd name="connsiteY4" fmla="*/ 290552 h 361860"/>
                  <a:gd name="connsiteX5" fmla="*/ 296653 w 361862"/>
                  <a:gd name="connsiteY5" fmla="*/ 214335 h 361860"/>
                  <a:gd name="connsiteX6" fmla="*/ 68582 w 361862"/>
                  <a:gd name="connsiteY6" fmla="*/ 214335 h 361860"/>
                  <a:gd name="connsiteX7" fmla="*/ 68582 w 361862"/>
                  <a:gd name="connsiteY7" fmla="*/ 294813 h 361860"/>
                  <a:gd name="connsiteX8" fmla="*/ 72226 w 361862"/>
                  <a:gd name="connsiteY8" fmla="*/ 297270 h 361860"/>
                  <a:gd name="connsiteX9" fmla="*/ 151517 w 361862"/>
                  <a:gd name="connsiteY9" fmla="*/ 297270 h 361860"/>
                  <a:gd name="connsiteX10" fmla="*/ 151517 w 361862"/>
                  <a:gd name="connsiteY10" fmla="*/ 214335 h 361860"/>
                  <a:gd name="connsiteX11" fmla="*/ 213718 w 361862"/>
                  <a:gd name="connsiteY11" fmla="*/ 64591 h 361860"/>
                  <a:gd name="connsiteX12" fmla="*/ 213718 w 361862"/>
                  <a:gd name="connsiteY12" fmla="*/ 147526 h 361860"/>
                  <a:gd name="connsiteX13" fmla="*/ 296653 w 361862"/>
                  <a:gd name="connsiteY13" fmla="*/ 147526 h 361860"/>
                  <a:gd name="connsiteX14" fmla="*/ 296653 w 361862"/>
                  <a:gd name="connsiteY14" fmla="*/ 71308 h 361860"/>
                  <a:gd name="connsiteX15" fmla="*/ 294197 w 361862"/>
                  <a:gd name="connsiteY15" fmla="*/ 67665 h 361860"/>
                  <a:gd name="connsiteX16" fmla="*/ 289638 w 361862"/>
                  <a:gd name="connsiteY16" fmla="*/ 64591 h 361860"/>
                  <a:gd name="connsiteX17" fmla="*/ 72224 w 361862"/>
                  <a:gd name="connsiteY17" fmla="*/ 64591 h 361860"/>
                  <a:gd name="connsiteX18" fmla="*/ 68582 w 361862"/>
                  <a:gd name="connsiteY18" fmla="*/ 67047 h 361860"/>
                  <a:gd name="connsiteX19" fmla="*/ 68582 w 361862"/>
                  <a:gd name="connsiteY19" fmla="*/ 147526 h 361860"/>
                  <a:gd name="connsiteX20" fmla="*/ 151517 w 361862"/>
                  <a:gd name="connsiteY20" fmla="*/ 147526 h 361860"/>
                  <a:gd name="connsiteX21" fmla="*/ 151517 w 361862"/>
                  <a:gd name="connsiteY21" fmla="*/ 64591 h 361860"/>
                  <a:gd name="connsiteX22" fmla="*/ 180931 w 361862"/>
                  <a:gd name="connsiteY22" fmla="*/ 20749 h 361860"/>
                  <a:gd name="connsiteX23" fmla="*/ 118581 w 361862"/>
                  <a:gd name="connsiteY23" fmla="*/ 33337 h 361860"/>
                  <a:gd name="connsiteX24" fmla="*/ 101838 w 361862"/>
                  <a:gd name="connsiteY24" fmla="*/ 44625 h 361860"/>
                  <a:gd name="connsiteX25" fmla="*/ 171483 w 361862"/>
                  <a:gd name="connsiteY25" fmla="*/ 44625 h 361860"/>
                  <a:gd name="connsiteX26" fmla="*/ 171483 w 361862"/>
                  <a:gd name="connsiteY26" fmla="*/ 167492 h 361860"/>
                  <a:gd name="connsiteX27" fmla="*/ 48616 w 361862"/>
                  <a:gd name="connsiteY27" fmla="*/ 167492 h 361860"/>
                  <a:gd name="connsiteX28" fmla="*/ 48616 w 361862"/>
                  <a:gd name="connsiteY28" fmla="*/ 95918 h 361860"/>
                  <a:gd name="connsiteX29" fmla="*/ 33337 w 361862"/>
                  <a:gd name="connsiteY29" fmla="*/ 118580 h 361860"/>
                  <a:gd name="connsiteX30" fmla="*/ 20749 w 361862"/>
                  <a:gd name="connsiteY30" fmla="*/ 180930 h 361860"/>
                  <a:gd name="connsiteX31" fmla="*/ 33337 w 361862"/>
                  <a:gd name="connsiteY31" fmla="*/ 243280 h 361860"/>
                  <a:gd name="connsiteX32" fmla="*/ 48616 w 361862"/>
                  <a:gd name="connsiteY32" fmla="*/ 265942 h 361860"/>
                  <a:gd name="connsiteX33" fmla="*/ 48616 w 361862"/>
                  <a:gd name="connsiteY33" fmla="*/ 194368 h 361860"/>
                  <a:gd name="connsiteX34" fmla="*/ 171483 w 361862"/>
                  <a:gd name="connsiteY34" fmla="*/ 194368 h 361860"/>
                  <a:gd name="connsiteX35" fmla="*/ 171483 w 361862"/>
                  <a:gd name="connsiteY35" fmla="*/ 317235 h 361860"/>
                  <a:gd name="connsiteX36" fmla="*/ 101838 w 361862"/>
                  <a:gd name="connsiteY36" fmla="*/ 317235 h 361860"/>
                  <a:gd name="connsiteX37" fmla="*/ 118581 w 361862"/>
                  <a:gd name="connsiteY37" fmla="*/ 328523 h 361860"/>
                  <a:gd name="connsiteX38" fmla="*/ 180931 w 361862"/>
                  <a:gd name="connsiteY38" fmla="*/ 341111 h 361860"/>
                  <a:gd name="connsiteX39" fmla="*/ 243281 w 361862"/>
                  <a:gd name="connsiteY39" fmla="*/ 328523 h 361860"/>
                  <a:gd name="connsiteX40" fmla="*/ 260024 w 361862"/>
                  <a:gd name="connsiteY40" fmla="*/ 317235 h 361860"/>
                  <a:gd name="connsiteX41" fmla="*/ 193752 w 361862"/>
                  <a:gd name="connsiteY41" fmla="*/ 317235 h 361860"/>
                  <a:gd name="connsiteX42" fmla="*/ 193752 w 361862"/>
                  <a:gd name="connsiteY42" fmla="*/ 194368 h 361860"/>
                  <a:gd name="connsiteX43" fmla="*/ 316618 w 361862"/>
                  <a:gd name="connsiteY43" fmla="*/ 194368 h 361860"/>
                  <a:gd name="connsiteX44" fmla="*/ 316618 w 361862"/>
                  <a:gd name="connsiteY44" fmla="*/ 260940 h 361860"/>
                  <a:gd name="connsiteX45" fmla="*/ 328525 w 361862"/>
                  <a:gd name="connsiteY45" fmla="*/ 243280 h 361860"/>
                  <a:gd name="connsiteX46" fmla="*/ 341113 w 361862"/>
                  <a:gd name="connsiteY46" fmla="*/ 180930 h 361860"/>
                  <a:gd name="connsiteX47" fmla="*/ 328525 w 361862"/>
                  <a:gd name="connsiteY47" fmla="*/ 118580 h 361860"/>
                  <a:gd name="connsiteX48" fmla="*/ 316618 w 361862"/>
                  <a:gd name="connsiteY48" fmla="*/ 100920 h 361860"/>
                  <a:gd name="connsiteX49" fmla="*/ 316618 w 361862"/>
                  <a:gd name="connsiteY49" fmla="*/ 167492 h 361860"/>
                  <a:gd name="connsiteX50" fmla="*/ 193752 w 361862"/>
                  <a:gd name="connsiteY50" fmla="*/ 167492 h 361860"/>
                  <a:gd name="connsiteX51" fmla="*/ 193752 w 361862"/>
                  <a:gd name="connsiteY51" fmla="*/ 44625 h 361860"/>
                  <a:gd name="connsiteX52" fmla="*/ 260024 w 361862"/>
                  <a:gd name="connsiteY52" fmla="*/ 44625 h 361860"/>
                  <a:gd name="connsiteX53" fmla="*/ 243281 w 361862"/>
                  <a:gd name="connsiteY53" fmla="*/ 33337 h 361860"/>
                  <a:gd name="connsiteX54" fmla="*/ 180931 w 361862"/>
                  <a:gd name="connsiteY54" fmla="*/ 20749 h 361860"/>
                  <a:gd name="connsiteX55" fmla="*/ 180931 w 361862"/>
                  <a:gd name="connsiteY55" fmla="*/ 0 h 361860"/>
                  <a:gd name="connsiteX56" fmla="*/ 361862 w 361862"/>
                  <a:gd name="connsiteY56" fmla="*/ 180930 h 361860"/>
                  <a:gd name="connsiteX57" fmla="*/ 180931 w 361862"/>
                  <a:gd name="connsiteY57" fmla="*/ 361860 h 361860"/>
                  <a:gd name="connsiteX58" fmla="*/ 0 w 361862"/>
                  <a:gd name="connsiteY58" fmla="*/ 180930 h 361860"/>
                  <a:gd name="connsiteX59" fmla="*/ 180931 w 361862"/>
                  <a:gd name="connsiteY59" fmla="*/ 0 h 3618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361862" h="361860">
                    <a:moveTo>
                      <a:pt x="213718" y="214335"/>
                    </a:moveTo>
                    <a:lnTo>
                      <a:pt x="213718" y="297270"/>
                    </a:lnTo>
                    <a:lnTo>
                      <a:pt x="289636" y="297270"/>
                    </a:lnTo>
                    <a:lnTo>
                      <a:pt x="294197" y="294195"/>
                    </a:lnTo>
                    <a:lnTo>
                      <a:pt x="296653" y="290552"/>
                    </a:lnTo>
                    <a:lnTo>
                      <a:pt x="296653" y="214335"/>
                    </a:lnTo>
                    <a:close/>
                    <a:moveTo>
                      <a:pt x="68582" y="214335"/>
                    </a:moveTo>
                    <a:lnTo>
                      <a:pt x="68582" y="294813"/>
                    </a:lnTo>
                    <a:lnTo>
                      <a:pt x="72226" y="297270"/>
                    </a:lnTo>
                    <a:lnTo>
                      <a:pt x="151517" y="297270"/>
                    </a:lnTo>
                    <a:lnTo>
                      <a:pt x="151517" y="214335"/>
                    </a:lnTo>
                    <a:close/>
                    <a:moveTo>
                      <a:pt x="213718" y="64591"/>
                    </a:moveTo>
                    <a:lnTo>
                      <a:pt x="213718" y="147526"/>
                    </a:lnTo>
                    <a:lnTo>
                      <a:pt x="296653" y="147526"/>
                    </a:lnTo>
                    <a:lnTo>
                      <a:pt x="296653" y="71308"/>
                    </a:lnTo>
                    <a:lnTo>
                      <a:pt x="294197" y="67665"/>
                    </a:lnTo>
                    <a:lnTo>
                      <a:pt x="289638" y="64591"/>
                    </a:lnTo>
                    <a:close/>
                    <a:moveTo>
                      <a:pt x="72224" y="64591"/>
                    </a:moveTo>
                    <a:lnTo>
                      <a:pt x="68582" y="67047"/>
                    </a:lnTo>
                    <a:lnTo>
                      <a:pt x="68582" y="147526"/>
                    </a:lnTo>
                    <a:lnTo>
                      <a:pt x="151517" y="147526"/>
                    </a:lnTo>
                    <a:lnTo>
                      <a:pt x="151517" y="64591"/>
                    </a:lnTo>
                    <a:close/>
                    <a:moveTo>
                      <a:pt x="180931" y="20749"/>
                    </a:moveTo>
                    <a:cubicBezTo>
                      <a:pt x="158815" y="20749"/>
                      <a:pt x="137745" y="25231"/>
                      <a:pt x="118581" y="33337"/>
                    </a:cubicBezTo>
                    <a:lnTo>
                      <a:pt x="101838" y="44625"/>
                    </a:lnTo>
                    <a:lnTo>
                      <a:pt x="171483" y="44625"/>
                    </a:lnTo>
                    <a:lnTo>
                      <a:pt x="171483" y="167492"/>
                    </a:lnTo>
                    <a:lnTo>
                      <a:pt x="48616" y="167492"/>
                    </a:lnTo>
                    <a:lnTo>
                      <a:pt x="48616" y="95918"/>
                    </a:lnTo>
                    <a:lnTo>
                      <a:pt x="33337" y="118580"/>
                    </a:lnTo>
                    <a:cubicBezTo>
                      <a:pt x="25231" y="137744"/>
                      <a:pt x="20749" y="158814"/>
                      <a:pt x="20749" y="180930"/>
                    </a:cubicBezTo>
                    <a:cubicBezTo>
                      <a:pt x="20749" y="203047"/>
                      <a:pt x="25231" y="224116"/>
                      <a:pt x="33337" y="243280"/>
                    </a:cubicBezTo>
                    <a:lnTo>
                      <a:pt x="48616" y="265942"/>
                    </a:lnTo>
                    <a:lnTo>
                      <a:pt x="48616" y="194368"/>
                    </a:lnTo>
                    <a:lnTo>
                      <a:pt x="171483" y="194368"/>
                    </a:lnTo>
                    <a:lnTo>
                      <a:pt x="171483" y="317235"/>
                    </a:lnTo>
                    <a:lnTo>
                      <a:pt x="101838" y="317235"/>
                    </a:lnTo>
                    <a:lnTo>
                      <a:pt x="118581" y="328523"/>
                    </a:lnTo>
                    <a:cubicBezTo>
                      <a:pt x="137745" y="336629"/>
                      <a:pt x="158815" y="341111"/>
                      <a:pt x="180931" y="341111"/>
                    </a:cubicBezTo>
                    <a:cubicBezTo>
                      <a:pt x="203048" y="341111"/>
                      <a:pt x="224117" y="336629"/>
                      <a:pt x="243281" y="328523"/>
                    </a:cubicBezTo>
                    <a:lnTo>
                      <a:pt x="260024" y="317235"/>
                    </a:lnTo>
                    <a:lnTo>
                      <a:pt x="193752" y="317235"/>
                    </a:lnTo>
                    <a:lnTo>
                      <a:pt x="193752" y="194368"/>
                    </a:lnTo>
                    <a:lnTo>
                      <a:pt x="316618" y="194368"/>
                    </a:lnTo>
                    <a:lnTo>
                      <a:pt x="316618" y="260940"/>
                    </a:lnTo>
                    <a:lnTo>
                      <a:pt x="328525" y="243280"/>
                    </a:lnTo>
                    <a:cubicBezTo>
                      <a:pt x="336631" y="224116"/>
                      <a:pt x="341113" y="203047"/>
                      <a:pt x="341113" y="180930"/>
                    </a:cubicBezTo>
                    <a:cubicBezTo>
                      <a:pt x="341113" y="158814"/>
                      <a:pt x="336631" y="137744"/>
                      <a:pt x="328525" y="118580"/>
                    </a:cubicBezTo>
                    <a:lnTo>
                      <a:pt x="316618" y="100920"/>
                    </a:lnTo>
                    <a:lnTo>
                      <a:pt x="316618" y="167492"/>
                    </a:lnTo>
                    <a:lnTo>
                      <a:pt x="193752" y="167492"/>
                    </a:lnTo>
                    <a:lnTo>
                      <a:pt x="193752" y="44625"/>
                    </a:lnTo>
                    <a:lnTo>
                      <a:pt x="260024" y="44625"/>
                    </a:lnTo>
                    <a:lnTo>
                      <a:pt x="243281" y="33337"/>
                    </a:lnTo>
                    <a:cubicBezTo>
                      <a:pt x="224117" y="25231"/>
                      <a:pt x="203048" y="20749"/>
                      <a:pt x="180931" y="20749"/>
                    </a:cubicBezTo>
                    <a:close/>
                    <a:moveTo>
                      <a:pt x="180931" y="0"/>
                    </a:moveTo>
                    <a:cubicBezTo>
                      <a:pt x="280856" y="0"/>
                      <a:pt x="361862" y="81005"/>
                      <a:pt x="361862" y="180930"/>
                    </a:cubicBezTo>
                    <a:cubicBezTo>
                      <a:pt x="361862" y="280855"/>
                      <a:pt x="280856" y="361860"/>
                      <a:pt x="180931" y="361860"/>
                    </a:cubicBezTo>
                    <a:cubicBezTo>
                      <a:pt x="81006" y="361860"/>
                      <a:pt x="0" y="280855"/>
                      <a:pt x="0" y="180930"/>
                    </a:cubicBezTo>
                    <a:cubicBezTo>
                      <a:pt x="0" y="81005"/>
                      <a:pt x="81006" y="0"/>
                      <a:pt x="180931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96" name="テキスト ボックス 395">
                <a:extLst>
                  <a:ext uri="{FF2B5EF4-FFF2-40B4-BE49-F238E27FC236}">
                    <a16:creationId xmlns:a16="http://schemas.microsoft.com/office/drawing/2014/main" id="{72614CA0-DCD9-3278-997E-B82308D8AF5F}"/>
                  </a:ext>
                </a:extLst>
              </p:cNvPr>
              <p:cNvSpPr txBox="1"/>
              <p:nvPr/>
            </p:nvSpPr>
            <p:spPr>
              <a:xfrm>
                <a:off x="1084265" y="4450131"/>
                <a:ext cx="526035" cy="23184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千 円</a:t>
                </a:r>
              </a:p>
            </p:txBody>
          </p:sp>
          <p:sp>
            <p:nvSpPr>
              <p:cNvPr id="397" name="フリーフォーム: 図形 396">
                <a:extLst>
                  <a:ext uri="{FF2B5EF4-FFF2-40B4-BE49-F238E27FC236}">
                    <a16:creationId xmlns:a16="http://schemas.microsoft.com/office/drawing/2014/main" id="{2B930FD2-8550-8D03-0BC8-FE6416529967}"/>
                  </a:ext>
                </a:extLst>
              </p:cNvPr>
              <p:cNvSpPr/>
              <p:nvPr/>
            </p:nvSpPr>
            <p:spPr>
              <a:xfrm>
                <a:off x="2343609" y="4697496"/>
                <a:ext cx="904416" cy="1102360"/>
              </a:xfrm>
              <a:custGeom>
                <a:avLst/>
                <a:gdLst>
                  <a:gd name="connsiteX0" fmla="*/ 452208 w 904416"/>
                  <a:gd name="connsiteY0" fmla="*/ 0 h 1102360"/>
                  <a:gd name="connsiteX1" fmla="*/ 628228 w 904416"/>
                  <a:gd name="connsiteY1" fmla="*/ 43314 h 1102360"/>
                  <a:gd name="connsiteX2" fmla="*/ 682597 w 904416"/>
                  <a:gd name="connsiteY2" fmla="*/ 79284 h 1102360"/>
                  <a:gd name="connsiteX3" fmla="*/ 698138 w 904416"/>
                  <a:gd name="connsiteY3" fmla="*/ 65213 h 1102360"/>
                  <a:gd name="connsiteX4" fmla="*/ 737252 w 904416"/>
                  <a:gd name="connsiteY4" fmla="*/ 54609 h 1102360"/>
                  <a:gd name="connsiteX5" fmla="*/ 837740 w 904416"/>
                  <a:gd name="connsiteY5" fmla="*/ 189547 h 1102360"/>
                  <a:gd name="connsiteX6" fmla="*/ 829843 w 904416"/>
                  <a:gd name="connsiteY6" fmla="*/ 242071 h 1102360"/>
                  <a:gd name="connsiteX7" fmla="*/ 828213 w 904416"/>
                  <a:gd name="connsiteY7" fmla="*/ 245317 h 1102360"/>
                  <a:gd name="connsiteX8" fmla="*/ 868879 w 904416"/>
                  <a:gd name="connsiteY8" fmla="*/ 336636 h 1102360"/>
                  <a:gd name="connsiteX9" fmla="*/ 904416 w 904416"/>
                  <a:gd name="connsiteY9" fmla="*/ 551180 h 1102360"/>
                  <a:gd name="connsiteX10" fmla="*/ 868879 w 904416"/>
                  <a:gd name="connsiteY10" fmla="*/ 765724 h 1102360"/>
                  <a:gd name="connsiteX11" fmla="*/ 830780 w 904416"/>
                  <a:gd name="connsiteY11" fmla="*/ 851280 h 1102360"/>
                  <a:gd name="connsiteX12" fmla="*/ 837740 w 904416"/>
                  <a:gd name="connsiteY12" fmla="*/ 897572 h 1102360"/>
                  <a:gd name="connsiteX13" fmla="*/ 737252 w 904416"/>
                  <a:gd name="connsiteY13" fmla="*/ 1032510 h 1102360"/>
                  <a:gd name="connsiteX14" fmla="*/ 698138 w 904416"/>
                  <a:gd name="connsiteY14" fmla="*/ 1021906 h 1102360"/>
                  <a:gd name="connsiteX15" fmla="*/ 692323 w 904416"/>
                  <a:gd name="connsiteY15" fmla="*/ 1016642 h 1102360"/>
                  <a:gd name="connsiteX16" fmla="*/ 628228 w 904416"/>
                  <a:gd name="connsiteY16" fmla="*/ 1059046 h 1102360"/>
                  <a:gd name="connsiteX17" fmla="*/ 452208 w 904416"/>
                  <a:gd name="connsiteY17" fmla="*/ 1102360 h 1102360"/>
                  <a:gd name="connsiteX18" fmla="*/ 276188 w 904416"/>
                  <a:gd name="connsiteY18" fmla="*/ 1059046 h 1102360"/>
                  <a:gd name="connsiteX19" fmla="*/ 209443 w 904416"/>
                  <a:gd name="connsiteY19" fmla="*/ 1014888 h 1102360"/>
                  <a:gd name="connsiteX20" fmla="*/ 201691 w 904416"/>
                  <a:gd name="connsiteY20" fmla="*/ 1021906 h 1102360"/>
                  <a:gd name="connsiteX21" fmla="*/ 162577 w 904416"/>
                  <a:gd name="connsiteY21" fmla="*/ 1032510 h 1102360"/>
                  <a:gd name="connsiteX22" fmla="*/ 62089 w 904416"/>
                  <a:gd name="connsiteY22" fmla="*/ 897572 h 1102360"/>
                  <a:gd name="connsiteX23" fmla="*/ 69986 w 904416"/>
                  <a:gd name="connsiteY23" fmla="*/ 845048 h 1102360"/>
                  <a:gd name="connsiteX24" fmla="*/ 70450 w 904416"/>
                  <a:gd name="connsiteY24" fmla="*/ 844125 h 1102360"/>
                  <a:gd name="connsiteX25" fmla="*/ 35537 w 904416"/>
                  <a:gd name="connsiteY25" fmla="*/ 765724 h 1102360"/>
                  <a:gd name="connsiteX26" fmla="*/ 0 w 904416"/>
                  <a:gd name="connsiteY26" fmla="*/ 551180 h 1102360"/>
                  <a:gd name="connsiteX27" fmla="*/ 35537 w 904416"/>
                  <a:gd name="connsiteY27" fmla="*/ 336636 h 1102360"/>
                  <a:gd name="connsiteX28" fmla="*/ 74046 w 904416"/>
                  <a:gd name="connsiteY28" fmla="*/ 250159 h 1102360"/>
                  <a:gd name="connsiteX29" fmla="*/ 69986 w 904416"/>
                  <a:gd name="connsiteY29" fmla="*/ 242071 h 1102360"/>
                  <a:gd name="connsiteX30" fmla="*/ 62089 w 904416"/>
                  <a:gd name="connsiteY30" fmla="*/ 189547 h 1102360"/>
                  <a:gd name="connsiteX31" fmla="*/ 162577 w 904416"/>
                  <a:gd name="connsiteY31" fmla="*/ 54609 h 1102360"/>
                  <a:gd name="connsiteX32" fmla="*/ 201691 w 904416"/>
                  <a:gd name="connsiteY32" fmla="*/ 65213 h 1102360"/>
                  <a:gd name="connsiteX33" fmla="*/ 219169 w 904416"/>
                  <a:gd name="connsiteY33" fmla="*/ 81037 h 1102360"/>
                  <a:gd name="connsiteX34" fmla="*/ 276188 w 904416"/>
                  <a:gd name="connsiteY34" fmla="*/ 43314 h 1102360"/>
                  <a:gd name="connsiteX35" fmla="*/ 452208 w 904416"/>
                  <a:gd name="connsiteY35" fmla="*/ 0 h 11023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904416" h="1102360">
                    <a:moveTo>
                      <a:pt x="452208" y="0"/>
                    </a:moveTo>
                    <a:cubicBezTo>
                      <a:pt x="514645" y="0"/>
                      <a:pt x="574126" y="15423"/>
                      <a:pt x="628228" y="43314"/>
                    </a:cubicBezTo>
                    <a:lnTo>
                      <a:pt x="682597" y="79284"/>
                    </a:lnTo>
                    <a:lnTo>
                      <a:pt x="698138" y="65213"/>
                    </a:lnTo>
                    <a:cubicBezTo>
                      <a:pt x="710160" y="58385"/>
                      <a:pt x="723378" y="54609"/>
                      <a:pt x="737252" y="54609"/>
                    </a:cubicBezTo>
                    <a:cubicBezTo>
                      <a:pt x="792750" y="54609"/>
                      <a:pt x="837740" y="115023"/>
                      <a:pt x="837740" y="189547"/>
                    </a:cubicBezTo>
                    <a:cubicBezTo>
                      <a:pt x="837740" y="208178"/>
                      <a:pt x="834928" y="225927"/>
                      <a:pt x="829843" y="242071"/>
                    </a:cubicBezTo>
                    <a:lnTo>
                      <a:pt x="828213" y="245317"/>
                    </a:lnTo>
                    <a:lnTo>
                      <a:pt x="868879" y="336636"/>
                    </a:lnTo>
                    <a:cubicBezTo>
                      <a:pt x="891762" y="402579"/>
                      <a:pt x="904416" y="475078"/>
                      <a:pt x="904416" y="551180"/>
                    </a:cubicBezTo>
                    <a:cubicBezTo>
                      <a:pt x="904416" y="627282"/>
                      <a:pt x="891762" y="699782"/>
                      <a:pt x="868879" y="765724"/>
                    </a:cubicBezTo>
                    <a:lnTo>
                      <a:pt x="830780" y="851280"/>
                    </a:lnTo>
                    <a:lnTo>
                      <a:pt x="837740" y="897572"/>
                    </a:lnTo>
                    <a:cubicBezTo>
                      <a:pt x="837740" y="972096"/>
                      <a:pt x="792750" y="1032510"/>
                      <a:pt x="737252" y="1032510"/>
                    </a:cubicBezTo>
                    <a:cubicBezTo>
                      <a:pt x="723378" y="1032510"/>
                      <a:pt x="710160" y="1028734"/>
                      <a:pt x="698138" y="1021906"/>
                    </a:cubicBezTo>
                    <a:lnTo>
                      <a:pt x="692323" y="1016642"/>
                    </a:lnTo>
                    <a:lnTo>
                      <a:pt x="628228" y="1059046"/>
                    </a:lnTo>
                    <a:cubicBezTo>
                      <a:pt x="574126" y="1086937"/>
                      <a:pt x="514645" y="1102360"/>
                      <a:pt x="452208" y="1102360"/>
                    </a:cubicBezTo>
                    <a:cubicBezTo>
                      <a:pt x="389771" y="1102360"/>
                      <a:pt x="330289" y="1086937"/>
                      <a:pt x="276188" y="1059046"/>
                    </a:cubicBezTo>
                    <a:lnTo>
                      <a:pt x="209443" y="1014888"/>
                    </a:lnTo>
                    <a:lnTo>
                      <a:pt x="201691" y="1021906"/>
                    </a:lnTo>
                    <a:cubicBezTo>
                      <a:pt x="189669" y="1028734"/>
                      <a:pt x="176451" y="1032510"/>
                      <a:pt x="162577" y="1032510"/>
                    </a:cubicBezTo>
                    <a:cubicBezTo>
                      <a:pt x="107079" y="1032510"/>
                      <a:pt x="62089" y="972096"/>
                      <a:pt x="62089" y="897572"/>
                    </a:cubicBezTo>
                    <a:cubicBezTo>
                      <a:pt x="62089" y="878941"/>
                      <a:pt x="64901" y="861192"/>
                      <a:pt x="69986" y="845048"/>
                    </a:cubicBezTo>
                    <a:lnTo>
                      <a:pt x="70450" y="844125"/>
                    </a:lnTo>
                    <a:lnTo>
                      <a:pt x="35537" y="765724"/>
                    </a:lnTo>
                    <a:cubicBezTo>
                      <a:pt x="12654" y="699782"/>
                      <a:pt x="0" y="627282"/>
                      <a:pt x="0" y="551180"/>
                    </a:cubicBezTo>
                    <a:cubicBezTo>
                      <a:pt x="0" y="475078"/>
                      <a:pt x="12654" y="402579"/>
                      <a:pt x="35537" y="336636"/>
                    </a:cubicBezTo>
                    <a:lnTo>
                      <a:pt x="74046" y="250159"/>
                    </a:lnTo>
                    <a:lnTo>
                      <a:pt x="69986" y="242071"/>
                    </a:lnTo>
                    <a:cubicBezTo>
                      <a:pt x="64901" y="225927"/>
                      <a:pt x="62089" y="208178"/>
                      <a:pt x="62089" y="189547"/>
                    </a:cubicBezTo>
                    <a:cubicBezTo>
                      <a:pt x="62089" y="115023"/>
                      <a:pt x="107079" y="54609"/>
                      <a:pt x="162577" y="54609"/>
                    </a:cubicBezTo>
                    <a:cubicBezTo>
                      <a:pt x="176451" y="54609"/>
                      <a:pt x="189669" y="58385"/>
                      <a:pt x="201691" y="65213"/>
                    </a:cubicBezTo>
                    <a:lnTo>
                      <a:pt x="219169" y="81037"/>
                    </a:lnTo>
                    <a:lnTo>
                      <a:pt x="276188" y="43314"/>
                    </a:lnTo>
                    <a:cubicBezTo>
                      <a:pt x="330289" y="15423"/>
                      <a:pt x="389771" y="0"/>
                      <a:pt x="452208" y="0"/>
                    </a:cubicBezTo>
                    <a:close/>
                  </a:path>
                </a:pathLst>
              </a:custGeom>
              <a:solidFill>
                <a:srgbClr val="FAE3C1"/>
              </a:solidFill>
              <a:ln w="12700" cap="flat" cmpd="sng" algn="ctr">
                <a:solidFill>
                  <a:srgbClr val="DDBB96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98" name="テキスト ボックス 397">
                <a:extLst>
                  <a:ext uri="{FF2B5EF4-FFF2-40B4-BE49-F238E27FC236}">
                    <a16:creationId xmlns:a16="http://schemas.microsoft.com/office/drawing/2014/main" id="{799A3AA5-DB5E-2580-C424-FE49C289A5FD}"/>
                  </a:ext>
                </a:extLst>
              </p:cNvPr>
              <p:cNvSpPr txBox="1"/>
              <p:nvPr/>
            </p:nvSpPr>
            <p:spPr>
              <a:xfrm>
                <a:off x="2364279" y="4534110"/>
                <a:ext cx="830300" cy="8425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 本 銀 行 券</a:t>
                </a:r>
              </a:p>
            </p:txBody>
          </p:sp>
          <p:sp>
            <p:nvSpPr>
              <p:cNvPr id="399" name="テキスト ボックス 398">
                <a:extLst>
                  <a:ext uri="{FF2B5EF4-FFF2-40B4-BE49-F238E27FC236}">
                    <a16:creationId xmlns:a16="http://schemas.microsoft.com/office/drawing/2014/main" id="{1D4CBAC7-9537-B64B-78AD-BED2B6F72101}"/>
                  </a:ext>
                </a:extLst>
              </p:cNvPr>
              <p:cNvSpPr txBox="1"/>
              <p:nvPr/>
            </p:nvSpPr>
            <p:spPr>
              <a:xfrm>
                <a:off x="1473789" y="5483277"/>
                <a:ext cx="498512" cy="66733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2A3E4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 本 銀 行</a:t>
                </a:r>
              </a:p>
            </p:txBody>
          </p:sp>
          <p:sp>
            <p:nvSpPr>
              <p:cNvPr id="400" name="テキスト ボックス 399">
                <a:extLst>
                  <a:ext uri="{FF2B5EF4-FFF2-40B4-BE49-F238E27FC236}">
                    <a16:creationId xmlns:a16="http://schemas.microsoft.com/office/drawing/2014/main" id="{FB8D94F1-4496-A2EA-E1C6-C3B684660AC8}"/>
                  </a:ext>
                </a:extLst>
              </p:cNvPr>
              <p:cNvSpPr txBox="1"/>
              <p:nvPr/>
            </p:nvSpPr>
            <p:spPr>
              <a:xfrm>
                <a:off x="3343238" y="6072576"/>
                <a:ext cx="750924" cy="76201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XX000000XX</a:t>
                </a: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401" name="テキスト ボックス 400">
                <a:extLst>
                  <a:ext uri="{FF2B5EF4-FFF2-40B4-BE49-F238E27FC236}">
                    <a16:creationId xmlns:a16="http://schemas.microsoft.com/office/drawing/2014/main" id="{FF3DA464-B810-E29D-F132-E7D8C1426F52}"/>
                  </a:ext>
                </a:extLst>
              </p:cNvPr>
              <p:cNvSpPr txBox="1"/>
              <p:nvPr/>
            </p:nvSpPr>
            <p:spPr>
              <a:xfrm>
                <a:off x="1384263" y="4754951"/>
                <a:ext cx="750924" cy="76201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XX000000XX</a:t>
                </a: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402" name="テキスト ボックス 401">
                <a:extLst>
                  <a:ext uri="{FF2B5EF4-FFF2-40B4-BE49-F238E27FC236}">
                    <a16:creationId xmlns:a16="http://schemas.microsoft.com/office/drawing/2014/main" id="{851780C7-F43B-B4A2-178F-A46DD1F0E77F}"/>
                  </a:ext>
                </a:extLst>
              </p:cNvPr>
              <p:cNvSpPr txBox="1"/>
              <p:nvPr/>
            </p:nvSpPr>
            <p:spPr>
              <a:xfrm>
                <a:off x="1295400" y="5022383"/>
                <a:ext cx="834340" cy="39457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 w="6350">
                      <a:solidFill>
                        <a:prstClr val="black"/>
                      </a:solidFill>
                    </a:ln>
                    <a:solidFill>
                      <a:srgbClr val="2C4242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1000</a:t>
                </a:r>
                <a:endParaRPr kumimoji="0" lang="ja-JP" altLang="en-US" sz="1800" b="0" i="0" u="none" strike="noStrike" kern="0" cap="none" spc="0" normalizeH="0" baseline="0" noProof="0" dirty="0">
                  <a:ln w="6350">
                    <a:solidFill>
                      <a:prstClr val="black"/>
                    </a:solidFill>
                  </a:ln>
                  <a:solidFill>
                    <a:srgbClr val="2C4242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403" name="四角形: 角を丸くする 402">
                <a:extLst>
                  <a:ext uri="{FF2B5EF4-FFF2-40B4-BE49-F238E27FC236}">
                    <a16:creationId xmlns:a16="http://schemas.microsoft.com/office/drawing/2014/main" id="{B70C8F30-722D-597A-9110-E4E847D0B0FD}"/>
                  </a:ext>
                </a:extLst>
              </p:cNvPr>
              <p:cNvSpPr/>
              <p:nvPr/>
            </p:nvSpPr>
            <p:spPr>
              <a:xfrm>
                <a:off x="1286523" y="5716101"/>
                <a:ext cx="495504" cy="432676"/>
              </a:xfrm>
              <a:prstGeom prst="roundRect">
                <a:avLst>
                  <a:gd name="adj" fmla="val 38681"/>
                </a:avLst>
              </a:prstGeom>
              <a:solidFill>
                <a:srgbClr val="76818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404" name="グループ化 403">
                <a:extLst>
                  <a:ext uri="{FF2B5EF4-FFF2-40B4-BE49-F238E27FC236}">
                    <a16:creationId xmlns:a16="http://schemas.microsoft.com/office/drawing/2014/main" id="{430F21E2-BE48-C6B0-A93A-CBF6166ADBF3}"/>
                  </a:ext>
                </a:extLst>
              </p:cNvPr>
              <p:cNvGrpSpPr/>
              <p:nvPr/>
            </p:nvGrpSpPr>
            <p:grpSpPr>
              <a:xfrm>
                <a:off x="2562779" y="6072576"/>
                <a:ext cx="151968" cy="143109"/>
                <a:chOff x="2946496" y="6134107"/>
                <a:chExt cx="184132" cy="164299"/>
              </a:xfrm>
            </p:grpSpPr>
            <p:sp>
              <p:nvSpPr>
                <p:cNvPr id="473" name="フリーフォーム: 図形 472">
                  <a:extLst>
                    <a:ext uri="{FF2B5EF4-FFF2-40B4-BE49-F238E27FC236}">
                      <a16:creationId xmlns:a16="http://schemas.microsoft.com/office/drawing/2014/main" id="{DB5FD3F5-CCC3-C09D-617F-AD84373A56D0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74" name="フリーフォーム: 図形 473">
                  <a:extLst>
                    <a:ext uri="{FF2B5EF4-FFF2-40B4-BE49-F238E27FC236}">
                      <a16:creationId xmlns:a16="http://schemas.microsoft.com/office/drawing/2014/main" id="{C8AA3198-0F0B-96CD-F5FD-DA6713EF5E7E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405" name="グループ化 404">
                <a:extLst>
                  <a:ext uri="{FF2B5EF4-FFF2-40B4-BE49-F238E27FC236}">
                    <a16:creationId xmlns:a16="http://schemas.microsoft.com/office/drawing/2014/main" id="{69D51F47-004F-15BD-222E-E2C5795BA1DB}"/>
                  </a:ext>
                </a:extLst>
              </p:cNvPr>
              <p:cNvGrpSpPr/>
              <p:nvPr/>
            </p:nvGrpSpPr>
            <p:grpSpPr>
              <a:xfrm rot="1533101">
                <a:off x="2660119" y="6003398"/>
                <a:ext cx="167096" cy="134150"/>
                <a:chOff x="2946496" y="6134107"/>
                <a:chExt cx="184132" cy="164299"/>
              </a:xfrm>
            </p:grpSpPr>
            <p:sp>
              <p:nvSpPr>
                <p:cNvPr id="471" name="フリーフォーム: 図形 470">
                  <a:extLst>
                    <a:ext uri="{FF2B5EF4-FFF2-40B4-BE49-F238E27FC236}">
                      <a16:creationId xmlns:a16="http://schemas.microsoft.com/office/drawing/2014/main" id="{4D28C9A3-2605-BBED-783F-B64E428CC35E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72" name="フリーフォーム: 図形 471">
                  <a:extLst>
                    <a:ext uri="{FF2B5EF4-FFF2-40B4-BE49-F238E27FC236}">
                      <a16:creationId xmlns:a16="http://schemas.microsoft.com/office/drawing/2014/main" id="{03BD3D44-CF49-3D7C-55B0-1A941B1B78B8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406" name="グループ化 405">
                <a:extLst>
                  <a:ext uri="{FF2B5EF4-FFF2-40B4-BE49-F238E27FC236}">
                    <a16:creationId xmlns:a16="http://schemas.microsoft.com/office/drawing/2014/main" id="{6257C902-415F-357F-9500-DB83D3842443}"/>
                  </a:ext>
                </a:extLst>
              </p:cNvPr>
              <p:cNvGrpSpPr/>
              <p:nvPr/>
            </p:nvGrpSpPr>
            <p:grpSpPr>
              <a:xfrm rot="1533101">
                <a:off x="2750607" y="6074834"/>
                <a:ext cx="167096" cy="134150"/>
                <a:chOff x="2946496" y="6134107"/>
                <a:chExt cx="184132" cy="164299"/>
              </a:xfrm>
            </p:grpSpPr>
            <p:sp>
              <p:nvSpPr>
                <p:cNvPr id="469" name="フリーフォーム: 図形 468">
                  <a:extLst>
                    <a:ext uri="{FF2B5EF4-FFF2-40B4-BE49-F238E27FC236}">
                      <a16:creationId xmlns:a16="http://schemas.microsoft.com/office/drawing/2014/main" id="{CA9332C5-0F46-566F-B102-5B7B25A0F07C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70" name="フリーフォーム: 図形 469">
                  <a:extLst>
                    <a:ext uri="{FF2B5EF4-FFF2-40B4-BE49-F238E27FC236}">
                      <a16:creationId xmlns:a16="http://schemas.microsoft.com/office/drawing/2014/main" id="{60FD3153-7DF6-7248-9024-A2E2ABB06AA6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407" name="グループ化 406">
                <a:extLst>
                  <a:ext uri="{FF2B5EF4-FFF2-40B4-BE49-F238E27FC236}">
                    <a16:creationId xmlns:a16="http://schemas.microsoft.com/office/drawing/2014/main" id="{880605DB-5543-D24D-D908-3450EBC10166}"/>
                  </a:ext>
                </a:extLst>
              </p:cNvPr>
              <p:cNvGrpSpPr/>
              <p:nvPr/>
            </p:nvGrpSpPr>
            <p:grpSpPr>
              <a:xfrm rot="1533101">
                <a:off x="2853001" y="6003396"/>
                <a:ext cx="167096" cy="134150"/>
                <a:chOff x="2946496" y="6134107"/>
                <a:chExt cx="184132" cy="164299"/>
              </a:xfrm>
            </p:grpSpPr>
            <p:sp>
              <p:nvSpPr>
                <p:cNvPr id="467" name="フリーフォーム: 図形 466">
                  <a:extLst>
                    <a:ext uri="{FF2B5EF4-FFF2-40B4-BE49-F238E27FC236}">
                      <a16:creationId xmlns:a16="http://schemas.microsoft.com/office/drawing/2014/main" id="{E139AA66-FB96-2590-3C2E-B60CB8AF11EE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68" name="フリーフォーム: 図形 467">
                  <a:extLst>
                    <a:ext uri="{FF2B5EF4-FFF2-40B4-BE49-F238E27FC236}">
                      <a16:creationId xmlns:a16="http://schemas.microsoft.com/office/drawing/2014/main" id="{08EC1193-95A8-3A6F-D811-231F372FD6E7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408" name="グループ化 407">
                <a:extLst>
                  <a:ext uri="{FF2B5EF4-FFF2-40B4-BE49-F238E27FC236}">
                    <a16:creationId xmlns:a16="http://schemas.microsoft.com/office/drawing/2014/main" id="{C19FEF65-D041-4BA9-8624-86CB318E4BAD}"/>
                  </a:ext>
                </a:extLst>
              </p:cNvPr>
              <p:cNvGrpSpPr/>
              <p:nvPr/>
            </p:nvGrpSpPr>
            <p:grpSpPr>
              <a:xfrm>
                <a:off x="2981879" y="6091626"/>
                <a:ext cx="151968" cy="143109"/>
                <a:chOff x="2946496" y="6134107"/>
                <a:chExt cx="184132" cy="164299"/>
              </a:xfrm>
            </p:grpSpPr>
            <p:sp>
              <p:nvSpPr>
                <p:cNvPr id="465" name="フリーフォーム: 図形 464">
                  <a:extLst>
                    <a:ext uri="{FF2B5EF4-FFF2-40B4-BE49-F238E27FC236}">
                      <a16:creationId xmlns:a16="http://schemas.microsoft.com/office/drawing/2014/main" id="{D0BD5EBB-CEC9-3AE1-CA1E-CBE2310DBE09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66" name="フリーフォーム: 図形 465">
                  <a:extLst>
                    <a:ext uri="{FF2B5EF4-FFF2-40B4-BE49-F238E27FC236}">
                      <a16:creationId xmlns:a16="http://schemas.microsoft.com/office/drawing/2014/main" id="{13D2AA45-6B80-B4CE-C9B3-1CFCF4C671CD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409" name="グループ化 408">
                <a:extLst>
                  <a:ext uri="{FF2B5EF4-FFF2-40B4-BE49-F238E27FC236}">
                    <a16:creationId xmlns:a16="http://schemas.microsoft.com/office/drawing/2014/main" id="{D4627EF7-1766-9662-D6D8-3A184B1FCE53}"/>
                  </a:ext>
                </a:extLst>
              </p:cNvPr>
              <p:cNvGrpSpPr/>
              <p:nvPr/>
            </p:nvGrpSpPr>
            <p:grpSpPr>
              <a:xfrm>
                <a:off x="2860435" y="6094007"/>
                <a:ext cx="151968" cy="143109"/>
                <a:chOff x="2946496" y="6134107"/>
                <a:chExt cx="184132" cy="164299"/>
              </a:xfrm>
            </p:grpSpPr>
            <p:sp>
              <p:nvSpPr>
                <p:cNvPr id="463" name="フリーフォーム: 図形 462">
                  <a:extLst>
                    <a:ext uri="{FF2B5EF4-FFF2-40B4-BE49-F238E27FC236}">
                      <a16:creationId xmlns:a16="http://schemas.microsoft.com/office/drawing/2014/main" id="{18901572-707C-203A-6F80-4508FA1C36D8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64" name="フリーフォーム: 図形 463">
                  <a:extLst>
                    <a:ext uri="{FF2B5EF4-FFF2-40B4-BE49-F238E27FC236}">
                      <a16:creationId xmlns:a16="http://schemas.microsoft.com/office/drawing/2014/main" id="{723D1646-1C33-F9F9-C3D5-F1EE7C182B15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410" name="楕円 409">
                <a:extLst>
                  <a:ext uri="{FF2B5EF4-FFF2-40B4-BE49-F238E27FC236}">
                    <a16:creationId xmlns:a16="http://schemas.microsoft.com/office/drawing/2014/main" id="{A7BA7FCE-F310-6EF9-01F9-89FD2FA4C2F5}"/>
                  </a:ext>
                </a:extLst>
              </p:cNvPr>
              <p:cNvSpPr/>
              <p:nvPr/>
            </p:nvSpPr>
            <p:spPr>
              <a:xfrm>
                <a:off x="2469205" y="6131409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11" name="楕円 410">
                <a:extLst>
                  <a:ext uri="{FF2B5EF4-FFF2-40B4-BE49-F238E27FC236}">
                    <a16:creationId xmlns:a16="http://schemas.microsoft.com/office/drawing/2014/main" id="{9D9BF2D6-745F-8559-7A6F-9A8E07EF2573}"/>
                  </a:ext>
                </a:extLst>
              </p:cNvPr>
              <p:cNvSpPr/>
              <p:nvPr/>
            </p:nvSpPr>
            <p:spPr>
              <a:xfrm>
                <a:off x="2430268" y="6177518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12" name="楕円 411">
                <a:extLst>
                  <a:ext uri="{FF2B5EF4-FFF2-40B4-BE49-F238E27FC236}">
                    <a16:creationId xmlns:a16="http://schemas.microsoft.com/office/drawing/2014/main" id="{0BD70833-BC16-8922-DD93-DDDF7ADE0676}"/>
                  </a:ext>
                </a:extLst>
              </p:cNvPr>
              <p:cNvSpPr/>
              <p:nvPr/>
            </p:nvSpPr>
            <p:spPr>
              <a:xfrm rot="20124738">
                <a:off x="2507728" y="6209914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413" name="グループ化 412">
                <a:extLst>
                  <a:ext uri="{FF2B5EF4-FFF2-40B4-BE49-F238E27FC236}">
                    <a16:creationId xmlns:a16="http://schemas.microsoft.com/office/drawing/2014/main" id="{7A40E21B-89B9-C07A-FBDB-6A96FD9A093F}"/>
                  </a:ext>
                </a:extLst>
              </p:cNvPr>
              <p:cNvGrpSpPr/>
              <p:nvPr/>
            </p:nvGrpSpPr>
            <p:grpSpPr>
              <a:xfrm rot="20247768">
                <a:off x="2665949" y="6109440"/>
                <a:ext cx="139441" cy="134150"/>
                <a:chOff x="2946496" y="6134107"/>
                <a:chExt cx="184132" cy="164299"/>
              </a:xfrm>
            </p:grpSpPr>
            <p:sp>
              <p:nvSpPr>
                <p:cNvPr id="461" name="フリーフォーム: 図形 460">
                  <a:extLst>
                    <a:ext uri="{FF2B5EF4-FFF2-40B4-BE49-F238E27FC236}">
                      <a16:creationId xmlns:a16="http://schemas.microsoft.com/office/drawing/2014/main" id="{41B03828-DFE6-581C-F287-C008DF45C295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62" name="フリーフォーム: 図形 461">
                  <a:extLst>
                    <a:ext uri="{FF2B5EF4-FFF2-40B4-BE49-F238E27FC236}">
                      <a16:creationId xmlns:a16="http://schemas.microsoft.com/office/drawing/2014/main" id="{09EB4F73-2349-33A2-5718-21A024753031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414" name="フリーフォーム: 図形 413">
                <a:extLst>
                  <a:ext uri="{FF2B5EF4-FFF2-40B4-BE49-F238E27FC236}">
                    <a16:creationId xmlns:a16="http://schemas.microsoft.com/office/drawing/2014/main" id="{33B4AC35-D86B-0D8C-591E-E4FEF56658C8}"/>
                  </a:ext>
                </a:extLst>
              </p:cNvPr>
              <p:cNvSpPr/>
              <p:nvPr/>
            </p:nvSpPr>
            <p:spPr>
              <a:xfrm>
                <a:off x="3552825" y="6201460"/>
                <a:ext cx="1012078" cy="65882"/>
              </a:xfrm>
              <a:custGeom>
                <a:avLst/>
                <a:gdLst>
                  <a:gd name="connsiteX0" fmla="*/ 32941 w 1012078"/>
                  <a:gd name="connsiteY0" fmla="*/ 0 h 65882"/>
                  <a:gd name="connsiteX1" fmla="*/ 56234 w 1012078"/>
                  <a:gd name="connsiteY1" fmla="*/ 9648 h 65882"/>
                  <a:gd name="connsiteX2" fmla="*/ 60688 w 1012078"/>
                  <a:gd name="connsiteY2" fmla="*/ 20401 h 65882"/>
                  <a:gd name="connsiteX3" fmla="*/ 87495 w 1012078"/>
                  <a:gd name="connsiteY3" fmla="*/ 14937 h 65882"/>
                  <a:gd name="connsiteX4" fmla="*/ 177329 w 1012078"/>
                  <a:gd name="connsiteY4" fmla="*/ 21040 h 65882"/>
                  <a:gd name="connsiteX5" fmla="*/ 199787 w 1012078"/>
                  <a:gd name="connsiteY5" fmla="*/ 14842 h 65882"/>
                  <a:gd name="connsiteX6" fmla="*/ 267162 w 1012078"/>
                  <a:gd name="connsiteY6" fmla="*/ 27143 h 65882"/>
                  <a:gd name="connsiteX7" fmla="*/ 296500 w 1012078"/>
                  <a:gd name="connsiteY7" fmla="*/ 21164 h 65882"/>
                  <a:gd name="connsiteX8" fmla="*/ 296500 w 1012078"/>
                  <a:gd name="connsiteY8" fmla="*/ 21040 h 65882"/>
                  <a:gd name="connsiteX9" fmla="*/ 416279 w 1012078"/>
                  <a:gd name="connsiteY9" fmla="*/ 21040 h 65882"/>
                  <a:gd name="connsiteX10" fmla="*/ 438737 w 1012078"/>
                  <a:gd name="connsiteY10" fmla="*/ 14842 h 65882"/>
                  <a:gd name="connsiteX11" fmla="*/ 506112 w 1012078"/>
                  <a:gd name="connsiteY11" fmla="*/ 27143 h 65882"/>
                  <a:gd name="connsiteX12" fmla="*/ 533572 w 1012078"/>
                  <a:gd name="connsiteY12" fmla="*/ 21547 h 65882"/>
                  <a:gd name="connsiteX13" fmla="*/ 533572 w 1012078"/>
                  <a:gd name="connsiteY13" fmla="*/ 21040 h 65882"/>
                  <a:gd name="connsiteX14" fmla="*/ 563516 w 1012078"/>
                  <a:gd name="connsiteY14" fmla="*/ 14937 h 65882"/>
                  <a:gd name="connsiteX15" fmla="*/ 653351 w 1012078"/>
                  <a:gd name="connsiteY15" fmla="*/ 21040 h 65882"/>
                  <a:gd name="connsiteX16" fmla="*/ 743183 w 1012078"/>
                  <a:gd name="connsiteY16" fmla="*/ 27143 h 65882"/>
                  <a:gd name="connsiteX17" fmla="*/ 772522 w 1012078"/>
                  <a:gd name="connsiteY17" fmla="*/ 21164 h 65882"/>
                  <a:gd name="connsiteX18" fmla="*/ 772522 w 1012078"/>
                  <a:gd name="connsiteY18" fmla="*/ 21040 h 65882"/>
                  <a:gd name="connsiteX19" fmla="*/ 892301 w 1012078"/>
                  <a:gd name="connsiteY19" fmla="*/ 21040 h 65882"/>
                  <a:gd name="connsiteX20" fmla="*/ 1012078 w 1012078"/>
                  <a:gd name="connsiteY20" fmla="*/ 21040 h 65882"/>
                  <a:gd name="connsiteX21" fmla="*/ 1012078 w 1012078"/>
                  <a:gd name="connsiteY21" fmla="*/ 59140 h 65882"/>
                  <a:gd name="connsiteX22" fmla="*/ 892301 w 1012078"/>
                  <a:gd name="connsiteY22" fmla="*/ 59140 h 65882"/>
                  <a:gd name="connsiteX23" fmla="*/ 772522 w 1012078"/>
                  <a:gd name="connsiteY23" fmla="*/ 59140 h 65882"/>
                  <a:gd name="connsiteX24" fmla="*/ 772522 w 1012078"/>
                  <a:gd name="connsiteY24" fmla="*/ 59264 h 65882"/>
                  <a:gd name="connsiteX25" fmla="*/ 743183 w 1012078"/>
                  <a:gd name="connsiteY25" fmla="*/ 65243 h 65882"/>
                  <a:gd name="connsiteX26" fmla="*/ 653351 w 1012078"/>
                  <a:gd name="connsiteY26" fmla="*/ 59140 h 65882"/>
                  <a:gd name="connsiteX27" fmla="*/ 563516 w 1012078"/>
                  <a:gd name="connsiteY27" fmla="*/ 53037 h 65882"/>
                  <a:gd name="connsiteX28" fmla="*/ 533572 w 1012078"/>
                  <a:gd name="connsiteY28" fmla="*/ 59140 h 65882"/>
                  <a:gd name="connsiteX29" fmla="*/ 533572 w 1012078"/>
                  <a:gd name="connsiteY29" fmla="*/ 59647 h 65882"/>
                  <a:gd name="connsiteX30" fmla="*/ 506112 w 1012078"/>
                  <a:gd name="connsiteY30" fmla="*/ 65243 h 65882"/>
                  <a:gd name="connsiteX31" fmla="*/ 416279 w 1012078"/>
                  <a:gd name="connsiteY31" fmla="*/ 59140 h 65882"/>
                  <a:gd name="connsiteX32" fmla="*/ 296500 w 1012078"/>
                  <a:gd name="connsiteY32" fmla="*/ 59140 h 65882"/>
                  <a:gd name="connsiteX33" fmla="*/ 296500 w 1012078"/>
                  <a:gd name="connsiteY33" fmla="*/ 59264 h 65882"/>
                  <a:gd name="connsiteX34" fmla="*/ 267162 w 1012078"/>
                  <a:gd name="connsiteY34" fmla="*/ 65243 h 65882"/>
                  <a:gd name="connsiteX35" fmla="*/ 199787 w 1012078"/>
                  <a:gd name="connsiteY35" fmla="*/ 52942 h 65882"/>
                  <a:gd name="connsiteX36" fmla="*/ 177329 w 1012078"/>
                  <a:gd name="connsiteY36" fmla="*/ 59140 h 65882"/>
                  <a:gd name="connsiteX37" fmla="*/ 87495 w 1012078"/>
                  <a:gd name="connsiteY37" fmla="*/ 53037 h 65882"/>
                  <a:gd name="connsiteX38" fmla="*/ 57550 w 1012078"/>
                  <a:gd name="connsiteY38" fmla="*/ 59140 h 65882"/>
                  <a:gd name="connsiteX39" fmla="*/ 57550 w 1012078"/>
                  <a:gd name="connsiteY39" fmla="*/ 53057 h 65882"/>
                  <a:gd name="connsiteX40" fmla="*/ 56234 w 1012078"/>
                  <a:gd name="connsiteY40" fmla="*/ 56234 h 65882"/>
                  <a:gd name="connsiteX41" fmla="*/ 32941 w 1012078"/>
                  <a:gd name="connsiteY41" fmla="*/ 65882 h 65882"/>
                  <a:gd name="connsiteX42" fmla="*/ 0 w 1012078"/>
                  <a:gd name="connsiteY42" fmla="*/ 32941 h 65882"/>
                  <a:gd name="connsiteX43" fmla="*/ 32941 w 1012078"/>
                  <a:gd name="connsiteY43" fmla="*/ 0 h 658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1012078" h="65882">
                    <a:moveTo>
                      <a:pt x="32941" y="0"/>
                    </a:moveTo>
                    <a:cubicBezTo>
                      <a:pt x="42037" y="0"/>
                      <a:pt x="50273" y="3687"/>
                      <a:pt x="56234" y="9648"/>
                    </a:cubicBezTo>
                    <a:lnTo>
                      <a:pt x="60688" y="20401"/>
                    </a:lnTo>
                    <a:lnTo>
                      <a:pt x="87495" y="14937"/>
                    </a:lnTo>
                    <a:cubicBezTo>
                      <a:pt x="117440" y="16971"/>
                      <a:pt x="147384" y="37314"/>
                      <a:pt x="177329" y="21040"/>
                    </a:cubicBezTo>
                    <a:cubicBezTo>
                      <a:pt x="184814" y="16972"/>
                      <a:pt x="192301" y="15192"/>
                      <a:pt x="199787" y="14842"/>
                    </a:cubicBezTo>
                    <a:cubicBezTo>
                      <a:pt x="222244" y="13793"/>
                      <a:pt x="244704" y="25617"/>
                      <a:pt x="267162" y="27143"/>
                    </a:cubicBezTo>
                    <a:lnTo>
                      <a:pt x="296500" y="21164"/>
                    </a:lnTo>
                    <a:lnTo>
                      <a:pt x="296500" y="21040"/>
                    </a:lnTo>
                    <a:cubicBezTo>
                      <a:pt x="336427" y="-659"/>
                      <a:pt x="376353" y="42738"/>
                      <a:pt x="416279" y="21040"/>
                    </a:cubicBezTo>
                    <a:cubicBezTo>
                      <a:pt x="423765" y="16972"/>
                      <a:pt x="431251" y="15192"/>
                      <a:pt x="438737" y="14842"/>
                    </a:cubicBezTo>
                    <a:cubicBezTo>
                      <a:pt x="461195" y="13793"/>
                      <a:pt x="483653" y="25617"/>
                      <a:pt x="506112" y="27143"/>
                    </a:cubicBezTo>
                    <a:lnTo>
                      <a:pt x="533572" y="21547"/>
                    </a:lnTo>
                    <a:lnTo>
                      <a:pt x="533572" y="21040"/>
                    </a:lnTo>
                    <a:cubicBezTo>
                      <a:pt x="543553" y="15616"/>
                      <a:pt x="553535" y="14259"/>
                      <a:pt x="563516" y="14937"/>
                    </a:cubicBezTo>
                    <a:cubicBezTo>
                      <a:pt x="593461" y="16971"/>
                      <a:pt x="623406" y="37314"/>
                      <a:pt x="653351" y="21040"/>
                    </a:cubicBezTo>
                    <a:cubicBezTo>
                      <a:pt x="683294" y="4766"/>
                      <a:pt x="713239" y="25108"/>
                      <a:pt x="743183" y="27143"/>
                    </a:cubicBezTo>
                    <a:lnTo>
                      <a:pt x="772522" y="21164"/>
                    </a:lnTo>
                    <a:lnTo>
                      <a:pt x="772522" y="21040"/>
                    </a:lnTo>
                    <a:cubicBezTo>
                      <a:pt x="812448" y="-659"/>
                      <a:pt x="852374" y="42738"/>
                      <a:pt x="892301" y="21040"/>
                    </a:cubicBezTo>
                    <a:cubicBezTo>
                      <a:pt x="932226" y="-659"/>
                      <a:pt x="972152" y="42738"/>
                      <a:pt x="1012078" y="21040"/>
                    </a:cubicBezTo>
                    <a:lnTo>
                      <a:pt x="1012078" y="59140"/>
                    </a:lnTo>
                    <a:cubicBezTo>
                      <a:pt x="972152" y="80838"/>
                      <a:pt x="932226" y="37441"/>
                      <a:pt x="892301" y="59140"/>
                    </a:cubicBezTo>
                    <a:cubicBezTo>
                      <a:pt x="852374" y="80838"/>
                      <a:pt x="812448" y="37441"/>
                      <a:pt x="772522" y="59140"/>
                    </a:cubicBezTo>
                    <a:lnTo>
                      <a:pt x="772522" y="59264"/>
                    </a:lnTo>
                    <a:lnTo>
                      <a:pt x="743183" y="65243"/>
                    </a:lnTo>
                    <a:cubicBezTo>
                      <a:pt x="713239" y="63208"/>
                      <a:pt x="683294" y="42866"/>
                      <a:pt x="653351" y="59140"/>
                    </a:cubicBezTo>
                    <a:cubicBezTo>
                      <a:pt x="623406" y="75414"/>
                      <a:pt x="593461" y="55071"/>
                      <a:pt x="563516" y="53037"/>
                    </a:cubicBezTo>
                    <a:cubicBezTo>
                      <a:pt x="553535" y="52359"/>
                      <a:pt x="543553" y="53716"/>
                      <a:pt x="533572" y="59140"/>
                    </a:cubicBezTo>
                    <a:lnTo>
                      <a:pt x="533572" y="59647"/>
                    </a:lnTo>
                    <a:lnTo>
                      <a:pt x="506112" y="65243"/>
                    </a:lnTo>
                    <a:cubicBezTo>
                      <a:pt x="476167" y="63208"/>
                      <a:pt x="446223" y="42866"/>
                      <a:pt x="416279" y="59140"/>
                    </a:cubicBezTo>
                    <a:cubicBezTo>
                      <a:pt x="376353" y="80838"/>
                      <a:pt x="336427" y="37441"/>
                      <a:pt x="296500" y="59140"/>
                    </a:cubicBezTo>
                    <a:lnTo>
                      <a:pt x="296500" y="59264"/>
                    </a:lnTo>
                    <a:lnTo>
                      <a:pt x="267162" y="65243"/>
                    </a:lnTo>
                    <a:cubicBezTo>
                      <a:pt x="244704" y="63717"/>
                      <a:pt x="222244" y="51893"/>
                      <a:pt x="199787" y="52942"/>
                    </a:cubicBezTo>
                    <a:cubicBezTo>
                      <a:pt x="192301" y="53292"/>
                      <a:pt x="184814" y="55072"/>
                      <a:pt x="177329" y="59140"/>
                    </a:cubicBezTo>
                    <a:cubicBezTo>
                      <a:pt x="147384" y="75414"/>
                      <a:pt x="117440" y="55071"/>
                      <a:pt x="87495" y="53037"/>
                    </a:cubicBezTo>
                    <a:cubicBezTo>
                      <a:pt x="77513" y="52359"/>
                      <a:pt x="67532" y="53716"/>
                      <a:pt x="57550" y="59140"/>
                    </a:cubicBezTo>
                    <a:lnTo>
                      <a:pt x="57550" y="53057"/>
                    </a:lnTo>
                    <a:lnTo>
                      <a:pt x="56234" y="56234"/>
                    </a:lnTo>
                    <a:cubicBezTo>
                      <a:pt x="50273" y="62195"/>
                      <a:pt x="42037" y="65882"/>
                      <a:pt x="32941" y="65882"/>
                    </a:cubicBezTo>
                    <a:cubicBezTo>
                      <a:pt x="14748" y="65882"/>
                      <a:pt x="0" y="51134"/>
                      <a:pt x="0" y="32941"/>
                    </a:cubicBezTo>
                    <a:cubicBezTo>
                      <a:pt x="0" y="14748"/>
                      <a:pt x="14748" y="0"/>
                      <a:pt x="32941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15" name="フリーフォーム: 図形 414">
                <a:extLst>
                  <a:ext uri="{FF2B5EF4-FFF2-40B4-BE49-F238E27FC236}">
                    <a16:creationId xmlns:a16="http://schemas.microsoft.com/office/drawing/2014/main" id="{C1DAC5C2-440B-A855-1885-51CA1EC0075B}"/>
                  </a:ext>
                </a:extLst>
              </p:cNvPr>
              <p:cNvSpPr/>
              <p:nvPr/>
            </p:nvSpPr>
            <p:spPr>
              <a:xfrm>
                <a:off x="1674464" y="4453123"/>
                <a:ext cx="2097957" cy="226222"/>
              </a:xfrm>
              <a:custGeom>
                <a:avLst/>
                <a:gdLst>
                  <a:gd name="connsiteX0" fmla="*/ 440258 w 2097957"/>
                  <a:gd name="connsiteY0" fmla="*/ 0 h 226222"/>
                  <a:gd name="connsiteX1" fmla="*/ 540965 w 2097957"/>
                  <a:gd name="connsiteY1" fmla="*/ 33129 h 226222"/>
                  <a:gd name="connsiteX2" fmla="*/ 560257 w 2097957"/>
                  <a:gd name="connsiteY2" fmla="*/ 55853 h 226222"/>
                  <a:gd name="connsiteX3" fmla="*/ 625185 w 2097957"/>
                  <a:gd name="connsiteY3" fmla="*/ 42256 h 226222"/>
                  <a:gd name="connsiteX4" fmla="*/ 1108759 w 2097957"/>
                  <a:gd name="connsiteY4" fmla="*/ 13977 h 226222"/>
                  <a:gd name="connsiteX5" fmla="*/ 1592334 w 2097957"/>
                  <a:gd name="connsiteY5" fmla="*/ 42256 h 226222"/>
                  <a:gd name="connsiteX6" fmla="*/ 1651594 w 2097957"/>
                  <a:gd name="connsiteY6" fmla="*/ 54665 h 226222"/>
                  <a:gd name="connsiteX7" fmla="*/ 1669876 w 2097957"/>
                  <a:gd name="connsiteY7" fmla="*/ 33130 h 226222"/>
                  <a:gd name="connsiteX8" fmla="*/ 1770584 w 2097957"/>
                  <a:gd name="connsiteY8" fmla="*/ 0 h 226222"/>
                  <a:gd name="connsiteX9" fmla="*/ 1871291 w 2097957"/>
                  <a:gd name="connsiteY9" fmla="*/ 33130 h 226222"/>
                  <a:gd name="connsiteX10" fmla="*/ 1884183 w 2097957"/>
                  <a:gd name="connsiteY10" fmla="*/ 48317 h 226222"/>
                  <a:gd name="connsiteX11" fmla="*/ 1908127 w 2097957"/>
                  <a:gd name="connsiteY11" fmla="*/ 36211 h 226222"/>
                  <a:gd name="connsiteX12" fmla="*/ 1970436 w 2097957"/>
                  <a:gd name="connsiteY12" fmla="*/ 21328 h 226222"/>
                  <a:gd name="connsiteX13" fmla="*/ 1929756 w 2097957"/>
                  <a:gd name="connsiteY13" fmla="*/ 63993 h 226222"/>
                  <a:gd name="connsiteX14" fmla="*/ 1906095 w 2097957"/>
                  <a:gd name="connsiteY14" fmla="*/ 85925 h 226222"/>
                  <a:gd name="connsiteX15" fmla="*/ 1909327 w 2097957"/>
                  <a:gd name="connsiteY15" fmla="*/ 98640 h 226222"/>
                  <a:gd name="connsiteX16" fmla="*/ 1923679 w 2097957"/>
                  <a:gd name="connsiteY16" fmla="*/ 93658 h 226222"/>
                  <a:gd name="connsiteX17" fmla="*/ 2068861 w 2097957"/>
                  <a:gd name="connsiteY17" fmla="*/ 30853 h 226222"/>
                  <a:gd name="connsiteX18" fmla="*/ 2097436 w 2097957"/>
                  <a:gd name="connsiteY18" fmla="*/ 81653 h 226222"/>
                  <a:gd name="connsiteX19" fmla="*/ 2065686 w 2097957"/>
                  <a:gd name="connsiteY19" fmla="*/ 151503 h 226222"/>
                  <a:gd name="connsiteX20" fmla="*/ 1976786 w 2097957"/>
                  <a:gd name="connsiteY20" fmla="*/ 135628 h 226222"/>
                  <a:gd name="connsiteX21" fmla="*/ 1905547 w 2097957"/>
                  <a:gd name="connsiteY21" fmla="*/ 149717 h 226222"/>
                  <a:gd name="connsiteX22" fmla="*/ 1903594 w 2097957"/>
                  <a:gd name="connsiteY22" fmla="*/ 150136 h 226222"/>
                  <a:gd name="connsiteX23" fmla="*/ 1901813 w 2097957"/>
                  <a:gd name="connsiteY23" fmla="*/ 157139 h 226222"/>
                  <a:gd name="connsiteX24" fmla="*/ 1770583 w 2097957"/>
                  <a:gd name="connsiteY24" fmla="*/ 226222 h 226222"/>
                  <a:gd name="connsiteX25" fmla="*/ 1628161 w 2097957"/>
                  <a:gd name="connsiteY25" fmla="*/ 113111 h 226222"/>
                  <a:gd name="connsiteX26" fmla="*/ 1630969 w 2097957"/>
                  <a:gd name="connsiteY26" fmla="*/ 102069 h 226222"/>
                  <a:gd name="connsiteX27" fmla="*/ 1491121 w 2097957"/>
                  <a:gd name="connsiteY27" fmla="*/ 78092 h 226222"/>
                  <a:gd name="connsiteX28" fmla="*/ 1108759 w 2097957"/>
                  <a:gd name="connsiteY28" fmla="*/ 61602 h 226222"/>
                  <a:gd name="connsiteX29" fmla="*/ 726397 w 2097957"/>
                  <a:gd name="connsiteY29" fmla="*/ 78092 h 226222"/>
                  <a:gd name="connsiteX30" fmla="*/ 580152 w 2097957"/>
                  <a:gd name="connsiteY30" fmla="*/ 103165 h 226222"/>
                  <a:gd name="connsiteX31" fmla="*/ 582680 w 2097957"/>
                  <a:gd name="connsiteY31" fmla="*/ 113111 h 226222"/>
                  <a:gd name="connsiteX32" fmla="*/ 440259 w 2097957"/>
                  <a:gd name="connsiteY32" fmla="*/ 226222 h 226222"/>
                  <a:gd name="connsiteX33" fmla="*/ 309028 w 2097957"/>
                  <a:gd name="connsiteY33" fmla="*/ 157139 h 226222"/>
                  <a:gd name="connsiteX34" fmla="*/ 307570 w 2097957"/>
                  <a:gd name="connsiteY34" fmla="*/ 151400 h 226222"/>
                  <a:gd name="connsiteX35" fmla="*/ 257126 w 2097957"/>
                  <a:gd name="connsiteY35" fmla="*/ 136227 h 226222"/>
                  <a:gd name="connsiteX36" fmla="*/ 191951 w 2097957"/>
                  <a:gd name="connsiteY36" fmla="*/ 130604 h 226222"/>
                  <a:gd name="connsiteX37" fmla="*/ 148113 w 2097957"/>
                  <a:gd name="connsiteY37" fmla="*/ 134846 h 226222"/>
                  <a:gd name="connsiteX38" fmla="*/ 145480 w 2097957"/>
                  <a:gd name="connsiteY38" fmla="*/ 147939 h 226222"/>
                  <a:gd name="connsiteX39" fmla="*/ 75715 w 2097957"/>
                  <a:gd name="connsiteY39" fmla="*/ 194366 h 226222"/>
                  <a:gd name="connsiteX40" fmla="*/ 0 w 2097957"/>
                  <a:gd name="connsiteY40" fmla="*/ 118350 h 226222"/>
                  <a:gd name="connsiteX41" fmla="*/ 75715 w 2097957"/>
                  <a:gd name="connsiteY41" fmla="*/ 42334 h 226222"/>
                  <a:gd name="connsiteX42" fmla="*/ 105187 w 2097957"/>
                  <a:gd name="connsiteY42" fmla="*/ 48308 h 226222"/>
                  <a:gd name="connsiteX43" fmla="*/ 110865 w 2097957"/>
                  <a:gd name="connsiteY43" fmla="*/ 52152 h 226222"/>
                  <a:gd name="connsiteX44" fmla="*/ 123492 w 2097957"/>
                  <a:gd name="connsiteY44" fmla="*/ 50389 h 226222"/>
                  <a:gd name="connsiteX45" fmla="*/ 188361 w 2097957"/>
                  <a:gd name="connsiteY45" fmla="*/ 58728 h 226222"/>
                  <a:gd name="connsiteX46" fmla="*/ 276846 w 2097957"/>
                  <a:gd name="connsiteY46" fmla="*/ 91753 h 226222"/>
                  <a:gd name="connsiteX47" fmla="*/ 298421 w 2097957"/>
                  <a:gd name="connsiteY47" fmla="*/ 110810 h 226222"/>
                  <a:gd name="connsiteX48" fmla="*/ 309029 w 2097957"/>
                  <a:gd name="connsiteY48" fmla="*/ 69083 h 226222"/>
                  <a:gd name="connsiteX49" fmla="*/ 440258 w 2097957"/>
                  <a:gd name="connsiteY49" fmla="*/ 0 h 2262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2097957" h="226222">
                    <a:moveTo>
                      <a:pt x="440258" y="0"/>
                    </a:moveTo>
                    <a:cubicBezTo>
                      <a:pt x="479587" y="-1"/>
                      <a:pt x="515192" y="12660"/>
                      <a:pt x="540965" y="33129"/>
                    </a:cubicBezTo>
                    <a:lnTo>
                      <a:pt x="560257" y="55853"/>
                    </a:lnTo>
                    <a:lnTo>
                      <a:pt x="625185" y="42256"/>
                    </a:lnTo>
                    <a:cubicBezTo>
                      <a:pt x="748942" y="24784"/>
                      <a:pt x="919911" y="13976"/>
                      <a:pt x="1108759" y="13977"/>
                    </a:cubicBezTo>
                    <a:cubicBezTo>
                      <a:pt x="1297607" y="13977"/>
                      <a:pt x="1468576" y="24784"/>
                      <a:pt x="1592334" y="42256"/>
                    </a:cubicBezTo>
                    <a:lnTo>
                      <a:pt x="1651594" y="54665"/>
                    </a:lnTo>
                    <a:lnTo>
                      <a:pt x="1669876" y="33130"/>
                    </a:lnTo>
                    <a:cubicBezTo>
                      <a:pt x="1695649" y="12660"/>
                      <a:pt x="1731255" y="-1"/>
                      <a:pt x="1770584" y="0"/>
                    </a:cubicBezTo>
                    <a:cubicBezTo>
                      <a:pt x="1809912" y="-1"/>
                      <a:pt x="1845517" y="12661"/>
                      <a:pt x="1871291" y="33130"/>
                    </a:cubicBezTo>
                    <a:lnTo>
                      <a:pt x="1884183" y="48317"/>
                    </a:lnTo>
                    <a:lnTo>
                      <a:pt x="1908127" y="36211"/>
                    </a:lnTo>
                    <a:cubicBezTo>
                      <a:pt x="1937628" y="25694"/>
                      <a:pt x="1965674" y="18682"/>
                      <a:pt x="1970436" y="21328"/>
                    </a:cubicBezTo>
                    <a:cubicBezTo>
                      <a:pt x="1975199" y="23974"/>
                      <a:pt x="1952048" y="44215"/>
                      <a:pt x="1929756" y="63993"/>
                    </a:cubicBezTo>
                    <a:lnTo>
                      <a:pt x="1906095" y="85925"/>
                    </a:lnTo>
                    <a:lnTo>
                      <a:pt x="1909327" y="98640"/>
                    </a:lnTo>
                    <a:lnTo>
                      <a:pt x="1923679" y="93658"/>
                    </a:lnTo>
                    <a:cubicBezTo>
                      <a:pt x="1967162" y="74212"/>
                      <a:pt x="2043461" y="33631"/>
                      <a:pt x="2068861" y="30853"/>
                    </a:cubicBezTo>
                    <a:cubicBezTo>
                      <a:pt x="2102728" y="27149"/>
                      <a:pt x="2097965" y="61545"/>
                      <a:pt x="2097436" y="81653"/>
                    </a:cubicBezTo>
                    <a:cubicBezTo>
                      <a:pt x="2096907" y="101761"/>
                      <a:pt x="2085794" y="142507"/>
                      <a:pt x="2065686" y="151503"/>
                    </a:cubicBezTo>
                    <a:cubicBezTo>
                      <a:pt x="2045578" y="160499"/>
                      <a:pt x="2013828" y="134570"/>
                      <a:pt x="1976786" y="135628"/>
                    </a:cubicBezTo>
                    <a:cubicBezTo>
                      <a:pt x="1958265" y="136157"/>
                      <a:pt x="1931145" y="143433"/>
                      <a:pt x="1905547" y="149717"/>
                    </a:cubicBezTo>
                    <a:lnTo>
                      <a:pt x="1903594" y="150136"/>
                    </a:lnTo>
                    <a:lnTo>
                      <a:pt x="1901813" y="157139"/>
                    </a:lnTo>
                    <a:cubicBezTo>
                      <a:pt x="1880192" y="197736"/>
                      <a:pt x="1829576" y="226222"/>
                      <a:pt x="1770583" y="226222"/>
                    </a:cubicBezTo>
                    <a:cubicBezTo>
                      <a:pt x="1691926" y="226222"/>
                      <a:pt x="1628162" y="175580"/>
                      <a:pt x="1628161" y="113111"/>
                    </a:cubicBezTo>
                    <a:lnTo>
                      <a:pt x="1630969" y="102069"/>
                    </a:lnTo>
                    <a:lnTo>
                      <a:pt x="1491121" y="78092"/>
                    </a:lnTo>
                    <a:cubicBezTo>
                      <a:pt x="1381974" y="67681"/>
                      <a:pt x="1250394" y="61602"/>
                      <a:pt x="1108759" y="61602"/>
                    </a:cubicBezTo>
                    <a:cubicBezTo>
                      <a:pt x="967123" y="61602"/>
                      <a:pt x="835545" y="67681"/>
                      <a:pt x="726397" y="78092"/>
                    </a:cubicBezTo>
                    <a:lnTo>
                      <a:pt x="580152" y="103165"/>
                    </a:lnTo>
                    <a:lnTo>
                      <a:pt x="582680" y="113111"/>
                    </a:lnTo>
                    <a:cubicBezTo>
                      <a:pt x="582681" y="175580"/>
                      <a:pt x="518915" y="226222"/>
                      <a:pt x="440259" y="226222"/>
                    </a:cubicBezTo>
                    <a:cubicBezTo>
                      <a:pt x="381265" y="226222"/>
                      <a:pt x="330649" y="197736"/>
                      <a:pt x="309028" y="157139"/>
                    </a:cubicBezTo>
                    <a:lnTo>
                      <a:pt x="307570" y="151400"/>
                    </a:lnTo>
                    <a:lnTo>
                      <a:pt x="257126" y="136227"/>
                    </a:lnTo>
                    <a:cubicBezTo>
                      <a:pt x="237104" y="132491"/>
                      <a:pt x="215080" y="130483"/>
                      <a:pt x="191951" y="130604"/>
                    </a:cubicBezTo>
                    <a:lnTo>
                      <a:pt x="148113" y="134846"/>
                    </a:lnTo>
                    <a:lnTo>
                      <a:pt x="145480" y="147939"/>
                    </a:lnTo>
                    <a:cubicBezTo>
                      <a:pt x="133986" y="175222"/>
                      <a:pt x="107077" y="194366"/>
                      <a:pt x="75715" y="194366"/>
                    </a:cubicBezTo>
                    <a:cubicBezTo>
                      <a:pt x="33899" y="194366"/>
                      <a:pt x="0" y="160332"/>
                      <a:pt x="0" y="118350"/>
                    </a:cubicBezTo>
                    <a:cubicBezTo>
                      <a:pt x="0" y="76368"/>
                      <a:pt x="33899" y="42334"/>
                      <a:pt x="75715" y="42334"/>
                    </a:cubicBezTo>
                    <a:cubicBezTo>
                      <a:pt x="86169" y="42334"/>
                      <a:pt x="96128" y="44461"/>
                      <a:pt x="105187" y="48308"/>
                    </a:cubicBezTo>
                    <a:lnTo>
                      <a:pt x="110865" y="52152"/>
                    </a:lnTo>
                    <a:lnTo>
                      <a:pt x="123492" y="50389"/>
                    </a:lnTo>
                    <a:cubicBezTo>
                      <a:pt x="143868" y="50990"/>
                      <a:pt x="165812" y="53702"/>
                      <a:pt x="188361" y="58728"/>
                    </a:cubicBezTo>
                    <a:cubicBezTo>
                      <a:pt x="222184" y="66268"/>
                      <a:pt x="252564" y="77943"/>
                      <a:pt x="276846" y="91753"/>
                    </a:cubicBezTo>
                    <a:lnTo>
                      <a:pt x="298421" y="110810"/>
                    </a:lnTo>
                    <a:lnTo>
                      <a:pt x="309029" y="69083"/>
                    </a:lnTo>
                    <a:cubicBezTo>
                      <a:pt x="330650" y="28485"/>
                      <a:pt x="381266" y="0"/>
                      <a:pt x="440258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416" name="グループ化 415">
                <a:extLst>
                  <a:ext uri="{FF2B5EF4-FFF2-40B4-BE49-F238E27FC236}">
                    <a16:creationId xmlns:a16="http://schemas.microsoft.com/office/drawing/2014/main" id="{76E1176F-585A-6475-61CC-D2843A920BC2}"/>
                  </a:ext>
                </a:extLst>
              </p:cNvPr>
              <p:cNvGrpSpPr/>
              <p:nvPr/>
            </p:nvGrpSpPr>
            <p:grpSpPr>
              <a:xfrm>
                <a:off x="1116689" y="4678473"/>
                <a:ext cx="163722" cy="152679"/>
                <a:chOff x="506692" y="4935341"/>
                <a:chExt cx="184132" cy="182549"/>
              </a:xfrm>
            </p:grpSpPr>
            <p:sp>
              <p:nvSpPr>
                <p:cNvPr id="459" name="フリーフォーム: 図形 458">
                  <a:extLst>
                    <a:ext uri="{FF2B5EF4-FFF2-40B4-BE49-F238E27FC236}">
                      <a16:creationId xmlns:a16="http://schemas.microsoft.com/office/drawing/2014/main" id="{5C0E9503-A1C7-9AA6-B48C-8390EC36E495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60" name="フリーフォーム: 図形 459">
                  <a:extLst>
                    <a:ext uri="{FF2B5EF4-FFF2-40B4-BE49-F238E27FC236}">
                      <a16:creationId xmlns:a16="http://schemas.microsoft.com/office/drawing/2014/main" id="{154C9C2B-38B9-2E1B-678B-43C3DD43A252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417" name="グループ化 416">
                <a:extLst>
                  <a:ext uri="{FF2B5EF4-FFF2-40B4-BE49-F238E27FC236}">
                    <a16:creationId xmlns:a16="http://schemas.microsoft.com/office/drawing/2014/main" id="{2A31207E-FFEC-482A-1CA4-BAF35045D66A}"/>
                  </a:ext>
                </a:extLst>
              </p:cNvPr>
              <p:cNvGrpSpPr/>
              <p:nvPr/>
            </p:nvGrpSpPr>
            <p:grpSpPr>
              <a:xfrm rot="20856630">
                <a:off x="1010913" y="4675083"/>
                <a:ext cx="163722" cy="152679"/>
                <a:chOff x="506692" y="4935341"/>
                <a:chExt cx="184132" cy="182549"/>
              </a:xfrm>
            </p:grpSpPr>
            <p:sp>
              <p:nvSpPr>
                <p:cNvPr id="457" name="フリーフォーム: 図形 456">
                  <a:extLst>
                    <a:ext uri="{FF2B5EF4-FFF2-40B4-BE49-F238E27FC236}">
                      <a16:creationId xmlns:a16="http://schemas.microsoft.com/office/drawing/2014/main" id="{D482F167-6DF6-224B-56C9-E2110AFE69E2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58" name="フリーフォーム: 図形 457">
                  <a:extLst>
                    <a:ext uri="{FF2B5EF4-FFF2-40B4-BE49-F238E27FC236}">
                      <a16:creationId xmlns:a16="http://schemas.microsoft.com/office/drawing/2014/main" id="{AD6C7056-F4ED-3360-6DCD-69CD330CA7F4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418" name="グループ化 417">
                <a:extLst>
                  <a:ext uri="{FF2B5EF4-FFF2-40B4-BE49-F238E27FC236}">
                    <a16:creationId xmlns:a16="http://schemas.microsoft.com/office/drawing/2014/main" id="{A465AD4C-C25B-3B37-F740-639541E5AAD7}"/>
                  </a:ext>
                </a:extLst>
              </p:cNvPr>
              <p:cNvGrpSpPr/>
              <p:nvPr/>
            </p:nvGrpSpPr>
            <p:grpSpPr>
              <a:xfrm rot="20856630">
                <a:off x="989482" y="4772714"/>
                <a:ext cx="163722" cy="152679"/>
                <a:chOff x="506692" y="4935341"/>
                <a:chExt cx="184132" cy="182549"/>
              </a:xfrm>
            </p:grpSpPr>
            <p:sp>
              <p:nvSpPr>
                <p:cNvPr id="455" name="フリーフォーム: 図形 454">
                  <a:extLst>
                    <a:ext uri="{FF2B5EF4-FFF2-40B4-BE49-F238E27FC236}">
                      <a16:creationId xmlns:a16="http://schemas.microsoft.com/office/drawing/2014/main" id="{8F711C5A-8AC2-BE49-4CA6-D40A716CD7A8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56" name="フリーフォーム: 図形 455">
                  <a:extLst>
                    <a:ext uri="{FF2B5EF4-FFF2-40B4-BE49-F238E27FC236}">
                      <a16:creationId xmlns:a16="http://schemas.microsoft.com/office/drawing/2014/main" id="{CF2C45ED-6804-AB04-A16B-03585ACF1890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419" name="楕円 418">
                <a:extLst>
                  <a:ext uri="{FF2B5EF4-FFF2-40B4-BE49-F238E27FC236}">
                    <a16:creationId xmlns:a16="http://schemas.microsoft.com/office/drawing/2014/main" id="{0A63646C-1396-743D-2137-D5BBA0A6CA30}"/>
                  </a:ext>
                </a:extLst>
              </p:cNvPr>
              <p:cNvSpPr/>
              <p:nvPr/>
            </p:nvSpPr>
            <p:spPr>
              <a:xfrm>
                <a:off x="1905096" y="6082238"/>
                <a:ext cx="147112" cy="147112"/>
              </a:xfrm>
              <a:prstGeom prst="ellipse">
                <a:avLst/>
              </a:pr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20" name="楕円 419">
                <a:extLst>
                  <a:ext uri="{FF2B5EF4-FFF2-40B4-BE49-F238E27FC236}">
                    <a16:creationId xmlns:a16="http://schemas.microsoft.com/office/drawing/2014/main" id="{759C3E90-B6C5-A868-8B32-589C5CBB533F}"/>
                  </a:ext>
                </a:extLst>
              </p:cNvPr>
              <p:cNvSpPr/>
              <p:nvPr/>
            </p:nvSpPr>
            <p:spPr>
              <a:xfrm>
                <a:off x="2051743" y="6137423"/>
                <a:ext cx="113538" cy="113538"/>
              </a:xfrm>
              <a:prstGeom prst="ellipse">
                <a:avLst/>
              </a:pr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21" name="フリーフォーム: 図形 420">
                <a:extLst>
                  <a:ext uri="{FF2B5EF4-FFF2-40B4-BE49-F238E27FC236}">
                    <a16:creationId xmlns:a16="http://schemas.microsoft.com/office/drawing/2014/main" id="{765152D8-E0B3-38CC-78DC-2F456270DFD4}"/>
                  </a:ext>
                </a:extLst>
              </p:cNvPr>
              <p:cNvSpPr/>
              <p:nvPr/>
            </p:nvSpPr>
            <p:spPr>
              <a:xfrm>
                <a:off x="2118792" y="4721485"/>
                <a:ext cx="253028" cy="357803"/>
              </a:xfrm>
              <a:custGeom>
                <a:avLst/>
                <a:gdLst>
                  <a:gd name="connsiteX0" fmla="*/ 151914 w 253028"/>
                  <a:gd name="connsiteY0" fmla="*/ 282575 h 357803"/>
                  <a:gd name="connsiteX1" fmla="*/ 189528 w 253028"/>
                  <a:gd name="connsiteY1" fmla="*/ 320189 h 357803"/>
                  <a:gd name="connsiteX2" fmla="*/ 151914 w 253028"/>
                  <a:gd name="connsiteY2" fmla="*/ 357803 h 357803"/>
                  <a:gd name="connsiteX3" fmla="*/ 114300 w 253028"/>
                  <a:gd name="connsiteY3" fmla="*/ 320189 h 357803"/>
                  <a:gd name="connsiteX4" fmla="*/ 151914 w 253028"/>
                  <a:gd name="connsiteY4" fmla="*/ 282575 h 357803"/>
                  <a:gd name="connsiteX5" fmla="*/ 104289 w 253028"/>
                  <a:gd name="connsiteY5" fmla="*/ 225425 h 357803"/>
                  <a:gd name="connsiteX6" fmla="*/ 141903 w 253028"/>
                  <a:gd name="connsiteY6" fmla="*/ 263039 h 357803"/>
                  <a:gd name="connsiteX7" fmla="*/ 104289 w 253028"/>
                  <a:gd name="connsiteY7" fmla="*/ 300653 h 357803"/>
                  <a:gd name="connsiteX8" fmla="*/ 100213 w 253028"/>
                  <a:gd name="connsiteY8" fmla="*/ 298965 h 357803"/>
                  <a:gd name="connsiteX9" fmla="*/ 89611 w 253028"/>
                  <a:gd name="connsiteY9" fmla="*/ 324561 h 357803"/>
                  <a:gd name="connsiteX10" fmla="*/ 63014 w 253028"/>
                  <a:gd name="connsiteY10" fmla="*/ 335578 h 357803"/>
                  <a:gd name="connsiteX11" fmla="*/ 25400 w 253028"/>
                  <a:gd name="connsiteY11" fmla="*/ 297964 h 357803"/>
                  <a:gd name="connsiteX12" fmla="*/ 63014 w 253028"/>
                  <a:gd name="connsiteY12" fmla="*/ 260350 h 357803"/>
                  <a:gd name="connsiteX13" fmla="*/ 67089 w 253028"/>
                  <a:gd name="connsiteY13" fmla="*/ 262038 h 357803"/>
                  <a:gd name="connsiteX14" fmla="*/ 77692 w 253028"/>
                  <a:gd name="connsiteY14" fmla="*/ 236442 h 357803"/>
                  <a:gd name="connsiteX15" fmla="*/ 104289 w 253028"/>
                  <a:gd name="connsiteY15" fmla="*/ 225425 h 357803"/>
                  <a:gd name="connsiteX16" fmla="*/ 215414 w 253028"/>
                  <a:gd name="connsiteY16" fmla="*/ 193675 h 357803"/>
                  <a:gd name="connsiteX17" fmla="*/ 253028 w 253028"/>
                  <a:gd name="connsiteY17" fmla="*/ 231289 h 357803"/>
                  <a:gd name="connsiteX18" fmla="*/ 215414 w 253028"/>
                  <a:gd name="connsiteY18" fmla="*/ 268903 h 357803"/>
                  <a:gd name="connsiteX19" fmla="*/ 177800 w 253028"/>
                  <a:gd name="connsiteY19" fmla="*/ 231289 h 357803"/>
                  <a:gd name="connsiteX20" fmla="*/ 215414 w 253028"/>
                  <a:gd name="connsiteY20" fmla="*/ 193675 h 357803"/>
                  <a:gd name="connsiteX21" fmla="*/ 37614 w 253028"/>
                  <a:gd name="connsiteY21" fmla="*/ 174625 h 357803"/>
                  <a:gd name="connsiteX22" fmla="*/ 75228 w 253028"/>
                  <a:gd name="connsiteY22" fmla="*/ 212239 h 357803"/>
                  <a:gd name="connsiteX23" fmla="*/ 37614 w 253028"/>
                  <a:gd name="connsiteY23" fmla="*/ 249853 h 357803"/>
                  <a:gd name="connsiteX24" fmla="*/ 0 w 253028"/>
                  <a:gd name="connsiteY24" fmla="*/ 212239 h 357803"/>
                  <a:gd name="connsiteX25" fmla="*/ 37614 w 253028"/>
                  <a:gd name="connsiteY25" fmla="*/ 174625 h 357803"/>
                  <a:gd name="connsiteX26" fmla="*/ 151914 w 253028"/>
                  <a:gd name="connsiteY26" fmla="*/ 149225 h 357803"/>
                  <a:gd name="connsiteX27" fmla="*/ 189528 w 253028"/>
                  <a:gd name="connsiteY27" fmla="*/ 186839 h 357803"/>
                  <a:gd name="connsiteX28" fmla="*/ 151914 w 253028"/>
                  <a:gd name="connsiteY28" fmla="*/ 224453 h 357803"/>
                  <a:gd name="connsiteX29" fmla="*/ 114300 w 253028"/>
                  <a:gd name="connsiteY29" fmla="*/ 186839 h 357803"/>
                  <a:gd name="connsiteX30" fmla="*/ 151914 w 253028"/>
                  <a:gd name="connsiteY30" fmla="*/ 149225 h 357803"/>
                  <a:gd name="connsiteX31" fmla="*/ 136039 w 253028"/>
                  <a:gd name="connsiteY31" fmla="*/ 0 h 357803"/>
                  <a:gd name="connsiteX32" fmla="*/ 173653 w 253028"/>
                  <a:gd name="connsiteY32" fmla="*/ 37614 h 357803"/>
                  <a:gd name="connsiteX33" fmla="*/ 136039 w 253028"/>
                  <a:gd name="connsiteY33" fmla="*/ 75228 h 357803"/>
                  <a:gd name="connsiteX34" fmla="*/ 98425 w 253028"/>
                  <a:gd name="connsiteY34" fmla="*/ 37614 h 357803"/>
                  <a:gd name="connsiteX35" fmla="*/ 136039 w 253028"/>
                  <a:gd name="connsiteY35" fmla="*/ 0 h 3578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253028" h="357803">
                    <a:moveTo>
                      <a:pt x="151914" y="282575"/>
                    </a:moveTo>
                    <a:cubicBezTo>
                      <a:pt x="172688" y="282575"/>
                      <a:pt x="189528" y="299415"/>
                      <a:pt x="189528" y="320189"/>
                    </a:cubicBezTo>
                    <a:cubicBezTo>
                      <a:pt x="189528" y="340963"/>
                      <a:pt x="172688" y="357803"/>
                      <a:pt x="151914" y="357803"/>
                    </a:cubicBezTo>
                    <a:cubicBezTo>
                      <a:pt x="131140" y="357803"/>
                      <a:pt x="114300" y="340963"/>
                      <a:pt x="114300" y="320189"/>
                    </a:cubicBezTo>
                    <a:cubicBezTo>
                      <a:pt x="114300" y="299415"/>
                      <a:pt x="131140" y="282575"/>
                      <a:pt x="151914" y="282575"/>
                    </a:cubicBezTo>
                    <a:close/>
                    <a:moveTo>
                      <a:pt x="104289" y="225425"/>
                    </a:moveTo>
                    <a:cubicBezTo>
                      <a:pt x="125063" y="225425"/>
                      <a:pt x="141903" y="242265"/>
                      <a:pt x="141903" y="263039"/>
                    </a:cubicBezTo>
                    <a:cubicBezTo>
                      <a:pt x="141903" y="283813"/>
                      <a:pt x="125063" y="300653"/>
                      <a:pt x="104289" y="300653"/>
                    </a:cubicBezTo>
                    <a:lnTo>
                      <a:pt x="100213" y="298965"/>
                    </a:lnTo>
                    <a:lnTo>
                      <a:pt x="89611" y="324561"/>
                    </a:lnTo>
                    <a:cubicBezTo>
                      <a:pt x="82804" y="331368"/>
                      <a:pt x="73401" y="335578"/>
                      <a:pt x="63014" y="335578"/>
                    </a:cubicBezTo>
                    <a:cubicBezTo>
                      <a:pt x="42240" y="335578"/>
                      <a:pt x="25400" y="318738"/>
                      <a:pt x="25400" y="297964"/>
                    </a:cubicBezTo>
                    <a:cubicBezTo>
                      <a:pt x="25400" y="277190"/>
                      <a:pt x="42240" y="260350"/>
                      <a:pt x="63014" y="260350"/>
                    </a:cubicBezTo>
                    <a:lnTo>
                      <a:pt x="67089" y="262038"/>
                    </a:lnTo>
                    <a:lnTo>
                      <a:pt x="77692" y="236442"/>
                    </a:lnTo>
                    <a:cubicBezTo>
                      <a:pt x="84498" y="229635"/>
                      <a:pt x="93902" y="225425"/>
                      <a:pt x="104289" y="225425"/>
                    </a:cubicBezTo>
                    <a:close/>
                    <a:moveTo>
                      <a:pt x="215414" y="193675"/>
                    </a:moveTo>
                    <a:cubicBezTo>
                      <a:pt x="236188" y="193675"/>
                      <a:pt x="253028" y="210515"/>
                      <a:pt x="253028" y="231289"/>
                    </a:cubicBezTo>
                    <a:cubicBezTo>
                      <a:pt x="253028" y="252063"/>
                      <a:pt x="236188" y="268903"/>
                      <a:pt x="215414" y="268903"/>
                    </a:cubicBezTo>
                    <a:cubicBezTo>
                      <a:pt x="194640" y="268903"/>
                      <a:pt x="177800" y="252063"/>
                      <a:pt x="177800" y="231289"/>
                    </a:cubicBezTo>
                    <a:cubicBezTo>
                      <a:pt x="177800" y="210515"/>
                      <a:pt x="194640" y="193675"/>
                      <a:pt x="215414" y="193675"/>
                    </a:cubicBezTo>
                    <a:close/>
                    <a:moveTo>
                      <a:pt x="37614" y="174625"/>
                    </a:moveTo>
                    <a:cubicBezTo>
                      <a:pt x="58388" y="174625"/>
                      <a:pt x="75228" y="191465"/>
                      <a:pt x="75228" y="212239"/>
                    </a:cubicBezTo>
                    <a:cubicBezTo>
                      <a:pt x="75228" y="233013"/>
                      <a:pt x="58388" y="249853"/>
                      <a:pt x="37614" y="249853"/>
                    </a:cubicBezTo>
                    <a:cubicBezTo>
                      <a:pt x="16840" y="249853"/>
                      <a:pt x="0" y="233013"/>
                      <a:pt x="0" y="212239"/>
                    </a:cubicBezTo>
                    <a:cubicBezTo>
                      <a:pt x="0" y="191465"/>
                      <a:pt x="16840" y="174625"/>
                      <a:pt x="37614" y="174625"/>
                    </a:cubicBezTo>
                    <a:close/>
                    <a:moveTo>
                      <a:pt x="151914" y="149225"/>
                    </a:moveTo>
                    <a:cubicBezTo>
                      <a:pt x="172688" y="149225"/>
                      <a:pt x="189528" y="166065"/>
                      <a:pt x="189528" y="186839"/>
                    </a:cubicBezTo>
                    <a:cubicBezTo>
                      <a:pt x="189528" y="207613"/>
                      <a:pt x="172688" y="224453"/>
                      <a:pt x="151914" y="224453"/>
                    </a:cubicBezTo>
                    <a:cubicBezTo>
                      <a:pt x="131140" y="224453"/>
                      <a:pt x="114300" y="207613"/>
                      <a:pt x="114300" y="186839"/>
                    </a:cubicBezTo>
                    <a:cubicBezTo>
                      <a:pt x="114300" y="166065"/>
                      <a:pt x="131140" y="149225"/>
                      <a:pt x="151914" y="149225"/>
                    </a:cubicBezTo>
                    <a:close/>
                    <a:moveTo>
                      <a:pt x="136039" y="0"/>
                    </a:moveTo>
                    <a:cubicBezTo>
                      <a:pt x="156813" y="0"/>
                      <a:pt x="173653" y="16840"/>
                      <a:pt x="173653" y="37614"/>
                    </a:cubicBezTo>
                    <a:cubicBezTo>
                      <a:pt x="173653" y="58388"/>
                      <a:pt x="156813" y="75228"/>
                      <a:pt x="136039" y="75228"/>
                    </a:cubicBezTo>
                    <a:cubicBezTo>
                      <a:pt x="115265" y="75228"/>
                      <a:pt x="98425" y="58388"/>
                      <a:pt x="98425" y="37614"/>
                    </a:cubicBezTo>
                    <a:cubicBezTo>
                      <a:pt x="98425" y="16840"/>
                      <a:pt x="115265" y="0"/>
                      <a:pt x="136039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422" name="グループ化 421">
                <a:extLst>
                  <a:ext uri="{FF2B5EF4-FFF2-40B4-BE49-F238E27FC236}">
                    <a16:creationId xmlns:a16="http://schemas.microsoft.com/office/drawing/2014/main" id="{5EF50CFC-D1C2-119A-66C3-24CA1F24435D}"/>
                  </a:ext>
                </a:extLst>
              </p:cNvPr>
              <p:cNvGrpSpPr/>
              <p:nvPr/>
            </p:nvGrpSpPr>
            <p:grpSpPr>
              <a:xfrm>
                <a:off x="3212304" y="4616941"/>
                <a:ext cx="1376365" cy="1369523"/>
                <a:chOff x="3212304" y="4616941"/>
                <a:chExt cx="1376365" cy="1369523"/>
              </a:xfrm>
            </p:grpSpPr>
            <p:sp>
              <p:nvSpPr>
                <p:cNvPr id="427" name="フリーフォーム: 図形 426">
                  <a:extLst>
                    <a:ext uri="{FF2B5EF4-FFF2-40B4-BE49-F238E27FC236}">
                      <a16:creationId xmlns:a16="http://schemas.microsoft.com/office/drawing/2014/main" id="{48313268-2E1D-2EFA-A155-FB2DF9B15E6E}"/>
                    </a:ext>
                  </a:extLst>
                </p:cNvPr>
                <p:cNvSpPr/>
                <p:nvPr/>
              </p:nvSpPr>
              <p:spPr>
                <a:xfrm>
                  <a:off x="3538538" y="4616941"/>
                  <a:ext cx="719137" cy="690705"/>
                </a:xfrm>
                <a:custGeom>
                  <a:avLst/>
                  <a:gdLst>
                    <a:gd name="connsiteX0" fmla="*/ 282212 w 719137"/>
                    <a:gd name="connsiteY0" fmla="*/ 0 h 690705"/>
                    <a:gd name="connsiteX1" fmla="*/ 308880 w 719137"/>
                    <a:gd name="connsiteY1" fmla="*/ 0 h 690705"/>
                    <a:gd name="connsiteX2" fmla="*/ 349116 w 719137"/>
                    <a:gd name="connsiteY2" fmla="*/ 8124 h 690705"/>
                    <a:gd name="connsiteX3" fmla="*/ 361031 w 719137"/>
                    <a:gd name="connsiteY3" fmla="*/ 16157 h 690705"/>
                    <a:gd name="connsiteX4" fmla="*/ 372945 w 719137"/>
                    <a:gd name="connsiteY4" fmla="*/ 8124 h 690705"/>
                    <a:gd name="connsiteX5" fmla="*/ 413181 w 719137"/>
                    <a:gd name="connsiteY5" fmla="*/ 0 h 690705"/>
                    <a:gd name="connsiteX6" fmla="*/ 439849 w 719137"/>
                    <a:gd name="connsiteY6" fmla="*/ 0 h 690705"/>
                    <a:gd name="connsiteX7" fmla="*/ 480085 w 719137"/>
                    <a:gd name="connsiteY7" fmla="*/ 8124 h 690705"/>
                    <a:gd name="connsiteX8" fmla="*/ 509684 w 719137"/>
                    <a:gd name="connsiteY8" fmla="*/ 28080 h 690705"/>
                    <a:gd name="connsiteX9" fmla="*/ 534713 w 719137"/>
                    <a:gd name="connsiteY9" fmla="*/ 30603 h 690705"/>
                    <a:gd name="connsiteX10" fmla="*/ 719137 w 719137"/>
                    <a:gd name="connsiteY10" fmla="*/ 256883 h 690705"/>
                    <a:gd name="connsiteX11" fmla="*/ 719137 w 719137"/>
                    <a:gd name="connsiteY11" fmla="*/ 322423 h 690705"/>
                    <a:gd name="connsiteX12" fmla="*/ 719137 w 719137"/>
                    <a:gd name="connsiteY12" fmla="*/ 397953 h 690705"/>
                    <a:gd name="connsiteX13" fmla="*/ 719137 w 719137"/>
                    <a:gd name="connsiteY13" fmla="*/ 438300 h 690705"/>
                    <a:gd name="connsiteX14" fmla="*/ 578069 w 719137"/>
                    <a:gd name="connsiteY14" fmla="*/ 651122 h 690705"/>
                    <a:gd name="connsiteX15" fmla="*/ 561271 w 719137"/>
                    <a:gd name="connsiteY15" fmla="*/ 656337 h 690705"/>
                    <a:gd name="connsiteX16" fmla="*/ 540337 w 719137"/>
                    <a:gd name="connsiteY16" fmla="*/ 667699 h 690705"/>
                    <a:gd name="connsiteX17" fmla="*/ 426385 w 719137"/>
                    <a:gd name="connsiteY17" fmla="*/ 690705 h 690705"/>
                    <a:gd name="connsiteX18" fmla="*/ 292752 w 719137"/>
                    <a:gd name="connsiteY18" fmla="*/ 690705 h 690705"/>
                    <a:gd name="connsiteX19" fmla="*/ 0 w 719137"/>
                    <a:gd name="connsiteY19" fmla="*/ 397953 h 690705"/>
                    <a:gd name="connsiteX20" fmla="*/ 0 w 719137"/>
                    <a:gd name="connsiteY20" fmla="*/ 322423 h 690705"/>
                    <a:gd name="connsiteX21" fmla="*/ 178800 w 719137"/>
                    <a:gd name="connsiteY21" fmla="*/ 52677 h 690705"/>
                    <a:gd name="connsiteX22" fmla="*/ 198043 w 719137"/>
                    <a:gd name="connsiteY22" fmla="*/ 46704 h 690705"/>
                    <a:gd name="connsiteX23" fmla="*/ 209119 w 719137"/>
                    <a:gd name="connsiteY23" fmla="*/ 30276 h 690705"/>
                    <a:gd name="connsiteX24" fmla="*/ 282212 w 719137"/>
                    <a:gd name="connsiteY24" fmla="*/ 0 h 6907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719137" h="690705">
                      <a:moveTo>
                        <a:pt x="282212" y="0"/>
                      </a:moveTo>
                      <a:lnTo>
                        <a:pt x="308880" y="0"/>
                      </a:lnTo>
                      <a:cubicBezTo>
                        <a:pt x="323152" y="0"/>
                        <a:pt x="336749" y="2893"/>
                        <a:pt x="349116" y="8124"/>
                      </a:cubicBezTo>
                      <a:lnTo>
                        <a:pt x="361031" y="16157"/>
                      </a:lnTo>
                      <a:lnTo>
                        <a:pt x="372945" y="8124"/>
                      </a:lnTo>
                      <a:cubicBezTo>
                        <a:pt x="385312" y="2893"/>
                        <a:pt x="398909" y="0"/>
                        <a:pt x="413181" y="0"/>
                      </a:cubicBezTo>
                      <a:lnTo>
                        <a:pt x="439849" y="0"/>
                      </a:lnTo>
                      <a:cubicBezTo>
                        <a:pt x="454121" y="0"/>
                        <a:pt x="467718" y="2893"/>
                        <a:pt x="480085" y="8124"/>
                      </a:cubicBezTo>
                      <a:lnTo>
                        <a:pt x="509684" y="28080"/>
                      </a:lnTo>
                      <a:lnTo>
                        <a:pt x="534713" y="30603"/>
                      </a:lnTo>
                      <a:cubicBezTo>
                        <a:pt x="639964" y="52140"/>
                        <a:pt x="719137" y="145266"/>
                        <a:pt x="719137" y="256883"/>
                      </a:cubicBezTo>
                      <a:lnTo>
                        <a:pt x="719137" y="322423"/>
                      </a:lnTo>
                      <a:lnTo>
                        <a:pt x="719137" y="397953"/>
                      </a:lnTo>
                      <a:lnTo>
                        <a:pt x="719137" y="438300"/>
                      </a:lnTo>
                      <a:cubicBezTo>
                        <a:pt x="719137" y="533972"/>
                        <a:pt x="660969" y="616059"/>
                        <a:pt x="578069" y="651122"/>
                      </a:cubicBezTo>
                      <a:lnTo>
                        <a:pt x="561271" y="656337"/>
                      </a:lnTo>
                      <a:lnTo>
                        <a:pt x="540337" y="667699"/>
                      </a:lnTo>
                      <a:cubicBezTo>
                        <a:pt x="505313" y="682513"/>
                        <a:pt x="466806" y="690705"/>
                        <a:pt x="426385" y="690705"/>
                      </a:cubicBezTo>
                      <a:lnTo>
                        <a:pt x="292752" y="690705"/>
                      </a:lnTo>
                      <a:cubicBezTo>
                        <a:pt x="131070" y="690705"/>
                        <a:pt x="0" y="559635"/>
                        <a:pt x="0" y="397953"/>
                      </a:cubicBezTo>
                      <a:lnTo>
                        <a:pt x="0" y="322423"/>
                      </a:lnTo>
                      <a:cubicBezTo>
                        <a:pt x="0" y="201162"/>
                        <a:pt x="73727" y="97120"/>
                        <a:pt x="178800" y="52677"/>
                      </a:cubicBezTo>
                      <a:lnTo>
                        <a:pt x="198043" y="46704"/>
                      </a:lnTo>
                      <a:lnTo>
                        <a:pt x="209119" y="30276"/>
                      </a:lnTo>
                      <a:cubicBezTo>
                        <a:pt x="227825" y="11570"/>
                        <a:pt x="253667" y="0"/>
                        <a:pt x="282212" y="0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28" name="台形 427">
                  <a:extLst>
                    <a:ext uri="{FF2B5EF4-FFF2-40B4-BE49-F238E27FC236}">
                      <a16:creationId xmlns:a16="http://schemas.microsoft.com/office/drawing/2014/main" id="{213ECA3B-7FC7-1E74-DC2C-F2BD5991348F}"/>
                    </a:ext>
                  </a:extLst>
                </p:cNvPr>
                <p:cNvSpPr/>
                <p:nvPr/>
              </p:nvSpPr>
              <p:spPr>
                <a:xfrm>
                  <a:off x="3590634" y="5284741"/>
                  <a:ext cx="575114" cy="484807"/>
                </a:xfrm>
                <a:prstGeom prst="trapezoid">
                  <a:avLst>
                    <a:gd name="adj" fmla="val 12583"/>
                  </a:avLst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29" name="フリーフォーム: 図形 428">
                  <a:extLst>
                    <a:ext uri="{FF2B5EF4-FFF2-40B4-BE49-F238E27FC236}">
                      <a16:creationId xmlns:a16="http://schemas.microsoft.com/office/drawing/2014/main" id="{92B15E76-5801-3ADE-B383-77B9A3F68F48}"/>
                    </a:ext>
                  </a:extLst>
                </p:cNvPr>
                <p:cNvSpPr/>
                <p:nvPr/>
              </p:nvSpPr>
              <p:spPr>
                <a:xfrm>
                  <a:off x="3807619" y="5622131"/>
                  <a:ext cx="781050" cy="361950"/>
                </a:xfrm>
                <a:custGeom>
                  <a:avLst/>
                  <a:gdLst>
                    <a:gd name="connsiteX0" fmla="*/ 0 w 781050"/>
                    <a:gd name="connsiteY0" fmla="*/ 361950 h 361950"/>
                    <a:gd name="connsiteX1" fmla="*/ 552450 w 781050"/>
                    <a:gd name="connsiteY1" fmla="*/ 361950 h 361950"/>
                    <a:gd name="connsiteX2" fmla="*/ 781050 w 781050"/>
                    <a:gd name="connsiteY2" fmla="*/ 126207 h 361950"/>
                    <a:gd name="connsiteX3" fmla="*/ 488156 w 781050"/>
                    <a:gd name="connsiteY3" fmla="*/ 0 h 361950"/>
                    <a:gd name="connsiteX4" fmla="*/ 216694 w 781050"/>
                    <a:gd name="connsiteY4" fmla="*/ 126207 h 361950"/>
                    <a:gd name="connsiteX5" fmla="*/ 0 w 781050"/>
                    <a:gd name="connsiteY5" fmla="*/ 361950 h 361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81050" h="361950">
                      <a:moveTo>
                        <a:pt x="0" y="361950"/>
                      </a:moveTo>
                      <a:lnTo>
                        <a:pt x="552450" y="361950"/>
                      </a:lnTo>
                      <a:lnTo>
                        <a:pt x="781050" y="126207"/>
                      </a:lnTo>
                      <a:lnTo>
                        <a:pt x="488156" y="0"/>
                      </a:lnTo>
                      <a:lnTo>
                        <a:pt x="216694" y="126207"/>
                      </a:lnTo>
                      <a:lnTo>
                        <a:pt x="0" y="36195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30" name="フリーフォーム: 図形 429">
                  <a:extLst>
                    <a:ext uri="{FF2B5EF4-FFF2-40B4-BE49-F238E27FC236}">
                      <a16:creationId xmlns:a16="http://schemas.microsoft.com/office/drawing/2014/main" id="{5A2B4924-A914-EF9B-AC9E-218FDE47E7E7}"/>
                    </a:ext>
                  </a:extLst>
                </p:cNvPr>
                <p:cNvSpPr/>
                <p:nvPr/>
              </p:nvSpPr>
              <p:spPr>
                <a:xfrm>
                  <a:off x="3324225" y="5681663"/>
                  <a:ext cx="245269" cy="304800"/>
                </a:xfrm>
                <a:custGeom>
                  <a:avLst/>
                  <a:gdLst>
                    <a:gd name="connsiteX0" fmla="*/ 245269 w 245269"/>
                    <a:gd name="connsiteY0" fmla="*/ 304800 h 304800"/>
                    <a:gd name="connsiteX1" fmla="*/ 126206 w 245269"/>
                    <a:gd name="connsiteY1" fmla="*/ 304800 h 304800"/>
                    <a:gd name="connsiteX2" fmla="*/ 0 w 245269"/>
                    <a:gd name="connsiteY2" fmla="*/ 190500 h 304800"/>
                    <a:gd name="connsiteX3" fmla="*/ 119063 w 245269"/>
                    <a:gd name="connsiteY3" fmla="*/ 0 h 304800"/>
                    <a:gd name="connsiteX4" fmla="*/ 192881 w 245269"/>
                    <a:gd name="connsiteY4" fmla="*/ 26193 h 304800"/>
                    <a:gd name="connsiteX5" fmla="*/ 245269 w 245269"/>
                    <a:gd name="connsiteY5" fmla="*/ 304800 h 3048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45269" h="304800">
                      <a:moveTo>
                        <a:pt x="245269" y="304800"/>
                      </a:moveTo>
                      <a:lnTo>
                        <a:pt x="126206" y="304800"/>
                      </a:lnTo>
                      <a:lnTo>
                        <a:pt x="0" y="190500"/>
                      </a:lnTo>
                      <a:lnTo>
                        <a:pt x="119063" y="0"/>
                      </a:lnTo>
                      <a:lnTo>
                        <a:pt x="192881" y="26193"/>
                      </a:lnTo>
                      <a:lnTo>
                        <a:pt x="245269" y="30480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31" name="台形 430">
                  <a:extLst>
                    <a:ext uri="{FF2B5EF4-FFF2-40B4-BE49-F238E27FC236}">
                      <a16:creationId xmlns:a16="http://schemas.microsoft.com/office/drawing/2014/main" id="{1683B289-F801-400C-5F4E-3A8A463FBB69}"/>
                    </a:ext>
                  </a:extLst>
                </p:cNvPr>
                <p:cNvSpPr/>
                <p:nvPr/>
              </p:nvSpPr>
              <p:spPr>
                <a:xfrm rot="10800000">
                  <a:off x="3595695" y="5695949"/>
                  <a:ext cx="315644" cy="277968"/>
                </a:xfrm>
                <a:prstGeom prst="trapezoid">
                  <a:avLst>
                    <a:gd name="adj" fmla="val 39803"/>
                  </a:avLst>
                </a:pr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32" name="楕円 431">
                  <a:extLst>
                    <a:ext uri="{FF2B5EF4-FFF2-40B4-BE49-F238E27FC236}">
                      <a16:creationId xmlns:a16="http://schemas.microsoft.com/office/drawing/2014/main" id="{F57A48A0-0CA2-D204-659F-FBF477D908DB}"/>
                    </a:ext>
                  </a:extLst>
                </p:cNvPr>
                <p:cNvSpPr/>
                <p:nvPr/>
              </p:nvSpPr>
              <p:spPr>
                <a:xfrm>
                  <a:off x="3504198" y="5074740"/>
                  <a:ext cx="106178" cy="123529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33" name="フリーフォーム: 図形 432">
                  <a:extLst>
                    <a:ext uri="{FF2B5EF4-FFF2-40B4-BE49-F238E27FC236}">
                      <a16:creationId xmlns:a16="http://schemas.microsoft.com/office/drawing/2014/main" id="{A454D0EA-3DF7-CDA8-D76F-116902A610A9}"/>
                    </a:ext>
                  </a:extLst>
                </p:cNvPr>
                <p:cNvSpPr/>
                <p:nvPr/>
              </p:nvSpPr>
              <p:spPr>
                <a:xfrm>
                  <a:off x="3212304" y="4646612"/>
                  <a:ext cx="284778" cy="664450"/>
                </a:xfrm>
                <a:custGeom>
                  <a:avLst/>
                  <a:gdLst>
                    <a:gd name="connsiteX0" fmla="*/ 172827 w 284778"/>
                    <a:gd name="connsiteY0" fmla="*/ 589222 h 664450"/>
                    <a:gd name="connsiteX1" fmla="*/ 210441 w 284778"/>
                    <a:gd name="connsiteY1" fmla="*/ 626836 h 664450"/>
                    <a:gd name="connsiteX2" fmla="*/ 172827 w 284778"/>
                    <a:gd name="connsiteY2" fmla="*/ 664450 h 664450"/>
                    <a:gd name="connsiteX3" fmla="*/ 135213 w 284778"/>
                    <a:gd name="connsiteY3" fmla="*/ 626836 h 664450"/>
                    <a:gd name="connsiteX4" fmla="*/ 172827 w 284778"/>
                    <a:gd name="connsiteY4" fmla="*/ 589222 h 664450"/>
                    <a:gd name="connsiteX5" fmla="*/ 198227 w 284778"/>
                    <a:gd name="connsiteY5" fmla="*/ 455872 h 664450"/>
                    <a:gd name="connsiteX6" fmla="*/ 235841 w 284778"/>
                    <a:gd name="connsiteY6" fmla="*/ 493486 h 664450"/>
                    <a:gd name="connsiteX7" fmla="*/ 232980 w 284778"/>
                    <a:gd name="connsiteY7" fmla="*/ 500393 h 664450"/>
                    <a:gd name="connsiteX8" fmla="*/ 233152 w 284778"/>
                    <a:gd name="connsiteY8" fmla="*/ 500322 h 664450"/>
                    <a:gd name="connsiteX9" fmla="*/ 270766 w 284778"/>
                    <a:gd name="connsiteY9" fmla="*/ 537936 h 664450"/>
                    <a:gd name="connsiteX10" fmla="*/ 233152 w 284778"/>
                    <a:gd name="connsiteY10" fmla="*/ 575550 h 664450"/>
                    <a:gd name="connsiteX11" fmla="*/ 195538 w 284778"/>
                    <a:gd name="connsiteY11" fmla="*/ 537936 h 664450"/>
                    <a:gd name="connsiteX12" fmla="*/ 198399 w 284778"/>
                    <a:gd name="connsiteY12" fmla="*/ 531028 h 664450"/>
                    <a:gd name="connsiteX13" fmla="*/ 198227 w 284778"/>
                    <a:gd name="connsiteY13" fmla="*/ 531100 h 664450"/>
                    <a:gd name="connsiteX14" fmla="*/ 191977 w 284778"/>
                    <a:gd name="connsiteY14" fmla="*/ 528511 h 664450"/>
                    <a:gd name="connsiteX15" fmla="*/ 194566 w 284778"/>
                    <a:gd name="connsiteY15" fmla="*/ 534761 h 664450"/>
                    <a:gd name="connsiteX16" fmla="*/ 156952 w 284778"/>
                    <a:gd name="connsiteY16" fmla="*/ 572375 h 664450"/>
                    <a:gd name="connsiteX17" fmla="*/ 119338 w 284778"/>
                    <a:gd name="connsiteY17" fmla="*/ 534761 h 664450"/>
                    <a:gd name="connsiteX18" fmla="*/ 156952 w 284778"/>
                    <a:gd name="connsiteY18" fmla="*/ 497147 h 664450"/>
                    <a:gd name="connsiteX19" fmla="*/ 163202 w 284778"/>
                    <a:gd name="connsiteY19" fmla="*/ 499735 h 664450"/>
                    <a:gd name="connsiteX20" fmla="*/ 160613 w 284778"/>
                    <a:gd name="connsiteY20" fmla="*/ 493486 h 664450"/>
                    <a:gd name="connsiteX21" fmla="*/ 198227 w 284778"/>
                    <a:gd name="connsiteY21" fmla="*/ 455872 h 664450"/>
                    <a:gd name="connsiteX22" fmla="*/ 126514 w 284778"/>
                    <a:gd name="connsiteY22" fmla="*/ 368300 h 664450"/>
                    <a:gd name="connsiteX23" fmla="*/ 164128 w 284778"/>
                    <a:gd name="connsiteY23" fmla="*/ 405914 h 664450"/>
                    <a:gd name="connsiteX24" fmla="*/ 126514 w 284778"/>
                    <a:gd name="connsiteY24" fmla="*/ 443528 h 664450"/>
                    <a:gd name="connsiteX25" fmla="*/ 88900 w 284778"/>
                    <a:gd name="connsiteY25" fmla="*/ 405914 h 664450"/>
                    <a:gd name="connsiteX26" fmla="*/ 126514 w 284778"/>
                    <a:gd name="connsiteY26" fmla="*/ 368300 h 664450"/>
                    <a:gd name="connsiteX27" fmla="*/ 247164 w 284778"/>
                    <a:gd name="connsiteY27" fmla="*/ 361950 h 664450"/>
                    <a:gd name="connsiteX28" fmla="*/ 284778 w 284778"/>
                    <a:gd name="connsiteY28" fmla="*/ 399564 h 664450"/>
                    <a:gd name="connsiteX29" fmla="*/ 247164 w 284778"/>
                    <a:gd name="connsiteY29" fmla="*/ 437178 h 664450"/>
                    <a:gd name="connsiteX30" fmla="*/ 209550 w 284778"/>
                    <a:gd name="connsiteY30" fmla="*/ 399564 h 664450"/>
                    <a:gd name="connsiteX31" fmla="*/ 247164 w 284778"/>
                    <a:gd name="connsiteY31" fmla="*/ 361950 h 664450"/>
                    <a:gd name="connsiteX32" fmla="*/ 145564 w 284778"/>
                    <a:gd name="connsiteY32" fmla="*/ 269875 h 664450"/>
                    <a:gd name="connsiteX33" fmla="*/ 183178 w 284778"/>
                    <a:gd name="connsiteY33" fmla="*/ 307489 h 664450"/>
                    <a:gd name="connsiteX34" fmla="*/ 145564 w 284778"/>
                    <a:gd name="connsiteY34" fmla="*/ 345103 h 664450"/>
                    <a:gd name="connsiteX35" fmla="*/ 107950 w 284778"/>
                    <a:gd name="connsiteY35" fmla="*/ 307489 h 664450"/>
                    <a:gd name="connsiteX36" fmla="*/ 145564 w 284778"/>
                    <a:gd name="connsiteY36" fmla="*/ 269875 h 664450"/>
                    <a:gd name="connsiteX37" fmla="*/ 228114 w 284778"/>
                    <a:gd name="connsiteY37" fmla="*/ 168275 h 664450"/>
                    <a:gd name="connsiteX38" fmla="*/ 265728 w 284778"/>
                    <a:gd name="connsiteY38" fmla="*/ 205889 h 664450"/>
                    <a:gd name="connsiteX39" fmla="*/ 228114 w 284778"/>
                    <a:gd name="connsiteY39" fmla="*/ 243503 h 664450"/>
                    <a:gd name="connsiteX40" fmla="*/ 190500 w 284778"/>
                    <a:gd name="connsiteY40" fmla="*/ 205889 h 664450"/>
                    <a:gd name="connsiteX41" fmla="*/ 228114 w 284778"/>
                    <a:gd name="connsiteY41" fmla="*/ 168275 h 664450"/>
                    <a:gd name="connsiteX42" fmla="*/ 126514 w 284778"/>
                    <a:gd name="connsiteY42" fmla="*/ 92075 h 664450"/>
                    <a:gd name="connsiteX43" fmla="*/ 164128 w 284778"/>
                    <a:gd name="connsiteY43" fmla="*/ 129689 h 664450"/>
                    <a:gd name="connsiteX44" fmla="*/ 153111 w 284778"/>
                    <a:gd name="connsiteY44" fmla="*/ 156286 h 664450"/>
                    <a:gd name="connsiteX45" fmla="*/ 140671 w 284778"/>
                    <a:gd name="connsiteY45" fmla="*/ 161439 h 664450"/>
                    <a:gd name="connsiteX46" fmla="*/ 153111 w 284778"/>
                    <a:gd name="connsiteY46" fmla="*/ 166592 h 664450"/>
                    <a:gd name="connsiteX47" fmla="*/ 164128 w 284778"/>
                    <a:gd name="connsiteY47" fmla="*/ 193189 h 664450"/>
                    <a:gd name="connsiteX48" fmla="*/ 126514 w 284778"/>
                    <a:gd name="connsiteY48" fmla="*/ 230803 h 664450"/>
                    <a:gd name="connsiteX49" fmla="*/ 99917 w 284778"/>
                    <a:gd name="connsiteY49" fmla="*/ 219786 h 664450"/>
                    <a:gd name="connsiteX50" fmla="*/ 90819 w 284778"/>
                    <a:gd name="connsiteY50" fmla="*/ 197821 h 664450"/>
                    <a:gd name="connsiteX51" fmla="*/ 89611 w 284778"/>
                    <a:gd name="connsiteY51" fmla="*/ 200736 h 664450"/>
                    <a:gd name="connsiteX52" fmla="*/ 63014 w 284778"/>
                    <a:gd name="connsiteY52" fmla="*/ 211753 h 664450"/>
                    <a:gd name="connsiteX53" fmla="*/ 25400 w 284778"/>
                    <a:gd name="connsiteY53" fmla="*/ 174139 h 664450"/>
                    <a:gd name="connsiteX54" fmla="*/ 63014 w 284778"/>
                    <a:gd name="connsiteY54" fmla="*/ 136525 h 664450"/>
                    <a:gd name="connsiteX55" fmla="*/ 89611 w 284778"/>
                    <a:gd name="connsiteY55" fmla="*/ 147542 h 664450"/>
                    <a:gd name="connsiteX56" fmla="*/ 98709 w 284778"/>
                    <a:gd name="connsiteY56" fmla="*/ 169507 h 664450"/>
                    <a:gd name="connsiteX57" fmla="*/ 99917 w 284778"/>
                    <a:gd name="connsiteY57" fmla="*/ 166592 h 664450"/>
                    <a:gd name="connsiteX58" fmla="*/ 112357 w 284778"/>
                    <a:gd name="connsiteY58" fmla="*/ 161439 h 664450"/>
                    <a:gd name="connsiteX59" fmla="*/ 99917 w 284778"/>
                    <a:gd name="connsiteY59" fmla="*/ 156286 h 664450"/>
                    <a:gd name="connsiteX60" fmla="*/ 88900 w 284778"/>
                    <a:gd name="connsiteY60" fmla="*/ 129689 h 664450"/>
                    <a:gd name="connsiteX61" fmla="*/ 126514 w 284778"/>
                    <a:gd name="connsiteY61" fmla="*/ 92075 h 664450"/>
                    <a:gd name="connsiteX62" fmla="*/ 37614 w 284778"/>
                    <a:gd name="connsiteY62" fmla="*/ 0 h 664450"/>
                    <a:gd name="connsiteX63" fmla="*/ 75228 w 284778"/>
                    <a:gd name="connsiteY63" fmla="*/ 37614 h 664450"/>
                    <a:gd name="connsiteX64" fmla="*/ 37614 w 284778"/>
                    <a:gd name="connsiteY64" fmla="*/ 75228 h 664450"/>
                    <a:gd name="connsiteX65" fmla="*/ 0 w 284778"/>
                    <a:gd name="connsiteY65" fmla="*/ 37614 h 664450"/>
                    <a:gd name="connsiteX66" fmla="*/ 37614 w 284778"/>
                    <a:gd name="connsiteY66" fmla="*/ 0 h 664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</a:cxnLst>
                  <a:rect l="l" t="t" r="r" b="b"/>
                  <a:pathLst>
                    <a:path w="284778" h="664450">
                      <a:moveTo>
                        <a:pt x="172827" y="589222"/>
                      </a:moveTo>
                      <a:cubicBezTo>
                        <a:pt x="193601" y="589222"/>
                        <a:pt x="210441" y="606062"/>
                        <a:pt x="210441" y="626836"/>
                      </a:cubicBezTo>
                      <a:cubicBezTo>
                        <a:pt x="210441" y="647610"/>
                        <a:pt x="193601" y="664450"/>
                        <a:pt x="172827" y="664450"/>
                      </a:cubicBezTo>
                      <a:cubicBezTo>
                        <a:pt x="152053" y="664450"/>
                        <a:pt x="135213" y="647610"/>
                        <a:pt x="135213" y="626836"/>
                      </a:cubicBezTo>
                      <a:cubicBezTo>
                        <a:pt x="135213" y="606062"/>
                        <a:pt x="152053" y="589222"/>
                        <a:pt x="172827" y="589222"/>
                      </a:cubicBezTo>
                      <a:close/>
                      <a:moveTo>
                        <a:pt x="198227" y="455872"/>
                      </a:moveTo>
                      <a:cubicBezTo>
                        <a:pt x="219001" y="455872"/>
                        <a:pt x="235841" y="472712"/>
                        <a:pt x="235841" y="493486"/>
                      </a:cubicBezTo>
                      <a:lnTo>
                        <a:pt x="232980" y="500393"/>
                      </a:lnTo>
                      <a:lnTo>
                        <a:pt x="233152" y="500322"/>
                      </a:lnTo>
                      <a:cubicBezTo>
                        <a:pt x="253926" y="500322"/>
                        <a:pt x="270766" y="517162"/>
                        <a:pt x="270766" y="537936"/>
                      </a:cubicBezTo>
                      <a:cubicBezTo>
                        <a:pt x="270766" y="558710"/>
                        <a:pt x="253926" y="575550"/>
                        <a:pt x="233152" y="575550"/>
                      </a:cubicBezTo>
                      <a:cubicBezTo>
                        <a:pt x="212378" y="575550"/>
                        <a:pt x="195538" y="558710"/>
                        <a:pt x="195538" y="537936"/>
                      </a:cubicBezTo>
                      <a:lnTo>
                        <a:pt x="198399" y="531028"/>
                      </a:lnTo>
                      <a:lnTo>
                        <a:pt x="198227" y="531100"/>
                      </a:lnTo>
                      <a:lnTo>
                        <a:pt x="191977" y="528511"/>
                      </a:lnTo>
                      <a:lnTo>
                        <a:pt x="194566" y="534761"/>
                      </a:lnTo>
                      <a:cubicBezTo>
                        <a:pt x="194566" y="555535"/>
                        <a:pt x="177726" y="572375"/>
                        <a:pt x="156952" y="572375"/>
                      </a:cubicBezTo>
                      <a:cubicBezTo>
                        <a:pt x="136178" y="572375"/>
                        <a:pt x="119338" y="555535"/>
                        <a:pt x="119338" y="534761"/>
                      </a:cubicBezTo>
                      <a:cubicBezTo>
                        <a:pt x="119338" y="513987"/>
                        <a:pt x="136178" y="497147"/>
                        <a:pt x="156952" y="497147"/>
                      </a:cubicBezTo>
                      <a:lnTo>
                        <a:pt x="163202" y="499735"/>
                      </a:lnTo>
                      <a:lnTo>
                        <a:pt x="160613" y="493486"/>
                      </a:lnTo>
                      <a:cubicBezTo>
                        <a:pt x="160613" y="472712"/>
                        <a:pt x="177453" y="455872"/>
                        <a:pt x="198227" y="455872"/>
                      </a:cubicBezTo>
                      <a:close/>
                      <a:moveTo>
                        <a:pt x="126514" y="368300"/>
                      </a:moveTo>
                      <a:cubicBezTo>
                        <a:pt x="147288" y="368300"/>
                        <a:pt x="164128" y="385140"/>
                        <a:pt x="164128" y="405914"/>
                      </a:cubicBezTo>
                      <a:cubicBezTo>
                        <a:pt x="164128" y="426688"/>
                        <a:pt x="147288" y="443528"/>
                        <a:pt x="126514" y="443528"/>
                      </a:cubicBezTo>
                      <a:cubicBezTo>
                        <a:pt x="105740" y="443528"/>
                        <a:pt x="88900" y="426688"/>
                        <a:pt x="88900" y="405914"/>
                      </a:cubicBezTo>
                      <a:cubicBezTo>
                        <a:pt x="88900" y="385140"/>
                        <a:pt x="105740" y="368300"/>
                        <a:pt x="126514" y="368300"/>
                      </a:cubicBezTo>
                      <a:close/>
                      <a:moveTo>
                        <a:pt x="247164" y="361950"/>
                      </a:moveTo>
                      <a:cubicBezTo>
                        <a:pt x="267938" y="361950"/>
                        <a:pt x="284778" y="378790"/>
                        <a:pt x="284778" y="399564"/>
                      </a:cubicBezTo>
                      <a:cubicBezTo>
                        <a:pt x="284778" y="420338"/>
                        <a:pt x="267938" y="437178"/>
                        <a:pt x="247164" y="437178"/>
                      </a:cubicBezTo>
                      <a:cubicBezTo>
                        <a:pt x="226390" y="437178"/>
                        <a:pt x="209550" y="420338"/>
                        <a:pt x="209550" y="399564"/>
                      </a:cubicBezTo>
                      <a:cubicBezTo>
                        <a:pt x="209550" y="378790"/>
                        <a:pt x="226390" y="361950"/>
                        <a:pt x="247164" y="361950"/>
                      </a:cubicBezTo>
                      <a:close/>
                      <a:moveTo>
                        <a:pt x="145564" y="269875"/>
                      </a:moveTo>
                      <a:cubicBezTo>
                        <a:pt x="166338" y="269875"/>
                        <a:pt x="183178" y="286715"/>
                        <a:pt x="183178" y="307489"/>
                      </a:cubicBezTo>
                      <a:cubicBezTo>
                        <a:pt x="183178" y="328263"/>
                        <a:pt x="166338" y="345103"/>
                        <a:pt x="145564" y="345103"/>
                      </a:cubicBezTo>
                      <a:cubicBezTo>
                        <a:pt x="124790" y="345103"/>
                        <a:pt x="107950" y="328263"/>
                        <a:pt x="107950" y="307489"/>
                      </a:cubicBezTo>
                      <a:cubicBezTo>
                        <a:pt x="107950" y="286715"/>
                        <a:pt x="124790" y="269875"/>
                        <a:pt x="145564" y="269875"/>
                      </a:cubicBezTo>
                      <a:close/>
                      <a:moveTo>
                        <a:pt x="228114" y="168275"/>
                      </a:moveTo>
                      <a:cubicBezTo>
                        <a:pt x="248888" y="168275"/>
                        <a:pt x="265728" y="185115"/>
                        <a:pt x="265728" y="205889"/>
                      </a:cubicBezTo>
                      <a:cubicBezTo>
                        <a:pt x="265728" y="226663"/>
                        <a:pt x="248888" y="243503"/>
                        <a:pt x="228114" y="243503"/>
                      </a:cubicBezTo>
                      <a:cubicBezTo>
                        <a:pt x="207340" y="243503"/>
                        <a:pt x="190500" y="226663"/>
                        <a:pt x="190500" y="205889"/>
                      </a:cubicBezTo>
                      <a:cubicBezTo>
                        <a:pt x="190500" y="185115"/>
                        <a:pt x="207340" y="168275"/>
                        <a:pt x="228114" y="168275"/>
                      </a:cubicBezTo>
                      <a:close/>
                      <a:moveTo>
                        <a:pt x="126514" y="92075"/>
                      </a:moveTo>
                      <a:cubicBezTo>
                        <a:pt x="147288" y="92075"/>
                        <a:pt x="164128" y="108915"/>
                        <a:pt x="164128" y="129689"/>
                      </a:cubicBezTo>
                      <a:cubicBezTo>
                        <a:pt x="164128" y="140076"/>
                        <a:pt x="159918" y="149479"/>
                        <a:pt x="153111" y="156286"/>
                      </a:cubicBezTo>
                      <a:lnTo>
                        <a:pt x="140671" y="161439"/>
                      </a:lnTo>
                      <a:lnTo>
                        <a:pt x="153111" y="166592"/>
                      </a:lnTo>
                      <a:cubicBezTo>
                        <a:pt x="159918" y="173398"/>
                        <a:pt x="164128" y="182802"/>
                        <a:pt x="164128" y="193189"/>
                      </a:cubicBezTo>
                      <a:cubicBezTo>
                        <a:pt x="164128" y="213963"/>
                        <a:pt x="147288" y="230803"/>
                        <a:pt x="126514" y="230803"/>
                      </a:cubicBezTo>
                      <a:cubicBezTo>
                        <a:pt x="116127" y="230803"/>
                        <a:pt x="106723" y="226593"/>
                        <a:pt x="99917" y="219786"/>
                      </a:cubicBezTo>
                      <a:lnTo>
                        <a:pt x="90819" y="197821"/>
                      </a:lnTo>
                      <a:lnTo>
                        <a:pt x="89611" y="200736"/>
                      </a:lnTo>
                      <a:cubicBezTo>
                        <a:pt x="82804" y="207543"/>
                        <a:pt x="73401" y="211753"/>
                        <a:pt x="63014" y="211753"/>
                      </a:cubicBezTo>
                      <a:cubicBezTo>
                        <a:pt x="42240" y="211753"/>
                        <a:pt x="25400" y="194913"/>
                        <a:pt x="25400" y="174139"/>
                      </a:cubicBezTo>
                      <a:cubicBezTo>
                        <a:pt x="25400" y="153365"/>
                        <a:pt x="42240" y="136525"/>
                        <a:pt x="63014" y="136525"/>
                      </a:cubicBezTo>
                      <a:cubicBezTo>
                        <a:pt x="73401" y="136525"/>
                        <a:pt x="82804" y="140735"/>
                        <a:pt x="89611" y="147542"/>
                      </a:cubicBezTo>
                      <a:lnTo>
                        <a:pt x="98709" y="169507"/>
                      </a:lnTo>
                      <a:lnTo>
                        <a:pt x="99917" y="166592"/>
                      </a:lnTo>
                      <a:lnTo>
                        <a:pt x="112357" y="161439"/>
                      </a:lnTo>
                      <a:lnTo>
                        <a:pt x="99917" y="156286"/>
                      </a:lnTo>
                      <a:cubicBezTo>
                        <a:pt x="93110" y="149479"/>
                        <a:pt x="88900" y="140076"/>
                        <a:pt x="88900" y="129689"/>
                      </a:cubicBezTo>
                      <a:cubicBezTo>
                        <a:pt x="88900" y="108915"/>
                        <a:pt x="105740" y="92075"/>
                        <a:pt x="126514" y="92075"/>
                      </a:cubicBezTo>
                      <a:close/>
                      <a:moveTo>
                        <a:pt x="37614" y="0"/>
                      </a:moveTo>
                      <a:cubicBezTo>
                        <a:pt x="58388" y="0"/>
                        <a:pt x="75228" y="16840"/>
                        <a:pt x="75228" y="37614"/>
                      </a:cubicBezTo>
                      <a:cubicBezTo>
                        <a:pt x="75228" y="58388"/>
                        <a:pt x="58388" y="75228"/>
                        <a:pt x="37614" y="75228"/>
                      </a:cubicBezTo>
                      <a:cubicBezTo>
                        <a:pt x="16840" y="75228"/>
                        <a:pt x="0" y="58388"/>
                        <a:pt x="0" y="37614"/>
                      </a:cubicBezTo>
                      <a:cubicBezTo>
                        <a:pt x="0" y="16840"/>
                        <a:pt x="16840" y="0"/>
                        <a:pt x="37614" y="0"/>
                      </a:cubicBezTo>
                      <a:close/>
                    </a:path>
                  </a:pathLst>
                </a:cu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34" name="フリーフォーム: 図形 433">
                  <a:extLst>
                    <a:ext uri="{FF2B5EF4-FFF2-40B4-BE49-F238E27FC236}">
                      <a16:creationId xmlns:a16="http://schemas.microsoft.com/office/drawing/2014/main" id="{540FB1D5-52B1-6D34-C9AA-DBB2C0DCE32A}"/>
                    </a:ext>
                  </a:extLst>
                </p:cNvPr>
                <p:cNvSpPr/>
                <p:nvPr/>
              </p:nvSpPr>
              <p:spPr>
                <a:xfrm>
                  <a:off x="3538536" y="4754951"/>
                  <a:ext cx="743286" cy="777588"/>
                </a:xfrm>
                <a:custGeom>
                  <a:avLst/>
                  <a:gdLst>
                    <a:gd name="connsiteX0" fmla="*/ 277653 w 743286"/>
                    <a:gd name="connsiteY0" fmla="*/ 0 h 777588"/>
                    <a:gd name="connsiteX1" fmla="*/ 356548 w 743286"/>
                    <a:gd name="connsiteY1" fmla="*/ 0 h 777588"/>
                    <a:gd name="connsiteX2" fmla="*/ 634201 w 743286"/>
                    <a:gd name="connsiteY2" fmla="*/ 277653 h 777588"/>
                    <a:gd name="connsiteX3" fmla="*/ 634201 w 743286"/>
                    <a:gd name="connsiteY3" fmla="*/ 349426 h 777588"/>
                    <a:gd name="connsiteX4" fmla="*/ 635326 w 743286"/>
                    <a:gd name="connsiteY4" fmla="*/ 347160 h 777588"/>
                    <a:gd name="connsiteX5" fmla="*/ 698557 w 743286"/>
                    <a:gd name="connsiteY5" fmla="*/ 325957 h 777588"/>
                    <a:gd name="connsiteX6" fmla="*/ 741216 w 743286"/>
                    <a:gd name="connsiteY6" fmla="*/ 399844 h 777588"/>
                    <a:gd name="connsiteX7" fmla="*/ 710427 w 743286"/>
                    <a:gd name="connsiteY7" fmla="*/ 514751 h 777588"/>
                    <a:gd name="connsiteX8" fmla="*/ 636539 w 743286"/>
                    <a:gd name="connsiteY8" fmla="*/ 557410 h 777588"/>
                    <a:gd name="connsiteX9" fmla="*/ 628795 w 743286"/>
                    <a:gd name="connsiteY9" fmla="*/ 553563 h 777588"/>
                    <a:gd name="connsiteX10" fmla="*/ 628560 w 743286"/>
                    <a:gd name="connsiteY10" fmla="*/ 555892 h 777588"/>
                    <a:gd name="connsiteX11" fmla="*/ 356548 w 743286"/>
                    <a:gd name="connsiteY11" fmla="*/ 777588 h 777588"/>
                    <a:gd name="connsiteX12" fmla="*/ 277653 w 743286"/>
                    <a:gd name="connsiteY12" fmla="*/ 777588 h 777588"/>
                    <a:gd name="connsiteX13" fmla="*/ 0 w 743286"/>
                    <a:gd name="connsiteY13" fmla="*/ 499935 h 777588"/>
                    <a:gd name="connsiteX14" fmla="*/ 0 w 743286"/>
                    <a:gd name="connsiteY14" fmla="*/ 277653 h 777588"/>
                    <a:gd name="connsiteX15" fmla="*/ 277653 w 743286"/>
                    <a:gd name="connsiteY15" fmla="*/ 0 h 7775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743286" h="777588">
                      <a:moveTo>
                        <a:pt x="277653" y="0"/>
                      </a:moveTo>
                      <a:lnTo>
                        <a:pt x="356548" y="0"/>
                      </a:lnTo>
                      <a:cubicBezTo>
                        <a:pt x="509892" y="0"/>
                        <a:pt x="634201" y="124309"/>
                        <a:pt x="634201" y="277653"/>
                      </a:cubicBezTo>
                      <a:lnTo>
                        <a:pt x="634201" y="349426"/>
                      </a:lnTo>
                      <a:lnTo>
                        <a:pt x="635326" y="347160"/>
                      </a:lnTo>
                      <a:cubicBezTo>
                        <a:pt x="649777" y="328615"/>
                        <a:pt x="674419" y="319489"/>
                        <a:pt x="698557" y="325957"/>
                      </a:cubicBezTo>
                      <a:cubicBezTo>
                        <a:pt x="730741" y="334580"/>
                        <a:pt x="749840" y="367661"/>
                        <a:pt x="741216" y="399844"/>
                      </a:cubicBezTo>
                      <a:lnTo>
                        <a:pt x="710427" y="514751"/>
                      </a:lnTo>
                      <a:cubicBezTo>
                        <a:pt x="701803" y="546934"/>
                        <a:pt x="668723" y="566033"/>
                        <a:pt x="636539" y="557410"/>
                      </a:cubicBezTo>
                      <a:lnTo>
                        <a:pt x="628795" y="553563"/>
                      </a:lnTo>
                      <a:lnTo>
                        <a:pt x="628560" y="555892"/>
                      </a:lnTo>
                      <a:cubicBezTo>
                        <a:pt x="602670" y="682414"/>
                        <a:pt x="490724" y="777588"/>
                        <a:pt x="356548" y="777588"/>
                      </a:cubicBezTo>
                      <a:lnTo>
                        <a:pt x="277653" y="777588"/>
                      </a:lnTo>
                      <a:cubicBezTo>
                        <a:pt x="124309" y="777588"/>
                        <a:pt x="0" y="653279"/>
                        <a:pt x="0" y="499935"/>
                      </a:cubicBezTo>
                      <a:lnTo>
                        <a:pt x="0" y="277653"/>
                      </a:lnTo>
                      <a:cubicBezTo>
                        <a:pt x="0" y="124309"/>
                        <a:pt x="124309" y="0"/>
                        <a:pt x="277653" y="0"/>
                      </a:cubicBezTo>
                      <a:close/>
                    </a:path>
                  </a:pathLst>
                </a:custGeom>
                <a:solidFill>
                  <a:srgbClr val="DCD3B5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35" name="フリーフォーム: 図形 434">
                  <a:extLst>
                    <a:ext uri="{FF2B5EF4-FFF2-40B4-BE49-F238E27FC236}">
                      <a16:creationId xmlns:a16="http://schemas.microsoft.com/office/drawing/2014/main" id="{019F6D7D-4AA1-13FF-58E7-E46A2090CF5A}"/>
                    </a:ext>
                  </a:extLst>
                </p:cNvPr>
                <p:cNvSpPr/>
                <p:nvPr/>
              </p:nvSpPr>
              <p:spPr>
                <a:xfrm rot="16200000">
                  <a:off x="3744010" y="5595340"/>
                  <a:ext cx="132075" cy="336669"/>
                </a:xfrm>
                <a:custGeom>
                  <a:avLst/>
                  <a:gdLst>
                    <a:gd name="connsiteX0" fmla="*/ 132075 w 132075"/>
                    <a:gd name="connsiteY0" fmla="*/ 0 h 336669"/>
                    <a:gd name="connsiteX1" fmla="*/ 101891 w 132075"/>
                    <a:gd name="connsiteY1" fmla="*/ 122465 h 336669"/>
                    <a:gd name="connsiteX2" fmla="*/ 112825 w 132075"/>
                    <a:gd name="connsiteY2" fmla="*/ 126994 h 336669"/>
                    <a:gd name="connsiteX3" fmla="*/ 127086 w 132075"/>
                    <a:gd name="connsiteY3" fmla="*/ 161423 h 336669"/>
                    <a:gd name="connsiteX4" fmla="*/ 127086 w 132075"/>
                    <a:gd name="connsiteY4" fmla="*/ 175901 h 336669"/>
                    <a:gd name="connsiteX5" fmla="*/ 112825 w 132075"/>
                    <a:gd name="connsiteY5" fmla="*/ 210331 h 336669"/>
                    <a:gd name="connsiteX6" fmla="*/ 102038 w 132075"/>
                    <a:gd name="connsiteY6" fmla="*/ 214799 h 336669"/>
                    <a:gd name="connsiteX7" fmla="*/ 132075 w 132075"/>
                    <a:gd name="connsiteY7" fmla="*/ 336669 h 336669"/>
                    <a:gd name="connsiteX8" fmla="*/ 0 w 132075"/>
                    <a:gd name="connsiteY8" fmla="*/ 336669 h 336669"/>
                    <a:gd name="connsiteX9" fmla="*/ 30038 w 132075"/>
                    <a:gd name="connsiteY9" fmla="*/ 214798 h 336669"/>
                    <a:gd name="connsiteX10" fmla="*/ 19253 w 132075"/>
                    <a:gd name="connsiteY10" fmla="*/ 210331 h 336669"/>
                    <a:gd name="connsiteX11" fmla="*/ 4992 w 132075"/>
                    <a:gd name="connsiteY11" fmla="*/ 175901 h 336669"/>
                    <a:gd name="connsiteX12" fmla="*/ 4992 w 132075"/>
                    <a:gd name="connsiteY12" fmla="*/ 161423 h 336669"/>
                    <a:gd name="connsiteX13" fmla="*/ 19253 w 132075"/>
                    <a:gd name="connsiteY13" fmla="*/ 126994 h 336669"/>
                    <a:gd name="connsiteX14" fmla="*/ 30185 w 132075"/>
                    <a:gd name="connsiteY14" fmla="*/ 122466 h 336669"/>
                    <a:gd name="connsiteX15" fmla="*/ 0 w 132075"/>
                    <a:gd name="connsiteY15" fmla="*/ 0 h 3366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32075" h="336669">
                      <a:moveTo>
                        <a:pt x="132075" y="0"/>
                      </a:moveTo>
                      <a:lnTo>
                        <a:pt x="101891" y="122465"/>
                      </a:lnTo>
                      <a:lnTo>
                        <a:pt x="112825" y="126994"/>
                      </a:lnTo>
                      <a:cubicBezTo>
                        <a:pt x="121636" y="135805"/>
                        <a:pt x="127086" y="147978"/>
                        <a:pt x="127086" y="161423"/>
                      </a:cubicBezTo>
                      <a:lnTo>
                        <a:pt x="127086" y="175901"/>
                      </a:lnTo>
                      <a:cubicBezTo>
                        <a:pt x="127086" y="189347"/>
                        <a:pt x="121636" y="201519"/>
                        <a:pt x="112825" y="210331"/>
                      </a:cubicBezTo>
                      <a:lnTo>
                        <a:pt x="102038" y="214799"/>
                      </a:lnTo>
                      <a:lnTo>
                        <a:pt x="132075" y="336669"/>
                      </a:lnTo>
                      <a:lnTo>
                        <a:pt x="0" y="336669"/>
                      </a:lnTo>
                      <a:lnTo>
                        <a:pt x="30038" y="214798"/>
                      </a:lnTo>
                      <a:lnTo>
                        <a:pt x="19253" y="210331"/>
                      </a:lnTo>
                      <a:cubicBezTo>
                        <a:pt x="10441" y="201519"/>
                        <a:pt x="4992" y="189347"/>
                        <a:pt x="4992" y="175901"/>
                      </a:cubicBezTo>
                      <a:lnTo>
                        <a:pt x="4992" y="161423"/>
                      </a:lnTo>
                      <a:cubicBezTo>
                        <a:pt x="4992" y="147978"/>
                        <a:pt x="10441" y="135805"/>
                        <a:pt x="19253" y="126994"/>
                      </a:cubicBezTo>
                      <a:lnTo>
                        <a:pt x="30185" y="12246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36" name="フリーフォーム: 図形 435">
                  <a:extLst>
                    <a:ext uri="{FF2B5EF4-FFF2-40B4-BE49-F238E27FC236}">
                      <a16:creationId xmlns:a16="http://schemas.microsoft.com/office/drawing/2014/main" id="{7ACECAD9-970A-B7A1-3585-F002847C8F10}"/>
                    </a:ext>
                  </a:extLst>
                </p:cNvPr>
                <p:cNvSpPr/>
                <p:nvPr/>
              </p:nvSpPr>
              <p:spPr>
                <a:xfrm>
                  <a:off x="3602831" y="5448300"/>
                  <a:ext cx="578644" cy="323850"/>
                </a:xfrm>
                <a:custGeom>
                  <a:avLst/>
                  <a:gdLst>
                    <a:gd name="connsiteX0" fmla="*/ 526257 w 578644"/>
                    <a:gd name="connsiteY0" fmla="*/ 0 h 323850"/>
                    <a:gd name="connsiteX1" fmla="*/ 195263 w 578644"/>
                    <a:gd name="connsiteY1" fmla="*/ 233363 h 323850"/>
                    <a:gd name="connsiteX2" fmla="*/ 9525 w 578644"/>
                    <a:gd name="connsiteY2" fmla="*/ 47625 h 323850"/>
                    <a:gd name="connsiteX3" fmla="*/ 0 w 578644"/>
                    <a:gd name="connsiteY3" fmla="*/ 111919 h 323850"/>
                    <a:gd name="connsiteX4" fmla="*/ 64294 w 578644"/>
                    <a:gd name="connsiteY4" fmla="*/ 323850 h 323850"/>
                    <a:gd name="connsiteX5" fmla="*/ 200025 w 578644"/>
                    <a:gd name="connsiteY5" fmla="*/ 247650 h 323850"/>
                    <a:gd name="connsiteX6" fmla="*/ 397669 w 578644"/>
                    <a:gd name="connsiteY6" fmla="*/ 311944 h 323850"/>
                    <a:gd name="connsiteX7" fmla="*/ 578644 w 578644"/>
                    <a:gd name="connsiteY7" fmla="*/ 71438 h 323850"/>
                    <a:gd name="connsiteX8" fmla="*/ 526257 w 578644"/>
                    <a:gd name="connsiteY8" fmla="*/ 0 h 3238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8644" h="323850">
                      <a:moveTo>
                        <a:pt x="526257" y="0"/>
                      </a:moveTo>
                      <a:lnTo>
                        <a:pt x="195263" y="233363"/>
                      </a:lnTo>
                      <a:lnTo>
                        <a:pt x="9525" y="47625"/>
                      </a:lnTo>
                      <a:lnTo>
                        <a:pt x="0" y="111919"/>
                      </a:lnTo>
                      <a:lnTo>
                        <a:pt x="64294" y="323850"/>
                      </a:lnTo>
                      <a:lnTo>
                        <a:pt x="200025" y="247650"/>
                      </a:lnTo>
                      <a:lnTo>
                        <a:pt x="397669" y="311944"/>
                      </a:lnTo>
                      <a:lnTo>
                        <a:pt x="578644" y="71438"/>
                      </a:lnTo>
                      <a:lnTo>
                        <a:pt x="526257" y="0"/>
                      </a:lnTo>
                      <a:close/>
                    </a:path>
                  </a:pathLst>
                </a:cu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37" name="フリーフォーム: 図形 436">
                  <a:extLst>
                    <a:ext uri="{FF2B5EF4-FFF2-40B4-BE49-F238E27FC236}">
                      <a16:creationId xmlns:a16="http://schemas.microsoft.com/office/drawing/2014/main" id="{0B9AD729-0644-E94F-A90F-0B9AB74DABD5}"/>
                    </a:ext>
                  </a:extLst>
                </p:cNvPr>
                <p:cNvSpPr/>
                <p:nvPr/>
              </p:nvSpPr>
              <p:spPr>
                <a:xfrm>
                  <a:off x="3719513" y="5484019"/>
                  <a:ext cx="573881" cy="500062"/>
                </a:xfrm>
                <a:custGeom>
                  <a:avLst/>
                  <a:gdLst>
                    <a:gd name="connsiteX0" fmla="*/ 0 w 573881"/>
                    <a:gd name="connsiteY0" fmla="*/ 500062 h 500062"/>
                    <a:gd name="connsiteX1" fmla="*/ 442912 w 573881"/>
                    <a:gd name="connsiteY1" fmla="*/ 0 h 500062"/>
                    <a:gd name="connsiteX2" fmla="*/ 573881 w 573881"/>
                    <a:gd name="connsiteY2" fmla="*/ 140494 h 500062"/>
                    <a:gd name="connsiteX3" fmla="*/ 481012 w 573881"/>
                    <a:gd name="connsiteY3" fmla="*/ 378619 h 500062"/>
                    <a:gd name="connsiteX4" fmla="*/ 335756 w 573881"/>
                    <a:gd name="connsiteY4" fmla="*/ 311944 h 500062"/>
                    <a:gd name="connsiteX5" fmla="*/ 338137 w 573881"/>
                    <a:gd name="connsiteY5" fmla="*/ 395287 h 500062"/>
                    <a:gd name="connsiteX6" fmla="*/ 109537 w 573881"/>
                    <a:gd name="connsiteY6" fmla="*/ 495300 h 500062"/>
                    <a:gd name="connsiteX7" fmla="*/ 0 w 573881"/>
                    <a:gd name="connsiteY7" fmla="*/ 500062 h 5000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73881" h="500062">
                      <a:moveTo>
                        <a:pt x="0" y="500062"/>
                      </a:moveTo>
                      <a:lnTo>
                        <a:pt x="442912" y="0"/>
                      </a:lnTo>
                      <a:lnTo>
                        <a:pt x="573881" y="140494"/>
                      </a:lnTo>
                      <a:lnTo>
                        <a:pt x="481012" y="378619"/>
                      </a:lnTo>
                      <a:lnTo>
                        <a:pt x="335756" y="311944"/>
                      </a:lnTo>
                      <a:cubicBezTo>
                        <a:pt x="336550" y="339725"/>
                        <a:pt x="337343" y="367506"/>
                        <a:pt x="338137" y="395287"/>
                      </a:cubicBezTo>
                      <a:lnTo>
                        <a:pt x="109537" y="495300"/>
                      </a:lnTo>
                      <a:lnTo>
                        <a:pt x="0" y="500062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38" name="フリーフォーム: 図形 437">
                  <a:extLst>
                    <a:ext uri="{FF2B5EF4-FFF2-40B4-BE49-F238E27FC236}">
                      <a16:creationId xmlns:a16="http://schemas.microsoft.com/office/drawing/2014/main" id="{8B443030-140A-77D8-7096-B946DFB23EAE}"/>
                    </a:ext>
                  </a:extLst>
                </p:cNvPr>
                <p:cNvSpPr/>
                <p:nvPr/>
              </p:nvSpPr>
              <p:spPr>
                <a:xfrm>
                  <a:off x="3443288" y="5514976"/>
                  <a:ext cx="271462" cy="471488"/>
                </a:xfrm>
                <a:custGeom>
                  <a:avLst/>
                  <a:gdLst>
                    <a:gd name="connsiteX0" fmla="*/ 271462 w 271462"/>
                    <a:gd name="connsiteY0" fmla="*/ 473869 h 473869"/>
                    <a:gd name="connsiteX1" fmla="*/ 152400 w 271462"/>
                    <a:gd name="connsiteY1" fmla="*/ 0 h 473869"/>
                    <a:gd name="connsiteX2" fmla="*/ 0 w 271462"/>
                    <a:gd name="connsiteY2" fmla="*/ 164306 h 473869"/>
                    <a:gd name="connsiteX3" fmla="*/ 57150 w 271462"/>
                    <a:gd name="connsiteY3" fmla="*/ 247650 h 473869"/>
                    <a:gd name="connsiteX4" fmla="*/ 19050 w 271462"/>
                    <a:gd name="connsiteY4" fmla="*/ 302419 h 473869"/>
                    <a:gd name="connsiteX5" fmla="*/ 123825 w 271462"/>
                    <a:gd name="connsiteY5" fmla="*/ 464344 h 473869"/>
                    <a:gd name="connsiteX6" fmla="*/ 271462 w 271462"/>
                    <a:gd name="connsiteY6" fmla="*/ 473869 h 473869"/>
                    <a:gd name="connsiteX0" fmla="*/ 271462 w 271462"/>
                    <a:gd name="connsiteY0" fmla="*/ 473869 h 473869"/>
                    <a:gd name="connsiteX1" fmla="*/ 152400 w 271462"/>
                    <a:gd name="connsiteY1" fmla="*/ 0 h 473869"/>
                    <a:gd name="connsiteX2" fmla="*/ 0 w 271462"/>
                    <a:gd name="connsiteY2" fmla="*/ 164306 h 473869"/>
                    <a:gd name="connsiteX3" fmla="*/ 57150 w 271462"/>
                    <a:gd name="connsiteY3" fmla="*/ 247650 h 473869"/>
                    <a:gd name="connsiteX4" fmla="*/ 19050 w 271462"/>
                    <a:gd name="connsiteY4" fmla="*/ 302419 h 473869"/>
                    <a:gd name="connsiteX5" fmla="*/ 123825 w 271462"/>
                    <a:gd name="connsiteY5" fmla="*/ 473869 h 473869"/>
                    <a:gd name="connsiteX6" fmla="*/ 271462 w 271462"/>
                    <a:gd name="connsiteY6" fmla="*/ 473869 h 473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1462" h="473869">
                      <a:moveTo>
                        <a:pt x="271462" y="473869"/>
                      </a:moveTo>
                      <a:lnTo>
                        <a:pt x="152400" y="0"/>
                      </a:lnTo>
                      <a:lnTo>
                        <a:pt x="0" y="164306"/>
                      </a:lnTo>
                      <a:lnTo>
                        <a:pt x="57150" y="247650"/>
                      </a:lnTo>
                      <a:lnTo>
                        <a:pt x="19050" y="302419"/>
                      </a:lnTo>
                      <a:lnTo>
                        <a:pt x="123825" y="473869"/>
                      </a:lnTo>
                      <a:lnTo>
                        <a:pt x="271462" y="473869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39" name="フリーフォーム: 図形 438">
                  <a:extLst>
                    <a:ext uri="{FF2B5EF4-FFF2-40B4-BE49-F238E27FC236}">
                      <a16:creationId xmlns:a16="http://schemas.microsoft.com/office/drawing/2014/main" id="{7860FC4A-CBD6-9C00-7924-540A1B29DDC8}"/>
                    </a:ext>
                  </a:extLst>
                </p:cNvPr>
                <p:cNvSpPr/>
                <p:nvPr/>
              </p:nvSpPr>
              <p:spPr>
                <a:xfrm>
                  <a:off x="3704451" y="5012531"/>
                  <a:ext cx="166055" cy="207187"/>
                </a:xfrm>
                <a:custGeom>
                  <a:avLst/>
                  <a:gdLst>
                    <a:gd name="connsiteX0" fmla="*/ 50460 w 163353"/>
                    <a:gd name="connsiteY0" fmla="*/ 0 h 207187"/>
                    <a:gd name="connsiteX1" fmla="*/ 48078 w 163353"/>
                    <a:gd name="connsiteY1" fmla="*/ 71438 h 207187"/>
                    <a:gd name="connsiteX2" fmla="*/ 2835 w 163353"/>
                    <a:gd name="connsiteY2" fmla="*/ 159544 h 207187"/>
                    <a:gd name="connsiteX3" fmla="*/ 9978 w 163353"/>
                    <a:gd name="connsiteY3" fmla="*/ 197644 h 207187"/>
                    <a:gd name="connsiteX4" fmla="*/ 52841 w 163353"/>
                    <a:gd name="connsiteY4" fmla="*/ 200025 h 207187"/>
                    <a:gd name="connsiteX5" fmla="*/ 79035 w 163353"/>
                    <a:gd name="connsiteY5" fmla="*/ 207169 h 207187"/>
                    <a:gd name="connsiteX6" fmla="*/ 98085 w 163353"/>
                    <a:gd name="connsiteY6" fmla="*/ 197644 h 207187"/>
                    <a:gd name="connsiteX7" fmla="*/ 136185 w 163353"/>
                    <a:gd name="connsiteY7" fmla="*/ 204788 h 207187"/>
                    <a:gd name="connsiteX8" fmla="*/ 162378 w 163353"/>
                    <a:gd name="connsiteY8" fmla="*/ 180975 h 207187"/>
                    <a:gd name="connsiteX9" fmla="*/ 155235 w 163353"/>
                    <a:gd name="connsiteY9" fmla="*/ 147638 h 207187"/>
                    <a:gd name="connsiteX0" fmla="*/ 53162 w 166055"/>
                    <a:gd name="connsiteY0" fmla="*/ 0 h 207187"/>
                    <a:gd name="connsiteX1" fmla="*/ 50780 w 166055"/>
                    <a:gd name="connsiteY1" fmla="*/ 71438 h 207187"/>
                    <a:gd name="connsiteX2" fmla="*/ 5537 w 166055"/>
                    <a:gd name="connsiteY2" fmla="*/ 159544 h 207187"/>
                    <a:gd name="connsiteX3" fmla="*/ 12680 w 166055"/>
                    <a:gd name="connsiteY3" fmla="*/ 197644 h 207187"/>
                    <a:gd name="connsiteX4" fmla="*/ 55543 w 166055"/>
                    <a:gd name="connsiteY4" fmla="*/ 200025 h 207187"/>
                    <a:gd name="connsiteX5" fmla="*/ 81737 w 166055"/>
                    <a:gd name="connsiteY5" fmla="*/ 207169 h 207187"/>
                    <a:gd name="connsiteX6" fmla="*/ 100787 w 166055"/>
                    <a:gd name="connsiteY6" fmla="*/ 197644 h 207187"/>
                    <a:gd name="connsiteX7" fmla="*/ 138887 w 166055"/>
                    <a:gd name="connsiteY7" fmla="*/ 204788 h 207187"/>
                    <a:gd name="connsiteX8" fmla="*/ 165080 w 166055"/>
                    <a:gd name="connsiteY8" fmla="*/ 180975 h 207187"/>
                    <a:gd name="connsiteX9" fmla="*/ 157937 w 166055"/>
                    <a:gd name="connsiteY9" fmla="*/ 147638 h 2071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6055" h="207187">
                      <a:moveTo>
                        <a:pt x="53162" y="0"/>
                      </a:moveTo>
                      <a:cubicBezTo>
                        <a:pt x="55939" y="22423"/>
                        <a:pt x="58717" y="44847"/>
                        <a:pt x="50780" y="71438"/>
                      </a:cubicBezTo>
                      <a:cubicBezTo>
                        <a:pt x="42843" y="98029"/>
                        <a:pt x="11887" y="138510"/>
                        <a:pt x="5537" y="159544"/>
                      </a:cubicBezTo>
                      <a:cubicBezTo>
                        <a:pt x="-813" y="180578"/>
                        <a:pt x="-5179" y="186134"/>
                        <a:pt x="12680" y="197644"/>
                      </a:cubicBezTo>
                      <a:cubicBezTo>
                        <a:pt x="30539" y="209154"/>
                        <a:pt x="44034" y="198438"/>
                        <a:pt x="55543" y="200025"/>
                      </a:cubicBezTo>
                      <a:cubicBezTo>
                        <a:pt x="67052" y="201612"/>
                        <a:pt x="74196" y="207566"/>
                        <a:pt x="81737" y="207169"/>
                      </a:cubicBezTo>
                      <a:cubicBezTo>
                        <a:pt x="89278" y="206772"/>
                        <a:pt x="91262" y="198041"/>
                        <a:pt x="100787" y="197644"/>
                      </a:cubicBezTo>
                      <a:cubicBezTo>
                        <a:pt x="110312" y="197247"/>
                        <a:pt x="128172" y="207566"/>
                        <a:pt x="138887" y="204788"/>
                      </a:cubicBezTo>
                      <a:cubicBezTo>
                        <a:pt x="149602" y="202010"/>
                        <a:pt x="161905" y="190500"/>
                        <a:pt x="165080" y="180975"/>
                      </a:cubicBezTo>
                      <a:cubicBezTo>
                        <a:pt x="168255" y="171450"/>
                        <a:pt x="163096" y="159544"/>
                        <a:pt x="157937" y="147638"/>
                      </a:cubicBezTo>
                    </a:path>
                  </a:pathLst>
                </a:custGeom>
                <a:noFill/>
                <a:ln w="12700" cap="flat" cmpd="sng" algn="ctr">
                  <a:solidFill>
                    <a:srgbClr val="5D9183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40" name="月 439">
                  <a:extLst>
                    <a:ext uri="{FF2B5EF4-FFF2-40B4-BE49-F238E27FC236}">
                      <a16:creationId xmlns:a16="http://schemas.microsoft.com/office/drawing/2014/main" id="{0D79EC20-6A91-A700-D329-FAF8046D3EF1}"/>
                    </a:ext>
                  </a:extLst>
                </p:cNvPr>
                <p:cNvSpPr/>
                <p:nvPr/>
              </p:nvSpPr>
              <p:spPr>
                <a:xfrm rot="1590202">
                  <a:off x="3624447" y="5197582"/>
                  <a:ext cx="45719" cy="196702"/>
                </a:xfrm>
                <a:prstGeom prst="moon">
                  <a:avLst/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41" name="月 440">
                  <a:extLst>
                    <a:ext uri="{FF2B5EF4-FFF2-40B4-BE49-F238E27FC236}">
                      <a16:creationId xmlns:a16="http://schemas.microsoft.com/office/drawing/2014/main" id="{4D9BB360-3DF0-B1FA-B95C-6E2B48FC070D}"/>
                    </a:ext>
                  </a:extLst>
                </p:cNvPr>
                <p:cNvSpPr/>
                <p:nvPr/>
              </p:nvSpPr>
              <p:spPr>
                <a:xfrm rot="9000000">
                  <a:off x="3903430" y="5180494"/>
                  <a:ext cx="45719" cy="196702"/>
                </a:xfrm>
                <a:prstGeom prst="moon">
                  <a:avLst/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42" name="フリーフォーム: 図形 441">
                  <a:extLst>
                    <a:ext uri="{FF2B5EF4-FFF2-40B4-BE49-F238E27FC236}">
                      <a16:creationId xmlns:a16="http://schemas.microsoft.com/office/drawing/2014/main" id="{06F3F251-F916-746B-ABCA-FC55ED914A65}"/>
                    </a:ext>
                  </a:extLst>
                </p:cNvPr>
                <p:cNvSpPr/>
                <p:nvPr/>
              </p:nvSpPr>
              <p:spPr>
                <a:xfrm rot="5400000">
                  <a:off x="3732721" y="5160807"/>
                  <a:ext cx="99441" cy="257798"/>
                </a:xfrm>
                <a:custGeom>
                  <a:avLst/>
                  <a:gdLst>
                    <a:gd name="connsiteX0" fmla="*/ 0 w 99441"/>
                    <a:gd name="connsiteY0" fmla="*/ 128899 h 257798"/>
                    <a:gd name="connsiteX1" fmla="*/ 99441 w 99441"/>
                    <a:gd name="connsiteY1" fmla="*/ 0 h 257798"/>
                    <a:gd name="connsiteX2" fmla="*/ 98438 w 99441"/>
                    <a:gd name="connsiteY2" fmla="*/ 5612 h 257798"/>
                    <a:gd name="connsiteX3" fmla="*/ 86276 w 99441"/>
                    <a:gd name="connsiteY3" fmla="*/ 18488 h 257798"/>
                    <a:gd name="connsiteX4" fmla="*/ 57151 w 99441"/>
                    <a:gd name="connsiteY4" fmla="*/ 128901 h 257798"/>
                    <a:gd name="connsiteX5" fmla="*/ 86276 w 99441"/>
                    <a:gd name="connsiteY5" fmla="*/ 239313 h 257798"/>
                    <a:gd name="connsiteX6" fmla="*/ 98439 w 99441"/>
                    <a:gd name="connsiteY6" fmla="*/ 252190 h 257798"/>
                    <a:gd name="connsiteX7" fmla="*/ 99441 w 99441"/>
                    <a:gd name="connsiteY7" fmla="*/ 257797 h 257798"/>
                    <a:gd name="connsiteX8" fmla="*/ 99441 w 99441"/>
                    <a:gd name="connsiteY8" fmla="*/ 257798 h 257798"/>
                    <a:gd name="connsiteX9" fmla="*/ 0 w 99441"/>
                    <a:gd name="connsiteY9" fmla="*/ 128899 h 2577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9441" h="257798">
                      <a:moveTo>
                        <a:pt x="0" y="128899"/>
                      </a:moveTo>
                      <a:cubicBezTo>
                        <a:pt x="0" y="57710"/>
                        <a:pt x="44521" y="0"/>
                        <a:pt x="99441" y="0"/>
                      </a:cubicBezTo>
                      <a:lnTo>
                        <a:pt x="98438" y="5612"/>
                      </a:lnTo>
                      <a:lnTo>
                        <a:pt x="86276" y="18488"/>
                      </a:lnTo>
                      <a:cubicBezTo>
                        <a:pt x="68281" y="46745"/>
                        <a:pt x="57151" y="85782"/>
                        <a:pt x="57151" y="128901"/>
                      </a:cubicBezTo>
                      <a:cubicBezTo>
                        <a:pt x="57151" y="172020"/>
                        <a:pt x="68281" y="211056"/>
                        <a:pt x="86276" y="239313"/>
                      </a:cubicBezTo>
                      <a:lnTo>
                        <a:pt x="98439" y="252190"/>
                      </a:lnTo>
                      <a:lnTo>
                        <a:pt x="99441" y="257797"/>
                      </a:lnTo>
                      <a:lnTo>
                        <a:pt x="99441" y="257798"/>
                      </a:lnTo>
                      <a:cubicBezTo>
                        <a:pt x="44521" y="257798"/>
                        <a:pt x="0" y="200088"/>
                        <a:pt x="0" y="128899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43" name="フリーフォーム: 図形 442">
                  <a:extLst>
                    <a:ext uri="{FF2B5EF4-FFF2-40B4-BE49-F238E27FC236}">
                      <a16:creationId xmlns:a16="http://schemas.microsoft.com/office/drawing/2014/main" id="{E6C6D087-A657-5A29-FEAD-D2C55262695F}"/>
                    </a:ext>
                  </a:extLst>
                </p:cNvPr>
                <p:cNvSpPr/>
                <p:nvPr/>
              </p:nvSpPr>
              <p:spPr>
                <a:xfrm rot="5400000">
                  <a:off x="3759520" y="5211165"/>
                  <a:ext cx="45840" cy="244479"/>
                </a:xfrm>
                <a:custGeom>
                  <a:avLst/>
                  <a:gdLst>
                    <a:gd name="connsiteX0" fmla="*/ 0 w 73994"/>
                    <a:gd name="connsiteY0" fmla="*/ 122239 h 244479"/>
                    <a:gd name="connsiteX1" fmla="*/ 60734 w 73994"/>
                    <a:gd name="connsiteY1" fmla="*/ 3470 h 244479"/>
                    <a:gd name="connsiteX2" fmla="*/ 73994 w 73994"/>
                    <a:gd name="connsiteY2" fmla="*/ 0 h 244479"/>
                    <a:gd name="connsiteX3" fmla="*/ 55321 w 73994"/>
                    <a:gd name="connsiteY3" fmla="*/ 18562 h 244479"/>
                    <a:gd name="connsiteX4" fmla="*/ 26195 w 73994"/>
                    <a:gd name="connsiteY4" fmla="*/ 122239 h 244479"/>
                    <a:gd name="connsiteX5" fmla="*/ 55321 w 73994"/>
                    <a:gd name="connsiteY5" fmla="*/ 225916 h 244479"/>
                    <a:gd name="connsiteX6" fmla="*/ 73994 w 73994"/>
                    <a:gd name="connsiteY6" fmla="*/ 244479 h 244479"/>
                    <a:gd name="connsiteX7" fmla="*/ 60734 w 73994"/>
                    <a:gd name="connsiteY7" fmla="*/ 241009 h 244479"/>
                    <a:gd name="connsiteX8" fmla="*/ 0 w 73994"/>
                    <a:gd name="connsiteY8" fmla="*/ 122239 h 2444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3994" h="244479">
                      <a:moveTo>
                        <a:pt x="0" y="122239"/>
                      </a:moveTo>
                      <a:cubicBezTo>
                        <a:pt x="0" y="68847"/>
                        <a:pt x="25043" y="23038"/>
                        <a:pt x="60734" y="3470"/>
                      </a:cubicBezTo>
                      <a:lnTo>
                        <a:pt x="73994" y="0"/>
                      </a:lnTo>
                      <a:lnTo>
                        <a:pt x="55321" y="18562"/>
                      </a:lnTo>
                      <a:cubicBezTo>
                        <a:pt x="37326" y="45096"/>
                        <a:pt x="26195" y="81751"/>
                        <a:pt x="26195" y="122239"/>
                      </a:cubicBezTo>
                      <a:cubicBezTo>
                        <a:pt x="26195" y="162727"/>
                        <a:pt x="37326" y="199383"/>
                        <a:pt x="55321" y="225916"/>
                      </a:cubicBezTo>
                      <a:lnTo>
                        <a:pt x="73994" y="244479"/>
                      </a:lnTo>
                      <a:lnTo>
                        <a:pt x="60734" y="241009"/>
                      </a:lnTo>
                      <a:cubicBezTo>
                        <a:pt x="25043" y="221441"/>
                        <a:pt x="0" y="175631"/>
                        <a:pt x="0" y="122239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444" name="グループ化 443">
                  <a:extLst>
                    <a:ext uri="{FF2B5EF4-FFF2-40B4-BE49-F238E27FC236}">
                      <a16:creationId xmlns:a16="http://schemas.microsoft.com/office/drawing/2014/main" id="{8ED0E0F5-41A3-D28C-5ABD-82081A604493}"/>
                    </a:ext>
                  </a:extLst>
                </p:cNvPr>
                <p:cNvGrpSpPr/>
                <p:nvPr/>
              </p:nvGrpSpPr>
              <p:grpSpPr>
                <a:xfrm>
                  <a:off x="3581400" y="4914682"/>
                  <a:ext cx="670297" cy="222558"/>
                  <a:chOff x="3581400" y="4914682"/>
                  <a:chExt cx="670297" cy="222558"/>
                </a:xfrm>
              </p:grpSpPr>
              <p:sp>
                <p:nvSpPr>
                  <p:cNvPr id="445" name="フリーフォーム: 図形 444">
                    <a:extLst>
                      <a:ext uri="{FF2B5EF4-FFF2-40B4-BE49-F238E27FC236}">
                        <a16:creationId xmlns:a16="http://schemas.microsoft.com/office/drawing/2014/main" id="{6706D2F9-200B-5A6E-66F6-4487CCD444A2}"/>
                      </a:ext>
                    </a:extLst>
                  </p:cNvPr>
                  <p:cNvSpPr/>
                  <p:nvPr/>
                </p:nvSpPr>
                <p:spPr>
                  <a:xfrm rot="227187">
                    <a:off x="3846101" y="5030186"/>
                    <a:ext cx="142493" cy="45719"/>
                  </a:xfrm>
                  <a:custGeom>
                    <a:avLst/>
                    <a:gdLst>
                      <a:gd name="connsiteX0" fmla="*/ 86721 w 173442"/>
                      <a:gd name="connsiteY0" fmla="*/ 0 h 43192"/>
                      <a:gd name="connsiteX1" fmla="*/ 155610 w 173442"/>
                      <a:gd name="connsiteY1" fmla="*/ 11208 h 43192"/>
                      <a:gd name="connsiteX2" fmla="*/ 173442 w 173442"/>
                      <a:gd name="connsiteY2" fmla="*/ 21596 h 43192"/>
                      <a:gd name="connsiteX3" fmla="*/ 155610 w 173442"/>
                      <a:gd name="connsiteY3" fmla="*/ 31985 h 43192"/>
                      <a:gd name="connsiteX4" fmla="*/ 86721 w 173442"/>
                      <a:gd name="connsiteY4" fmla="*/ 43192 h 43192"/>
                      <a:gd name="connsiteX5" fmla="*/ 17833 w 173442"/>
                      <a:gd name="connsiteY5" fmla="*/ 31985 h 43192"/>
                      <a:gd name="connsiteX6" fmla="*/ 0 w 173442"/>
                      <a:gd name="connsiteY6" fmla="*/ 21596 h 43192"/>
                      <a:gd name="connsiteX7" fmla="*/ 17833 w 173442"/>
                      <a:gd name="connsiteY7" fmla="*/ 11208 h 43192"/>
                      <a:gd name="connsiteX8" fmla="*/ 86721 w 173442"/>
                      <a:gd name="connsiteY8" fmla="*/ 0 h 431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73442" h="43192">
                        <a:moveTo>
                          <a:pt x="86721" y="0"/>
                        </a:moveTo>
                        <a:cubicBezTo>
                          <a:pt x="113624" y="0"/>
                          <a:pt x="137979" y="4283"/>
                          <a:pt x="155610" y="11208"/>
                        </a:cubicBezTo>
                        <a:lnTo>
                          <a:pt x="173442" y="21596"/>
                        </a:lnTo>
                        <a:lnTo>
                          <a:pt x="155610" y="31985"/>
                        </a:lnTo>
                        <a:cubicBezTo>
                          <a:pt x="137979" y="38909"/>
                          <a:pt x="113624" y="43192"/>
                          <a:pt x="86721" y="43192"/>
                        </a:cubicBezTo>
                        <a:cubicBezTo>
                          <a:pt x="59819" y="43192"/>
                          <a:pt x="35463" y="38909"/>
                          <a:pt x="17833" y="31985"/>
                        </a:cubicBezTo>
                        <a:lnTo>
                          <a:pt x="0" y="21596"/>
                        </a:lnTo>
                        <a:lnTo>
                          <a:pt x="17833" y="11208"/>
                        </a:lnTo>
                        <a:cubicBezTo>
                          <a:pt x="35463" y="4283"/>
                          <a:pt x="59819" y="0"/>
                          <a:pt x="8672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9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6" name="フリーフォーム: 図形 445">
                    <a:extLst>
                      <a:ext uri="{FF2B5EF4-FFF2-40B4-BE49-F238E27FC236}">
                        <a16:creationId xmlns:a16="http://schemas.microsoft.com/office/drawing/2014/main" id="{3926BA82-0863-672E-CC70-94D34B251FD9}"/>
                      </a:ext>
                    </a:extLst>
                  </p:cNvPr>
                  <p:cNvSpPr/>
                  <p:nvPr/>
                </p:nvSpPr>
                <p:spPr>
                  <a:xfrm rot="21348182">
                    <a:off x="3600832" y="5030186"/>
                    <a:ext cx="142493" cy="45719"/>
                  </a:xfrm>
                  <a:custGeom>
                    <a:avLst/>
                    <a:gdLst>
                      <a:gd name="connsiteX0" fmla="*/ 86721 w 173442"/>
                      <a:gd name="connsiteY0" fmla="*/ 0 h 43192"/>
                      <a:gd name="connsiteX1" fmla="*/ 155610 w 173442"/>
                      <a:gd name="connsiteY1" fmla="*/ 11208 h 43192"/>
                      <a:gd name="connsiteX2" fmla="*/ 173442 w 173442"/>
                      <a:gd name="connsiteY2" fmla="*/ 21596 h 43192"/>
                      <a:gd name="connsiteX3" fmla="*/ 155610 w 173442"/>
                      <a:gd name="connsiteY3" fmla="*/ 31985 h 43192"/>
                      <a:gd name="connsiteX4" fmla="*/ 86721 w 173442"/>
                      <a:gd name="connsiteY4" fmla="*/ 43192 h 43192"/>
                      <a:gd name="connsiteX5" fmla="*/ 17833 w 173442"/>
                      <a:gd name="connsiteY5" fmla="*/ 31985 h 43192"/>
                      <a:gd name="connsiteX6" fmla="*/ 0 w 173442"/>
                      <a:gd name="connsiteY6" fmla="*/ 21596 h 43192"/>
                      <a:gd name="connsiteX7" fmla="*/ 17833 w 173442"/>
                      <a:gd name="connsiteY7" fmla="*/ 11208 h 43192"/>
                      <a:gd name="connsiteX8" fmla="*/ 86721 w 173442"/>
                      <a:gd name="connsiteY8" fmla="*/ 0 h 431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73442" h="43192">
                        <a:moveTo>
                          <a:pt x="86721" y="0"/>
                        </a:moveTo>
                        <a:cubicBezTo>
                          <a:pt x="113624" y="0"/>
                          <a:pt x="137979" y="4283"/>
                          <a:pt x="155610" y="11208"/>
                        </a:cubicBezTo>
                        <a:lnTo>
                          <a:pt x="173442" y="21596"/>
                        </a:lnTo>
                        <a:lnTo>
                          <a:pt x="155610" y="31985"/>
                        </a:lnTo>
                        <a:cubicBezTo>
                          <a:pt x="137979" y="38909"/>
                          <a:pt x="113624" y="43192"/>
                          <a:pt x="86721" y="43192"/>
                        </a:cubicBezTo>
                        <a:cubicBezTo>
                          <a:pt x="59819" y="43192"/>
                          <a:pt x="35463" y="38909"/>
                          <a:pt x="17833" y="31985"/>
                        </a:cubicBezTo>
                        <a:lnTo>
                          <a:pt x="0" y="21596"/>
                        </a:lnTo>
                        <a:lnTo>
                          <a:pt x="17833" y="11208"/>
                        </a:lnTo>
                        <a:cubicBezTo>
                          <a:pt x="35463" y="4283"/>
                          <a:pt x="59819" y="0"/>
                          <a:pt x="8672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9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7" name="楕円 446">
                    <a:extLst>
                      <a:ext uri="{FF2B5EF4-FFF2-40B4-BE49-F238E27FC236}">
                        <a16:creationId xmlns:a16="http://schemas.microsoft.com/office/drawing/2014/main" id="{3CBBFAD1-EEB5-F0B0-50A7-006498D391DA}"/>
                      </a:ext>
                    </a:extLst>
                  </p:cNvPr>
                  <p:cNvSpPr/>
                  <p:nvPr/>
                </p:nvSpPr>
                <p:spPr>
                  <a:xfrm>
                    <a:off x="3888582" y="5032177"/>
                    <a:ext cx="45722" cy="45720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8" name="楕円 447">
                    <a:extLst>
                      <a:ext uri="{FF2B5EF4-FFF2-40B4-BE49-F238E27FC236}">
                        <a16:creationId xmlns:a16="http://schemas.microsoft.com/office/drawing/2014/main" id="{902AEB84-37C8-169E-1E59-9A01D795572C}"/>
                      </a:ext>
                    </a:extLst>
                  </p:cNvPr>
                  <p:cNvSpPr/>
                  <p:nvPr/>
                </p:nvSpPr>
                <p:spPr>
                  <a:xfrm>
                    <a:off x="3650457" y="5032178"/>
                    <a:ext cx="45722" cy="45720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49" name="フリーフォーム: 図形 448">
                    <a:extLst>
                      <a:ext uri="{FF2B5EF4-FFF2-40B4-BE49-F238E27FC236}">
                        <a16:creationId xmlns:a16="http://schemas.microsoft.com/office/drawing/2014/main" id="{A5A4B419-2426-2AC0-62B0-6B9807C810B1}"/>
                      </a:ext>
                    </a:extLst>
                  </p:cNvPr>
                  <p:cNvSpPr/>
                  <p:nvPr/>
                </p:nvSpPr>
                <p:spPr>
                  <a:xfrm>
                    <a:off x="3826859" y="4943476"/>
                    <a:ext cx="180975" cy="38100"/>
                  </a:xfrm>
                  <a:custGeom>
                    <a:avLst/>
                    <a:gdLst>
                      <a:gd name="connsiteX0" fmla="*/ 0 w 180975"/>
                      <a:gd name="connsiteY0" fmla="*/ 28575 h 28575"/>
                      <a:gd name="connsiteX1" fmla="*/ 121444 w 180975"/>
                      <a:gd name="connsiteY1" fmla="*/ 0 h 28575"/>
                      <a:gd name="connsiteX2" fmla="*/ 180975 w 180975"/>
                      <a:gd name="connsiteY2" fmla="*/ 16668 h 28575"/>
                      <a:gd name="connsiteX3" fmla="*/ 0 w 180975"/>
                      <a:gd name="connsiteY3" fmla="*/ 28575 h 28575"/>
                      <a:gd name="connsiteX0" fmla="*/ 0 w 180975"/>
                      <a:gd name="connsiteY0" fmla="*/ 28576 h 28576"/>
                      <a:gd name="connsiteX1" fmla="*/ 59341 w 180975"/>
                      <a:gd name="connsiteY1" fmla="*/ 0 h 28576"/>
                      <a:gd name="connsiteX2" fmla="*/ 121444 w 180975"/>
                      <a:gd name="connsiteY2" fmla="*/ 1 h 28576"/>
                      <a:gd name="connsiteX3" fmla="*/ 180975 w 180975"/>
                      <a:gd name="connsiteY3" fmla="*/ 16669 h 28576"/>
                      <a:gd name="connsiteX4" fmla="*/ 0 w 180975"/>
                      <a:gd name="connsiteY4" fmla="*/ 28576 h 28576"/>
                      <a:gd name="connsiteX0" fmla="*/ 0 w 180975"/>
                      <a:gd name="connsiteY0" fmla="*/ 38100 h 38100"/>
                      <a:gd name="connsiteX1" fmla="*/ 59341 w 180975"/>
                      <a:gd name="connsiteY1" fmla="*/ 9524 h 38100"/>
                      <a:gd name="connsiteX2" fmla="*/ 126206 w 180975"/>
                      <a:gd name="connsiteY2" fmla="*/ 0 h 38100"/>
                      <a:gd name="connsiteX3" fmla="*/ 180975 w 180975"/>
                      <a:gd name="connsiteY3" fmla="*/ 26193 h 38100"/>
                      <a:gd name="connsiteX4" fmla="*/ 0 w 180975"/>
                      <a:gd name="connsiteY4" fmla="*/ 38100 h 381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80975" h="38100">
                        <a:moveTo>
                          <a:pt x="0" y="38100"/>
                        </a:moveTo>
                        <a:cubicBezTo>
                          <a:pt x="22955" y="32543"/>
                          <a:pt x="36386" y="15081"/>
                          <a:pt x="59341" y="9524"/>
                        </a:cubicBezTo>
                        <a:lnTo>
                          <a:pt x="126206" y="0"/>
                        </a:lnTo>
                        <a:lnTo>
                          <a:pt x="180975" y="26193"/>
                        </a:lnTo>
                        <a:lnTo>
                          <a:pt x="0" y="38100"/>
                        </a:lnTo>
                        <a:close/>
                      </a:path>
                    </a:pathLst>
                  </a:cu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50" name="フリーフォーム: 図形 449">
                    <a:extLst>
                      <a:ext uri="{FF2B5EF4-FFF2-40B4-BE49-F238E27FC236}">
                        <a16:creationId xmlns:a16="http://schemas.microsoft.com/office/drawing/2014/main" id="{0107D518-7752-2338-51DA-F462ED8B1A73}"/>
                      </a:ext>
                    </a:extLst>
                  </p:cNvPr>
                  <p:cNvSpPr/>
                  <p:nvPr/>
                </p:nvSpPr>
                <p:spPr>
                  <a:xfrm>
                    <a:off x="3581400" y="4955382"/>
                    <a:ext cx="157163" cy="42862"/>
                  </a:xfrm>
                  <a:custGeom>
                    <a:avLst/>
                    <a:gdLst>
                      <a:gd name="connsiteX0" fmla="*/ 157163 w 157163"/>
                      <a:gd name="connsiteY0" fmla="*/ 50006 h 50006"/>
                      <a:gd name="connsiteX1" fmla="*/ 102394 w 157163"/>
                      <a:gd name="connsiteY1" fmla="*/ 0 h 50006"/>
                      <a:gd name="connsiteX2" fmla="*/ 26194 w 157163"/>
                      <a:gd name="connsiteY2" fmla="*/ 14287 h 50006"/>
                      <a:gd name="connsiteX3" fmla="*/ 0 w 157163"/>
                      <a:gd name="connsiteY3" fmla="*/ 47625 h 50006"/>
                      <a:gd name="connsiteX4" fmla="*/ 78581 w 157163"/>
                      <a:gd name="connsiteY4" fmla="*/ 26193 h 50006"/>
                      <a:gd name="connsiteX5" fmla="*/ 157163 w 157163"/>
                      <a:gd name="connsiteY5" fmla="*/ 50006 h 50006"/>
                      <a:gd name="connsiteX0" fmla="*/ 157163 w 157163"/>
                      <a:gd name="connsiteY0" fmla="*/ 42862 h 42862"/>
                      <a:gd name="connsiteX1" fmla="*/ 102394 w 157163"/>
                      <a:gd name="connsiteY1" fmla="*/ 0 h 42862"/>
                      <a:gd name="connsiteX2" fmla="*/ 26194 w 157163"/>
                      <a:gd name="connsiteY2" fmla="*/ 7143 h 42862"/>
                      <a:gd name="connsiteX3" fmla="*/ 0 w 157163"/>
                      <a:gd name="connsiteY3" fmla="*/ 40481 h 42862"/>
                      <a:gd name="connsiteX4" fmla="*/ 78581 w 157163"/>
                      <a:gd name="connsiteY4" fmla="*/ 19049 h 42862"/>
                      <a:gd name="connsiteX5" fmla="*/ 157163 w 157163"/>
                      <a:gd name="connsiteY5" fmla="*/ 42862 h 42862"/>
                      <a:gd name="connsiteX0" fmla="*/ 157163 w 157163"/>
                      <a:gd name="connsiteY0" fmla="*/ 42862 h 42862"/>
                      <a:gd name="connsiteX1" fmla="*/ 102394 w 157163"/>
                      <a:gd name="connsiteY1" fmla="*/ 0 h 42862"/>
                      <a:gd name="connsiteX2" fmla="*/ 26194 w 157163"/>
                      <a:gd name="connsiteY2" fmla="*/ 7143 h 42862"/>
                      <a:gd name="connsiteX3" fmla="*/ 0 w 157163"/>
                      <a:gd name="connsiteY3" fmla="*/ 40481 h 42862"/>
                      <a:gd name="connsiteX4" fmla="*/ 85724 w 157163"/>
                      <a:gd name="connsiteY4" fmla="*/ 21430 h 42862"/>
                      <a:gd name="connsiteX5" fmla="*/ 157163 w 157163"/>
                      <a:gd name="connsiteY5" fmla="*/ 42862 h 4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57163" h="42862">
                        <a:moveTo>
                          <a:pt x="157163" y="42862"/>
                        </a:moveTo>
                        <a:lnTo>
                          <a:pt x="102394" y="0"/>
                        </a:lnTo>
                        <a:lnTo>
                          <a:pt x="26194" y="7143"/>
                        </a:lnTo>
                        <a:lnTo>
                          <a:pt x="0" y="40481"/>
                        </a:lnTo>
                        <a:lnTo>
                          <a:pt x="85724" y="21430"/>
                        </a:lnTo>
                        <a:lnTo>
                          <a:pt x="157163" y="42862"/>
                        </a:lnTo>
                        <a:close/>
                      </a:path>
                    </a:pathLst>
                  </a:cu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51" name="楕円 450">
                    <a:extLst>
                      <a:ext uri="{FF2B5EF4-FFF2-40B4-BE49-F238E27FC236}">
                        <a16:creationId xmlns:a16="http://schemas.microsoft.com/office/drawing/2014/main" id="{668052ED-1192-C7F0-85F9-155C60BF75A5}"/>
                      </a:ext>
                    </a:extLst>
                  </p:cNvPr>
                  <p:cNvSpPr/>
                  <p:nvPr/>
                </p:nvSpPr>
                <p:spPr>
                  <a:xfrm>
                    <a:off x="3903890" y="4914682"/>
                    <a:ext cx="24278" cy="24279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52" name="円: 塗りつぶしなし 451">
                    <a:extLst>
                      <a:ext uri="{FF2B5EF4-FFF2-40B4-BE49-F238E27FC236}">
                        <a16:creationId xmlns:a16="http://schemas.microsoft.com/office/drawing/2014/main" id="{0836FB9F-7E97-2F03-C16C-AD66F2E6089E}"/>
                      </a:ext>
                    </a:extLst>
                  </p:cNvPr>
                  <p:cNvSpPr/>
                  <p:nvPr/>
                </p:nvSpPr>
                <p:spPr>
                  <a:xfrm>
                    <a:off x="3826860" y="4965980"/>
                    <a:ext cx="171260" cy="171260"/>
                  </a:xfrm>
                  <a:prstGeom prst="donut">
                    <a:avLst>
                      <a:gd name="adj" fmla="val 5186"/>
                    </a:avLst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53" name="円: 塗りつぶしなし 452">
                    <a:extLst>
                      <a:ext uri="{FF2B5EF4-FFF2-40B4-BE49-F238E27FC236}">
                        <a16:creationId xmlns:a16="http://schemas.microsoft.com/office/drawing/2014/main" id="{54874899-D90D-6A17-36B1-B50819081A3C}"/>
                      </a:ext>
                    </a:extLst>
                  </p:cNvPr>
                  <p:cNvSpPr/>
                  <p:nvPr/>
                </p:nvSpPr>
                <p:spPr>
                  <a:xfrm>
                    <a:off x="3581591" y="4965980"/>
                    <a:ext cx="171260" cy="171260"/>
                  </a:xfrm>
                  <a:prstGeom prst="donut">
                    <a:avLst>
                      <a:gd name="adj" fmla="val 5186"/>
                    </a:avLst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454" name="正方形/長方形 453">
                    <a:extLst>
                      <a:ext uri="{FF2B5EF4-FFF2-40B4-BE49-F238E27FC236}">
                        <a16:creationId xmlns:a16="http://schemas.microsoft.com/office/drawing/2014/main" id="{D872D0B3-E71F-17C1-2CF7-661DFED6A57E}"/>
                      </a:ext>
                    </a:extLst>
                  </p:cNvPr>
                  <p:cNvSpPr/>
                  <p:nvPr/>
                </p:nvSpPr>
                <p:spPr>
                  <a:xfrm>
                    <a:off x="3992140" y="5051610"/>
                    <a:ext cx="259557" cy="11414"/>
                  </a:xfrm>
                  <a:prstGeom prst="rect">
                    <a:avLst/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</p:grpSp>
          <p:sp>
            <p:nvSpPr>
              <p:cNvPr id="423" name="フリーフォーム: 図形 422">
                <a:extLst>
                  <a:ext uri="{FF2B5EF4-FFF2-40B4-BE49-F238E27FC236}">
                    <a16:creationId xmlns:a16="http://schemas.microsoft.com/office/drawing/2014/main" id="{61F4F6BF-EC35-62F4-FE44-D4BA9C38F79E}"/>
                  </a:ext>
                </a:extLst>
              </p:cNvPr>
              <p:cNvSpPr/>
              <p:nvPr/>
            </p:nvSpPr>
            <p:spPr>
              <a:xfrm rot="900000">
                <a:off x="4460109" y="5700769"/>
                <a:ext cx="325380" cy="325380"/>
              </a:xfrm>
              <a:custGeom>
                <a:avLst/>
                <a:gdLst>
                  <a:gd name="connsiteX0" fmla="*/ 123825 w 247650"/>
                  <a:gd name="connsiteY0" fmla="*/ 0 h 247650"/>
                  <a:gd name="connsiteX1" fmla="*/ 154122 w 247650"/>
                  <a:gd name="connsiteY1" fmla="*/ 45061 h 247650"/>
                  <a:gd name="connsiteX2" fmla="*/ 155217 w 247650"/>
                  <a:gd name="connsiteY2" fmla="*/ 50752 h 247650"/>
                  <a:gd name="connsiteX3" fmla="*/ 180907 w 247650"/>
                  <a:gd name="connsiteY3" fmla="*/ 35699 h 247650"/>
                  <a:gd name="connsiteX4" fmla="*/ 211383 w 247650"/>
                  <a:gd name="connsiteY4" fmla="*/ 36268 h 247650"/>
                  <a:gd name="connsiteX5" fmla="*/ 211952 w 247650"/>
                  <a:gd name="connsiteY5" fmla="*/ 66744 h 247650"/>
                  <a:gd name="connsiteX6" fmla="*/ 196899 w 247650"/>
                  <a:gd name="connsiteY6" fmla="*/ 92434 h 247650"/>
                  <a:gd name="connsiteX7" fmla="*/ 202590 w 247650"/>
                  <a:gd name="connsiteY7" fmla="*/ 93529 h 247650"/>
                  <a:gd name="connsiteX8" fmla="*/ 247650 w 247650"/>
                  <a:gd name="connsiteY8" fmla="*/ 123825 h 247650"/>
                  <a:gd name="connsiteX9" fmla="*/ 202590 w 247650"/>
                  <a:gd name="connsiteY9" fmla="*/ 154122 h 247650"/>
                  <a:gd name="connsiteX10" fmla="*/ 196899 w 247650"/>
                  <a:gd name="connsiteY10" fmla="*/ 155217 h 247650"/>
                  <a:gd name="connsiteX11" fmla="*/ 211951 w 247650"/>
                  <a:gd name="connsiteY11" fmla="*/ 180907 h 247650"/>
                  <a:gd name="connsiteX12" fmla="*/ 211383 w 247650"/>
                  <a:gd name="connsiteY12" fmla="*/ 211383 h 247650"/>
                  <a:gd name="connsiteX13" fmla="*/ 180907 w 247650"/>
                  <a:gd name="connsiteY13" fmla="*/ 211952 h 247650"/>
                  <a:gd name="connsiteX14" fmla="*/ 155217 w 247650"/>
                  <a:gd name="connsiteY14" fmla="*/ 196900 h 247650"/>
                  <a:gd name="connsiteX15" fmla="*/ 154122 w 247650"/>
                  <a:gd name="connsiteY15" fmla="*/ 202590 h 247650"/>
                  <a:gd name="connsiteX16" fmla="*/ 123825 w 247650"/>
                  <a:gd name="connsiteY16" fmla="*/ 247650 h 247650"/>
                  <a:gd name="connsiteX17" fmla="*/ 93529 w 247650"/>
                  <a:gd name="connsiteY17" fmla="*/ 202590 h 247650"/>
                  <a:gd name="connsiteX18" fmla="*/ 92434 w 247650"/>
                  <a:gd name="connsiteY18" fmla="*/ 196899 h 247650"/>
                  <a:gd name="connsiteX19" fmla="*/ 66744 w 247650"/>
                  <a:gd name="connsiteY19" fmla="*/ 211952 h 247650"/>
                  <a:gd name="connsiteX20" fmla="*/ 36268 w 247650"/>
                  <a:gd name="connsiteY20" fmla="*/ 211383 h 247650"/>
                  <a:gd name="connsiteX21" fmla="*/ 35699 w 247650"/>
                  <a:gd name="connsiteY21" fmla="*/ 180907 h 247650"/>
                  <a:gd name="connsiteX22" fmla="*/ 50751 w 247650"/>
                  <a:gd name="connsiteY22" fmla="*/ 155217 h 247650"/>
                  <a:gd name="connsiteX23" fmla="*/ 45061 w 247650"/>
                  <a:gd name="connsiteY23" fmla="*/ 154122 h 247650"/>
                  <a:gd name="connsiteX24" fmla="*/ 0 w 247650"/>
                  <a:gd name="connsiteY24" fmla="*/ 123825 h 247650"/>
                  <a:gd name="connsiteX25" fmla="*/ 45061 w 247650"/>
                  <a:gd name="connsiteY25" fmla="*/ 93529 h 247650"/>
                  <a:gd name="connsiteX26" fmla="*/ 50751 w 247650"/>
                  <a:gd name="connsiteY26" fmla="*/ 92434 h 247650"/>
                  <a:gd name="connsiteX27" fmla="*/ 35699 w 247650"/>
                  <a:gd name="connsiteY27" fmla="*/ 66744 h 247650"/>
                  <a:gd name="connsiteX28" fmla="*/ 36268 w 247650"/>
                  <a:gd name="connsiteY28" fmla="*/ 36268 h 247650"/>
                  <a:gd name="connsiteX29" fmla="*/ 66743 w 247650"/>
                  <a:gd name="connsiteY29" fmla="*/ 35699 h 247650"/>
                  <a:gd name="connsiteX30" fmla="*/ 92434 w 247650"/>
                  <a:gd name="connsiteY30" fmla="*/ 50752 h 247650"/>
                  <a:gd name="connsiteX31" fmla="*/ 93529 w 247650"/>
                  <a:gd name="connsiteY31" fmla="*/ 45061 h 247650"/>
                  <a:gd name="connsiteX32" fmla="*/ 123825 w 247650"/>
                  <a:gd name="connsiteY32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</a:cxnLst>
                <a:rect l="l" t="t" r="r" b="b"/>
                <a:pathLst>
                  <a:path w="247650" h="247650">
                    <a:moveTo>
                      <a:pt x="123825" y="0"/>
                    </a:moveTo>
                    <a:cubicBezTo>
                      <a:pt x="136023" y="0"/>
                      <a:pt x="146921" y="17541"/>
                      <a:pt x="154122" y="45061"/>
                    </a:cubicBezTo>
                    <a:lnTo>
                      <a:pt x="155217" y="50752"/>
                    </a:lnTo>
                    <a:lnTo>
                      <a:pt x="180907" y="35699"/>
                    </a:lnTo>
                    <a:cubicBezTo>
                      <a:pt x="194779" y="30689"/>
                      <a:pt x="205633" y="30518"/>
                      <a:pt x="211383" y="36268"/>
                    </a:cubicBezTo>
                    <a:cubicBezTo>
                      <a:pt x="217133" y="42018"/>
                      <a:pt x="216962" y="52872"/>
                      <a:pt x="211952" y="66744"/>
                    </a:cubicBezTo>
                    <a:lnTo>
                      <a:pt x="196899" y="92434"/>
                    </a:lnTo>
                    <a:lnTo>
                      <a:pt x="202590" y="93529"/>
                    </a:lnTo>
                    <a:cubicBezTo>
                      <a:pt x="230109" y="100730"/>
                      <a:pt x="247650" y="111628"/>
                      <a:pt x="247650" y="123825"/>
                    </a:cubicBezTo>
                    <a:cubicBezTo>
                      <a:pt x="247650" y="136023"/>
                      <a:pt x="230109" y="146921"/>
                      <a:pt x="202590" y="154122"/>
                    </a:cubicBezTo>
                    <a:lnTo>
                      <a:pt x="196899" y="155217"/>
                    </a:lnTo>
                    <a:lnTo>
                      <a:pt x="211951" y="180907"/>
                    </a:lnTo>
                    <a:cubicBezTo>
                      <a:pt x="216961" y="194779"/>
                      <a:pt x="217133" y="205633"/>
                      <a:pt x="211383" y="211383"/>
                    </a:cubicBezTo>
                    <a:cubicBezTo>
                      <a:pt x="205633" y="217133"/>
                      <a:pt x="194779" y="216962"/>
                      <a:pt x="180907" y="211952"/>
                    </a:cubicBezTo>
                    <a:lnTo>
                      <a:pt x="155217" y="196900"/>
                    </a:lnTo>
                    <a:lnTo>
                      <a:pt x="154122" y="202590"/>
                    </a:lnTo>
                    <a:cubicBezTo>
                      <a:pt x="146921" y="230109"/>
                      <a:pt x="136023" y="247650"/>
                      <a:pt x="123825" y="247650"/>
                    </a:cubicBezTo>
                    <a:cubicBezTo>
                      <a:pt x="111628" y="247650"/>
                      <a:pt x="100730" y="230109"/>
                      <a:pt x="93529" y="202590"/>
                    </a:cubicBezTo>
                    <a:lnTo>
                      <a:pt x="92434" y="196899"/>
                    </a:lnTo>
                    <a:lnTo>
                      <a:pt x="66744" y="211952"/>
                    </a:lnTo>
                    <a:cubicBezTo>
                      <a:pt x="52872" y="216962"/>
                      <a:pt x="42018" y="217133"/>
                      <a:pt x="36268" y="211383"/>
                    </a:cubicBezTo>
                    <a:cubicBezTo>
                      <a:pt x="30518" y="205633"/>
                      <a:pt x="30689" y="194779"/>
                      <a:pt x="35699" y="180907"/>
                    </a:cubicBezTo>
                    <a:lnTo>
                      <a:pt x="50751" y="155217"/>
                    </a:lnTo>
                    <a:lnTo>
                      <a:pt x="45061" y="154122"/>
                    </a:lnTo>
                    <a:cubicBezTo>
                      <a:pt x="17541" y="146921"/>
                      <a:pt x="0" y="136023"/>
                      <a:pt x="0" y="123825"/>
                    </a:cubicBezTo>
                    <a:cubicBezTo>
                      <a:pt x="0" y="111628"/>
                      <a:pt x="17541" y="100730"/>
                      <a:pt x="45061" y="93529"/>
                    </a:cubicBezTo>
                    <a:lnTo>
                      <a:pt x="50751" y="92434"/>
                    </a:lnTo>
                    <a:lnTo>
                      <a:pt x="35699" y="66744"/>
                    </a:lnTo>
                    <a:cubicBezTo>
                      <a:pt x="30689" y="52872"/>
                      <a:pt x="30518" y="42018"/>
                      <a:pt x="36268" y="36268"/>
                    </a:cubicBezTo>
                    <a:cubicBezTo>
                      <a:pt x="42018" y="30518"/>
                      <a:pt x="52872" y="30689"/>
                      <a:pt x="66743" y="35699"/>
                    </a:cubicBezTo>
                    <a:lnTo>
                      <a:pt x="92434" y="50752"/>
                    </a:lnTo>
                    <a:lnTo>
                      <a:pt x="93529" y="45061"/>
                    </a:lnTo>
                    <a:cubicBezTo>
                      <a:pt x="100730" y="17541"/>
                      <a:pt x="111628" y="0"/>
                      <a:pt x="123825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solidFill>
                  <a:srgbClr val="FFC000">
                    <a:lumMod val="60000"/>
                    <a:lumOff val="40000"/>
                  </a:srgb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24" name="フリーフォーム: 図形 423">
                <a:extLst>
                  <a:ext uri="{FF2B5EF4-FFF2-40B4-BE49-F238E27FC236}">
                    <a16:creationId xmlns:a16="http://schemas.microsoft.com/office/drawing/2014/main" id="{7367B0F9-ED35-BC2B-0D52-C04BCD93D344}"/>
                  </a:ext>
                </a:extLst>
              </p:cNvPr>
              <p:cNvSpPr/>
              <p:nvPr/>
            </p:nvSpPr>
            <p:spPr>
              <a:xfrm rot="900000">
                <a:off x="4514849" y="5756275"/>
                <a:ext cx="215900" cy="215900"/>
              </a:xfrm>
              <a:custGeom>
                <a:avLst/>
                <a:gdLst>
                  <a:gd name="connsiteX0" fmla="*/ 123825 w 247650"/>
                  <a:gd name="connsiteY0" fmla="*/ 0 h 247650"/>
                  <a:gd name="connsiteX1" fmla="*/ 160002 w 247650"/>
                  <a:gd name="connsiteY1" fmla="*/ 75627 h 247650"/>
                  <a:gd name="connsiteX2" fmla="*/ 160725 w 247650"/>
                  <a:gd name="connsiteY2" fmla="*/ 86925 h 247650"/>
                  <a:gd name="connsiteX3" fmla="*/ 172024 w 247650"/>
                  <a:gd name="connsiteY3" fmla="*/ 87649 h 247650"/>
                  <a:gd name="connsiteX4" fmla="*/ 247650 w 247650"/>
                  <a:gd name="connsiteY4" fmla="*/ 123825 h 247650"/>
                  <a:gd name="connsiteX5" fmla="*/ 172024 w 247650"/>
                  <a:gd name="connsiteY5" fmla="*/ 160002 h 247650"/>
                  <a:gd name="connsiteX6" fmla="*/ 160725 w 247650"/>
                  <a:gd name="connsiteY6" fmla="*/ 160725 h 247650"/>
                  <a:gd name="connsiteX7" fmla="*/ 160002 w 247650"/>
                  <a:gd name="connsiteY7" fmla="*/ 172024 h 247650"/>
                  <a:gd name="connsiteX8" fmla="*/ 123825 w 247650"/>
                  <a:gd name="connsiteY8" fmla="*/ 247650 h 247650"/>
                  <a:gd name="connsiteX9" fmla="*/ 87649 w 247650"/>
                  <a:gd name="connsiteY9" fmla="*/ 172024 h 247650"/>
                  <a:gd name="connsiteX10" fmla="*/ 86925 w 247650"/>
                  <a:gd name="connsiteY10" fmla="*/ 160725 h 247650"/>
                  <a:gd name="connsiteX11" fmla="*/ 75626 w 247650"/>
                  <a:gd name="connsiteY11" fmla="*/ 160002 h 247650"/>
                  <a:gd name="connsiteX12" fmla="*/ 0 w 247650"/>
                  <a:gd name="connsiteY12" fmla="*/ 123825 h 247650"/>
                  <a:gd name="connsiteX13" fmla="*/ 75626 w 247650"/>
                  <a:gd name="connsiteY13" fmla="*/ 87649 h 247650"/>
                  <a:gd name="connsiteX14" fmla="*/ 86925 w 247650"/>
                  <a:gd name="connsiteY14" fmla="*/ 86925 h 247650"/>
                  <a:gd name="connsiteX15" fmla="*/ 87649 w 247650"/>
                  <a:gd name="connsiteY15" fmla="*/ 75627 h 247650"/>
                  <a:gd name="connsiteX16" fmla="*/ 123825 w 247650"/>
                  <a:gd name="connsiteY16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47650" h="247650">
                    <a:moveTo>
                      <a:pt x="123825" y="0"/>
                    </a:moveTo>
                    <a:cubicBezTo>
                      <a:pt x="140088" y="0"/>
                      <a:pt x="154041" y="31184"/>
                      <a:pt x="160002" y="75627"/>
                    </a:cubicBezTo>
                    <a:lnTo>
                      <a:pt x="160725" y="86925"/>
                    </a:lnTo>
                    <a:lnTo>
                      <a:pt x="172024" y="87649"/>
                    </a:lnTo>
                    <a:cubicBezTo>
                      <a:pt x="216466" y="93609"/>
                      <a:pt x="247650" y="107562"/>
                      <a:pt x="247650" y="123825"/>
                    </a:cubicBezTo>
                    <a:cubicBezTo>
                      <a:pt x="247650" y="140088"/>
                      <a:pt x="216466" y="154042"/>
                      <a:pt x="172024" y="160002"/>
                    </a:cubicBezTo>
                    <a:lnTo>
                      <a:pt x="160725" y="160725"/>
                    </a:lnTo>
                    <a:lnTo>
                      <a:pt x="160002" y="172024"/>
                    </a:lnTo>
                    <a:cubicBezTo>
                      <a:pt x="154041" y="216466"/>
                      <a:pt x="140088" y="247650"/>
                      <a:pt x="123825" y="247650"/>
                    </a:cubicBezTo>
                    <a:cubicBezTo>
                      <a:pt x="107562" y="247650"/>
                      <a:pt x="93609" y="216466"/>
                      <a:pt x="87649" y="172024"/>
                    </a:cubicBezTo>
                    <a:lnTo>
                      <a:pt x="86925" y="160725"/>
                    </a:lnTo>
                    <a:lnTo>
                      <a:pt x="75626" y="160002"/>
                    </a:lnTo>
                    <a:cubicBezTo>
                      <a:pt x="31184" y="154042"/>
                      <a:pt x="0" y="140088"/>
                      <a:pt x="0" y="123825"/>
                    </a:cubicBezTo>
                    <a:cubicBezTo>
                      <a:pt x="0" y="107562"/>
                      <a:pt x="31184" y="93609"/>
                      <a:pt x="75626" y="87649"/>
                    </a:cubicBezTo>
                    <a:lnTo>
                      <a:pt x="86925" y="86925"/>
                    </a:lnTo>
                    <a:lnTo>
                      <a:pt x="87649" y="75627"/>
                    </a:lnTo>
                    <a:cubicBezTo>
                      <a:pt x="93609" y="31184"/>
                      <a:pt x="107562" y="0"/>
                      <a:pt x="123825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solidFill>
                  <a:srgbClr val="5D9183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25" name="フリーフォーム: 図形 424">
                <a:extLst>
                  <a:ext uri="{FF2B5EF4-FFF2-40B4-BE49-F238E27FC236}">
                    <a16:creationId xmlns:a16="http://schemas.microsoft.com/office/drawing/2014/main" id="{D6B3A176-EC7C-7B65-AC4A-6F32D5AFE370}"/>
                  </a:ext>
                </a:extLst>
              </p:cNvPr>
              <p:cNvSpPr/>
              <p:nvPr/>
            </p:nvSpPr>
            <p:spPr>
              <a:xfrm>
                <a:off x="4208108" y="5957748"/>
                <a:ext cx="585348" cy="320059"/>
              </a:xfrm>
              <a:custGeom>
                <a:avLst/>
                <a:gdLst>
                  <a:gd name="connsiteX0" fmla="*/ 245137 w 585348"/>
                  <a:gd name="connsiteY0" fmla="*/ 0 h 320059"/>
                  <a:gd name="connsiteX1" fmla="*/ 277150 w 585348"/>
                  <a:gd name="connsiteY1" fmla="*/ 5278 h 320059"/>
                  <a:gd name="connsiteX2" fmla="*/ 290381 w 585348"/>
                  <a:gd name="connsiteY2" fmla="*/ 12562 h 320059"/>
                  <a:gd name="connsiteX3" fmla="*/ 303612 w 585348"/>
                  <a:gd name="connsiteY3" fmla="*/ 5278 h 320059"/>
                  <a:gd name="connsiteX4" fmla="*/ 335625 w 585348"/>
                  <a:gd name="connsiteY4" fmla="*/ 0 h 320059"/>
                  <a:gd name="connsiteX5" fmla="*/ 393780 w 585348"/>
                  <a:gd name="connsiteY5" fmla="*/ 19671 h 320059"/>
                  <a:gd name="connsiteX6" fmla="*/ 406505 w 585348"/>
                  <a:gd name="connsiteY6" fmla="*/ 44757 h 320059"/>
                  <a:gd name="connsiteX7" fmla="*/ 441502 w 585348"/>
                  <a:gd name="connsiteY7" fmla="*/ 38239 h 320059"/>
                  <a:gd name="connsiteX8" fmla="*/ 528198 w 585348"/>
                  <a:gd name="connsiteY8" fmla="*/ 77224 h 320059"/>
                  <a:gd name="connsiteX9" fmla="*/ 511462 w 585348"/>
                  <a:gd name="connsiteY9" fmla="*/ 95393 h 320059"/>
                  <a:gd name="connsiteX10" fmla="*/ 559956 w 585348"/>
                  <a:gd name="connsiteY10" fmla="*/ 104426 h 320059"/>
                  <a:gd name="connsiteX11" fmla="*/ 585348 w 585348"/>
                  <a:gd name="connsiteY11" fmla="*/ 131992 h 320059"/>
                  <a:gd name="connsiteX12" fmla="*/ 559956 w 585348"/>
                  <a:gd name="connsiteY12" fmla="*/ 159559 h 320059"/>
                  <a:gd name="connsiteX13" fmla="*/ 546960 w 585348"/>
                  <a:gd name="connsiteY13" fmla="*/ 161979 h 320059"/>
                  <a:gd name="connsiteX14" fmla="*/ 557575 w 585348"/>
                  <a:gd name="connsiteY14" fmla="*/ 163957 h 320059"/>
                  <a:gd name="connsiteX15" fmla="*/ 582967 w 585348"/>
                  <a:gd name="connsiteY15" fmla="*/ 191523 h 320059"/>
                  <a:gd name="connsiteX16" fmla="*/ 557575 w 585348"/>
                  <a:gd name="connsiteY16" fmla="*/ 219090 h 320059"/>
                  <a:gd name="connsiteX17" fmla="*/ 511113 w 585348"/>
                  <a:gd name="connsiteY17" fmla="*/ 227744 h 320059"/>
                  <a:gd name="connsiteX18" fmla="*/ 528198 w 585348"/>
                  <a:gd name="connsiteY18" fmla="*/ 246292 h 320059"/>
                  <a:gd name="connsiteX19" fmla="*/ 441502 w 585348"/>
                  <a:gd name="connsiteY19" fmla="*/ 285277 h 320059"/>
                  <a:gd name="connsiteX20" fmla="*/ 410954 w 585348"/>
                  <a:gd name="connsiteY20" fmla="*/ 279587 h 320059"/>
                  <a:gd name="connsiteX21" fmla="*/ 393780 w 585348"/>
                  <a:gd name="connsiteY21" fmla="*/ 300388 h 320059"/>
                  <a:gd name="connsiteX22" fmla="*/ 335625 w 585348"/>
                  <a:gd name="connsiteY22" fmla="*/ 320059 h 320059"/>
                  <a:gd name="connsiteX23" fmla="*/ 303612 w 585348"/>
                  <a:gd name="connsiteY23" fmla="*/ 314781 h 320059"/>
                  <a:gd name="connsiteX24" fmla="*/ 290381 w 585348"/>
                  <a:gd name="connsiteY24" fmla="*/ 307497 h 320059"/>
                  <a:gd name="connsiteX25" fmla="*/ 277150 w 585348"/>
                  <a:gd name="connsiteY25" fmla="*/ 314781 h 320059"/>
                  <a:gd name="connsiteX26" fmla="*/ 245137 w 585348"/>
                  <a:gd name="connsiteY26" fmla="*/ 320059 h 320059"/>
                  <a:gd name="connsiteX27" fmla="*/ 186983 w 585348"/>
                  <a:gd name="connsiteY27" fmla="*/ 300388 h 320059"/>
                  <a:gd name="connsiteX28" fmla="*/ 169468 w 585348"/>
                  <a:gd name="connsiteY28" fmla="*/ 279174 h 320059"/>
                  <a:gd name="connsiteX29" fmla="*/ 136702 w 585348"/>
                  <a:gd name="connsiteY29" fmla="*/ 285277 h 320059"/>
                  <a:gd name="connsiteX30" fmla="*/ 50006 w 585348"/>
                  <a:gd name="connsiteY30" fmla="*/ 246292 h 320059"/>
                  <a:gd name="connsiteX31" fmla="*/ 67789 w 585348"/>
                  <a:gd name="connsiteY31" fmla="*/ 226987 h 320059"/>
                  <a:gd name="connsiteX32" fmla="*/ 25392 w 585348"/>
                  <a:gd name="connsiteY32" fmla="*/ 219090 h 320059"/>
                  <a:gd name="connsiteX33" fmla="*/ 0 w 585348"/>
                  <a:gd name="connsiteY33" fmla="*/ 191523 h 320059"/>
                  <a:gd name="connsiteX34" fmla="*/ 25392 w 585348"/>
                  <a:gd name="connsiteY34" fmla="*/ 163957 h 320059"/>
                  <a:gd name="connsiteX35" fmla="*/ 38388 w 585348"/>
                  <a:gd name="connsiteY35" fmla="*/ 161536 h 320059"/>
                  <a:gd name="connsiteX36" fmla="*/ 27773 w 585348"/>
                  <a:gd name="connsiteY36" fmla="*/ 159559 h 320059"/>
                  <a:gd name="connsiteX37" fmla="*/ 2381 w 585348"/>
                  <a:gd name="connsiteY37" fmla="*/ 131992 h 320059"/>
                  <a:gd name="connsiteX38" fmla="*/ 27773 w 585348"/>
                  <a:gd name="connsiteY38" fmla="*/ 104426 h 320059"/>
                  <a:gd name="connsiteX39" fmla="*/ 68137 w 585348"/>
                  <a:gd name="connsiteY39" fmla="*/ 96908 h 320059"/>
                  <a:gd name="connsiteX40" fmla="*/ 50006 w 585348"/>
                  <a:gd name="connsiteY40" fmla="*/ 77224 h 320059"/>
                  <a:gd name="connsiteX41" fmla="*/ 136702 w 585348"/>
                  <a:gd name="connsiteY41" fmla="*/ 38239 h 320059"/>
                  <a:gd name="connsiteX42" fmla="*/ 174037 w 585348"/>
                  <a:gd name="connsiteY42" fmla="*/ 45193 h 320059"/>
                  <a:gd name="connsiteX43" fmla="*/ 186983 w 585348"/>
                  <a:gd name="connsiteY43" fmla="*/ 19671 h 320059"/>
                  <a:gd name="connsiteX44" fmla="*/ 245137 w 585348"/>
                  <a:gd name="connsiteY44" fmla="*/ 0 h 3200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</a:cxnLst>
                <a:rect l="l" t="t" r="r" b="b"/>
                <a:pathLst>
                  <a:path w="585348" h="320059">
                    <a:moveTo>
                      <a:pt x="245137" y="0"/>
                    </a:moveTo>
                    <a:cubicBezTo>
                      <a:pt x="256493" y="0"/>
                      <a:pt x="267311" y="1879"/>
                      <a:pt x="277150" y="5278"/>
                    </a:cubicBezTo>
                    <a:lnTo>
                      <a:pt x="290381" y="12562"/>
                    </a:lnTo>
                    <a:lnTo>
                      <a:pt x="303612" y="5278"/>
                    </a:lnTo>
                    <a:cubicBezTo>
                      <a:pt x="313452" y="1879"/>
                      <a:pt x="324270" y="0"/>
                      <a:pt x="335625" y="0"/>
                    </a:cubicBezTo>
                    <a:cubicBezTo>
                      <a:pt x="358336" y="0"/>
                      <a:pt x="378897" y="7517"/>
                      <a:pt x="393780" y="19671"/>
                    </a:cubicBezTo>
                    <a:lnTo>
                      <a:pt x="406505" y="44757"/>
                    </a:lnTo>
                    <a:lnTo>
                      <a:pt x="441502" y="38239"/>
                    </a:lnTo>
                    <a:cubicBezTo>
                      <a:pt x="489383" y="38239"/>
                      <a:pt x="528198" y="55693"/>
                      <a:pt x="528198" y="77224"/>
                    </a:cubicBezTo>
                    <a:lnTo>
                      <a:pt x="511462" y="95393"/>
                    </a:lnTo>
                    <a:lnTo>
                      <a:pt x="559956" y="104426"/>
                    </a:lnTo>
                    <a:cubicBezTo>
                      <a:pt x="575644" y="111481"/>
                      <a:pt x="585348" y="121227"/>
                      <a:pt x="585348" y="131992"/>
                    </a:cubicBezTo>
                    <a:cubicBezTo>
                      <a:pt x="585348" y="142758"/>
                      <a:pt x="575644" y="152504"/>
                      <a:pt x="559956" y="159559"/>
                    </a:cubicBezTo>
                    <a:lnTo>
                      <a:pt x="546960" y="161979"/>
                    </a:lnTo>
                    <a:lnTo>
                      <a:pt x="557575" y="163957"/>
                    </a:lnTo>
                    <a:cubicBezTo>
                      <a:pt x="573264" y="171011"/>
                      <a:pt x="582967" y="180758"/>
                      <a:pt x="582967" y="191523"/>
                    </a:cubicBezTo>
                    <a:cubicBezTo>
                      <a:pt x="582967" y="202289"/>
                      <a:pt x="573264" y="212035"/>
                      <a:pt x="557575" y="219090"/>
                    </a:cubicBezTo>
                    <a:lnTo>
                      <a:pt x="511113" y="227744"/>
                    </a:lnTo>
                    <a:lnTo>
                      <a:pt x="528198" y="246292"/>
                    </a:lnTo>
                    <a:cubicBezTo>
                      <a:pt x="528198" y="267823"/>
                      <a:pt x="489383" y="285277"/>
                      <a:pt x="441502" y="285277"/>
                    </a:cubicBezTo>
                    <a:lnTo>
                      <a:pt x="410954" y="279587"/>
                    </a:lnTo>
                    <a:lnTo>
                      <a:pt x="393780" y="300388"/>
                    </a:lnTo>
                    <a:cubicBezTo>
                      <a:pt x="378897" y="312542"/>
                      <a:pt x="358336" y="320059"/>
                      <a:pt x="335625" y="320059"/>
                    </a:cubicBezTo>
                    <a:cubicBezTo>
                      <a:pt x="324270" y="320059"/>
                      <a:pt x="313452" y="318180"/>
                      <a:pt x="303612" y="314781"/>
                    </a:cubicBezTo>
                    <a:lnTo>
                      <a:pt x="290381" y="307497"/>
                    </a:lnTo>
                    <a:lnTo>
                      <a:pt x="277150" y="314781"/>
                    </a:lnTo>
                    <a:cubicBezTo>
                      <a:pt x="267311" y="318180"/>
                      <a:pt x="256493" y="320059"/>
                      <a:pt x="245137" y="320059"/>
                    </a:cubicBezTo>
                    <a:cubicBezTo>
                      <a:pt x="222426" y="320059"/>
                      <a:pt x="201866" y="312542"/>
                      <a:pt x="186983" y="300388"/>
                    </a:cubicBezTo>
                    <a:lnTo>
                      <a:pt x="169468" y="279174"/>
                    </a:lnTo>
                    <a:lnTo>
                      <a:pt x="136702" y="285277"/>
                    </a:lnTo>
                    <a:cubicBezTo>
                      <a:pt x="88821" y="285277"/>
                      <a:pt x="50006" y="267823"/>
                      <a:pt x="50006" y="246292"/>
                    </a:cubicBezTo>
                    <a:lnTo>
                      <a:pt x="67789" y="226987"/>
                    </a:lnTo>
                    <a:lnTo>
                      <a:pt x="25392" y="219090"/>
                    </a:lnTo>
                    <a:cubicBezTo>
                      <a:pt x="9704" y="212035"/>
                      <a:pt x="0" y="202289"/>
                      <a:pt x="0" y="191523"/>
                    </a:cubicBezTo>
                    <a:cubicBezTo>
                      <a:pt x="0" y="180758"/>
                      <a:pt x="9704" y="171011"/>
                      <a:pt x="25392" y="163957"/>
                    </a:cubicBezTo>
                    <a:lnTo>
                      <a:pt x="38388" y="161536"/>
                    </a:lnTo>
                    <a:lnTo>
                      <a:pt x="27773" y="159559"/>
                    </a:lnTo>
                    <a:cubicBezTo>
                      <a:pt x="12085" y="152504"/>
                      <a:pt x="2381" y="142758"/>
                      <a:pt x="2381" y="131992"/>
                    </a:cubicBezTo>
                    <a:cubicBezTo>
                      <a:pt x="2381" y="121227"/>
                      <a:pt x="12085" y="111481"/>
                      <a:pt x="27773" y="104426"/>
                    </a:cubicBezTo>
                    <a:lnTo>
                      <a:pt x="68137" y="96908"/>
                    </a:lnTo>
                    <a:lnTo>
                      <a:pt x="50006" y="77224"/>
                    </a:lnTo>
                    <a:cubicBezTo>
                      <a:pt x="50006" y="55693"/>
                      <a:pt x="88821" y="38239"/>
                      <a:pt x="136702" y="38239"/>
                    </a:cubicBezTo>
                    <a:lnTo>
                      <a:pt x="174037" y="45193"/>
                    </a:lnTo>
                    <a:lnTo>
                      <a:pt x="186983" y="19671"/>
                    </a:lnTo>
                    <a:cubicBezTo>
                      <a:pt x="201866" y="7517"/>
                      <a:pt x="222426" y="0"/>
                      <a:pt x="245137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26" name="テキスト ボックス 425">
                <a:extLst>
                  <a:ext uri="{FF2B5EF4-FFF2-40B4-BE49-F238E27FC236}">
                    <a16:creationId xmlns:a16="http://schemas.microsoft.com/office/drawing/2014/main" id="{C5231CE9-526F-7527-15F9-E3BBDDBECD92}"/>
                  </a:ext>
                </a:extLst>
              </p:cNvPr>
              <p:cNvSpPr txBox="1"/>
              <p:nvPr/>
            </p:nvSpPr>
            <p:spPr>
              <a:xfrm>
                <a:off x="4321180" y="6029325"/>
                <a:ext cx="355596" cy="18822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1000</a:t>
                </a:r>
                <a:endPara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357" name="グループ化 356">
              <a:extLst>
                <a:ext uri="{FF2B5EF4-FFF2-40B4-BE49-F238E27FC236}">
                  <a16:creationId xmlns:a16="http://schemas.microsoft.com/office/drawing/2014/main" id="{15852E27-4A1E-FA7A-5A38-B874FD6D3277}"/>
                </a:ext>
              </a:extLst>
            </p:cNvPr>
            <p:cNvGrpSpPr/>
            <p:nvPr/>
          </p:nvGrpSpPr>
          <p:grpSpPr>
            <a:xfrm>
              <a:off x="1288302" y="5783845"/>
              <a:ext cx="383148" cy="403998"/>
              <a:chOff x="3324225" y="4616941"/>
              <a:chExt cx="1264444" cy="1369523"/>
            </a:xfrm>
          </p:grpSpPr>
          <p:sp>
            <p:nvSpPr>
              <p:cNvPr id="358" name="フリーフォーム: 図形 357">
                <a:extLst>
                  <a:ext uri="{FF2B5EF4-FFF2-40B4-BE49-F238E27FC236}">
                    <a16:creationId xmlns:a16="http://schemas.microsoft.com/office/drawing/2014/main" id="{A13A75B1-1D9B-2065-DF1F-C0A37E6ACE6F}"/>
                  </a:ext>
                </a:extLst>
              </p:cNvPr>
              <p:cNvSpPr/>
              <p:nvPr/>
            </p:nvSpPr>
            <p:spPr>
              <a:xfrm>
                <a:off x="3538538" y="4616941"/>
                <a:ext cx="719137" cy="690705"/>
              </a:xfrm>
              <a:custGeom>
                <a:avLst/>
                <a:gdLst>
                  <a:gd name="connsiteX0" fmla="*/ 282212 w 719137"/>
                  <a:gd name="connsiteY0" fmla="*/ 0 h 690705"/>
                  <a:gd name="connsiteX1" fmla="*/ 308880 w 719137"/>
                  <a:gd name="connsiteY1" fmla="*/ 0 h 690705"/>
                  <a:gd name="connsiteX2" fmla="*/ 349116 w 719137"/>
                  <a:gd name="connsiteY2" fmla="*/ 8124 h 690705"/>
                  <a:gd name="connsiteX3" fmla="*/ 361031 w 719137"/>
                  <a:gd name="connsiteY3" fmla="*/ 16157 h 690705"/>
                  <a:gd name="connsiteX4" fmla="*/ 372945 w 719137"/>
                  <a:gd name="connsiteY4" fmla="*/ 8124 h 690705"/>
                  <a:gd name="connsiteX5" fmla="*/ 413181 w 719137"/>
                  <a:gd name="connsiteY5" fmla="*/ 0 h 690705"/>
                  <a:gd name="connsiteX6" fmla="*/ 439849 w 719137"/>
                  <a:gd name="connsiteY6" fmla="*/ 0 h 690705"/>
                  <a:gd name="connsiteX7" fmla="*/ 480085 w 719137"/>
                  <a:gd name="connsiteY7" fmla="*/ 8124 h 690705"/>
                  <a:gd name="connsiteX8" fmla="*/ 509684 w 719137"/>
                  <a:gd name="connsiteY8" fmla="*/ 28080 h 690705"/>
                  <a:gd name="connsiteX9" fmla="*/ 534713 w 719137"/>
                  <a:gd name="connsiteY9" fmla="*/ 30603 h 690705"/>
                  <a:gd name="connsiteX10" fmla="*/ 719137 w 719137"/>
                  <a:gd name="connsiteY10" fmla="*/ 256883 h 690705"/>
                  <a:gd name="connsiteX11" fmla="*/ 719137 w 719137"/>
                  <a:gd name="connsiteY11" fmla="*/ 322423 h 690705"/>
                  <a:gd name="connsiteX12" fmla="*/ 719137 w 719137"/>
                  <a:gd name="connsiteY12" fmla="*/ 397953 h 690705"/>
                  <a:gd name="connsiteX13" fmla="*/ 719137 w 719137"/>
                  <a:gd name="connsiteY13" fmla="*/ 438300 h 690705"/>
                  <a:gd name="connsiteX14" fmla="*/ 578069 w 719137"/>
                  <a:gd name="connsiteY14" fmla="*/ 651122 h 690705"/>
                  <a:gd name="connsiteX15" fmla="*/ 561271 w 719137"/>
                  <a:gd name="connsiteY15" fmla="*/ 656337 h 690705"/>
                  <a:gd name="connsiteX16" fmla="*/ 540337 w 719137"/>
                  <a:gd name="connsiteY16" fmla="*/ 667699 h 690705"/>
                  <a:gd name="connsiteX17" fmla="*/ 426385 w 719137"/>
                  <a:gd name="connsiteY17" fmla="*/ 690705 h 690705"/>
                  <a:gd name="connsiteX18" fmla="*/ 292752 w 719137"/>
                  <a:gd name="connsiteY18" fmla="*/ 690705 h 690705"/>
                  <a:gd name="connsiteX19" fmla="*/ 0 w 719137"/>
                  <a:gd name="connsiteY19" fmla="*/ 397953 h 690705"/>
                  <a:gd name="connsiteX20" fmla="*/ 0 w 719137"/>
                  <a:gd name="connsiteY20" fmla="*/ 322423 h 690705"/>
                  <a:gd name="connsiteX21" fmla="*/ 178800 w 719137"/>
                  <a:gd name="connsiteY21" fmla="*/ 52677 h 690705"/>
                  <a:gd name="connsiteX22" fmla="*/ 198043 w 719137"/>
                  <a:gd name="connsiteY22" fmla="*/ 46704 h 690705"/>
                  <a:gd name="connsiteX23" fmla="*/ 209119 w 719137"/>
                  <a:gd name="connsiteY23" fmla="*/ 30276 h 690705"/>
                  <a:gd name="connsiteX24" fmla="*/ 282212 w 719137"/>
                  <a:gd name="connsiteY24" fmla="*/ 0 h 6907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719137" h="690705">
                    <a:moveTo>
                      <a:pt x="282212" y="0"/>
                    </a:moveTo>
                    <a:lnTo>
                      <a:pt x="308880" y="0"/>
                    </a:lnTo>
                    <a:cubicBezTo>
                      <a:pt x="323152" y="0"/>
                      <a:pt x="336749" y="2893"/>
                      <a:pt x="349116" y="8124"/>
                    </a:cubicBezTo>
                    <a:lnTo>
                      <a:pt x="361031" y="16157"/>
                    </a:lnTo>
                    <a:lnTo>
                      <a:pt x="372945" y="8124"/>
                    </a:lnTo>
                    <a:cubicBezTo>
                      <a:pt x="385312" y="2893"/>
                      <a:pt x="398909" y="0"/>
                      <a:pt x="413181" y="0"/>
                    </a:cubicBezTo>
                    <a:lnTo>
                      <a:pt x="439849" y="0"/>
                    </a:lnTo>
                    <a:cubicBezTo>
                      <a:pt x="454121" y="0"/>
                      <a:pt x="467718" y="2893"/>
                      <a:pt x="480085" y="8124"/>
                    </a:cubicBezTo>
                    <a:lnTo>
                      <a:pt x="509684" y="28080"/>
                    </a:lnTo>
                    <a:lnTo>
                      <a:pt x="534713" y="30603"/>
                    </a:lnTo>
                    <a:cubicBezTo>
                      <a:pt x="639964" y="52140"/>
                      <a:pt x="719137" y="145266"/>
                      <a:pt x="719137" y="256883"/>
                    </a:cubicBezTo>
                    <a:lnTo>
                      <a:pt x="719137" y="322423"/>
                    </a:lnTo>
                    <a:lnTo>
                      <a:pt x="719137" y="397953"/>
                    </a:lnTo>
                    <a:lnTo>
                      <a:pt x="719137" y="438300"/>
                    </a:lnTo>
                    <a:cubicBezTo>
                      <a:pt x="719137" y="533972"/>
                      <a:pt x="660969" y="616059"/>
                      <a:pt x="578069" y="651122"/>
                    </a:cubicBezTo>
                    <a:lnTo>
                      <a:pt x="561271" y="656337"/>
                    </a:lnTo>
                    <a:lnTo>
                      <a:pt x="540337" y="667699"/>
                    </a:lnTo>
                    <a:cubicBezTo>
                      <a:pt x="505313" y="682513"/>
                      <a:pt x="466806" y="690705"/>
                      <a:pt x="426385" y="690705"/>
                    </a:cubicBezTo>
                    <a:lnTo>
                      <a:pt x="292752" y="690705"/>
                    </a:lnTo>
                    <a:cubicBezTo>
                      <a:pt x="131070" y="690705"/>
                      <a:pt x="0" y="559635"/>
                      <a:pt x="0" y="397953"/>
                    </a:cubicBezTo>
                    <a:lnTo>
                      <a:pt x="0" y="322423"/>
                    </a:lnTo>
                    <a:cubicBezTo>
                      <a:pt x="0" y="201162"/>
                      <a:pt x="73727" y="97120"/>
                      <a:pt x="178800" y="52677"/>
                    </a:cubicBezTo>
                    <a:lnTo>
                      <a:pt x="198043" y="46704"/>
                    </a:lnTo>
                    <a:lnTo>
                      <a:pt x="209119" y="30276"/>
                    </a:lnTo>
                    <a:cubicBezTo>
                      <a:pt x="227825" y="11570"/>
                      <a:pt x="253667" y="0"/>
                      <a:pt x="282212" y="0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9" name="台形 358">
                <a:extLst>
                  <a:ext uri="{FF2B5EF4-FFF2-40B4-BE49-F238E27FC236}">
                    <a16:creationId xmlns:a16="http://schemas.microsoft.com/office/drawing/2014/main" id="{7788DA1A-CF71-7381-2F50-9484730CAA39}"/>
                  </a:ext>
                </a:extLst>
              </p:cNvPr>
              <p:cNvSpPr/>
              <p:nvPr/>
            </p:nvSpPr>
            <p:spPr>
              <a:xfrm>
                <a:off x="3590634" y="5284741"/>
                <a:ext cx="575114" cy="484807"/>
              </a:xfrm>
              <a:prstGeom prst="trapezoid">
                <a:avLst>
                  <a:gd name="adj" fmla="val 12583"/>
                </a:avLst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0" name="フリーフォーム: 図形 359">
                <a:extLst>
                  <a:ext uri="{FF2B5EF4-FFF2-40B4-BE49-F238E27FC236}">
                    <a16:creationId xmlns:a16="http://schemas.microsoft.com/office/drawing/2014/main" id="{9E9BDB2C-91B4-05AD-BC79-D2E0CA56F1F1}"/>
                  </a:ext>
                </a:extLst>
              </p:cNvPr>
              <p:cNvSpPr/>
              <p:nvPr/>
            </p:nvSpPr>
            <p:spPr>
              <a:xfrm>
                <a:off x="3807619" y="5622131"/>
                <a:ext cx="781050" cy="361950"/>
              </a:xfrm>
              <a:custGeom>
                <a:avLst/>
                <a:gdLst>
                  <a:gd name="connsiteX0" fmla="*/ 0 w 781050"/>
                  <a:gd name="connsiteY0" fmla="*/ 361950 h 361950"/>
                  <a:gd name="connsiteX1" fmla="*/ 552450 w 781050"/>
                  <a:gd name="connsiteY1" fmla="*/ 361950 h 361950"/>
                  <a:gd name="connsiteX2" fmla="*/ 781050 w 781050"/>
                  <a:gd name="connsiteY2" fmla="*/ 126207 h 361950"/>
                  <a:gd name="connsiteX3" fmla="*/ 488156 w 781050"/>
                  <a:gd name="connsiteY3" fmla="*/ 0 h 361950"/>
                  <a:gd name="connsiteX4" fmla="*/ 216694 w 781050"/>
                  <a:gd name="connsiteY4" fmla="*/ 126207 h 361950"/>
                  <a:gd name="connsiteX5" fmla="*/ 0 w 781050"/>
                  <a:gd name="connsiteY5" fmla="*/ 361950 h 3619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81050" h="361950">
                    <a:moveTo>
                      <a:pt x="0" y="361950"/>
                    </a:moveTo>
                    <a:lnTo>
                      <a:pt x="552450" y="361950"/>
                    </a:lnTo>
                    <a:lnTo>
                      <a:pt x="781050" y="126207"/>
                    </a:lnTo>
                    <a:lnTo>
                      <a:pt x="488156" y="0"/>
                    </a:lnTo>
                    <a:lnTo>
                      <a:pt x="216694" y="126207"/>
                    </a:lnTo>
                    <a:lnTo>
                      <a:pt x="0" y="36195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1" name="フリーフォーム: 図形 360">
                <a:extLst>
                  <a:ext uri="{FF2B5EF4-FFF2-40B4-BE49-F238E27FC236}">
                    <a16:creationId xmlns:a16="http://schemas.microsoft.com/office/drawing/2014/main" id="{A45A4C32-A5F4-A0DA-8D84-DC7E9E200300}"/>
                  </a:ext>
                </a:extLst>
              </p:cNvPr>
              <p:cNvSpPr/>
              <p:nvPr/>
            </p:nvSpPr>
            <p:spPr>
              <a:xfrm>
                <a:off x="3324225" y="5681663"/>
                <a:ext cx="245269" cy="304800"/>
              </a:xfrm>
              <a:custGeom>
                <a:avLst/>
                <a:gdLst>
                  <a:gd name="connsiteX0" fmla="*/ 245269 w 245269"/>
                  <a:gd name="connsiteY0" fmla="*/ 304800 h 304800"/>
                  <a:gd name="connsiteX1" fmla="*/ 126206 w 245269"/>
                  <a:gd name="connsiteY1" fmla="*/ 304800 h 304800"/>
                  <a:gd name="connsiteX2" fmla="*/ 0 w 245269"/>
                  <a:gd name="connsiteY2" fmla="*/ 190500 h 304800"/>
                  <a:gd name="connsiteX3" fmla="*/ 119063 w 245269"/>
                  <a:gd name="connsiteY3" fmla="*/ 0 h 304800"/>
                  <a:gd name="connsiteX4" fmla="*/ 192881 w 245269"/>
                  <a:gd name="connsiteY4" fmla="*/ 26193 h 304800"/>
                  <a:gd name="connsiteX5" fmla="*/ 245269 w 245269"/>
                  <a:gd name="connsiteY5" fmla="*/ 304800 h 304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45269" h="304800">
                    <a:moveTo>
                      <a:pt x="245269" y="304800"/>
                    </a:moveTo>
                    <a:lnTo>
                      <a:pt x="126206" y="304800"/>
                    </a:lnTo>
                    <a:lnTo>
                      <a:pt x="0" y="190500"/>
                    </a:lnTo>
                    <a:lnTo>
                      <a:pt x="119063" y="0"/>
                    </a:lnTo>
                    <a:lnTo>
                      <a:pt x="192881" y="26193"/>
                    </a:lnTo>
                    <a:lnTo>
                      <a:pt x="245269" y="30480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2" name="台形 361">
                <a:extLst>
                  <a:ext uri="{FF2B5EF4-FFF2-40B4-BE49-F238E27FC236}">
                    <a16:creationId xmlns:a16="http://schemas.microsoft.com/office/drawing/2014/main" id="{AC7CAA6F-7935-1819-C055-24554F18041C}"/>
                  </a:ext>
                </a:extLst>
              </p:cNvPr>
              <p:cNvSpPr/>
              <p:nvPr/>
            </p:nvSpPr>
            <p:spPr>
              <a:xfrm rot="10800000">
                <a:off x="3595695" y="5695949"/>
                <a:ext cx="315644" cy="277968"/>
              </a:xfrm>
              <a:prstGeom prst="trapezoid">
                <a:avLst>
                  <a:gd name="adj" fmla="val 39803"/>
                </a:avLst>
              </a:pr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3" name="楕円 362">
                <a:extLst>
                  <a:ext uri="{FF2B5EF4-FFF2-40B4-BE49-F238E27FC236}">
                    <a16:creationId xmlns:a16="http://schemas.microsoft.com/office/drawing/2014/main" id="{885212F0-AF18-5B85-88A4-5AA17240A246}"/>
                  </a:ext>
                </a:extLst>
              </p:cNvPr>
              <p:cNvSpPr/>
              <p:nvPr/>
            </p:nvSpPr>
            <p:spPr>
              <a:xfrm>
                <a:off x="3504198" y="5074740"/>
                <a:ext cx="106178" cy="123529"/>
              </a:xfrm>
              <a:prstGeom prst="ellipse">
                <a:avLst/>
              </a:pr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4" name="フリーフォーム: 図形 363">
                <a:extLst>
                  <a:ext uri="{FF2B5EF4-FFF2-40B4-BE49-F238E27FC236}">
                    <a16:creationId xmlns:a16="http://schemas.microsoft.com/office/drawing/2014/main" id="{F99DA309-45CE-E681-7508-E49805E31CB3}"/>
                  </a:ext>
                </a:extLst>
              </p:cNvPr>
              <p:cNvSpPr/>
              <p:nvPr/>
            </p:nvSpPr>
            <p:spPr>
              <a:xfrm>
                <a:off x="3538536" y="4754951"/>
                <a:ext cx="743286" cy="777588"/>
              </a:xfrm>
              <a:custGeom>
                <a:avLst/>
                <a:gdLst>
                  <a:gd name="connsiteX0" fmla="*/ 277653 w 743286"/>
                  <a:gd name="connsiteY0" fmla="*/ 0 h 777588"/>
                  <a:gd name="connsiteX1" fmla="*/ 356548 w 743286"/>
                  <a:gd name="connsiteY1" fmla="*/ 0 h 777588"/>
                  <a:gd name="connsiteX2" fmla="*/ 634201 w 743286"/>
                  <a:gd name="connsiteY2" fmla="*/ 277653 h 777588"/>
                  <a:gd name="connsiteX3" fmla="*/ 634201 w 743286"/>
                  <a:gd name="connsiteY3" fmla="*/ 349426 h 777588"/>
                  <a:gd name="connsiteX4" fmla="*/ 635326 w 743286"/>
                  <a:gd name="connsiteY4" fmla="*/ 347160 h 777588"/>
                  <a:gd name="connsiteX5" fmla="*/ 698557 w 743286"/>
                  <a:gd name="connsiteY5" fmla="*/ 325957 h 777588"/>
                  <a:gd name="connsiteX6" fmla="*/ 741216 w 743286"/>
                  <a:gd name="connsiteY6" fmla="*/ 399844 h 777588"/>
                  <a:gd name="connsiteX7" fmla="*/ 710427 w 743286"/>
                  <a:gd name="connsiteY7" fmla="*/ 514751 h 777588"/>
                  <a:gd name="connsiteX8" fmla="*/ 636539 w 743286"/>
                  <a:gd name="connsiteY8" fmla="*/ 557410 h 777588"/>
                  <a:gd name="connsiteX9" fmla="*/ 628795 w 743286"/>
                  <a:gd name="connsiteY9" fmla="*/ 553563 h 777588"/>
                  <a:gd name="connsiteX10" fmla="*/ 628560 w 743286"/>
                  <a:gd name="connsiteY10" fmla="*/ 555892 h 777588"/>
                  <a:gd name="connsiteX11" fmla="*/ 356548 w 743286"/>
                  <a:gd name="connsiteY11" fmla="*/ 777588 h 777588"/>
                  <a:gd name="connsiteX12" fmla="*/ 277653 w 743286"/>
                  <a:gd name="connsiteY12" fmla="*/ 777588 h 777588"/>
                  <a:gd name="connsiteX13" fmla="*/ 0 w 743286"/>
                  <a:gd name="connsiteY13" fmla="*/ 499935 h 777588"/>
                  <a:gd name="connsiteX14" fmla="*/ 0 w 743286"/>
                  <a:gd name="connsiteY14" fmla="*/ 277653 h 777588"/>
                  <a:gd name="connsiteX15" fmla="*/ 277653 w 743286"/>
                  <a:gd name="connsiteY15" fmla="*/ 0 h 7775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743286" h="777588">
                    <a:moveTo>
                      <a:pt x="277653" y="0"/>
                    </a:moveTo>
                    <a:lnTo>
                      <a:pt x="356548" y="0"/>
                    </a:lnTo>
                    <a:cubicBezTo>
                      <a:pt x="509892" y="0"/>
                      <a:pt x="634201" y="124309"/>
                      <a:pt x="634201" y="277653"/>
                    </a:cubicBezTo>
                    <a:lnTo>
                      <a:pt x="634201" y="349426"/>
                    </a:lnTo>
                    <a:lnTo>
                      <a:pt x="635326" y="347160"/>
                    </a:lnTo>
                    <a:cubicBezTo>
                      <a:pt x="649777" y="328615"/>
                      <a:pt x="674419" y="319489"/>
                      <a:pt x="698557" y="325957"/>
                    </a:cubicBezTo>
                    <a:cubicBezTo>
                      <a:pt x="730741" y="334580"/>
                      <a:pt x="749840" y="367661"/>
                      <a:pt x="741216" y="399844"/>
                    </a:cubicBezTo>
                    <a:lnTo>
                      <a:pt x="710427" y="514751"/>
                    </a:lnTo>
                    <a:cubicBezTo>
                      <a:pt x="701803" y="546934"/>
                      <a:pt x="668723" y="566033"/>
                      <a:pt x="636539" y="557410"/>
                    </a:cubicBezTo>
                    <a:lnTo>
                      <a:pt x="628795" y="553563"/>
                    </a:lnTo>
                    <a:lnTo>
                      <a:pt x="628560" y="555892"/>
                    </a:lnTo>
                    <a:cubicBezTo>
                      <a:pt x="602670" y="682414"/>
                      <a:pt x="490724" y="777588"/>
                      <a:pt x="356548" y="777588"/>
                    </a:cubicBezTo>
                    <a:lnTo>
                      <a:pt x="277653" y="777588"/>
                    </a:lnTo>
                    <a:cubicBezTo>
                      <a:pt x="124309" y="777588"/>
                      <a:pt x="0" y="653279"/>
                      <a:pt x="0" y="499935"/>
                    </a:cubicBezTo>
                    <a:lnTo>
                      <a:pt x="0" y="277653"/>
                    </a:lnTo>
                    <a:cubicBezTo>
                      <a:pt x="0" y="124309"/>
                      <a:pt x="124309" y="0"/>
                      <a:pt x="277653" y="0"/>
                    </a:cubicBezTo>
                    <a:close/>
                  </a:path>
                </a:pathLst>
              </a:custGeom>
              <a:solidFill>
                <a:srgbClr val="DCD3B5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5" name="フリーフォーム: 図形 364">
                <a:extLst>
                  <a:ext uri="{FF2B5EF4-FFF2-40B4-BE49-F238E27FC236}">
                    <a16:creationId xmlns:a16="http://schemas.microsoft.com/office/drawing/2014/main" id="{50C64CBC-C822-4D8D-C074-4593FC8A73BC}"/>
                  </a:ext>
                </a:extLst>
              </p:cNvPr>
              <p:cNvSpPr/>
              <p:nvPr/>
            </p:nvSpPr>
            <p:spPr>
              <a:xfrm rot="16200000">
                <a:off x="3744010" y="5595340"/>
                <a:ext cx="132075" cy="336669"/>
              </a:xfrm>
              <a:custGeom>
                <a:avLst/>
                <a:gdLst>
                  <a:gd name="connsiteX0" fmla="*/ 132075 w 132075"/>
                  <a:gd name="connsiteY0" fmla="*/ 0 h 336669"/>
                  <a:gd name="connsiteX1" fmla="*/ 101891 w 132075"/>
                  <a:gd name="connsiteY1" fmla="*/ 122465 h 336669"/>
                  <a:gd name="connsiteX2" fmla="*/ 112825 w 132075"/>
                  <a:gd name="connsiteY2" fmla="*/ 126994 h 336669"/>
                  <a:gd name="connsiteX3" fmla="*/ 127086 w 132075"/>
                  <a:gd name="connsiteY3" fmla="*/ 161423 h 336669"/>
                  <a:gd name="connsiteX4" fmla="*/ 127086 w 132075"/>
                  <a:gd name="connsiteY4" fmla="*/ 175901 h 336669"/>
                  <a:gd name="connsiteX5" fmla="*/ 112825 w 132075"/>
                  <a:gd name="connsiteY5" fmla="*/ 210331 h 336669"/>
                  <a:gd name="connsiteX6" fmla="*/ 102038 w 132075"/>
                  <a:gd name="connsiteY6" fmla="*/ 214799 h 336669"/>
                  <a:gd name="connsiteX7" fmla="*/ 132075 w 132075"/>
                  <a:gd name="connsiteY7" fmla="*/ 336669 h 336669"/>
                  <a:gd name="connsiteX8" fmla="*/ 0 w 132075"/>
                  <a:gd name="connsiteY8" fmla="*/ 336669 h 336669"/>
                  <a:gd name="connsiteX9" fmla="*/ 30038 w 132075"/>
                  <a:gd name="connsiteY9" fmla="*/ 214798 h 336669"/>
                  <a:gd name="connsiteX10" fmla="*/ 19253 w 132075"/>
                  <a:gd name="connsiteY10" fmla="*/ 210331 h 336669"/>
                  <a:gd name="connsiteX11" fmla="*/ 4992 w 132075"/>
                  <a:gd name="connsiteY11" fmla="*/ 175901 h 336669"/>
                  <a:gd name="connsiteX12" fmla="*/ 4992 w 132075"/>
                  <a:gd name="connsiteY12" fmla="*/ 161423 h 336669"/>
                  <a:gd name="connsiteX13" fmla="*/ 19253 w 132075"/>
                  <a:gd name="connsiteY13" fmla="*/ 126994 h 336669"/>
                  <a:gd name="connsiteX14" fmla="*/ 30185 w 132075"/>
                  <a:gd name="connsiteY14" fmla="*/ 122466 h 336669"/>
                  <a:gd name="connsiteX15" fmla="*/ 0 w 132075"/>
                  <a:gd name="connsiteY15" fmla="*/ 0 h 336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32075" h="336669">
                    <a:moveTo>
                      <a:pt x="132075" y="0"/>
                    </a:moveTo>
                    <a:lnTo>
                      <a:pt x="101891" y="122465"/>
                    </a:lnTo>
                    <a:lnTo>
                      <a:pt x="112825" y="126994"/>
                    </a:lnTo>
                    <a:cubicBezTo>
                      <a:pt x="121636" y="135805"/>
                      <a:pt x="127086" y="147978"/>
                      <a:pt x="127086" y="161423"/>
                    </a:cubicBezTo>
                    <a:lnTo>
                      <a:pt x="127086" y="175901"/>
                    </a:lnTo>
                    <a:cubicBezTo>
                      <a:pt x="127086" y="189347"/>
                      <a:pt x="121636" y="201519"/>
                      <a:pt x="112825" y="210331"/>
                    </a:cubicBezTo>
                    <a:lnTo>
                      <a:pt x="102038" y="214799"/>
                    </a:lnTo>
                    <a:lnTo>
                      <a:pt x="132075" y="336669"/>
                    </a:lnTo>
                    <a:lnTo>
                      <a:pt x="0" y="336669"/>
                    </a:lnTo>
                    <a:lnTo>
                      <a:pt x="30038" y="214798"/>
                    </a:lnTo>
                    <a:lnTo>
                      <a:pt x="19253" y="210331"/>
                    </a:lnTo>
                    <a:cubicBezTo>
                      <a:pt x="10441" y="201519"/>
                      <a:pt x="4992" y="189347"/>
                      <a:pt x="4992" y="175901"/>
                    </a:cubicBezTo>
                    <a:lnTo>
                      <a:pt x="4992" y="161423"/>
                    </a:lnTo>
                    <a:cubicBezTo>
                      <a:pt x="4992" y="147978"/>
                      <a:pt x="10441" y="135805"/>
                      <a:pt x="19253" y="126994"/>
                    </a:cubicBezTo>
                    <a:lnTo>
                      <a:pt x="30185" y="12246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6" name="フリーフォーム: 図形 365">
                <a:extLst>
                  <a:ext uri="{FF2B5EF4-FFF2-40B4-BE49-F238E27FC236}">
                    <a16:creationId xmlns:a16="http://schemas.microsoft.com/office/drawing/2014/main" id="{DDEA87B8-A5DA-AB8E-B4B4-0FD0C4B2A172}"/>
                  </a:ext>
                </a:extLst>
              </p:cNvPr>
              <p:cNvSpPr/>
              <p:nvPr/>
            </p:nvSpPr>
            <p:spPr>
              <a:xfrm>
                <a:off x="3602831" y="5448300"/>
                <a:ext cx="578644" cy="323850"/>
              </a:xfrm>
              <a:custGeom>
                <a:avLst/>
                <a:gdLst>
                  <a:gd name="connsiteX0" fmla="*/ 526257 w 578644"/>
                  <a:gd name="connsiteY0" fmla="*/ 0 h 323850"/>
                  <a:gd name="connsiteX1" fmla="*/ 195263 w 578644"/>
                  <a:gd name="connsiteY1" fmla="*/ 233363 h 323850"/>
                  <a:gd name="connsiteX2" fmla="*/ 9525 w 578644"/>
                  <a:gd name="connsiteY2" fmla="*/ 47625 h 323850"/>
                  <a:gd name="connsiteX3" fmla="*/ 0 w 578644"/>
                  <a:gd name="connsiteY3" fmla="*/ 111919 h 323850"/>
                  <a:gd name="connsiteX4" fmla="*/ 64294 w 578644"/>
                  <a:gd name="connsiteY4" fmla="*/ 323850 h 323850"/>
                  <a:gd name="connsiteX5" fmla="*/ 200025 w 578644"/>
                  <a:gd name="connsiteY5" fmla="*/ 247650 h 323850"/>
                  <a:gd name="connsiteX6" fmla="*/ 397669 w 578644"/>
                  <a:gd name="connsiteY6" fmla="*/ 311944 h 323850"/>
                  <a:gd name="connsiteX7" fmla="*/ 578644 w 578644"/>
                  <a:gd name="connsiteY7" fmla="*/ 71438 h 323850"/>
                  <a:gd name="connsiteX8" fmla="*/ 526257 w 578644"/>
                  <a:gd name="connsiteY8" fmla="*/ 0 h 3238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78644" h="323850">
                    <a:moveTo>
                      <a:pt x="526257" y="0"/>
                    </a:moveTo>
                    <a:lnTo>
                      <a:pt x="195263" y="233363"/>
                    </a:lnTo>
                    <a:lnTo>
                      <a:pt x="9525" y="47625"/>
                    </a:lnTo>
                    <a:lnTo>
                      <a:pt x="0" y="111919"/>
                    </a:lnTo>
                    <a:lnTo>
                      <a:pt x="64294" y="323850"/>
                    </a:lnTo>
                    <a:lnTo>
                      <a:pt x="200025" y="247650"/>
                    </a:lnTo>
                    <a:lnTo>
                      <a:pt x="397669" y="311944"/>
                    </a:lnTo>
                    <a:lnTo>
                      <a:pt x="578644" y="71438"/>
                    </a:lnTo>
                    <a:lnTo>
                      <a:pt x="526257" y="0"/>
                    </a:ln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7" name="フリーフォーム: 図形 366">
                <a:extLst>
                  <a:ext uri="{FF2B5EF4-FFF2-40B4-BE49-F238E27FC236}">
                    <a16:creationId xmlns:a16="http://schemas.microsoft.com/office/drawing/2014/main" id="{35B742FC-3B5A-D9E0-E4B2-3E7E7BC55CA8}"/>
                  </a:ext>
                </a:extLst>
              </p:cNvPr>
              <p:cNvSpPr/>
              <p:nvPr/>
            </p:nvSpPr>
            <p:spPr>
              <a:xfrm>
                <a:off x="3719513" y="5484019"/>
                <a:ext cx="573881" cy="500062"/>
              </a:xfrm>
              <a:custGeom>
                <a:avLst/>
                <a:gdLst>
                  <a:gd name="connsiteX0" fmla="*/ 0 w 573881"/>
                  <a:gd name="connsiteY0" fmla="*/ 500062 h 500062"/>
                  <a:gd name="connsiteX1" fmla="*/ 442912 w 573881"/>
                  <a:gd name="connsiteY1" fmla="*/ 0 h 500062"/>
                  <a:gd name="connsiteX2" fmla="*/ 573881 w 573881"/>
                  <a:gd name="connsiteY2" fmla="*/ 140494 h 500062"/>
                  <a:gd name="connsiteX3" fmla="*/ 481012 w 573881"/>
                  <a:gd name="connsiteY3" fmla="*/ 378619 h 500062"/>
                  <a:gd name="connsiteX4" fmla="*/ 335756 w 573881"/>
                  <a:gd name="connsiteY4" fmla="*/ 311944 h 500062"/>
                  <a:gd name="connsiteX5" fmla="*/ 338137 w 573881"/>
                  <a:gd name="connsiteY5" fmla="*/ 395287 h 500062"/>
                  <a:gd name="connsiteX6" fmla="*/ 109537 w 573881"/>
                  <a:gd name="connsiteY6" fmla="*/ 495300 h 500062"/>
                  <a:gd name="connsiteX7" fmla="*/ 0 w 573881"/>
                  <a:gd name="connsiteY7" fmla="*/ 500062 h 5000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73881" h="500062">
                    <a:moveTo>
                      <a:pt x="0" y="500062"/>
                    </a:moveTo>
                    <a:lnTo>
                      <a:pt x="442912" y="0"/>
                    </a:lnTo>
                    <a:lnTo>
                      <a:pt x="573881" y="140494"/>
                    </a:lnTo>
                    <a:lnTo>
                      <a:pt x="481012" y="378619"/>
                    </a:lnTo>
                    <a:lnTo>
                      <a:pt x="335756" y="311944"/>
                    </a:lnTo>
                    <a:cubicBezTo>
                      <a:pt x="336550" y="339725"/>
                      <a:pt x="337343" y="367506"/>
                      <a:pt x="338137" y="395287"/>
                    </a:cubicBezTo>
                    <a:lnTo>
                      <a:pt x="109537" y="495300"/>
                    </a:lnTo>
                    <a:lnTo>
                      <a:pt x="0" y="500062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8" name="フリーフォーム: 図形 367">
                <a:extLst>
                  <a:ext uri="{FF2B5EF4-FFF2-40B4-BE49-F238E27FC236}">
                    <a16:creationId xmlns:a16="http://schemas.microsoft.com/office/drawing/2014/main" id="{48C4D454-E03E-69E4-DF4B-705AC2465742}"/>
                  </a:ext>
                </a:extLst>
              </p:cNvPr>
              <p:cNvSpPr/>
              <p:nvPr/>
            </p:nvSpPr>
            <p:spPr>
              <a:xfrm>
                <a:off x="3443288" y="5514976"/>
                <a:ext cx="271462" cy="471488"/>
              </a:xfrm>
              <a:custGeom>
                <a:avLst/>
                <a:gdLst>
                  <a:gd name="connsiteX0" fmla="*/ 271462 w 271462"/>
                  <a:gd name="connsiteY0" fmla="*/ 473869 h 473869"/>
                  <a:gd name="connsiteX1" fmla="*/ 152400 w 271462"/>
                  <a:gd name="connsiteY1" fmla="*/ 0 h 473869"/>
                  <a:gd name="connsiteX2" fmla="*/ 0 w 271462"/>
                  <a:gd name="connsiteY2" fmla="*/ 164306 h 473869"/>
                  <a:gd name="connsiteX3" fmla="*/ 57150 w 271462"/>
                  <a:gd name="connsiteY3" fmla="*/ 247650 h 473869"/>
                  <a:gd name="connsiteX4" fmla="*/ 19050 w 271462"/>
                  <a:gd name="connsiteY4" fmla="*/ 302419 h 473869"/>
                  <a:gd name="connsiteX5" fmla="*/ 123825 w 271462"/>
                  <a:gd name="connsiteY5" fmla="*/ 464344 h 473869"/>
                  <a:gd name="connsiteX6" fmla="*/ 271462 w 271462"/>
                  <a:gd name="connsiteY6" fmla="*/ 473869 h 473869"/>
                  <a:gd name="connsiteX0" fmla="*/ 271462 w 271462"/>
                  <a:gd name="connsiteY0" fmla="*/ 473869 h 473869"/>
                  <a:gd name="connsiteX1" fmla="*/ 152400 w 271462"/>
                  <a:gd name="connsiteY1" fmla="*/ 0 h 473869"/>
                  <a:gd name="connsiteX2" fmla="*/ 0 w 271462"/>
                  <a:gd name="connsiteY2" fmla="*/ 164306 h 473869"/>
                  <a:gd name="connsiteX3" fmla="*/ 57150 w 271462"/>
                  <a:gd name="connsiteY3" fmla="*/ 247650 h 473869"/>
                  <a:gd name="connsiteX4" fmla="*/ 19050 w 271462"/>
                  <a:gd name="connsiteY4" fmla="*/ 302419 h 473869"/>
                  <a:gd name="connsiteX5" fmla="*/ 123825 w 271462"/>
                  <a:gd name="connsiteY5" fmla="*/ 473869 h 473869"/>
                  <a:gd name="connsiteX6" fmla="*/ 271462 w 271462"/>
                  <a:gd name="connsiteY6" fmla="*/ 473869 h 4738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71462" h="473869">
                    <a:moveTo>
                      <a:pt x="271462" y="473869"/>
                    </a:moveTo>
                    <a:lnTo>
                      <a:pt x="152400" y="0"/>
                    </a:lnTo>
                    <a:lnTo>
                      <a:pt x="0" y="164306"/>
                    </a:lnTo>
                    <a:lnTo>
                      <a:pt x="57150" y="247650"/>
                    </a:lnTo>
                    <a:lnTo>
                      <a:pt x="19050" y="302419"/>
                    </a:lnTo>
                    <a:lnTo>
                      <a:pt x="123825" y="473869"/>
                    </a:lnTo>
                    <a:lnTo>
                      <a:pt x="271462" y="473869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9" name="月 368">
                <a:extLst>
                  <a:ext uri="{FF2B5EF4-FFF2-40B4-BE49-F238E27FC236}">
                    <a16:creationId xmlns:a16="http://schemas.microsoft.com/office/drawing/2014/main" id="{10C7BD9B-98EB-1BA3-EF48-F7849C5F91A6}"/>
                  </a:ext>
                </a:extLst>
              </p:cNvPr>
              <p:cNvSpPr/>
              <p:nvPr/>
            </p:nvSpPr>
            <p:spPr>
              <a:xfrm rot="1590202">
                <a:off x="3624447" y="5197582"/>
                <a:ext cx="45719" cy="196702"/>
              </a:xfrm>
              <a:prstGeom prst="moon">
                <a:avLst/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0" name="月 369">
                <a:extLst>
                  <a:ext uri="{FF2B5EF4-FFF2-40B4-BE49-F238E27FC236}">
                    <a16:creationId xmlns:a16="http://schemas.microsoft.com/office/drawing/2014/main" id="{D7B3EE34-5655-C25B-661F-51AB7E18A155}"/>
                  </a:ext>
                </a:extLst>
              </p:cNvPr>
              <p:cNvSpPr/>
              <p:nvPr/>
            </p:nvSpPr>
            <p:spPr>
              <a:xfrm rot="9000000">
                <a:off x="3903430" y="5180494"/>
                <a:ext cx="45719" cy="196702"/>
              </a:xfrm>
              <a:prstGeom prst="moon">
                <a:avLst/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1" name="フリーフォーム: 図形 370">
                <a:extLst>
                  <a:ext uri="{FF2B5EF4-FFF2-40B4-BE49-F238E27FC236}">
                    <a16:creationId xmlns:a16="http://schemas.microsoft.com/office/drawing/2014/main" id="{96E9EE0F-9466-12F4-A3AC-82F874F11EE1}"/>
                  </a:ext>
                </a:extLst>
              </p:cNvPr>
              <p:cNvSpPr/>
              <p:nvPr/>
            </p:nvSpPr>
            <p:spPr>
              <a:xfrm rot="5400000">
                <a:off x="3732721" y="5160807"/>
                <a:ext cx="99441" cy="257798"/>
              </a:xfrm>
              <a:custGeom>
                <a:avLst/>
                <a:gdLst>
                  <a:gd name="connsiteX0" fmla="*/ 0 w 99441"/>
                  <a:gd name="connsiteY0" fmla="*/ 128899 h 257798"/>
                  <a:gd name="connsiteX1" fmla="*/ 99441 w 99441"/>
                  <a:gd name="connsiteY1" fmla="*/ 0 h 257798"/>
                  <a:gd name="connsiteX2" fmla="*/ 98438 w 99441"/>
                  <a:gd name="connsiteY2" fmla="*/ 5612 h 257798"/>
                  <a:gd name="connsiteX3" fmla="*/ 86276 w 99441"/>
                  <a:gd name="connsiteY3" fmla="*/ 18488 h 257798"/>
                  <a:gd name="connsiteX4" fmla="*/ 57151 w 99441"/>
                  <a:gd name="connsiteY4" fmla="*/ 128901 h 257798"/>
                  <a:gd name="connsiteX5" fmla="*/ 86276 w 99441"/>
                  <a:gd name="connsiteY5" fmla="*/ 239313 h 257798"/>
                  <a:gd name="connsiteX6" fmla="*/ 98439 w 99441"/>
                  <a:gd name="connsiteY6" fmla="*/ 252190 h 257798"/>
                  <a:gd name="connsiteX7" fmla="*/ 99441 w 99441"/>
                  <a:gd name="connsiteY7" fmla="*/ 257797 h 257798"/>
                  <a:gd name="connsiteX8" fmla="*/ 99441 w 99441"/>
                  <a:gd name="connsiteY8" fmla="*/ 257798 h 257798"/>
                  <a:gd name="connsiteX9" fmla="*/ 0 w 99441"/>
                  <a:gd name="connsiteY9" fmla="*/ 128899 h 25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99441" h="257798">
                    <a:moveTo>
                      <a:pt x="0" y="128899"/>
                    </a:moveTo>
                    <a:cubicBezTo>
                      <a:pt x="0" y="57710"/>
                      <a:pt x="44521" y="0"/>
                      <a:pt x="99441" y="0"/>
                    </a:cubicBezTo>
                    <a:lnTo>
                      <a:pt x="98438" y="5612"/>
                    </a:lnTo>
                    <a:lnTo>
                      <a:pt x="86276" y="18488"/>
                    </a:lnTo>
                    <a:cubicBezTo>
                      <a:pt x="68281" y="46745"/>
                      <a:pt x="57151" y="85782"/>
                      <a:pt x="57151" y="128901"/>
                    </a:cubicBezTo>
                    <a:cubicBezTo>
                      <a:pt x="57151" y="172020"/>
                      <a:pt x="68281" y="211056"/>
                      <a:pt x="86276" y="239313"/>
                    </a:cubicBezTo>
                    <a:lnTo>
                      <a:pt x="98439" y="252190"/>
                    </a:lnTo>
                    <a:lnTo>
                      <a:pt x="99441" y="257797"/>
                    </a:lnTo>
                    <a:lnTo>
                      <a:pt x="99441" y="257798"/>
                    </a:lnTo>
                    <a:cubicBezTo>
                      <a:pt x="44521" y="257798"/>
                      <a:pt x="0" y="200088"/>
                      <a:pt x="0" y="128899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2" name="フリーフォーム: 図形 371">
                <a:extLst>
                  <a:ext uri="{FF2B5EF4-FFF2-40B4-BE49-F238E27FC236}">
                    <a16:creationId xmlns:a16="http://schemas.microsoft.com/office/drawing/2014/main" id="{09DC603B-B121-1F49-26BA-B470EC36DE3D}"/>
                  </a:ext>
                </a:extLst>
              </p:cNvPr>
              <p:cNvSpPr/>
              <p:nvPr/>
            </p:nvSpPr>
            <p:spPr>
              <a:xfrm rot="5400000">
                <a:off x="3759520" y="5211165"/>
                <a:ext cx="45840" cy="244479"/>
              </a:xfrm>
              <a:custGeom>
                <a:avLst/>
                <a:gdLst>
                  <a:gd name="connsiteX0" fmla="*/ 0 w 73994"/>
                  <a:gd name="connsiteY0" fmla="*/ 122239 h 244479"/>
                  <a:gd name="connsiteX1" fmla="*/ 60734 w 73994"/>
                  <a:gd name="connsiteY1" fmla="*/ 3470 h 244479"/>
                  <a:gd name="connsiteX2" fmla="*/ 73994 w 73994"/>
                  <a:gd name="connsiteY2" fmla="*/ 0 h 244479"/>
                  <a:gd name="connsiteX3" fmla="*/ 55321 w 73994"/>
                  <a:gd name="connsiteY3" fmla="*/ 18562 h 244479"/>
                  <a:gd name="connsiteX4" fmla="*/ 26195 w 73994"/>
                  <a:gd name="connsiteY4" fmla="*/ 122239 h 244479"/>
                  <a:gd name="connsiteX5" fmla="*/ 55321 w 73994"/>
                  <a:gd name="connsiteY5" fmla="*/ 225916 h 244479"/>
                  <a:gd name="connsiteX6" fmla="*/ 73994 w 73994"/>
                  <a:gd name="connsiteY6" fmla="*/ 244479 h 244479"/>
                  <a:gd name="connsiteX7" fmla="*/ 60734 w 73994"/>
                  <a:gd name="connsiteY7" fmla="*/ 241009 h 244479"/>
                  <a:gd name="connsiteX8" fmla="*/ 0 w 73994"/>
                  <a:gd name="connsiteY8" fmla="*/ 122239 h 2444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3994" h="244479">
                    <a:moveTo>
                      <a:pt x="0" y="122239"/>
                    </a:moveTo>
                    <a:cubicBezTo>
                      <a:pt x="0" y="68847"/>
                      <a:pt x="25043" y="23038"/>
                      <a:pt x="60734" y="3470"/>
                    </a:cubicBezTo>
                    <a:lnTo>
                      <a:pt x="73994" y="0"/>
                    </a:lnTo>
                    <a:lnTo>
                      <a:pt x="55321" y="18562"/>
                    </a:lnTo>
                    <a:cubicBezTo>
                      <a:pt x="37326" y="45096"/>
                      <a:pt x="26195" y="81751"/>
                      <a:pt x="26195" y="122239"/>
                    </a:cubicBezTo>
                    <a:cubicBezTo>
                      <a:pt x="26195" y="162727"/>
                      <a:pt x="37326" y="199383"/>
                      <a:pt x="55321" y="225916"/>
                    </a:cubicBezTo>
                    <a:lnTo>
                      <a:pt x="73994" y="244479"/>
                    </a:lnTo>
                    <a:lnTo>
                      <a:pt x="60734" y="241009"/>
                    </a:lnTo>
                    <a:cubicBezTo>
                      <a:pt x="25043" y="221441"/>
                      <a:pt x="0" y="175631"/>
                      <a:pt x="0" y="122239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373" name="グループ化 372">
                <a:extLst>
                  <a:ext uri="{FF2B5EF4-FFF2-40B4-BE49-F238E27FC236}">
                    <a16:creationId xmlns:a16="http://schemas.microsoft.com/office/drawing/2014/main" id="{245BD195-E520-B021-3B8D-AE96D0986C75}"/>
                  </a:ext>
                </a:extLst>
              </p:cNvPr>
              <p:cNvGrpSpPr/>
              <p:nvPr/>
            </p:nvGrpSpPr>
            <p:grpSpPr>
              <a:xfrm>
                <a:off x="3581400" y="4914682"/>
                <a:ext cx="670297" cy="222558"/>
                <a:chOff x="3581400" y="4914682"/>
                <a:chExt cx="670297" cy="222558"/>
              </a:xfrm>
            </p:grpSpPr>
            <p:sp>
              <p:nvSpPr>
                <p:cNvPr id="374" name="フリーフォーム: 図形 373">
                  <a:extLst>
                    <a:ext uri="{FF2B5EF4-FFF2-40B4-BE49-F238E27FC236}">
                      <a16:creationId xmlns:a16="http://schemas.microsoft.com/office/drawing/2014/main" id="{047491D6-A370-B548-D7D0-1FFB33F42AB2}"/>
                    </a:ext>
                  </a:extLst>
                </p:cNvPr>
                <p:cNvSpPr/>
                <p:nvPr/>
              </p:nvSpPr>
              <p:spPr>
                <a:xfrm rot="227187">
                  <a:off x="3846101" y="5030186"/>
                  <a:ext cx="142493" cy="45719"/>
                </a:xfrm>
                <a:custGeom>
                  <a:avLst/>
                  <a:gdLst>
                    <a:gd name="connsiteX0" fmla="*/ 86721 w 173442"/>
                    <a:gd name="connsiteY0" fmla="*/ 0 h 43192"/>
                    <a:gd name="connsiteX1" fmla="*/ 155610 w 173442"/>
                    <a:gd name="connsiteY1" fmla="*/ 11208 h 43192"/>
                    <a:gd name="connsiteX2" fmla="*/ 173442 w 173442"/>
                    <a:gd name="connsiteY2" fmla="*/ 21596 h 43192"/>
                    <a:gd name="connsiteX3" fmla="*/ 155610 w 173442"/>
                    <a:gd name="connsiteY3" fmla="*/ 31985 h 43192"/>
                    <a:gd name="connsiteX4" fmla="*/ 86721 w 173442"/>
                    <a:gd name="connsiteY4" fmla="*/ 43192 h 43192"/>
                    <a:gd name="connsiteX5" fmla="*/ 17833 w 173442"/>
                    <a:gd name="connsiteY5" fmla="*/ 31985 h 43192"/>
                    <a:gd name="connsiteX6" fmla="*/ 0 w 173442"/>
                    <a:gd name="connsiteY6" fmla="*/ 21596 h 43192"/>
                    <a:gd name="connsiteX7" fmla="*/ 17833 w 173442"/>
                    <a:gd name="connsiteY7" fmla="*/ 11208 h 43192"/>
                    <a:gd name="connsiteX8" fmla="*/ 86721 w 173442"/>
                    <a:gd name="connsiteY8" fmla="*/ 0 h 431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3442" h="43192">
                      <a:moveTo>
                        <a:pt x="86721" y="0"/>
                      </a:moveTo>
                      <a:cubicBezTo>
                        <a:pt x="113624" y="0"/>
                        <a:pt x="137979" y="4283"/>
                        <a:pt x="155610" y="11208"/>
                      </a:cubicBezTo>
                      <a:lnTo>
                        <a:pt x="173442" y="21596"/>
                      </a:lnTo>
                      <a:lnTo>
                        <a:pt x="155610" y="31985"/>
                      </a:lnTo>
                      <a:cubicBezTo>
                        <a:pt x="137979" y="38909"/>
                        <a:pt x="113624" y="43192"/>
                        <a:pt x="86721" y="43192"/>
                      </a:cubicBezTo>
                      <a:cubicBezTo>
                        <a:pt x="59819" y="43192"/>
                        <a:pt x="35463" y="38909"/>
                        <a:pt x="17833" y="31985"/>
                      </a:cubicBezTo>
                      <a:lnTo>
                        <a:pt x="0" y="21596"/>
                      </a:lnTo>
                      <a:lnTo>
                        <a:pt x="17833" y="11208"/>
                      </a:lnTo>
                      <a:cubicBezTo>
                        <a:pt x="35463" y="4283"/>
                        <a:pt x="59819" y="0"/>
                        <a:pt x="8672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5" name="フリーフォーム: 図形 374">
                  <a:extLst>
                    <a:ext uri="{FF2B5EF4-FFF2-40B4-BE49-F238E27FC236}">
                      <a16:creationId xmlns:a16="http://schemas.microsoft.com/office/drawing/2014/main" id="{4C859D5D-164E-F303-813F-F75D25D5311E}"/>
                    </a:ext>
                  </a:extLst>
                </p:cNvPr>
                <p:cNvSpPr/>
                <p:nvPr/>
              </p:nvSpPr>
              <p:spPr>
                <a:xfrm rot="21348182">
                  <a:off x="3600832" y="5030186"/>
                  <a:ext cx="142493" cy="45719"/>
                </a:xfrm>
                <a:custGeom>
                  <a:avLst/>
                  <a:gdLst>
                    <a:gd name="connsiteX0" fmla="*/ 86721 w 173442"/>
                    <a:gd name="connsiteY0" fmla="*/ 0 h 43192"/>
                    <a:gd name="connsiteX1" fmla="*/ 155610 w 173442"/>
                    <a:gd name="connsiteY1" fmla="*/ 11208 h 43192"/>
                    <a:gd name="connsiteX2" fmla="*/ 173442 w 173442"/>
                    <a:gd name="connsiteY2" fmla="*/ 21596 h 43192"/>
                    <a:gd name="connsiteX3" fmla="*/ 155610 w 173442"/>
                    <a:gd name="connsiteY3" fmla="*/ 31985 h 43192"/>
                    <a:gd name="connsiteX4" fmla="*/ 86721 w 173442"/>
                    <a:gd name="connsiteY4" fmla="*/ 43192 h 43192"/>
                    <a:gd name="connsiteX5" fmla="*/ 17833 w 173442"/>
                    <a:gd name="connsiteY5" fmla="*/ 31985 h 43192"/>
                    <a:gd name="connsiteX6" fmla="*/ 0 w 173442"/>
                    <a:gd name="connsiteY6" fmla="*/ 21596 h 43192"/>
                    <a:gd name="connsiteX7" fmla="*/ 17833 w 173442"/>
                    <a:gd name="connsiteY7" fmla="*/ 11208 h 43192"/>
                    <a:gd name="connsiteX8" fmla="*/ 86721 w 173442"/>
                    <a:gd name="connsiteY8" fmla="*/ 0 h 431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3442" h="43192">
                      <a:moveTo>
                        <a:pt x="86721" y="0"/>
                      </a:moveTo>
                      <a:cubicBezTo>
                        <a:pt x="113624" y="0"/>
                        <a:pt x="137979" y="4283"/>
                        <a:pt x="155610" y="11208"/>
                      </a:cubicBezTo>
                      <a:lnTo>
                        <a:pt x="173442" y="21596"/>
                      </a:lnTo>
                      <a:lnTo>
                        <a:pt x="155610" y="31985"/>
                      </a:lnTo>
                      <a:cubicBezTo>
                        <a:pt x="137979" y="38909"/>
                        <a:pt x="113624" y="43192"/>
                        <a:pt x="86721" y="43192"/>
                      </a:cubicBezTo>
                      <a:cubicBezTo>
                        <a:pt x="59819" y="43192"/>
                        <a:pt x="35463" y="38909"/>
                        <a:pt x="17833" y="31985"/>
                      </a:cubicBezTo>
                      <a:lnTo>
                        <a:pt x="0" y="21596"/>
                      </a:lnTo>
                      <a:lnTo>
                        <a:pt x="17833" y="11208"/>
                      </a:lnTo>
                      <a:cubicBezTo>
                        <a:pt x="35463" y="4283"/>
                        <a:pt x="59819" y="0"/>
                        <a:pt x="8672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6" name="楕円 375">
                  <a:extLst>
                    <a:ext uri="{FF2B5EF4-FFF2-40B4-BE49-F238E27FC236}">
                      <a16:creationId xmlns:a16="http://schemas.microsoft.com/office/drawing/2014/main" id="{F78A309B-5EA3-4891-1ED5-48332CB1C88E}"/>
                    </a:ext>
                  </a:extLst>
                </p:cNvPr>
                <p:cNvSpPr/>
                <p:nvPr/>
              </p:nvSpPr>
              <p:spPr>
                <a:xfrm>
                  <a:off x="3888582" y="5032177"/>
                  <a:ext cx="45722" cy="45720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7" name="楕円 376">
                  <a:extLst>
                    <a:ext uri="{FF2B5EF4-FFF2-40B4-BE49-F238E27FC236}">
                      <a16:creationId xmlns:a16="http://schemas.microsoft.com/office/drawing/2014/main" id="{F776695E-5363-6B64-B820-ED4BCF605604}"/>
                    </a:ext>
                  </a:extLst>
                </p:cNvPr>
                <p:cNvSpPr/>
                <p:nvPr/>
              </p:nvSpPr>
              <p:spPr>
                <a:xfrm>
                  <a:off x="3650457" y="5032178"/>
                  <a:ext cx="45722" cy="45720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8" name="フリーフォーム: 図形 377">
                  <a:extLst>
                    <a:ext uri="{FF2B5EF4-FFF2-40B4-BE49-F238E27FC236}">
                      <a16:creationId xmlns:a16="http://schemas.microsoft.com/office/drawing/2014/main" id="{ADF89A4E-3B00-A9D6-C271-18B8581CC324}"/>
                    </a:ext>
                  </a:extLst>
                </p:cNvPr>
                <p:cNvSpPr/>
                <p:nvPr/>
              </p:nvSpPr>
              <p:spPr>
                <a:xfrm>
                  <a:off x="3826859" y="4943476"/>
                  <a:ext cx="180975" cy="38100"/>
                </a:xfrm>
                <a:custGeom>
                  <a:avLst/>
                  <a:gdLst>
                    <a:gd name="connsiteX0" fmla="*/ 0 w 180975"/>
                    <a:gd name="connsiteY0" fmla="*/ 28575 h 28575"/>
                    <a:gd name="connsiteX1" fmla="*/ 121444 w 180975"/>
                    <a:gd name="connsiteY1" fmla="*/ 0 h 28575"/>
                    <a:gd name="connsiteX2" fmla="*/ 180975 w 180975"/>
                    <a:gd name="connsiteY2" fmla="*/ 16668 h 28575"/>
                    <a:gd name="connsiteX3" fmla="*/ 0 w 180975"/>
                    <a:gd name="connsiteY3" fmla="*/ 28575 h 28575"/>
                    <a:gd name="connsiteX0" fmla="*/ 0 w 180975"/>
                    <a:gd name="connsiteY0" fmla="*/ 28576 h 28576"/>
                    <a:gd name="connsiteX1" fmla="*/ 59341 w 180975"/>
                    <a:gd name="connsiteY1" fmla="*/ 0 h 28576"/>
                    <a:gd name="connsiteX2" fmla="*/ 121444 w 180975"/>
                    <a:gd name="connsiteY2" fmla="*/ 1 h 28576"/>
                    <a:gd name="connsiteX3" fmla="*/ 180975 w 180975"/>
                    <a:gd name="connsiteY3" fmla="*/ 16669 h 28576"/>
                    <a:gd name="connsiteX4" fmla="*/ 0 w 180975"/>
                    <a:gd name="connsiteY4" fmla="*/ 28576 h 28576"/>
                    <a:gd name="connsiteX0" fmla="*/ 0 w 180975"/>
                    <a:gd name="connsiteY0" fmla="*/ 38100 h 38100"/>
                    <a:gd name="connsiteX1" fmla="*/ 59341 w 180975"/>
                    <a:gd name="connsiteY1" fmla="*/ 9524 h 38100"/>
                    <a:gd name="connsiteX2" fmla="*/ 126206 w 180975"/>
                    <a:gd name="connsiteY2" fmla="*/ 0 h 38100"/>
                    <a:gd name="connsiteX3" fmla="*/ 180975 w 180975"/>
                    <a:gd name="connsiteY3" fmla="*/ 26193 h 38100"/>
                    <a:gd name="connsiteX4" fmla="*/ 0 w 180975"/>
                    <a:gd name="connsiteY4" fmla="*/ 38100 h 381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80975" h="38100">
                      <a:moveTo>
                        <a:pt x="0" y="38100"/>
                      </a:moveTo>
                      <a:cubicBezTo>
                        <a:pt x="22955" y="32543"/>
                        <a:pt x="36386" y="15081"/>
                        <a:pt x="59341" y="9524"/>
                      </a:cubicBezTo>
                      <a:lnTo>
                        <a:pt x="126206" y="0"/>
                      </a:lnTo>
                      <a:lnTo>
                        <a:pt x="180975" y="26193"/>
                      </a:lnTo>
                      <a:lnTo>
                        <a:pt x="0" y="3810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9" name="フリーフォーム: 図形 378">
                  <a:extLst>
                    <a:ext uri="{FF2B5EF4-FFF2-40B4-BE49-F238E27FC236}">
                      <a16:creationId xmlns:a16="http://schemas.microsoft.com/office/drawing/2014/main" id="{FF5353EC-D2A0-C7E1-97BE-643FEA1FF399}"/>
                    </a:ext>
                  </a:extLst>
                </p:cNvPr>
                <p:cNvSpPr/>
                <p:nvPr/>
              </p:nvSpPr>
              <p:spPr>
                <a:xfrm>
                  <a:off x="3581400" y="4955382"/>
                  <a:ext cx="157163" cy="42862"/>
                </a:xfrm>
                <a:custGeom>
                  <a:avLst/>
                  <a:gdLst>
                    <a:gd name="connsiteX0" fmla="*/ 157163 w 157163"/>
                    <a:gd name="connsiteY0" fmla="*/ 50006 h 50006"/>
                    <a:gd name="connsiteX1" fmla="*/ 102394 w 157163"/>
                    <a:gd name="connsiteY1" fmla="*/ 0 h 50006"/>
                    <a:gd name="connsiteX2" fmla="*/ 26194 w 157163"/>
                    <a:gd name="connsiteY2" fmla="*/ 14287 h 50006"/>
                    <a:gd name="connsiteX3" fmla="*/ 0 w 157163"/>
                    <a:gd name="connsiteY3" fmla="*/ 47625 h 50006"/>
                    <a:gd name="connsiteX4" fmla="*/ 78581 w 157163"/>
                    <a:gd name="connsiteY4" fmla="*/ 26193 h 50006"/>
                    <a:gd name="connsiteX5" fmla="*/ 157163 w 157163"/>
                    <a:gd name="connsiteY5" fmla="*/ 50006 h 50006"/>
                    <a:gd name="connsiteX0" fmla="*/ 157163 w 157163"/>
                    <a:gd name="connsiteY0" fmla="*/ 42862 h 42862"/>
                    <a:gd name="connsiteX1" fmla="*/ 102394 w 157163"/>
                    <a:gd name="connsiteY1" fmla="*/ 0 h 42862"/>
                    <a:gd name="connsiteX2" fmla="*/ 26194 w 157163"/>
                    <a:gd name="connsiteY2" fmla="*/ 7143 h 42862"/>
                    <a:gd name="connsiteX3" fmla="*/ 0 w 157163"/>
                    <a:gd name="connsiteY3" fmla="*/ 40481 h 42862"/>
                    <a:gd name="connsiteX4" fmla="*/ 78581 w 157163"/>
                    <a:gd name="connsiteY4" fmla="*/ 19049 h 42862"/>
                    <a:gd name="connsiteX5" fmla="*/ 157163 w 157163"/>
                    <a:gd name="connsiteY5" fmla="*/ 42862 h 42862"/>
                    <a:gd name="connsiteX0" fmla="*/ 157163 w 157163"/>
                    <a:gd name="connsiteY0" fmla="*/ 42862 h 42862"/>
                    <a:gd name="connsiteX1" fmla="*/ 102394 w 157163"/>
                    <a:gd name="connsiteY1" fmla="*/ 0 h 42862"/>
                    <a:gd name="connsiteX2" fmla="*/ 26194 w 157163"/>
                    <a:gd name="connsiteY2" fmla="*/ 7143 h 42862"/>
                    <a:gd name="connsiteX3" fmla="*/ 0 w 157163"/>
                    <a:gd name="connsiteY3" fmla="*/ 40481 h 42862"/>
                    <a:gd name="connsiteX4" fmla="*/ 85724 w 157163"/>
                    <a:gd name="connsiteY4" fmla="*/ 21430 h 42862"/>
                    <a:gd name="connsiteX5" fmla="*/ 157163 w 157163"/>
                    <a:gd name="connsiteY5" fmla="*/ 42862 h 42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57163" h="42862">
                      <a:moveTo>
                        <a:pt x="157163" y="42862"/>
                      </a:moveTo>
                      <a:lnTo>
                        <a:pt x="102394" y="0"/>
                      </a:lnTo>
                      <a:lnTo>
                        <a:pt x="26194" y="7143"/>
                      </a:lnTo>
                      <a:lnTo>
                        <a:pt x="0" y="40481"/>
                      </a:lnTo>
                      <a:lnTo>
                        <a:pt x="85724" y="21430"/>
                      </a:lnTo>
                      <a:lnTo>
                        <a:pt x="157163" y="42862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0" name="楕円 379">
                  <a:extLst>
                    <a:ext uri="{FF2B5EF4-FFF2-40B4-BE49-F238E27FC236}">
                      <a16:creationId xmlns:a16="http://schemas.microsoft.com/office/drawing/2014/main" id="{4731D287-74B6-AB40-46B6-781981A6EDF9}"/>
                    </a:ext>
                  </a:extLst>
                </p:cNvPr>
                <p:cNvSpPr/>
                <p:nvPr/>
              </p:nvSpPr>
              <p:spPr>
                <a:xfrm>
                  <a:off x="3903890" y="4914682"/>
                  <a:ext cx="24278" cy="24279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1" name="円: 塗りつぶしなし 380">
                  <a:extLst>
                    <a:ext uri="{FF2B5EF4-FFF2-40B4-BE49-F238E27FC236}">
                      <a16:creationId xmlns:a16="http://schemas.microsoft.com/office/drawing/2014/main" id="{73D4DD7B-995F-6ACE-7665-D62CB1BED98F}"/>
                    </a:ext>
                  </a:extLst>
                </p:cNvPr>
                <p:cNvSpPr/>
                <p:nvPr/>
              </p:nvSpPr>
              <p:spPr>
                <a:xfrm>
                  <a:off x="3826860" y="4965980"/>
                  <a:ext cx="171260" cy="171260"/>
                </a:xfrm>
                <a:prstGeom prst="donut">
                  <a:avLst>
                    <a:gd name="adj" fmla="val 5186"/>
                  </a:avLst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2" name="円: 塗りつぶしなし 381">
                  <a:extLst>
                    <a:ext uri="{FF2B5EF4-FFF2-40B4-BE49-F238E27FC236}">
                      <a16:creationId xmlns:a16="http://schemas.microsoft.com/office/drawing/2014/main" id="{3DDEA73F-89F2-051E-542E-F362A9500E26}"/>
                    </a:ext>
                  </a:extLst>
                </p:cNvPr>
                <p:cNvSpPr/>
                <p:nvPr/>
              </p:nvSpPr>
              <p:spPr>
                <a:xfrm>
                  <a:off x="3581591" y="4965980"/>
                  <a:ext cx="171260" cy="171260"/>
                </a:xfrm>
                <a:prstGeom prst="donut">
                  <a:avLst>
                    <a:gd name="adj" fmla="val 5186"/>
                  </a:avLst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3" name="正方形/長方形 382">
                  <a:extLst>
                    <a:ext uri="{FF2B5EF4-FFF2-40B4-BE49-F238E27FC236}">
                      <a16:creationId xmlns:a16="http://schemas.microsoft.com/office/drawing/2014/main" id="{D67CA95A-2984-02E0-3222-08542BD98262}"/>
                    </a:ext>
                  </a:extLst>
                </p:cNvPr>
                <p:cNvSpPr/>
                <p:nvPr/>
              </p:nvSpPr>
              <p:spPr>
                <a:xfrm>
                  <a:off x="3992140" y="5051610"/>
                  <a:ext cx="259557" cy="11414"/>
                </a:xfrm>
                <a:prstGeom prst="rect">
                  <a:avLst/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523670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FA56F13E-347A-283F-F96A-73965EA5716F}"/>
              </a:ext>
            </a:extLst>
          </p:cNvPr>
          <p:cNvSpPr/>
          <p:nvPr/>
        </p:nvSpPr>
        <p:spPr>
          <a:xfrm>
            <a:off x="353130" y="362490"/>
            <a:ext cx="6151740" cy="6938407"/>
          </a:xfrm>
          <a:custGeom>
            <a:avLst/>
            <a:gdLst>
              <a:gd name="connsiteX0" fmla="*/ 857191 w 6151740"/>
              <a:gd name="connsiteY0" fmla="*/ 0 h 6938407"/>
              <a:gd name="connsiteX1" fmla="*/ 5294549 w 6151740"/>
              <a:gd name="connsiteY1" fmla="*/ 0 h 6938407"/>
              <a:gd name="connsiteX2" fmla="*/ 6151740 w 6151740"/>
              <a:gd name="connsiteY2" fmla="*/ 857191 h 6938407"/>
              <a:gd name="connsiteX3" fmla="*/ 6151740 w 6151740"/>
              <a:gd name="connsiteY3" fmla="*/ 5047955 h 6938407"/>
              <a:gd name="connsiteX4" fmla="*/ 5294549 w 6151740"/>
              <a:gd name="connsiteY4" fmla="*/ 5905146 h 6938407"/>
              <a:gd name="connsiteX5" fmla="*/ 1710131 w 6151740"/>
              <a:gd name="connsiteY5" fmla="*/ 5905146 h 6938407"/>
              <a:gd name="connsiteX6" fmla="*/ 1715646 w 6151740"/>
              <a:gd name="connsiteY6" fmla="*/ 6002795 h 6938407"/>
              <a:gd name="connsiteX7" fmla="*/ 2234359 w 6151740"/>
              <a:gd name="connsiteY7" fmla="*/ 6938407 h 6938407"/>
              <a:gd name="connsiteX8" fmla="*/ 1184283 w 6151740"/>
              <a:gd name="connsiteY8" fmla="*/ 5954572 h 6938407"/>
              <a:gd name="connsiteX9" fmla="*/ 1181879 w 6151740"/>
              <a:gd name="connsiteY9" fmla="*/ 5905146 h 6938407"/>
              <a:gd name="connsiteX10" fmla="*/ 857191 w 6151740"/>
              <a:gd name="connsiteY10" fmla="*/ 5905146 h 6938407"/>
              <a:gd name="connsiteX11" fmla="*/ 0 w 6151740"/>
              <a:gd name="connsiteY11" fmla="*/ 5047955 h 6938407"/>
              <a:gd name="connsiteX12" fmla="*/ 0 w 6151740"/>
              <a:gd name="connsiteY12" fmla="*/ 857191 h 6938407"/>
              <a:gd name="connsiteX13" fmla="*/ 857191 w 6151740"/>
              <a:gd name="connsiteY13" fmla="*/ 0 h 69384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151740" h="6938407">
                <a:moveTo>
                  <a:pt x="857191" y="0"/>
                </a:moveTo>
                <a:lnTo>
                  <a:pt x="5294549" y="0"/>
                </a:lnTo>
                <a:cubicBezTo>
                  <a:pt x="5767963" y="0"/>
                  <a:pt x="6151740" y="383777"/>
                  <a:pt x="6151740" y="857191"/>
                </a:cubicBezTo>
                <a:lnTo>
                  <a:pt x="6151740" y="5047955"/>
                </a:lnTo>
                <a:cubicBezTo>
                  <a:pt x="6151740" y="5521369"/>
                  <a:pt x="5767963" y="5905146"/>
                  <a:pt x="5294549" y="5905146"/>
                </a:cubicBezTo>
                <a:lnTo>
                  <a:pt x="1710131" y="5905146"/>
                </a:lnTo>
                <a:lnTo>
                  <a:pt x="1715646" y="6002795"/>
                </a:lnTo>
                <a:cubicBezTo>
                  <a:pt x="1757613" y="6372896"/>
                  <a:pt x="1943654" y="6712042"/>
                  <a:pt x="2234359" y="6938407"/>
                </a:cubicBezTo>
                <a:cubicBezTo>
                  <a:pt x="1687843" y="6938407"/>
                  <a:pt x="1238336" y="6507177"/>
                  <a:pt x="1184283" y="5954572"/>
                </a:cubicBezTo>
                <a:lnTo>
                  <a:pt x="1181879" y="5905146"/>
                </a:lnTo>
                <a:lnTo>
                  <a:pt x="857191" y="5905146"/>
                </a:lnTo>
                <a:cubicBezTo>
                  <a:pt x="383777" y="5905146"/>
                  <a:pt x="0" y="5521369"/>
                  <a:pt x="0" y="5047955"/>
                </a:cubicBezTo>
                <a:lnTo>
                  <a:pt x="0" y="857191"/>
                </a:lnTo>
                <a:cubicBezTo>
                  <a:pt x="0" y="383777"/>
                  <a:pt x="383777" y="0"/>
                  <a:pt x="857191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solidFill>
                <a:schemeClr val="tx1"/>
              </a:solidFill>
              <a:latin typeface="Arial" charset="0"/>
              <a:ea typeface="ＭＳ Ｐゴシック" charset="-128"/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ED73F0B0-ED52-6283-2480-E958FB16966D}"/>
              </a:ext>
            </a:extLst>
          </p:cNvPr>
          <p:cNvGrpSpPr/>
          <p:nvPr/>
        </p:nvGrpSpPr>
        <p:grpSpPr>
          <a:xfrm>
            <a:off x="2663915" y="6093108"/>
            <a:ext cx="2115235" cy="3453519"/>
            <a:chOff x="3459466" y="863715"/>
            <a:chExt cx="2970330" cy="4849623"/>
          </a:xfrm>
        </p:grpSpPr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9B9AB669-711F-AB5B-85C3-0F92DD11653B}"/>
                </a:ext>
              </a:extLst>
            </p:cNvPr>
            <p:cNvSpPr/>
            <p:nvPr/>
          </p:nvSpPr>
          <p:spPr bwMode="auto">
            <a:xfrm rot="10800000">
              <a:off x="4972331" y="4150609"/>
              <a:ext cx="723618" cy="1450165"/>
            </a:xfrm>
            <a:custGeom>
              <a:avLst/>
              <a:gdLst>
                <a:gd name="connsiteX0" fmla="*/ 780769 w 780769"/>
                <a:gd name="connsiteY0" fmla="*/ 1450165 h 1450165"/>
                <a:gd name="connsiteX1" fmla="*/ 0 w 780769"/>
                <a:gd name="connsiteY1" fmla="*/ 1450165 h 1450165"/>
                <a:gd name="connsiteX2" fmla="*/ 394053 w 780769"/>
                <a:gd name="connsiteY2" fmla="*/ 0 h 1450165"/>
                <a:gd name="connsiteX3" fmla="*/ 780769 w 780769"/>
                <a:gd name="connsiteY3" fmla="*/ 0 h 1450165"/>
                <a:gd name="connsiteX4" fmla="*/ 780769 w 780769"/>
                <a:gd name="connsiteY4" fmla="*/ 1450165 h 145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0769" h="1450165">
                  <a:moveTo>
                    <a:pt x="780769" y="1450165"/>
                  </a:moveTo>
                  <a:lnTo>
                    <a:pt x="0" y="1450165"/>
                  </a:lnTo>
                  <a:lnTo>
                    <a:pt x="394053" y="0"/>
                  </a:lnTo>
                  <a:lnTo>
                    <a:pt x="780769" y="0"/>
                  </a:lnTo>
                  <a:lnTo>
                    <a:pt x="780769" y="1450165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951AC552-3A9A-2103-8AF3-6787BB2BE2B3}"/>
                </a:ext>
              </a:extLst>
            </p:cNvPr>
            <p:cNvSpPr/>
            <p:nvPr/>
          </p:nvSpPr>
          <p:spPr bwMode="auto">
            <a:xfrm rot="10800000">
              <a:off x="4191554" y="4150609"/>
              <a:ext cx="723626" cy="1450165"/>
            </a:xfrm>
            <a:custGeom>
              <a:avLst/>
              <a:gdLst>
                <a:gd name="connsiteX0" fmla="*/ 780777 w 780777"/>
                <a:gd name="connsiteY0" fmla="*/ 1450165 h 1450165"/>
                <a:gd name="connsiteX1" fmla="*/ 0 w 780777"/>
                <a:gd name="connsiteY1" fmla="*/ 1450165 h 1450165"/>
                <a:gd name="connsiteX2" fmla="*/ 0 w 780777"/>
                <a:gd name="connsiteY2" fmla="*/ 0 h 1450165"/>
                <a:gd name="connsiteX3" fmla="*/ 386724 w 780777"/>
                <a:gd name="connsiteY3" fmla="*/ 0 h 1450165"/>
                <a:gd name="connsiteX4" fmla="*/ 780777 w 780777"/>
                <a:gd name="connsiteY4" fmla="*/ 1450165 h 145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0777" h="1450165">
                  <a:moveTo>
                    <a:pt x="780777" y="1450165"/>
                  </a:moveTo>
                  <a:lnTo>
                    <a:pt x="0" y="1450165"/>
                  </a:lnTo>
                  <a:lnTo>
                    <a:pt x="0" y="0"/>
                  </a:lnTo>
                  <a:lnTo>
                    <a:pt x="386724" y="0"/>
                  </a:lnTo>
                  <a:lnTo>
                    <a:pt x="780777" y="1450165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98E8E6BC-A7F9-E19E-E1C5-9C6359D9D64F}"/>
                </a:ext>
              </a:extLst>
            </p:cNvPr>
            <p:cNvGrpSpPr/>
            <p:nvPr/>
          </p:nvGrpSpPr>
          <p:grpSpPr>
            <a:xfrm>
              <a:off x="3459466" y="2029765"/>
              <a:ext cx="2970330" cy="3683573"/>
              <a:chOff x="1441395" y="749732"/>
              <a:chExt cx="1304653" cy="1617929"/>
            </a:xfrm>
          </p:grpSpPr>
          <p:grpSp>
            <p:nvGrpSpPr>
              <p:cNvPr id="25" name="グループ化 24">
                <a:extLst>
                  <a:ext uri="{FF2B5EF4-FFF2-40B4-BE49-F238E27FC236}">
                    <a16:creationId xmlns:a16="http://schemas.microsoft.com/office/drawing/2014/main" id="{857D0BBE-7E16-67F2-C561-5DB44703E16E}"/>
                  </a:ext>
                </a:extLst>
              </p:cNvPr>
              <p:cNvGrpSpPr/>
              <p:nvPr/>
            </p:nvGrpSpPr>
            <p:grpSpPr>
              <a:xfrm flipH="1">
                <a:off x="1458116" y="1046254"/>
                <a:ext cx="325490" cy="314996"/>
                <a:chOff x="8960199" y="1517680"/>
                <a:chExt cx="219850" cy="212762"/>
              </a:xfrm>
            </p:grpSpPr>
            <p:sp>
              <p:nvSpPr>
                <p:cNvPr id="60" name="月 59">
                  <a:extLst>
                    <a:ext uri="{FF2B5EF4-FFF2-40B4-BE49-F238E27FC236}">
                      <a16:creationId xmlns:a16="http://schemas.microsoft.com/office/drawing/2014/main" id="{7F0D8469-4962-FE66-93B0-1DC9C5472FC8}"/>
                    </a:ext>
                  </a:extLst>
                </p:cNvPr>
                <p:cNvSpPr/>
                <p:nvPr/>
              </p:nvSpPr>
              <p:spPr bwMode="auto">
                <a:xfrm rot="18000000">
                  <a:off x="9020477" y="1473765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1" name="月 60">
                  <a:extLst>
                    <a:ext uri="{FF2B5EF4-FFF2-40B4-BE49-F238E27FC236}">
                      <a16:creationId xmlns:a16="http://schemas.microsoft.com/office/drawing/2014/main" id="{49F407AA-F770-83AF-C1FA-10AF17BBF0E4}"/>
                    </a:ext>
                  </a:extLst>
                </p:cNvPr>
                <p:cNvSpPr/>
                <p:nvPr/>
              </p:nvSpPr>
              <p:spPr bwMode="auto">
                <a:xfrm rot="19800000">
                  <a:off x="8960199" y="1517680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26" name="グループ化 25">
                <a:extLst>
                  <a:ext uri="{FF2B5EF4-FFF2-40B4-BE49-F238E27FC236}">
                    <a16:creationId xmlns:a16="http://schemas.microsoft.com/office/drawing/2014/main" id="{9D7AE687-EBEB-2653-2E9F-4FDD94FAC8E3}"/>
                  </a:ext>
                </a:extLst>
              </p:cNvPr>
              <p:cNvGrpSpPr/>
              <p:nvPr/>
            </p:nvGrpSpPr>
            <p:grpSpPr>
              <a:xfrm>
                <a:off x="2386623" y="1046254"/>
                <a:ext cx="325490" cy="314996"/>
                <a:chOff x="8960199" y="1517680"/>
                <a:chExt cx="219850" cy="212762"/>
              </a:xfrm>
            </p:grpSpPr>
            <p:sp>
              <p:nvSpPr>
                <p:cNvPr id="58" name="月 57">
                  <a:extLst>
                    <a:ext uri="{FF2B5EF4-FFF2-40B4-BE49-F238E27FC236}">
                      <a16:creationId xmlns:a16="http://schemas.microsoft.com/office/drawing/2014/main" id="{91B227A2-5B6E-B0E4-06E3-AA3D26A56FC5}"/>
                    </a:ext>
                  </a:extLst>
                </p:cNvPr>
                <p:cNvSpPr/>
                <p:nvPr/>
              </p:nvSpPr>
              <p:spPr bwMode="auto">
                <a:xfrm rot="18000000">
                  <a:off x="9020477" y="1473765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9" name="月 58">
                  <a:extLst>
                    <a:ext uri="{FF2B5EF4-FFF2-40B4-BE49-F238E27FC236}">
                      <a16:creationId xmlns:a16="http://schemas.microsoft.com/office/drawing/2014/main" id="{455D8B90-6862-D805-55C7-081DEC817453}"/>
                    </a:ext>
                  </a:extLst>
                </p:cNvPr>
                <p:cNvSpPr/>
                <p:nvPr/>
              </p:nvSpPr>
              <p:spPr bwMode="auto">
                <a:xfrm rot="19800000">
                  <a:off x="8960199" y="1517680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7" name="涙形 64">
                <a:extLst>
                  <a:ext uri="{FF2B5EF4-FFF2-40B4-BE49-F238E27FC236}">
                    <a16:creationId xmlns:a16="http://schemas.microsoft.com/office/drawing/2014/main" id="{2E5B44E8-BB81-9B80-50D4-3A7211ED1A88}"/>
                  </a:ext>
                </a:extLst>
              </p:cNvPr>
              <p:cNvSpPr/>
              <p:nvPr/>
            </p:nvSpPr>
            <p:spPr bwMode="auto">
              <a:xfrm>
                <a:off x="1758135" y="2149813"/>
                <a:ext cx="335202" cy="217848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片側の 2 つの角を丸めた四角形 298">
                <a:extLst>
                  <a:ext uri="{FF2B5EF4-FFF2-40B4-BE49-F238E27FC236}">
                    <a16:creationId xmlns:a16="http://schemas.microsoft.com/office/drawing/2014/main" id="{459F6C19-EC7C-4663-10C2-7E1C18D8CD82}"/>
                  </a:ext>
                </a:extLst>
              </p:cNvPr>
              <p:cNvSpPr/>
              <p:nvPr/>
            </p:nvSpPr>
            <p:spPr bwMode="auto">
              <a:xfrm>
                <a:off x="1726870" y="977141"/>
                <a:ext cx="732934" cy="842178"/>
              </a:xfrm>
              <a:prstGeom prst="round2SameRect">
                <a:avLst>
                  <a:gd name="adj1" fmla="val 42009"/>
                  <a:gd name="adj2" fmla="val 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涙形 64">
                <a:extLst>
                  <a:ext uri="{FF2B5EF4-FFF2-40B4-BE49-F238E27FC236}">
                    <a16:creationId xmlns:a16="http://schemas.microsoft.com/office/drawing/2014/main" id="{1549042B-1150-7481-88AB-00BADD4542FF}"/>
                  </a:ext>
                </a:extLst>
              </p:cNvPr>
              <p:cNvSpPr/>
              <p:nvPr/>
            </p:nvSpPr>
            <p:spPr bwMode="auto">
              <a:xfrm flipH="1">
                <a:off x="2093337" y="2149813"/>
                <a:ext cx="335202" cy="217848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円/楕円 304">
                <a:extLst>
                  <a:ext uri="{FF2B5EF4-FFF2-40B4-BE49-F238E27FC236}">
                    <a16:creationId xmlns:a16="http://schemas.microsoft.com/office/drawing/2014/main" id="{AD26770D-0EBC-5B66-AB76-5BAD43C95196}"/>
                  </a:ext>
                </a:extLst>
              </p:cNvPr>
              <p:cNvSpPr/>
              <p:nvPr/>
            </p:nvSpPr>
            <p:spPr bwMode="auto">
              <a:xfrm>
                <a:off x="1817592" y="2207951"/>
                <a:ext cx="67687" cy="6768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円/楕円 305">
                <a:extLst>
                  <a:ext uri="{FF2B5EF4-FFF2-40B4-BE49-F238E27FC236}">
                    <a16:creationId xmlns:a16="http://schemas.microsoft.com/office/drawing/2014/main" id="{41F30D3C-DD3A-4847-D6DF-3B4A18F8A728}"/>
                  </a:ext>
                </a:extLst>
              </p:cNvPr>
              <p:cNvSpPr/>
              <p:nvPr/>
            </p:nvSpPr>
            <p:spPr bwMode="auto">
              <a:xfrm>
                <a:off x="2302696" y="2207951"/>
                <a:ext cx="67687" cy="6768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2" name="グループ化 31">
                <a:extLst>
                  <a:ext uri="{FF2B5EF4-FFF2-40B4-BE49-F238E27FC236}">
                    <a16:creationId xmlns:a16="http://schemas.microsoft.com/office/drawing/2014/main" id="{C1EDBF9A-CEED-AE3E-4B43-30F5148C5224}"/>
                  </a:ext>
                </a:extLst>
              </p:cNvPr>
              <p:cNvGrpSpPr/>
              <p:nvPr/>
            </p:nvGrpSpPr>
            <p:grpSpPr>
              <a:xfrm flipH="1">
                <a:off x="2411941" y="749732"/>
                <a:ext cx="334107" cy="343848"/>
                <a:chOff x="8472560" y="1251585"/>
                <a:chExt cx="225670" cy="232250"/>
              </a:xfrm>
            </p:grpSpPr>
            <p:sp>
              <p:nvSpPr>
                <p:cNvPr id="56" name="円/楕円 342">
                  <a:extLst>
                    <a:ext uri="{FF2B5EF4-FFF2-40B4-BE49-F238E27FC236}">
                      <a16:creationId xmlns:a16="http://schemas.microsoft.com/office/drawing/2014/main" id="{6A30AB79-6595-D493-BFB1-E4852501845E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" name="円/楕円 343">
                  <a:extLst>
                    <a:ext uri="{FF2B5EF4-FFF2-40B4-BE49-F238E27FC236}">
                      <a16:creationId xmlns:a16="http://schemas.microsoft.com/office/drawing/2014/main" id="{E5CC98C6-7B7D-D5AF-9653-99B3B7303E7E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3" name="グループ化 32">
                <a:extLst>
                  <a:ext uri="{FF2B5EF4-FFF2-40B4-BE49-F238E27FC236}">
                    <a16:creationId xmlns:a16="http://schemas.microsoft.com/office/drawing/2014/main" id="{4821C7D6-79C8-3E9D-BD13-A14DB91DCF8C}"/>
                  </a:ext>
                </a:extLst>
              </p:cNvPr>
              <p:cNvGrpSpPr/>
              <p:nvPr/>
            </p:nvGrpSpPr>
            <p:grpSpPr>
              <a:xfrm>
                <a:off x="1441395" y="749732"/>
                <a:ext cx="334107" cy="343848"/>
                <a:chOff x="8472560" y="1251585"/>
                <a:chExt cx="225670" cy="232250"/>
              </a:xfrm>
            </p:grpSpPr>
            <p:sp>
              <p:nvSpPr>
                <p:cNvPr id="34" name="円/楕円 340">
                  <a:extLst>
                    <a:ext uri="{FF2B5EF4-FFF2-40B4-BE49-F238E27FC236}">
                      <a16:creationId xmlns:a16="http://schemas.microsoft.com/office/drawing/2014/main" id="{69A452E0-70B8-7DF2-F28F-D1E05AF13817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円/楕円 341">
                  <a:extLst>
                    <a:ext uri="{FF2B5EF4-FFF2-40B4-BE49-F238E27FC236}">
                      <a16:creationId xmlns:a16="http://schemas.microsoft.com/office/drawing/2014/main" id="{B66BE4E0-22CA-A56F-6E77-856DE660053C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1" name="正方形/長方形 10">
              <a:extLst>
                <a:ext uri="{FF2B5EF4-FFF2-40B4-BE49-F238E27FC236}">
                  <a16:creationId xmlns:a16="http://schemas.microsoft.com/office/drawing/2014/main" id="{420E7573-834A-D75B-60D7-8CC1B84ECA75}"/>
                </a:ext>
              </a:extLst>
            </p:cNvPr>
            <p:cNvSpPr/>
            <p:nvPr/>
          </p:nvSpPr>
          <p:spPr bwMode="auto">
            <a:xfrm>
              <a:off x="4369635" y="2967567"/>
              <a:ext cx="196832" cy="589334"/>
            </a:xfrm>
            <a:prstGeom prst="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" name="正方形/長方形 11">
              <a:extLst>
                <a:ext uri="{FF2B5EF4-FFF2-40B4-BE49-F238E27FC236}">
                  <a16:creationId xmlns:a16="http://schemas.microsoft.com/office/drawing/2014/main" id="{022CC359-289E-1702-03CA-D61618A0AAE9}"/>
                </a:ext>
              </a:extLst>
            </p:cNvPr>
            <p:cNvSpPr/>
            <p:nvPr/>
          </p:nvSpPr>
          <p:spPr bwMode="auto">
            <a:xfrm>
              <a:off x="5342312" y="2967567"/>
              <a:ext cx="196832" cy="589334"/>
            </a:xfrm>
            <a:prstGeom prst="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A39E6C64-DD14-179B-50F2-62F89028A906}"/>
                </a:ext>
              </a:extLst>
            </p:cNvPr>
            <p:cNvSpPr/>
            <p:nvPr/>
          </p:nvSpPr>
          <p:spPr bwMode="auto">
            <a:xfrm>
              <a:off x="4170121" y="3262234"/>
              <a:ext cx="1620654" cy="1753446"/>
            </a:xfrm>
            <a:prstGeom prst="trapezoid">
              <a:avLst>
                <a:gd name="adj" fmla="val 15731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角丸四角形 559">
              <a:extLst>
                <a:ext uri="{FF2B5EF4-FFF2-40B4-BE49-F238E27FC236}">
                  <a16:creationId xmlns:a16="http://schemas.microsoft.com/office/drawing/2014/main" id="{0E0C2978-6025-8F98-DD90-5F7C6EBBB1A2}"/>
                </a:ext>
              </a:extLst>
            </p:cNvPr>
            <p:cNvSpPr/>
            <p:nvPr/>
          </p:nvSpPr>
          <p:spPr bwMode="auto">
            <a:xfrm rot="10085881">
              <a:off x="4549945" y="3901342"/>
              <a:ext cx="720577" cy="753943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99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台形 441">
              <a:extLst>
                <a:ext uri="{FF2B5EF4-FFF2-40B4-BE49-F238E27FC236}">
                  <a16:creationId xmlns:a16="http://schemas.microsoft.com/office/drawing/2014/main" id="{48D97DC6-B854-6F2F-752E-FC60300FBA90}"/>
                </a:ext>
              </a:extLst>
            </p:cNvPr>
            <p:cNvSpPr/>
            <p:nvPr/>
          </p:nvSpPr>
          <p:spPr bwMode="auto">
            <a:xfrm rot="9000000">
              <a:off x="4158350" y="3143400"/>
              <a:ext cx="554607" cy="104881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28320 w 154388"/>
                <a:gd name="connsiteY0" fmla="*/ 433158 h 433158"/>
                <a:gd name="connsiteX1" fmla="*/ 0 w 154388"/>
                <a:gd name="connsiteY1" fmla="*/ 0 h 433158"/>
                <a:gd name="connsiteX2" fmla="*/ 99234 w 154388"/>
                <a:gd name="connsiteY2" fmla="*/ 0 h 433158"/>
                <a:gd name="connsiteX3" fmla="*/ 154388 w 154388"/>
                <a:gd name="connsiteY3" fmla="*/ 350865 h 433158"/>
                <a:gd name="connsiteX0" fmla="*/ 28320 w 189027"/>
                <a:gd name="connsiteY0" fmla="*/ 433158 h 433158"/>
                <a:gd name="connsiteX1" fmla="*/ 0 w 189027"/>
                <a:gd name="connsiteY1" fmla="*/ 0 h 433158"/>
                <a:gd name="connsiteX2" fmla="*/ 99234 w 189027"/>
                <a:gd name="connsiteY2" fmla="*/ 0 h 433158"/>
                <a:gd name="connsiteX3" fmla="*/ 189027 w 189027"/>
                <a:gd name="connsiteY3" fmla="*/ 230451 h 433158"/>
                <a:gd name="connsiteX0" fmla="*/ 28320 w 189027"/>
                <a:gd name="connsiteY0" fmla="*/ 465545 h 465545"/>
                <a:gd name="connsiteX1" fmla="*/ 0 w 189027"/>
                <a:gd name="connsiteY1" fmla="*/ 32387 h 465545"/>
                <a:gd name="connsiteX2" fmla="*/ 121089 w 189027"/>
                <a:gd name="connsiteY2" fmla="*/ 0 h 465545"/>
                <a:gd name="connsiteX3" fmla="*/ 189027 w 189027"/>
                <a:gd name="connsiteY3" fmla="*/ 262838 h 4655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9027" h="465545">
                  <a:moveTo>
                    <a:pt x="28320" y="465545"/>
                  </a:moveTo>
                  <a:lnTo>
                    <a:pt x="0" y="32387"/>
                  </a:lnTo>
                  <a:lnTo>
                    <a:pt x="121089" y="0"/>
                  </a:lnTo>
                  <a:lnTo>
                    <a:pt x="189027" y="262838"/>
                  </a:lnTo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358AEAA3-F410-8D66-23CE-0C273CBB7963}"/>
                </a:ext>
              </a:extLst>
            </p:cNvPr>
            <p:cNvGrpSpPr/>
            <p:nvPr/>
          </p:nvGrpSpPr>
          <p:grpSpPr>
            <a:xfrm>
              <a:off x="3593660" y="863715"/>
              <a:ext cx="2700193" cy="2435152"/>
              <a:chOff x="3593660" y="863715"/>
              <a:chExt cx="2700193" cy="2435152"/>
            </a:xfrm>
          </p:grpSpPr>
          <p:sp>
            <p:nvSpPr>
              <p:cNvPr id="20" name="円/楕円 303">
                <a:extLst>
                  <a:ext uri="{FF2B5EF4-FFF2-40B4-BE49-F238E27FC236}">
                    <a16:creationId xmlns:a16="http://schemas.microsoft.com/office/drawing/2014/main" id="{CFF6C26B-0CEB-1B9E-DEDE-60DEA4728010}"/>
                  </a:ext>
                </a:extLst>
              </p:cNvPr>
              <p:cNvSpPr/>
              <p:nvPr/>
            </p:nvSpPr>
            <p:spPr bwMode="auto">
              <a:xfrm>
                <a:off x="3844250" y="1099850"/>
                <a:ext cx="2199016" cy="219901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台形 20">
                <a:extLst>
                  <a:ext uri="{FF2B5EF4-FFF2-40B4-BE49-F238E27FC236}">
                    <a16:creationId xmlns:a16="http://schemas.microsoft.com/office/drawing/2014/main" id="{7020045B-0ADE-7ABC-1FCC-A79C91C2CB4A}"/>
                  </a:ext>
                </a:extLst>
              </p:cNvPr>
              <p:cNvSpPr/>
              <p:nvPr/>
            </p:nvSpPr>
            <p:spPr bwMode="auto">
              <a:xfrm>
                <a:off x="3593660" y="863715"/>
                <a:ext cx="2700193" cy="1252110"/>
              </a:xfrm>
              <a:prstGeom prst="trapezoid">
                <a:avLst>
                  <a:gd name="adj" fmla="val 53342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" name="アーチ 21">
                <a:extLst>
                  <a:ext uri="{FF2B5EF4-FFF2-40B4-BE49-F238E27FC236}">
                    <a16:creationId xmlns:a16="http://schemas.microsoft.com/office/drawing/2014/main" id="{3BD0FFC0-1345-F25F-7648-23C21070C481}"/>
                  </a:ext>
                </a:extLst>
              </p:cNvPr>
              <p:cNvSpPr/>
              <p:nvPr/>
            </p:nvSpPr>
            <p:spPr bwMode="auto">
              <a:xfrm>
                <a:off x="4648536" y="2454237"/>
                <a:ext cx="578244" cy="578244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アーチ 22">
                <a:extLst>
                  <a:ext uri="{FF2B5EF4-FFF2-40B4-BE49-F238E27FC236}">
                    <a16:creationId xmlns:a16="http://schemas.microsoft.com/office/drawing/2014/main" id="{47BF6D7D-DD05-EAE8-2CB1-A00520B197D1}"/>
                  </a:ext>
                </a:extLst>
              </p:cNvPr>
              <p:cNvSpPr/>
              <p:nvPr/>
            </p:nvSpPr>
            <p:spPr bwMode="auto">
              <a:xfrm>
                <a:off x="4051491" y="1997140"/>
                <a:ext cx="768104" cy="57824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アーチ 23">
                <a:extLst>
                  <a:ext uri="{FF2B5EF4-FFF2-40B4-BE49-F238E27FC236}">
                    <a16:creationId xmlns:a16="http://schemas.microsoft.com/office/drawing/2014/main" id="{36D2C760-B99A-BBE0-5EAE-F96C79F90697}"/>
                  </a:ext>
                </a:extLst>
              </p:cNvPr>
              <p:cNvSpPr/>
              <p:nvPr/>
            </p:nvSpPr>
            <p:spPr bwMode="auto">
              <a:xfrm>
                <a:off x="5085302" y="1997140"/>
                <a:ext cx="768104" cy="57824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C28B0B03-D71D-339E-6AB1-05A04C88F939}"/>
                </a:ext>
              </a:extLst>
            </p:cNvPr>
            <p:cNvGrpSpPr/>
            <p:nvPr/>
          </p:nvGrpSpPr>
          <p:grpSpPr>
            <a:xfrm flipH="1">
              <a:off x="4625075" y="3143400"/>
              <a:ext cx="1112172" cy="1511885"/>
              <a:chOff x="4872725" y="3143400"/>
              <a:chExt cx="1112172" cy="1511885"/>
            </a:xfrm>
          </p:grpSpPr>
          <p:sp>
            <p:nvSpPr>
              <p:cNvPr id="18" name="角丸四角形 559">
                <a:extLst>
                  <a:ext uri="{FF2B5EF4-FFF2-40B4-BE49-F238E27FC236}">
                    <a16:creationId xmlns:a16="http://schemas.microsoft.com/office/drawing/2014/main" id="{D64C1093-2B03-68D5-BB63-0A2463D0625D}"/>
                  </a:ext>
                </a:extLst>
              </p:cNvPr>
              <p:cNvSpPr/>
              <p:nvPr/>
            </p:nvSpPr>
            <p:spPr bwMode="auto">
              <a:xfrm rot="10085881">
                <a:off x="5264320" y="3901342"/>
                <a:ext cx="720577" cy="753943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9" name="台形 441">
                <a:extLst>
                  <a:ext uri="{FF2B5EF4-FFF2-40B4-BE49-F238E27FC236}">
                    <a16:creationId xmlns:a16="http://schemas.microsoft.com/office/drawing/2014/main" id="{CD4BDB0D-8D19-84A0-810E-60DDD26E89B5}"/>
                  </a:ext>
                </a:extLst>
              </p:cNvPr>
              <p:cNvSpPr/>
              <p:nvPr/>
            </p:nvSpPr>
            <p:spPr bwMode="auto">
              <a:xfrm rot="9000000">
                <a:off x="4872725" y="3143400"/>
                <a:ext cx="554607" cy="1048815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28320 w 154388"/>
                  <a:gd name="connsiteY0" fmla="*/ 433158 h 433158"/>
                  <a:gd name="connsiteX1" fmla="*/ 0 w 154388"/>
                  <a:gd name="connsiteY1" fmla="*/ 0 h 433158"/>
                  <a:gd name="connsiteX2" fmla="*/ 99234 w 154388"/>
                  <a:gd name="connsiteY2" fmla="*/ 0 h 433158"/>
                  <a:gd name="connsiteX3" fmla="*/ 154388 w 154388"/>
                  <a:gd name="connsiteY3" fmla="*/ 350865 h 433158"/>
                  <a:gd name="connsiteX0" fmla="*/ 28320 w 189027"/>
                  <a:gd name="connsiteY0" fmla="*/ 433158 h 433158"/>
                  <a:gd name="connsiteX1" fmla="*/ 0 w 189027"/>
                  <a:gd name="connsiteY1" fmla="*/ 0 h 433158"/>
                  <a:gd name="connsiteX2" fmla="*/ 99234 w 189027"/>
                  <a:gd name="connsiteY2" fmla="*/ 0 h 433158"/>
                  <a:gd name="connsiteX3" fmla="*/ 189027 w 189027"/>
                  <a:gd name="connsiteY3" fmla="*/ 230451 h 433158"/>
                  <a:gd name="connsiteX0" fmla="*/ 28320 w 189027"/>
                  <a:gd name="connsiteY0" fmla="*/ 465545 h 465545"/>
                  <a:gd name="connsiteX1" fmla="*/ 0 w 189027"/>
                  <a:gd name="connsiteY1" fmla="*/ 32387 h 465545"/>
                  <a:gd name="connsiteX2" fmla="*/ 121089 w 189027"/>
                  <a:gd name="connsiteY2" fmla="*/ 0 h 465545"/>
                  <a:gd name="connsiteX3" fmla="*/ 189027 w 189027"/>
                  <a:gd name="connsiteY3" fmla="*/ 262838 h 4655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9027" h="465545">
                    <a:moveTo>
                      <a:pt x="28320" y="465545"/>
                    </a:moveTo>
                    <a:lnTo>
                      <a:pt x="0" y="32387"/>
                    </a:lnTo>
                    <a:lnTo>
                      <a:pt x="121089" y="0"/>
                    </a:lnTo>
                    <a:lnTo>
                      <a:pt x="189027" y="262838"/>
                    </a:lnTo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C1495870-F81A-EBF3-BDE6-1130355F372D}"/>
              </a:ext>
            </a:extLst>
          </p:cNvPr>
          <p:cNvSpPr txBox="1"/>
          <p:nvPr/>
        </p:nvSpPr>
        <p:spPr>
          <a:xfrm rot="20700000">
            <a:off x="599346" y="7715318"/>
            <a:ext cx="1990533" cy="1500421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予め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ご承知おき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ください</a:t>
            </a:r>
            <a:endParaRPr lang="en-US" altLang="zh-TW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408FBCB9-C7A9-CF23-8672-0C253ED95E3E}"/>
              </a:ext>
            </a:extLst>
          </p:cNvPr>
          <p:cNvSpPr txBox="1"/>
          <p:nvPr/>
        </p:nvSpPr>
        <p:spPr>
          <a:xfrm>
            <a:off x="869594" y="1248401"/>
            <a:ext cx="5253620" cy="405845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お客様へ</a:t>
            </a:r>
            <a:endParaRPr lang="en-US" altLang="ja-JP" sz="88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千円札不足の為</a:t>
            </a:r>
            <a:endParaRPr lang="en-US" altLang="ja-JP" sz="88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五千円札、一万円札での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お支払いはできません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5403568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063CAC6-307A-C843-0BEA-CD1156E3AB7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A465F223-250D-2650-E99B-F177D8810560}"/>
              </a:ext>
            </a:extLst>
          </p:cNvPr>
          <p:cNvGrpSpPr>
            <a:grpSpLocks noChangeAspect="1"/>
          </p:cNvGrpSpPr>
          <p:nvPr/>
        </p:nvGrpSpPr>
        <p:grpSpPr>
          <a:xfrm>
            <a:off x="374617" y="2453409"/>
            <a:ext cx="6108767" cy="2869705"/>
            <a:chOff x="803162" y="4480098"/>
            <a:chExt cx="4003050" cy="1880506"/>
          </a:xfrm>
        </p:grpSpPr>
        <p:sp>
          <p:nvSpPr>
            <p:cNvPr id="18" name="正方形/長方形 17">
              <a:extLst>
                <a:ext uri="{FF2B5EF4-FFF2-40B4-BE49-F238E27FC236}">
                  <a16:creationId xmlns:a16="http://schemas.microsoft.com/office/drawing/2014/main" id="{63C95584-1669-D877-652C-A4B993812A01}"/>
                </a:ext>
              </a:extLst>
            </p:cNvPr>
            <p:cNvSpPr/>
            <p:nvPr/>
          </p:nvSpPr>
          <p:spPr>
            <a:xfrm>
              <a:off x="803162" y="4480098"/>
              <a:ext cx="4003050" cy="1880506"/>
            </a:xfrm>
            <a:prstGeom prst="rect">
              <a:avLst/>
            </a:prstGeom>
            <a:solidFill>
              <a:srgbClr val="FAE3C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55086472-F3FF-79E3-B313-A05756117C18}"/>
                </a:ext>
              </a:extLst>
            </p:cNvPr>
            <p:cNvGrpSpPr/>
            <p:nvPr/>
          </p:nvGrpSpPr>
          <p:grpSpPr>
            <a:xfrm>
              <a:off x="899968" y="4559299"/>
              <a:ext cx="3805382" cy="1795203"/>
              <a:chOff x="940586" y="4446713"/>
              <a:chExt cx="3858833" cy="1865248"/>
            </a:xfrm>
          </p:grpSpPr>
          <p:sp>
            <p:nvSpPr>
              <p:cNvPr id="83" name="四角形: 角を丸くする 82">
                <a:extLst>
                  <a:ext uri="{FF2B5EF4-FFF2-40B4-BE49-F238E27FC236}">
                    <a16:creationId xmlns:a16="http://schemas.microsoft.com/office/drawing/2014/main" id="{9ACEA8E0-BE25-AB8D-07DB-34D1C67E9ED8}"/>
                  </a:ext>
                </a:extLst>
              </p:cNvPr>
              <p:cNvSpPr/>
              <p:nvPr/>
            </p:nvSpPr>
            <p:spPr>
              <a:xfrm>
                <a:off x="1035515" y="4491446"/>
                <a:ext cx="3677478" cy="1625758"/>
              </a:xfrm>
              <a:prstGeom prst="roundRect">
                <a:avLst>
                  <a:gd name="adj" fmla="val 10126"/>
                </a:avLst>
              </a:prstGeom>
              <a:gradFill flip="none" rotWithShape="1">
                <a:gsLst>
                  <a:gs pos="100000">
                    <a:srgbClr val="009999">
                      <a:alpha val="49804"/>
                    </a:srgbClr>
                  </a:gs>
                  <a:gs pos="0">
                    <a:srgbClr val="009999"/>
                  </a:gs>
                  <a:gs pos="30000">
                    <a:srgbClr val="FFC000">
                      <a:lumMod val="60000"/>
                      <a:lumOff val="40000"/>
                      <a:alpha val="50000"/>
                    </a:srgbClr>
                  </a:gs>
                  <a:gs pos="70000">
                    <a:srgbClr val="FFC000">
                      <a:lumMod val="60000"/>
                      <a:lumOff val="40000"/>
                      <a:alpha val="50000"/>
                    </a:srgbClr>
                  </a:gs>
                </a:gsLst>
                <a:lin ang="0" scaled="1"/>
                <a:tileRect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6C7BCB20-998E-19DB-DE0E-45B7E66A0919}"/>
                  </a:ext>
                </a:extLst>
              </p:cNvPr>
              <p:cNvSpPr/>
              <p:nvPr/>
            </p:nvSpPr>
            <p:spPr>
              <a:xfrm>
                <a:off x="1058519" y="6181838"/>
                <a:ext cx="1486683" cy="47014"/>
              </a:xfrm>
              <a:custGeom>
                <a:avLst/>
                <a:gdLst>
                  <a:gd name="connsiteX0" fmla="*/ 32941 w 1012078"/>
                  <a:gd name="connsiteY0" fmla="*/ 0 h 65882"/>
                  <a:gd name="connsiteX1" fmla="*/ 56234 w 1012078"/>
                  <a:gd name="connsiteY1" fmla="*/ 9648 h 65882"/>
                  <a:gd name="connsiteX2" fmla="*/ 60688 w 1012078"/>
                  <a:gd name="connsiteY2" fmla="*/ 20401 h 65882"/>
                  <a:gd name="connsiteX3" fmla="*/ 87495 w 1012078"/>
                  <a:gd name="connsiteY3" fmla="*/ 14937 h 65882"/>
                  <a:gd name="connsiteX4" fmla="*/ 177329 w 1012078"/>
                  <a:gd name="connsiteY4" fmla="*/ 21040 h 65882"/>
                  <a:gd name="connsiteX5" fmla="*/ 199787 w 1012078"/>
                  <a:gd name="connsiteY5" fmla="*/ 14842 h 65882"/>
                  <a:gd name="connsiteX6" fmla="*/ 267162 w 1012078"/>
                  <a:gd name="connsiteY6" fmla="*/ 27143 h 65882"/>
                  <a:gd name="connsiteX7" fmla="*/ 296500 w 1012078"/>
                  <a:gd name="connsiteY7" fmla="*/ 21164 h 65882"/>
                  <a:gd name="connsiteX8" fmla="*/ 296500 w 1012078"/>
                  <a:gd name="connsiteY8" fmla="*/ 21040 h 65882"/>
                  <a:gd name="connsiteX9" fmla="*/ 416279 w 1012078"/>
                  <a:gd name="connsiteY9" fmla="*/ 21040 h 65882"/>
                  <a:gd name="connsiteX10" fmla="*/ 438737 w 1012078"/>
                  <a:gd name="connsiteY10" fmla="*/ 14842 h 65882"/>
                  <a:gd name="connsiteX11" fmla="*/ 506112 w 1012078"/>
                  <a:gd name="connsiteY11" fmla="*/ 27143 h 65882"/>
                  <a:gd name="connsiteX12" fmla="*/ 533572 w 1012078"/>
                  <a:gd name="connsiteY12" fmla="*/ 21547 h 65882"/>
                  <a:gd name="connsiteX13" fmla="*/ 533572 w 1012078"/>
                  <a:gd name="connsiteY13" fmla="*/ 21040 h 65882"/>
                  <a:gd name="connsiteX14" fmla="*/ 563516 w 1012078"/>
                  <a:gd name="connsiteY14" fmla="*/ 14937 h 65882"/>
                  <a:gd name="connsiteX15" fmla="*/ 653351 w 1012078"/>
                  <a:gd name="connsiteY15" fmla="*/ 21040 h 65882"/>
                  <a:gd name="connsiteX16" fmla="*/ 743183 w 1012078"/>
                  <a:gd name="connsiteY16" fmla="*/ 27143 h 65882"/>
                  <a:gd name="connsiteX17" fmla="*/ 772522 w 1012078"/>
                  <a:gd name="connsiteY17" fmla="*/ 21164 h 65882"/>
                  <a:gd name="connsiteX18" fmla="*/ 772522 w 1012078"/>
                  <a:gd name="connsiteY18" fmla="*/ 21040 h 65882"/>
                  <a:gd name="connsiteX19" fmla="*/ 892301 w 1012078"/>
                  <a:gd name="connsiteY19" fmla="*/ 21040 h 65882"/>
                  <a:gd name="connsiteX20" fmla="*/ 1012078 w 1012078"/>
                  <a:gd name="connsiteY20" fmla="*/ 21040 h 65882"/>
                  <a:gd name="connsiteX21" fmla="*/ 1012078 w 1012078"/>
                  <a:gd name="connsiteY21" fmla="*/ 59140 h 65882"/>
                  <a:gd name="connsiteX22" fmla="*/ 892301 w 1012078"/>
                  <a:gd name="connsiteY22" fmla="*/ 59140 h 65882"/>
                  <a:gd name="connsiteX23" fmla="*/ 772522 w 1012078"/>
                  <a:gd name="connsiteY23" fmla="*/ 59140 h 65882"/>
                  <a:gd name="connsiteX24" fmla="*/ 772522 w 1012078"/>
                  <a:gd name="connsiteY24" fmla="*/ 59264 h 65882"/>
                  <a:gd name="connsiteX25" fmla="*/ 743183 w 1012078"/>
                  <a:gd name="connsiteY25" fmla="*/ 65243 h 65882"/>
                  <a:gd name="connsiteX26" fmla="*/ 653351 w 1012078"/>
                  <a:gd name="connsiteY26" fmla="*/ 59140 h 65882"/>
                  <a:gd name="connsiteX27" fmla="*/ 563516 w 1012078"/>
                  <a:gd name="connsiteY27" fmla="*/ 53037 h 65882"/>
                  <a:gd name="connsiteX28" fmla="*/ 533572 w 1012078"/>
                  <a:gd name="connsiteY28" fmla="*/ 59140 h 65882"/>
                  <a:gd name="connsiteX29" fmla="*/ 533572 w 1012078"/>
                  <a:gd name="connsiteY29" fmla="*/ 59647 h 65882"/>
                  <a:gd name="connsiteX30" fmla="*/ 506112 w 1012078"/>
                  <a:gd name="connsiteY30" fmla="*/ 65243 h 65882"/>
                  <a:gd name="connsiteX31" fmla="*/ 416279 w 1012078"/>
                  <a:gd name="connsiteY31" fmla="*/ 59140 h 65882"/>
                  <a:gd name="connsiteX32" fmla="*/ 296500 w 1012078"/>
                  <a:gd name="connsiteY32" fmla="*/ 59140 h 65882"/>
                  <a:gd name="connsiteX33" fmla="*/ 296500 w 1012078"/>
                  <a:gd name="connsiteY33" fmla="*/ 59264 h 65882"/>
                  <a:gd name="connsiteX34" fmla="*/ 267162 w 1012078"/>
                  <a:gd name="connsiteY34" fmla="*/ 65243 h 65882"/>
                  <a:gd name="connsiteX35" fmla="*/ 199787 w 1012078"/>
                  <a:gd name="connsiteY35" fmla="*/ 52942 h 65882"/>
                  <a:gd name="connsiteX36" fmla="*/ 177329 w 1012078"/>
                  <a:gd name="connsiteY36" fmla="*/ 59140 h 65882"/>
                  <a:gd name="connsiteX37" fmla="*/ 87495 w 1012078"/>
                  <a:gd name="connsiteY37" fmla="*/ 53037 h 65882"/>
                  <a:gd name="connsiteX38" fmla="*/ 57550 w 1012078"/>
                  <a:gd name="connsiteY38" fmla="*/ 59140 h 65882"/>
                  <a:gd name="connsiteX39" fmla="*/ 57550 w 1012078"/>
                  <a:gd name="connsiteY39" fmla="*/ 53057 h 65882"/>
                  <a:gd name="connsiteX40" fmla="*/ 56234 w 1012078"/>
                  <a:gd name="connsiteY40" fmla="*/ 56234 h 65882"/>
                  <a:gd name="connsiteX41" fmla="*/ 32941 w 1012078"/>
                  <a:gd name="connsiteY41" fmla="*/ 65882 h 65882"/>
                  <a:gd name="connsiteX42" fmla="*/ 0 w 1012078"/>
                  <a:gd name="connsiteY42" fmla="*/ 32941 h 65882"/>
                  <a:gd name="connsiteX43" fmla="*/ 32941 w 1012078"/>
                  <a:gd name="connsiteY43" fmla="*/ 0 h 658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1012078" h="65882">
                    <a:moveTo>
                      <a:pt x="32941" y="0"/>
                    </a:moveTo>
                    <a:cubicBezTo>
                      <a:pt x="42037" y="0"/>
                      <a:pt x="50273" y="3687"/>
                      <a:pt x="56234" y="9648"/>
                    </a:cubicBezTo>
                    <a:lnTo>
                      <a:pt x="60688" y="20401"/>
                    </a:lnTo>
                    <a:lnTo>
                      <a:pt x="87495" y="14937"/>
                    </a:lnTo>
                    <a:cubicBezTo>
                      <a:pt x="117440" y="16971"/>
                      <a:pt x="147384" y="37314"/>
                      <a:pt x="177329" y="21040"/>
                    </a:cubicBezTo>
                    <a:cubicBezTo>
                      <a:pt x="184814" y="16972"/>
                      <a:pt x="192301" y="15192"/>
                      <a:pt x="199787" y="14842"/>
                    </a:cubicBezTo>
                    <a:cubicBezTo>
                      <a:pt x="222244" y="13793"/>
                      <a:pt x="244704" y="25617"/>
                      <a:pt x="267162" y="27143"/>
                    </a:cubicBezTo>
                    <a:lnTo>
                      <a:pt x="296500" y="21164"/>
                    </a:lnTo>
                    <a:lnTo>
                      <a:pt x="296500" y="21040"/>
                    </a:lnTo>
                    <a:cubicBezTo>
                      <a:pt x="336427" y="-659"/>
                      <a:pt x="376353" y="42738"/>
                      <a:pt x="416279" y="21040"/>
                    </a:cubicBezTo>
                    <a:cubicBezTo>
                      <a:pt x="423765" y="16972"/>
                      <a:pt x="431251" y="15192"/>
                      <a:pt x="438737" y="14842"/>
                    </a:cubicBezTo>
                    <a:cubicBezTo>
                      <a:pt x="461195" y="13793"/>
                      <a:pt x="483653" y="25617"/>
                      <a:pt x="506112" y="27143"/>
                    </a:cubicBezTo>
                    <a:lnTo>
                      <a:pt x="533572" y="21547"/>
                    </a:lnTo>
                    <a:lnTo>
                      <a:pt x="533572" y="21040"/>
                    </a:lnTo>
                    <a:cubicBezTo>
                      <a:pt x="543553" y="15616"/>
                      <a:pt x="553535" y="14259"/>
                      <a:pt x="563516" y="14937"/>
                    </a:cubicBezTo>
                    <a:cubicBezTo>
                      <a:pt x="593461" y="16971"/>
                      <a:pt x="623406" y="37314"/>
                      <a:pt x="653351" y="21040"/>
                    </a:cubicBezTo>
                    <a:cubicBezTo>
                      <a:pt x="683294" y="4766"/>
                      <a:pt x="713239" y="25108"/>
                      <a:pt x="743183" y="27143"/>
                    </a:cubicBezTo>
                    <a:lnTo>
                      <a:pt x="772522" y="21164"/>
                    </a:lnTo>
                    <a:lnTo>
                      <a:pt x="772522" y="21040"/>
                    </a:lnTo>
                    <a:cubicBezTo>
                      <a:pt x="812448" y="-659"/>
                      <a:pt x="852374" y="42738"/>
                      <a:pt x="892301" y="21040"/>
                    </a:cubicBezTo>
                    <a:cubicBezTo>
                      <a:pt x="932226" y="-659"/>
                      <a:pt x="972152" y="42738"/>
                      <a:pt x="1012078" y="21040"/>
                    </a:cubicBezTo>
                    <a:lnTo>
                      <a:pt x="1012078" y="59140"/>
                    </a:lnTo>
                    <a:cubicBezTo>
                      <a:pt x="972152" y="80838"/>
                      <a:pt x="932226" y="37441"/>
                      <a:pt x="892301" y="59140"/>
                    </a:cubicBezTo>
                    <a:cubicBezTo>
                      <a:pt x="852374" y="80838"/>
                      <a:pt x="812448" y="37441"/>
                      <a:pt x="772522" y="59140"/>
                    </a:cubicBezTo>
                    <a:lnTo>
                      <a:pt x="772522" y="59264"/>
                    </a:lnTo>
                    <a:lnTo>
                      <a:pt x="743183" y="65243"/>
                    </a:lnTo>
                    <a:cubicBezTo>
                      <a:pt x="713239" y="63208"/>
                      <a:pt x="683294" y="42866"/>
                      <a:pt x="653351" y="59140"/>
                    </a:cubicBezTo>
                    <a:cubicBezTo>
                      <a:pt x="623406" y="75414"/>
                      <a:pt x="593461" y="55071"/>
                      <a:pt x="563516" y="53037"/>
                    </a:cubicBezTo>
                    <a:cubicBezTo>
                      <a:pt x="553535" y="52359"/>
                      <a:pt x="543553" y="53716"/>
                      <a:pt x="533572" y="59140"/>
                    </a:cubicBezTo>
                    <a:lnTo>
                      <a:pt x="533572" y="59647"/>
                    </a:lnTo>
                    <a:lnTo>
                      <a:pt x="506112" y="65243"/>
                    </a:lnTo>
                    <a:cubicBezTo>
                      <a:pt x="476167" y="63208"/>
                      <a:pt x="446223" y="42866"/>
                      <a:pt x="416279" y="59140"/>
                    </a:cubicBezTo>
                    <a:cubicBezTo>
                      <a:pt x="376353" y="80838"/>
                      <a:pt x="336427" y="37441"/>
                      <a:pt x="296500" y="59140"/>
                    </a:cubicBezTo>
                    <a:lnTo>
                      <a:pt x="296500" y="59264"/>
                    </a:lnTo>
                    <a:lnTo>
                      <a:pt x="267162" y="65243"/>
                    </a:lnTo>
                    <a:cubicBezTo>
                      <a:pt x="244704" y="63717"/>
                      <a:pt x="222244" y="51893"/>
                      <a:pt x="199787" y="52942"/>
                    </a:cubicBezTo>
                    <a:cubicBezTo>
                      <a:pt x="192301" y="53292"/>
                      <a:pt x="184814" y="55072"/>
                      <a:pt x="177329" y="59140"/>
                    </a:cubicBezTo>
                    <a:cubicBezTo>
                      <a:pt x="147384" y="75414"/>
                      <a:pt x="117440" y="55071"/>
                      <a:pt x="87495" y="53037"/>
                    </a:cubicBezTo>
                    <a:cubicBezTo>
                      <a:pt x="77513" y="52359"/>
                      <a:pt x="67532" y="53716"/>
                      <a:pt x="57550" y="59140"/>
                    </a:cubicBezTo>
                    <a:lnTo>
                      <a:pt x="57550" y="53057"/>
                    </a:lnTo>
                    <a:lnTo>
                      <a:pt x="56234" y="56234"/>
                    </a:lnTo>
                    <a:cubicBezTo>
                      <a:pt x="50273" y="62195"/>
                      <a:pt x="42037" y="65882"/>
                      <a:pt x="32941" y="65882"/>
                    </a:cubicBezTo>
                    <a:cubicBezTo>
                      <a:pt x="14748" y="65882"/>
                      <a:pt x="0" y="51134"/>
                      <a:pt x="0" y="32941"/>
                    </a:cubicBezTo>
                    <a:cubicBezTo>
                      <a:pt x="0" y="14748"/>
                      <a:pt x="14748" y="0"/>
                      <a:pt x="32941" y="0"/>
                    </a:cubicBezTo>
                    <a:close/>
                  </a:path>
                </a:pathLst>
              </a:custGeom>
              <a:solidFill>
                <a:srgbClr val="DDBB9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3236DC22-95A6-A3B9-F2C5-A9B62AA72FDC}"/>
                  </a:ext>
                </a:extLst>
              </p:cNvPr>
              <p:cNvSpPr/>
              <p:nvPr/>
            </p:nvSpPr>
            <p:spPr>
              <a:xfrm rot="2700000">
                <a:off x="980756" y="5976459"/>
                <a:ext cx="335502" cy="335502"/>
              </a:xfrm>
              <a:custGeom>
                <a:avLst/>
                <a:gdLst>
                  <a:gd name="connsiteX0" fmla="*/ 206375 w 384105"/>
                  <a:gd name="connsiteY0" fmla="*/ 190918 h 384105"/>
                  <a:gd name="connsiteX1" fmla="*/ 295240 w 384105"/>
                  <a:gd name="connsiteY1" fmla="*/ 167039 h 384105"/>
                  <a:gd name="connsiteX2" fmla="*/ 384105 w 384105"/>
                  <a:gd name="connsiteY2" fmla="*/ 190918 h 384105"/>
                  <a:gd name="connsiteX3" fmla="*/ 295240 w 384105"/>
                  <a:gd name="connsiteY3" fmla="*/ 214797 h 384105"/>
                  <a:gd name="connsiteX4" fmla="*/ 206375 w 384105"/>
                  <a:gd name="connsiteY4" fmla="*/ 190918 h 384105"/>
                  <a:gd name="connsiteX5" fmla="*/ 169761 w 384105"/>
                  <a:gd name="connsiteY5" fmla="*/ 295240 h 384105"/>
                  <a:gd name="connsiteX6" fmla="*/ 193640 w 384105"/>
                  <a:gd name="connsiteY6" fmla="*/ 206375 h 384105"/>
                  <a:gd name="connsiteX7" fmla="*/ 217519 w 384105"/>
                  <a:gd name="connsiteY7" fmla="*/ 295240 h 384105"/>
                  <a:gd name="connsiteX8" fmla="*/ 193640 w 384105"/>
                  <a:gd name="connsiteY8" fmla="*/ 384105 h 384105"/>
                  <a:gd name="connsiteX9" fmla="*/ 169761 w 384105"/>
                  <a:gd name="connsiteY9" fmla="*/ 295240 h 384105"/>
                  <a:gd name="connsiteX10" fmla="*/ 166586 w 384105"/>
                  <a:gd name="connsiteY10" fmla="*/ 88865 h 384105"/>
                  <a:gd name="connsiteX11" fmla="*/ 190465 w 384105"/>
                  <a:gd name="connsiteY11" fmla="*/ 0 h 384105"/>
                  <a:gd name="connsiteX12" fmla="*/ 214344 w 384105"/>
                  <a:gd name="connsiteY12" fmla="*/ 88865 h 384105"/>
                  <a:gd name="connsiteX13" fmla="*/ 190465 w 384105"/>
                  <a:gd name="connsiteY13" fmla="*/ 177730 h 384105"/>
                  <a:gd name="connsiteX14" fmla="*/ 166586 w 384105"/>
                  <a:gd name="connsiteY14" fmla="*/ 88865 h 384105"/>
                  <a:gd name="connsiteX15" fmla="*/ 0 w 384105"/>
                  <a:gd name="connsiteY15" fmla="*/ 194093 h 384105"/>
                  <a:gd name="connsiteX16" fmla="*/ 88865 w 384105"/>
                  <a:gd name="connsiteY16" fmla="*/ 170214 h 384105"/>
                  <a:gd name="connsiteX17" fmla="*/ 177730 w 384105"/>
                  <a:gd name="connsiteY17" fmla="*/ 194093 h 384105"/>
                  <a:gd name="connsiteX18" fmla="*/ 88865 w 384105"/>
                  <a:gd name="connsiteY18" fmla="*/ 217972 h 384105"/>
                  <a:gd name="connsiteX19" fmla="*/ 0 w 384105"/>
                  <a:gd name="connsiteY19" fmla="*/ 194093 h 384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384105" h="384105">
                    <a:moveTo>
                      <a:pt x="206375" y="190918"/>
                    </a:moveTo>
                    <a:cubicBezTo>
                      <a:pt x="206375" y="177730"/>
                      <a:pt x="246161" y="167039"/>
                      <a:pt x="295240" y="167039"/>
                    </a:cubicBezTo>
                    <a:cubicBezTo>
                      <a:pt x="344319" y="167039"/>
                      <a:pt x="384105" y="177730"/>
                      <a:pt x="384105" y="190918"/>
                    </a:cubicBezTo>
                    <a:cubicBezTo>
                      <a:pt x="384105" y="204106"/>
                      <a:pt x="344319" y="214797"/>
                      <a:pt x="295240" y="214797"/>
                    </a:cubicBezTo>
                    <a:cubicBezTo>
                      <a:pt x="246161" y="214797"/>
                      <a:pt x="206375" y="204106"/>
                      <a:pt x="206375" y="190918"/>
                    </a:cubicBezTo>
                    <a:close/>
                    <a:moveTo>
                      <a:pt x="169761" y="295240"/>
                    </a:moveTo>
                    <a:cubicBezTo>
                      <a:pt x="169761" y="246161"/>
                      <a:pt x="180452" y="206375"/>
                      <a:pt x="193640" y="206375"/>
                    </a:cubicBezTo>
                    <a:cubicBezTo>
                      <a:pt x="206828" y="206375"/>
                      <a:pt x="217519" y="246161"/>
                      <a:pt x="217519" y="295240"/>
                    </a:cubicBezTo>
                    <a:cubicBezTo>
                      <a:pt x="217519" y="344319"/>
                      <a:pt x="206828" y="384105"/>
                      <a:pt x="193640" y="384105"/>
                    </a:cubicBezTo>
                    <a:cubicBezTo>
                      <a:pt x="180452" y="384105"/>
                      <a:pt x="169761" y="344319"/>
                      <a:pt x="169761" y="295240"/>
                    </a:cubicBezTo>
                    <a:close/>
                    <a:moveTo>
                      <a:pt x="166586" y="88865"/>
                    </a:moveTo>
                    <a:cubicBezTo>
                      <a:pt x="166586" y="39786"/>
                      <a:pt x="177277" y="0"/>
                      <a:pt x="190465" y="0"/>
                    </a:cubicBezTo>
                    <a:cubicBezTo>
                      <a:pt x="203653" y="0"/>
                      <a:pt x="214344" y="39786"/>
                      <a:pt x="214344" y="88865"/>
                    </a:cubicBezTo>
                    <a:cubicBezTo>
                      <a:pt x="214344" y="137944"/>
                      <a:pt x="203653" y="177730"/>
                      <a:pt x="190465" y="177730"/>
                    </a:cubicBezTo>
                    <a:cubicBezTo>
                      <a:pt x="177277" y="177730"/>
                      <a:pt x="166586" y="137944"/>
                      <a:pt x="166586" y="88865"/>
                    </a:cubicBezTo>
                    <a:close/>
                    <a:moveTo>
                      <a:pt x="0" y="194093"/>
                    </a:moveTo>
                    <a:cubicBezTo>
                      <a:pt x="0" y="180905"/>
                      <a:pt x="39786" y="170214"/>
                      <a:pt x="88865" y="170214"/>
                    </a:cubicBezTo>
                    <a:cubicBezTo>
                      <a:pt x="137944" y="170214"/>
                      <a:pt x="177730" y="180905"/>
                      <a:pt x="177730" y="194093"/>
                    </a:cubicBezTo>
                    <a:cubicBezTo>
                      <a:pt x="177730" y="207281"/>
                      <a:pt x="137944" y="217972"/>
                      <a:pt x="88865" y="217972"/>
                    </a:cubicBezTo>
                    <a:cubicBezTo>
                      <a:pt x="39786" y="217972"/>
                      <a:pt x="0" y="207281"/>
                      <a:pt x="0" y="194093"/>
                    </a:cubicBezTo>
                    <a:close/>
                  </a:path>
                </a:pathLst>
              </a:custGeom>
              <a:solidFill>
                <a:srgbClr val="FAE3C1"/>
              </a:solidFill>
              <a:ln w="6350" cap="flat" cmpd="sng" algn="ctr">
                <a:solidFill>
                  <a:srgbClr val="97876F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7AE78785-6A9E-6F99-C24D-5441BD69C6DF}"/>
                  </a:ext>
                </a:extLst>
              </p:cNvPr>
              <p:cNvSpPr/>
              <p:nvPr/>
            </p:nvSpPr>
            <p:spPr>
              <a:xfrm rot="1800000">
                <a:off x="944317" y="5958388"/>
                <a:ext cx="335502" cy="335502"/>
              </a:xfrm>
              <a:custGeom>
                <a:avLst/>
                <a:gdLst>
                  <a:gd name="connsiteX0" fmla="*/ 206375 w 384105"/>
                  <a:gd name="connsiteY0" fmla="*/ 190918 h 384105"/>
                  <a:gd name="connsiteX1" fmla="*/ 295240 w 384105"/>
                  <a:gd name="connsiteY1" fmla="*/ 167039 h 384105"/>
                  <a:gd name="connsiteX2" fmla="*/ 384105 w 384105"/>
                  <a:gd name="connsiteY2" fmla="*/ 190918 h 384105"/>
                  <a:gd name="connsiteX3" fmla="*/ 295240 w 384105"/>
                  <a:gd name="connsiteY3" fmla="*/ 214797 h 384105"/>
                  <a:gd name="connsiteX4" fmla="*/ 206375 w 384105"/>
                  <a:gd name="connsiteY4" fmla="*/ 190918 h 384105"/>
                  <a:gd name="connsiteX5" fmla="*/ 169761 w 384105"/>
                  <a:gd name="connsiteY5" fmla="*/ 295240 h 384105"/>
                  <a:gd name="connsiteX6" fmla="*/ 193640 w 384105"/>
                  <a:gd name="connsiteY6" fmla="*/ 206375 h 384105"/>
                  <a:gd name="connsiteX7" fmla="*/ 217519 w 384105"/>
                  <a:gd name="connsiteY7" fmla="*/ 295240 h 384105"/>
                  <a:gd name="connsiteX8" fmla="*/ 193640 w 384105"/>
                  <a:gd name="connsiteY8" fmla="*/ 384105 h 384105"/>
                  <a:gd name="connsiteX9" fmla="*/ 169761 w 384105"/>
                  <a:gd name="connsiteY9" fmla="*/ 295240 h 384105"/>
                  <a:gd name="connsiteX10" fmla="*/ 166586 w 384105"/>
                  <a:gd name="connsiteY10" fmla="*/ 88865 h 384105"/>
                  <a:gd name="connsiteX11" fmla="*/ 190465 w 384105"/>
                  <a:gd name="connsiteY11" fmla="*/ 0 h 384105"/>
                  <a:gd name="connsiteX12" fmla="*/ 214344 w 384105"/>
                  <a:gd name="connsiteY12" fmla="*/ 88865 h 384105"/>
                  <a:gd name="connsiteX13" fmla="*/ 190465 w 384105"/>
                  <a:gd name="connsiteY13" fmla="*/ 177730 h 384105"/>
                  <a:gd name="connsiteX14" fmla="*/ 166586 w 384105"/>
                  <a:gd name="connsiteY14" fmla="*/ 88865 h 384105"/>
                  <a:gd name="connsiteX15" fmla="*/ 0 w 384105"/>
                  <a:gd name="connsiteY15" fmla="*/ 194093 h 384105"/>
                  <a:gd name="connsiteX16" fmla="*/ 88865 w 384105"/>
                  <a:gd name="connsiteY16" fmla="*/ 170214 h 384105"/>
                  <a:gd name="connsiteX17" fmla="*/ 177730 w 384105"/>
                  <a:gd name="connsiteY17" fmla="*/ 194093 h 384105"/>
                  <a:gd name="connsiteX18" fmla="*/ 88865 w 384105"/>
                  <a:gd name="connsiteY18" fmla="*/ 217972 h 384105"/>
                  <a:gd name="connsiteX19" fmla="*/ 0 w 384105"/>
                  <a:gd name="connsiteY19" fmla="*/ 194093 h 384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384105" h="384105">
                    <a:moveTo>
                      <a:pt x="206375" y="190918"/>
                    </a:moveTo>
                    <a:cubicBezTo>
                      <a:pt x="206375" y="177730"/>
                      <a:pt x="246161" y="167039"/>
                      <a:pt x="295240" y="167039"/>
                    </a:cubicBezTo>
                    <a:cubicBezTo>
                      <a:pt x="344319" y="167039"/>
                      <a:pt x="384105" y="177730"/>
                      <a:pt x="384105" y="190918"/>
                    </a:cubicBezTo>
                    <a:cubicBezTo>
                      <a:pt x="384105" y="204106"/>
                      <a:pt x="344319" y="214797"/>
                      <a:pt x="295240" y="214797"/>
                    </a:cubicBezTo>
                    <a:cubicBezTo>
                      <a:pt x="246161" y="214797"/>
                      <a:pt x="206375" y="204106"/>
                      <a:pt x="206375" y="190918"/>
                    </a:cubicBezTo>
                    <a:close/>
                    <a:moveTo>
                      <a:pt x="169761" y="295240"/>
                    </a:moveTo>
                    <a:cubicBezTo>
                      <a:pt x="169761" y="246161"/>
                      <a:pt x="180452" y="206375"/>
                      <a:pt x="193640" y="206375"/>
                    </a:cubicBezTo>
                    <a:cubicBezTo>
                      <a:pt x="206828" y="206375"/>
                      <a:pt x="217519" y="246161"/>
                      <a:pt x="217519" y="295240"/>
                    </a:cubicBezTo>
                    <a:cubicBezTo>
                      <a:pt x="217519" y="344319"/>
                      <a:pt x="206828" y="384105"/>
                      <a:pt x="193640" y="384105"/>
                    </a:cubicBezTo>
                    <a:cubicBezTo>
                      <a:pt x="180452" y="384105"/>
                      <a:pt x="169761" y="344319"/>
                      <a:pt x="169761" y="295240"/>
                    </a:cubicBezTo>
                    <a:close/>
                    <a:moveTo>
                      <a:pt x="166586" y="88865"/>
                    </a:moveTo>
                    <a:cubicBezTo>
                      <a:pt x="166586" y="39786"/>
                      <a:pt x="177277" y="0"/>
                      <a:pt x="190465" y="0"/>
                    </a:cubicBezTo>
                    <a:cubicBezTo>
                      <a:pt x="203653" y="0"/>
                      <a:pt x="214344" y="39786"/>
                      <a:pt x="214344" y="88865"/>
                    </a:cubicBezTo>
                    <a:cubicBezTo>
                      <a:pt x="214344" y="137944"/>
                      <a:pt x="203653" y="177730"/>
                      <a:pt x="190465" y="177730"/>
                    </a:cubicBezTo>
                    <a:cubicBezTo>
                      <a:pt x="177277" y="177730"/>
                      <a:pt x="166586" y="137944"/>
                      <a:pt x="166586" y="88865"/>
                    </a:cubicBezTo>
                    <a:close/>
                    <a:moveTo>
                      <a:pt x="0" y="194093"/>
                    </a:moveTo>
                    <a:cubicBezTo>
                      <a:pt x="0" y="180905"/>
                      <a:pt x="39786" y="170214"/>
                      <a:pt x="88865" y="170214"/>
                    </a:cubicBezTo>
                    <a:cubicBezTo>
                      <a:pt x="137944" y="170214"/>
                      <a:pt x="177730" y="180905"/>
                      <a:pt x="177730" y="194093"/>
                    </a:cubicBezTo>
                    <a:cubicBezTo>
                      <a:pt x="177730" y="207281"/>
                      <a:pt x="137944" y="217972"/>
                      <a:pt x="88865" y="217972"/>
                    </a:cubicBezTo>
                    <a:cubicBezTo>
                      <a:pt x="39786" y="217972"/>
                      <a:pt x="0" y="207281"/>
                      <a:pt x="0" y="194093"/>
                    </a:cubicBezTo>
                    <a:close/>
                  </a:path>
                </a:pathLst>
              </a:cu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7" name="月 86">
                <a:extLst>
                  <a:ext uri="{FF2B5EF4-FFF2-40B4-BE49-F238E27FC236}">
                    <a16:creationId xmlns:a16="http://schemas.microsoft.com/office/drawing/2014/main" id="{CF184AA8-BB1B-A2D8-8551-7AE96E893DDC}"/>
                  </a:ext>
                </a:extLst>
              </p:cNvPr>
              <p:cNvSpPr/>
              <p:nvPr/>
            </p:nvSpPr>
            <p:spPr>
              <a:xfrm rot="10800000">
                <a:off x="1020095" y="5170496"/>
                <a:ext cx="156944" cy="567967"/>
              </a:xfrm>
              <a:prstGeom prst="moon">
                <a:avLst>
                  <a:gd name="adj" fmla="val 40192"/>
                </a:avLst>
              </a:prstGeom>
              <a:solidFill>
                <a:srgbClr val="5D918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8" name="月 87">
                <a:extLst>
                  <a:ext uri="{FF2B5EF4-FFF2-40B4-BE49-F238E27FC236}">
                    <a16:creationId xmlns:a16="http://schemas.microsoft.com/office/drawing/2014/main" id="{3650AA5F-1F53-92B0-9C7A-11F01E288705}"/>
                  </a:ext>
                </a:extLst>
              </p:cNvPr>
              <p:cNvSpPr/>
              <p:nvPr/>
            </p:nvSpPr>
            <p:spPr>
              <a:xfrm>
                <a:off x="4539383" y="5039083"/>
                <a:ext cx="156944" cy="567967"/>
              </a:xfrm>
              <a:prstGeom prst="moon">
                <a:avLst>
                  <a:gd name="adj" fmla="val 40192"/>
                </a:avLst>
              </a:prstGeom>
              <a:solidFill>
                <a:srgbClr val="5D918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9" name="フリーフォーム: 図形 88">
                <a:extLst>
                  <a:ext uri="{FF2B5EF4-FFF2-40B4-BE49-F238E27FC236}">
                    <a16:creationId xmlns:a16="http://schemas.microsoft.com/office/drawing/2014/main" id="{63FFCF5A-D1D3-A9AF-3986-8751BB1ED48D}"/>
                  </a:ext>
                </a:extLst>
              </p:cNvPr>
              <p:cNvSpPr/>
              <p:nvPr/>
            </p:nvSpPr>
            <p:spPr>
              <a:xfrm>
                <a:off x="4173018" y="4559559"/>
                <a:ext cx="345103" cy="322878"/>
              </a:xfrm>
              <a:custGeom>
                <a:avLst/>
                <a:gdLst>
                  <a:gd name="connsiteX0" fmla="*/ 307489 w 345103"/>
                  <a:gd name="connsiteY0" fmla="*/ 247650 h 322878"/>
                  <a:gd name="connsiteX1" fmla="*/ 345103 w 345103"/>
                  <a:gd name="connsiteY1" fmla="*/ 285264 h 322878"/>
                  <a:gd name="connsiteX2" fmla="*/ 307489 w 345103"/>
                  <a:gd name="connsiteY2" fmla="*/ 322878 h 322878"/>
                  <a:gd name="connsiteX3" fmla="*/ 269875 w 345103"/>
                  <a:gd name="connsiteY3" fmla="*/ 285264 h 322878"/>
                  <a:gd name="connsiteX4" fmla="*/ 307489 w 345103"/>
                  <a:gd name="connsiteY4" fmla="*/ 247650 h 322878"/>
                  <a:gd name="connsiteX5" fmla="*/ 145564 w 345103"/>
                  <a:gd name="connsiteY5" fmla="*/ 193675 h 322878"/>
                  <a:gd name="connsiteX6" fmla="*/ 183178 w 345103"/>
                  <a:gd name="connsiteY6" fmla="*/ 231289 h 322878"/>
                  <a:gd name="connsiteX7" fmla="*/ 145564 w 345103"/>
                  <a:gd name="connsiteY7" fmla="*/ 268903 h 322878"/>
                  <a:gd name="connsiteX8" fmla="*/ 107950 w 345103"/>
                  <a:gd name="connsiteY8" fmla="*/ 231289 h 322878"/>
                  <a:gd name="connsiteX9" fmla="*/ 145564 w 345103"/>
                  <a:gd name="connsiteY9" fmla="*/ 193675 h 322878"/>
                  <a:gd name="connsiteX10" fmla="*/ 256689 w 345103"/>
                  <a:gd name="connsiteY10" fmla="*/ 111125 h 322878"/>
                  <a:gd name="connsiteX11" fmla="*/ 294303 w 345103"/>
                  <a:gd name="connsiteY11" fmla="*/ 148739 h 322878"/>
                  <a:gd name="connsiteX12" fmla="*/ 256689 w 345103"/>
                  <a:gd name="connsiteY12" fmla="*/ 186353 h 322878"/>
                  <a:gd name="connsiteX13" fmla="*/ 219075 w 345103"/>
                  <a:gd name="connsiteY13" fmla="*/ 148739 h 322878"/>
                  <a:gd name="connsiteX14" fmla="*/ 256689 w 345103"/>
                  <a:gd name="connsiteY14" fmla="*/ 111125 h 322878"/>
                  <a:gd name="connsiteX15" fmla="*/ 180489 w 345103"/>
                  <a:gd name="connsiteY15" fmla="*/ 25400 h 322878"/>
                  <a:gd name="connsiteX16" fmla="*/ 218103 w 345103"/>
                  <a:gd name="connsiteY16" fmla="*/ 63014 h 322878"/>
                  <a:gd name="connsiteX17" fmla="*/ 180489 w 345103"/>
                  <a:gd name="connsiteY17" fmla="*/ 100628 h 322878"/>
                  <a:gd name="connsiteX18" fmla="*/ 180044 w 345103"/>
                  <a:gd name="connsiteY18" fmla="*/ 100444 h 322878"/>
                  <a:gd name="connsiteX19" fmla="*/ 189528 w 345103"/>
                  <a:gd name="connsiteY19" fmla="*/ 123339 h 322878"/>
                  <a:gd name="connsiteX20" fmla="*/ 151914 w 345103"/>
                  <a:gd name="connsiteY20" fmla="*/ 160953 h 322878"/>
                  <a:gd name="connsiteX21" fmla="*/ 125317 w 345103"/>
                  <a:gd name="connsiteY21" fmla="*/ 149936 h 322878"/>
                  <a:gd name="connsiteX22" fmla="*/ 115757 w 345103"/>
                  <a:gd name="connsiteY22" fmla="*/ 126857 h 322878"/>
                  <a:gd name="connsiteX23" fmla="*/ 94764 w 345103"/>
                  <a:gd name="connsiteY23" fmla="*/ 135553 h 322878"/>
                  <a:gd name="connsiteX24" fmla="*/ 57150 w 345103"/>
                  <a:gd name="connsiteY24" fmla="*/ 97939 h 322878"/>
                  <a:gd name="connsiteX25" fmla="*/ 94764 w 345103"/>
                  <a:gd name="connsiteY25" fmla="*/ 60325 h 322878"/>
                  <a:gd name="connsiteX26" fmla="*/ 121361 w 345103"/>
                  <a:gd name="connsiteY26" fmla="*/ 71342 h 322878"/>
                  <a:gd name="connsiteX27" fmla="*/ 130920 w 345103"/>
                  <a:gd name="connsiteY27" fmla="*/ 94420 h 322878"/>
                  <a:gd name="connsiteX28" fmla="*/ 151914 w 345103"/>
                  <a:gd name="connsiteY28" fmla="*/ 85725 h 322878"/>
                  <a:gd name="connsiteX29" fmla="*/ 152358 w 345103"/>
                  <a:gd name="connsiteY29" fmla="*/ 85909 h 322878"/>
                  <a:gd name="connsiteX30" fmla="*/ 142875 w 345103"/>
                  <a:gd name="connsiteY30" fmla="*/ 63014 h 322878"/>
                  <a:gd name="connsiteX31" fmla="*/ 180489 w 345103"/>
                  <a:gd name="connsiteY31" fmla="*/ 25400 h 322878"/>
                  <a:gd name="connsiteX32" fmla="*/ 37614 w 345103"/>
                  <a:gd name="connsiteY32" fmla="*/ 0 h 322878"/>
                  <a:gd name="connsiteX33" fmla="*/ 75228 w 345103"/>
                  <a:gd name="connsiteY33" fmla="*/ 37614 h 322878"/>
                  <a:gd name="connsiteX34" fmla="*/ 37614 w 345103"/>
                  <a:gd name="connsiteY34" fmla="*/ 75228 h 322878"/>
                  <a:gd name="connsiteX35" fmla="*/ 0 w 345103"/>
                  <a:gd name="connsiteY35" fmla="*/ 37614 h 322878"/>
                  <a:gd name="connsiteX36" fmla="*/ 37614 w 345103"/>
                  <a:gd name="connsiteY36" fmla="*/ 0 h 3228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</a:cxnLst>
                <a:rect l="l" t="t" r="r" b="b"/>
                <a:pathLst>
                  <a:path w="345103" h="322878">
                    <a:moveTo>
                      <a:pt x="307489" y="247650"/>
                    </a:moveTo>
                    <a:cubicBezTo>
                      <a:pt x="328263" y="247650"/>
                      <a:pt x="345103" y="264490"/>
                      <a:pt x="345103" y="285264"/>
                    </a:cubicBezTo>
                    <a:cubicBezTo>
                      <a:pt x="345103" y="306038"/>
                      <a:pt x="328263" y="322878"/>
                      <a:pt x="307489" y="322878"/>
                    </a:cubicBezTo>
                    <a:cubicBezTo>
                      <a:pt x="286715" y="322878"/>
                      <a:pt x="269875" y="306038"/>
                      <a:pt x="269875" y="285264"/>
                    </a:cubicBezTo>
                    <a:cubicBezTo>
                      <a:pt x="269875" y="264490"/>
                      <a:pt x="286715" y="247650"/>
                      <a:pt x="307489" y="247650"/>
                    </a:cubicBezTo>
                    <a:close/>
                    <a:moveTo>
                      <a:pt x="145564" y="193675"/>
                    </a:moveTo>
                    <a:cubicBezTo>
                      <a:pt x="166338" y="193675"/>
                      <a:pt x="183178" y="210515"/>
                      <a:pt x="183178" y="231289"/>
                    </a:cubicBezTo>
                    <a:cubicBezTo>
                      <a:pt x="183178" y="252063"/>
                      <a:pt x="166338" y="268903"/>
                      <a:pt x="145564" y="268903"/>
                    </a:cubicBezTo>
                    <a:cubicBezTo>
                      <a:pt x="124790" y="268903"/>
                      <a:pt x="107950" y="252063"/>
                      <a:pt x="107950" y="231289"/>
                    </a:cubicBezTo>
                    <a:cubicBezTo>
                      <a:pt x="107950" y="210515"/>
                      <a:pt x="124790" y="193675"/>
                      <a:pt x="145564" y="193675"/>
                    </a:cubicBezTo>
                    <a:close/>
                    <a:moveTo>
                      <a:pt x="256689" y="111125"/>
                    </a:moveTo>
                    <a:cubicBezTo>
                      <a:pt x="277463" y="111125"/>
                      <a:pt x="294303" y="127965"/>
                      <a:pt x="294303" y="148739"/>
                    </a:cubicBezTo>
                    <a:cubicBezTo>
                      <a:pt x="294303" y="169513"/>
                      <a:pt x="277463" y="186353"/>
                      <a:pt x="256689" y="186353"/>
                    </a:cubicBezTo>
                    <a:cubicBezTo>
                      <a:pt x="235915" y="186353"/>
                      <a:pt x="219075" y="169513"/>
                      <a:pt x="219075" y="148739"/>
                    </a:cubicBezTo>
                    <a:cubicBezTo>
                      <a:pt x="219075" y="127965"/>
                      <a:pt x="235915" y="111125"/>
                      <a:pt x="256689" y="111125"/>
                    </a:cubicBezTo>
                    <a:close/>
                    <a:moveTo>
                      <a:pt x="180489" y="25400"/>
                    </a:moveTo>
                    <a:cubicBezTo>
                      <a:pt x="201263" y="25400"/>
                      <a:pt x="218103" y="42240"/>
                      <a:pt x="218103" y="63014"/>
                    </a:cubicBezTo>
                    <a:cubicBezTo>
                      <a:pt x="218103" y="83788"/>
                      <a:pt x="201263" y="100628"/>
                      <a:pt x="180489" y="100628"/>
                    </a:cubicBezTo>
                    <a:lnTo>
                      <a:pt x="180044" y="100444"/>
                    </a:lnTo>
                    <a:lnTo>
                      <a:pt x="189528" y="123339"/>
                    </a:lnTo>
                    <a:cubicBezTo>
                      <a:pt x="189528" y="144113"/>
                      <a:pt x="172688" y="160953"/>
                      <a:pt x="151914" y="160953"/>
                    </a:cubicBezTo>
                    <a:cubicBezTo>
                      <a:pt x="141527" y="160953"/>
                      <a:pt x="132123" y="156743"/>
                      <a:pt x="125317" y="149936"/>
                    </a:cubicBezTo>
                    <a:lnTo>
                      <a:pt x="115757" y="126857"/>
                    </a:lnTo>
                    <a:lnTo>
                      <a:pt x="94764" y="135553"/>
                    </a:lnTo>
                    <a:cubicBezTo>
                      <a:pt x="73990" y="135553"/>
                      <a:pt x="57150" y="118713"/>
                      <a:pt x="57150" y="97939"/>
                    </a:cubicBezTo>
                    <a:cubicBezTo>
                      <a:pt x="57150" y="77165"/>
                      <a:pt x="73990" y="60325"/>
                      <a:pt x="94764" y="60325"/>
                    </a:cubicBezTo>
                    <a:cubicBezTo>
                      <a:pt x="105151" y="60325"/>
                      <a:pt x="114554" y="64535"/>
                      <a:pt x="121361" y="71342"/>
                    </a:cubicBezTo>
                    <a:lnTo>
                      <a:pt x="130920" y="94420"/>
                    </a:lnTo>
                    <a:lnTo>
                      <a:pt x="151914" y="85725"/>
                    </a:lnTo>
                    <a:lnTo>
                      <a:pt x="152358" y="85909"/>
                    </a:lnTo>
                    <a:lnTo>
                      <a:pt x="142875" y="63014"/>
                    </a:lnTo>
                    <a:cubicBezTo>
                      <a:pt x="142875" y="42240"/>
                      <a:pt x="159715" y="25400"/>
                      <a:pt x="180489" y="25400"/>
                    </a:cubicBezTo>
                    <a:close/>
                    <a:moveTo>
                      <a:pt x="37614" y="0"/>
                    </a:moveTo>
                    <a:cubicBezTo>
                      <a:pt x="58388" y="0"/>
                      <a:pt x="75228" y="16840"/>
                      <a:pt x="75228" y="37614"/>
                    </a:cubicBezTo>
                    <a:cubicBezTo>
                      <a:pt x="75228" y="58388"/>
                      <a:pt x="58388" y="75228"/>
                      <a:pt x="37614" y="75228"/>
                    </a:cubicBezTo>
                    <a:cubicBezTo>
                      <a:pt x="16840" y="75228"/>
                      <a:pt x="0" y="58388"/>
                      <a:pt x="0" y="37614"/>
                    </a:cubicBezTo>
                    <a:cubicBezTo>
                      <a:pt x="0" y="16840"/>
                      <a:pt x="16840" y="0"/>
                      <a:pt x="37614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0" name="フリーフォーム: 図形 89">
                <a:extLst>
                  <a:ext uri="{FF2B5EF4-FFF2-40B4-BE49-F238E27FC236}">
                    <a16:creationId xmlns:a16="http://schemas.microsoft.com/office/drawing/2014/main" id="{8D21E535-3A46-8465-4702-BCDB0623F64A}"/>
                  </a:ext>
                </a:extLst>
              </p:cNvPr>
              <p:cNvSpPr/>
              <p:nvPr/>
            </p:nvSpPr>
            <p:spPr>
              <a:xfrm>
                <a:off x="3953352" y="4446713"/>
                <a:ext cx="846067" cy="1744926"/>
              </a:xfrm>
              <a:custGeom>
                <a:avLst/>
                <a:gdLst>
                  <a:gd name="connsiteX0" fmla="*/ 363484 w 846067"/>
                  <a:gd name="connsiteY0" fmla="*/ 794 h 1744926"/>
                  <a:gd name="connsiteX1" fmla="*/ 710467 w 846067"/>
                  <a:gd name="connsiteY1" fmla="*/ 128017 h 1744926"/>
                  <a:gd name="connsiteX2" fmla="*/ 784927 w 846067"/>
                  <a:gd name="connsiteY2" fmla="*/ 677666 h 1744926"/>
                  <a:gd name="connsiteX3" fmla="*/ 778787 w 846067"/>
                  <a:gd name="connsiteY3" fmla="*/ 688243 h 1744926"/>
                  <a:gd name="connsiteX4" fmla="*/ 846067 w 846067"/>
                  <a:gd name="connsiteY4" fmla="*/ 819621 h 1744926"/>
                  <a:gd name="connsiteX5" fmla="*/ 777896 w 846067"/>
                  <a:gd name="connsiteY5" fmla="*/ 874221 h 1744926"/>
                  <a:gd name="connsiteX6" fmla="*/ 790510 w 846067"/>
                  <a:gd name="connsiteY6" fmla="*/ 911273 h 1744926"/>
                  <a:gd name="connsiteX7" fmla="*/ 756099 w 846067"/>
                  <a:gd name="connsiteY7" fmla="*/ 1323860 h 1744926"/>
                  <a:gd name="connsiteX8" fmla="*/ 441114 w 846067"/>
                  <a:gd name="connsiteY8" fmla="*/ 1742036 h 1744926"/>
                  <a:gd name="connsiteX9" fmla="*/ 652333 w 846067"/>
                  <a:gd name="connsiteY9" fmla="*/ 1293739 h 1744926"/>
                  <a:gd name="connsiteX10" fmla="*/ 716565 w 846067"/>
                  <a:gd name="connsiteY10" fmla="*/ 912161 h 1744926"/>
                  <a:gd name="connsiteX11" fmla="*/ 716123 w 846067"/>
                  <a:gd name="connsiteY11" fmla="*/ 893382 h 1744926"/>
                  <a:gd name="connsiteX12" fmla="*/ 657676 w 846067"/>
                  <a:gd name="connsiteY12" fmla="*/ 779251 h 1744926"/>
                  <a:gd name="connsiteX13" fmla="*/ 699264 w 846067"/>
                  <a:gd name="connsiteY13" fmla="*/ 745941 h 1744926"/>
                  <a:gd name="connsiteX14" fmla="*/ 709793 w 846067"/>
                  <a:gd name="connsiteY14" fmla="*/ 691818 h 1744926"/>
                  <a:gd name="connsiteX15" fmla="*/ 573154 w 846067"/>
                  <a:gd name="connsiteY15" fmla="*/ 265330 h 1744926"/>
                  <a:gd name="connsiteX16" fmla="*/ 0 w 846067"/>
                  <a:gd name="connsiteY16" fmla="*/ 167857 h 1744926"/>
                  <a:gd name="connsiteX17" fmla="*/ 363484 w 846067"/>
                  <a:gd name="connsiteY17" fmla="*/ 794 h 1744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846067" h="1744926">
                    <a:moveTo>
                      <a:pt x="363484" y="794"/>
                    </a:moveTo>
                    <a:cubicBezTo>
                      <a:pt x="492053" y="-6415"/>
                      <a:pt x="617873" y="35421"/>
                      <a:pt x="710467" y="128017"/>
                    </a:cubicBezTo>
                    <a:cubicBezTo>
                      <a:pt x="852252" y="269801"/>
                      <a:pt x="875027" y="489489"/>
                      <a:pt x="784927" y="677666"/>
                    </a:cubicBezTo>
                    <a:lnTo>
                      <a:pt x="778787" y="688243"/>
                    </a:lnTo>
                    <a:lnTo>
                      <a:pt x="846067" y="819621"/>
                    </a:lnTo>
                    <a:lnTo>
                      <a:pt x="777896" y="874221"/>
                    </a:lnTo>
                    <a:lnTo>
                      <a:pt x="790510" y="911273"/>
                    </a:lnTo>
                    <a:cubicBezTo>
                      <a:pt x="813487" y="1009523"/>
                      <a:pt x="803193" y="1161625"/>
                      <a:pt x="756099" y="1323860"/>
                    </a:cubicBezTo>
                    <a:cubicBezTo>
                      <a:pt x="680749" y="1583437"/>
                      <a:pt x="539726" y="1770661"/>
                      <a:pt x="441114" y="1742036"/>
                    </a:cubicBezTo>
                    <a:cubicBezTo>
                      <a:pt x="524943" y="1631958"/>
                      <a:pt x="601036" y="1470455"/>
                      <a:pt x="652333" y="1293739"/>
                    </a:cubicBezTo>
                    <a:cubicBezTo>
                      <a:pt x="690806" y="1161202"/>
                      <a:pt x="712916" y="1028424"/>
                      <a:pt x="716565" y="912161"/>
                    </a:cubicBezTo>
                    <a:lnTo>
                      <a:pt x="716123" y="893382"/>
                    </a:lnTo>
                    <a:lnTo>
                      <a:pt x="657676" y="779251"/>
                    </a:lnTo>
                    <a:lnTo>
                      <a:pt x="699264" y="745941"/>
                    </a:lnTo>
                    <a:lnTo>
                      <a:pt x="709793" y="691818"/>
                    </a:lnTo>
                    <a:cubicBezTo>
                      <a:pt x="731017" y="531804"/>
                      <a:pt x="683015" y="375191"/>
                      <a:pt x="573154" y="265330"/>
                    </a:cubicBezTo>
                    <a:cubicBezTo>
                      <a:pt x="429661" y="121838"/>
                      <a:pt x="206414" y="83872"/>
                      <a:pt x="0" y="167857"/>
                    </a:cubicBezTo>
                    <a:cubicBezTo>
                      <a:pt x="103596" y="64262"/>
                      <a:pt x="234916" y="8004"/>
                      <a:pt x="363484" y="794"/>
                    </a:cubicBezTo>
                    <a:close/>
                  </a:path>
                </a:pathLst>
              </a:custGeom>
              <a:solidFill>
                <a:srgbClr val="D0CFB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46B1F1D6-7E8E-C27C-A38F-343F1C70F691}"/>
                  </a:ext>
                </a:extLst>
              </p:cNvPr>
              <p:cNvSpPr/>
              <p:nvPr/>
            </p:nvSpPr>
            <p:spPr>
              <a:xfrm rot="10800000">
                <a:off x="940586" y="4507030"/>
                <a:ext cx="301200" cy="1565546"/>
              </a:xfrm>
              <a:custGeom>
                <a:avLst/>
                <a:gdLst>
                  <a:gd name="connsiteX0" fmla="*/ 0 w 301200"/>
                  <a:gd name="connsiteY0" fmla="*/ 1562979 h 1565546"/>
                  <a:gd name="connsiteX1" fmla="*/ 166487 w 301200"/>
                  <a:gd name="connsiteY1" fmla="*/ 1238373 h 1565546"/>
                  <a:gd name="connsiteX2" fmla="*/ 197072 w 301200"/>
                  <a:gd name="connsiteY2" fmla="*/ 953075 h 1565546"/>
                  <a:gd name="connsiteX3" fmla="*/ 189744 w 301200"/>
                  <a:gd name="connsiteY3" fmla="*/ 906593 h 1565546"/>
                  <a:gd name="connsiteX4" fmla="*/ 165308 w 301200"/>
                  <a:gd name="connsiteY4" fmla="*/ 877065 h 1565546"/>
                  <a:gd name="connsiteX5" fmla="*/ 132788 w 301200"/>
                  <a:gd name="connsiteY5" fmla="*/ 736351 h 1565546"/>
                  <a:gd name="connsiteX6" fmla="*/ 141513 w 301200"/>
                  <a:gd name="connsiteY6" fmla="*/ 658892 h 1565546"/>
                  <a:gd name="connsiteX7" fmla="*/ 156274 w 301200"/>
                  <a:gd name="connsiteY7" fmla="*/ 619654 h 1565546"/>
                  <a:gd name="connsiteX8" fmla="*/ 112809 w 301200"/>
                  <a:gd name="connsiteY8" fmla="*/ 534778 h 1565546"/>
                  <a:gd name="connsiteX9" fmla="*/ 192376 w 301200"/>
                  <a:gd name="connsiteY9" fmla="*/ 471050 h 1565546"/>
                  <a:gd name="connsiteX10" fmla="*/ 199490 w 301200"/>
                  <a:gd name="connsiteY10" fmla="*/ 434990 h 1565546"/>
                  <a:gd name="connsiteX11" fmla="*/ 208685 w 301200"/>
                  <a:gd name="connsiteY11" fmla="*/ 285151 h 1565546"/>
                  <a:gd name="connsiteX12" fmla="*/ 172797 w 301200"/>
                  <a:gd name="connsiteY12" fmla="*/ 0 h 1565546"/>
                  <a:gd name="connsiteX13" fmla="*/ 283827 w 301200"/>
                  <a:gd name="connsiteY13" fmla="*/ 285151 h 1565546"/>
                  <a:gd name="connsiteX14" fmla="*/ 275102 w 301200"/>
                  <a:gd name="connsiteY14" fmla="*/ 396145 h 1565546"/>
                  <a:gd name="connsiteX15" fmla="*/ 252879 w 301200"/>
                  <a:gd name="connsiteY15" fmla="*/ 480794 h 1565546"/>
                  <a:gd name="connsiteX16" fmla="*/ 301200 w 301200"/>
                  <a:gd name="connsiteY16" fmla="*/ 575150 h 1565546"/>
                  <a:gd name="connsiteX17" fmla="*/ 216112 w 301200"/>
                  <a:gd name="connsiteY17" fmla="*/ 643299 h 1565546"/>
                  <a:gd name="connsiteX18" fmla="*/ 207930 w 301200"/>
                  <a:gd name="connsiteY18" fmla="*/ 736351 h 1565546"/>
                  <a:gd name="connsiteX19" fmla="*/ 217125 w 301200"/>
                  <a:gd name="connsiteY19" fmla="*/ 840919 h 1565546"/>
                  <a:gd name="connsiteX20" fmla="*/ 241499 w 301200"/>
                  <a:gd name="connsiteY20" fmla="*/ 927148 h 1565546"/>
                  <a:gd name="connsiteX21" fmla="*/ 268014 w 301200"/>
                  <a:gd name="connsiteY21" fmla="*/ 1004502 h 1565546"/>
                  <a:gd name="connsiteX22" fmla="*/ 248492 w 301200"/>
                  <a:gd name="connsiteY22" fmla="*/ 1260346 h 1565546"/>
                  <a:gd name="connsiteX23" fmla="*/ 0 w 301200"/>
                  <a:gd name="connsiteY23" fmla="*/ 1562979 h 1565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01200" h="1565546">
                    <a:moveTo>
                      <a:pt x="0" y="1562979"/>
                    </a:moveTo>
                    <a:cubicBezTo>
                      <a:pt x="69559" y="1491152"/>
                      <a:pt x="130694" y="1371954"/>
                      <a:pt x="166487" y="1238373"/>
                    </a:cubicBezTo>
                    <a:cubicBezTo>
                      <a:pt x="193332" y="1138187"/>
                      <a:pt x="203785" y="1037881"/>
                      <a:pt x="197072" y="953075"/>
                    </a:cubicBezTo>
                    <a:lnTo>
                      <a:pt x="189744" y="906593"/>
                    </a:lnTo>
                    <a:lnTo>
                      <a:pt x="165308" y="877065"/>
                    </a:lnTo>
                    <a:cubicBezTo>
                      <a:pt x="145216" y="841053"/>
                      <a:pt x="132788" y="791303"/>
                      <a:pt x="132788" y="736351"/>
                    </a:cubicBezTo>
                    <a:cubicBezTo>
                      <a:pt x="132788" y="708875"/>
                      <a:pt x="135895" y="682700"/>
                      <a:pt x="141513" y="658892"/>
                    </a:cubicBezTo>
                    <a:lnTo>
                      <a:pt x="156274" y="619654"/>
                    </a:lnTo>
                    <a:lnTo>
                      <a:pt x="112809" y="534778"/>
                    </a:lnTo>
                    <a:lnTo>
                      <a:pt x="192376" y="471050"/>
                    </a:lnTo>
                    <a:lnTo>
                      <a:pt x="199490" y="434990"/>
                    </a:lnTo>
                    <a:cubicBezTo>
                      <a:pt x="205546" y="386874"/>
                      <a:pt x="208685" y="336338"/>
                      <a:pt x="208685" y="285151"/>
                    </a:cubicBezTo>
                    <a:cubicBezTo>
                      <a:pt x="208685" y="182778"/>
                      <a:pt x="196128" y="83006"/>
                      <a:pt x="172797" y="0"/>
                    </a:cubicBezTo>
                    <a:cubicBezTo>
                      <a:pt x="234117" y="0"/>
                      <a:pt x="283827" y="127666"/>
                      <a:pt x="283827" y="285151"/>
                    </a:cubicBezTo>
                    <a:cubicBezTo>
                      <a:pt x="283827" y="324522"/>
                      <a:pt x="280720" y="362030"/>
                      <a:pt x="275102" y="396145"/>
                    </a:cubicBezTo>
                    <a:lnTo>
                      <a:pt x="252879" y="480794"/>
                    </a:lnTo>
                    <a:lnTo>
                      <a:pt x="301200" y="575150"/>
                    </a:lnTo>
                    <a:lnTo>
                      <a:pt x="216112" y="643299"/>
                    </a:lnTo>
                    <a:lnTo>
                      <a:pt x="207930" y="736351"/>
                    </a:lnTo>
                    <a:cubicBezTo>
                      <a:pt x="207930" y="772073"/>
                      <a:pt x="211069" y="807341"/>
                      <a:pt x="217125" y="840919"/>
                    </a:cubicBezTo>
                    <a:lnTo>
                      <a:pt x="241499" y="927148"/>
                    </a:lnTo>
                    <a:lnTo>
                      <a:pt x="268014" y="1004502"/>
                    </a:lnTo>
                    <a:cubicBezTo>
                      <a:pt x="279575" y="1074415"/>
                      <a:pt x="273981" y="1165220"/>
                      <a:pt x="248492" y="1260346"/>
                    </a:cubicBezTo>
                    <a:cubicBezTo>
                      <a:pt x="197514" y="1450599"/>
                      <a:pt x="86260" y="1586092"/>
                      <a:pt x="0" y="1562979"/>
                    </a:cubicBezTo>
                    <a:close/>
                  </a:path>
                </a:pathLst>
              </a:custGeom>
              <a:solidFill>
                <a:srgbClr val="7F7F6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2" name="楕円 91">
                <a:extLst>
                  <a:ext uri="{FF2B5EF4-FFF2-40B4-BE49-F238E27FC236}">
                    <a16:creationId xmlns:a16="http://schemas.microsoft.com/office/drawing/2014/main" id="{C5151A68-AC40-1AEA-CCF2-437D088BEC9E}"/>
                  </a:ext>
                </a:extLst>
              </p:cNvPr>
              <p:cNvSpPr/>
              <p:nvPr/>
            </p:nvSpPr>
            <p:spPr>
              <a:xfrm>
                <a:off x="1067444" y="4477921"/>
                <a:ext cx="676738" cy="191869"/>
              </a:xfrm>
              <a:prstGeom prst="ellipse">
                <a:avLst/>
              </a:prstGeom>
              <a:solidFill>
                <a:srgbClr val="B7C5AC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3" name="フリーフォーム: 図形 92">
                <a:extLst>
                  <a:ext uri="{FF2B5EF4-FFF2-40B4-BE49-F238E27FC236}">
                    <a16:creationId xmlns:a16="http://schemas.microsoft.com/office/drawing/2014/main" id="{B9EAAD22-832C-B4E5-52B5-5FB25D85E3EF}"/>
                  </a:ext>
                </a:extLst>
              </p:cNvPr>
              <p:cNvSpPr/>
              <p:nvPr/>
            </p:nvSpPr>
            <p:spPr>
              <a:xfrm>
                <a:off x="2506757" y="6041765"/>
                <a:ext cx="632908" cy="192191"/>
              </a:xfrm>
              <a:custGeom>
                <a:avLst/>
                <a:gdLst>
                  <a:gd name="connsiteX0" fmla="*/ 316454 w 632908"/>
                  <a:gd name="connsiteY0" fmla="*/ 0 h 192191"/>
                  <a:gd name="connsiteX1" fmla="*/ 632908 w 632908"/>
                  <a:gd name="connsiteY1" fmla="*/ 190402 h 192191"/>
                  <a:gd name="connsiteX2" fmla="*/ 632308 w 632908"/>
                  <a:gd name="connsiteY2" fmla="*/ 192191 h 192191"/>
                  <a:gd name="connsiteX3" fmla="*/ 600 w 632908"/>
                  <a:gd name="connsiteY3" fmla="*/ 192191 h 192191"/>
                  <a:gd name="connsiteX4" fmla="*/ 0 w 632908"/>
                  <a:gd name="connsiteY4" fmla="*/ 190402 h 192191"/>
                  <a:gd name="connsiteX5" fmla="*/ 316454 w 632908"/>
                  <a:gd name="connsiteY5" fmla="*/ 0 h 1921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32908" h="192191">
                    <a:moveTo>
                      <a:pt x="316454" y="0"/>
                    </a:moveTo>
                    <a:cubicBezTo>
                      <a:pt x="491227" y="0"/>
                      <a:pt x="632908" y="85246"/>
                      <a:pt x="632908" y="190402"/>
                    </a:cubicBezTo>
                    <a:lnTo>
                      <a:pt x="632308" y="192191"/>
                    </a:lnTo>
                    <a:lnTo>
                      <a:pt x="600" y="192191"/>
                    </a:lnTo>
                    <a:lnTo>
                      <a:pt x="0" y="190402"/>
                    </a:lnTo>
                    <a:cubicBezTo>
                      <a:pt x="0" y="85246"/>
                      <a:pt x="141681" y="0"/>
                      <a:pt x="316454" y="0"/>
                    </a:cubicBezTo>
                    <a:close/>
                  </a:path>
                </a:pathLst>
              </a:custGeom>
              <a:solidFill>
                <a:srgbClr val="3F5B6E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4" name="フリーフォーム: 図形 93">
                <a:extLst>
                  <a:ext uri="{FF2B5EF4-FFF2-40B4-BE49-F238E27FC236}">
                    <a16:creationId xmlns:a16="http://schemas.microsoft.com/office/drawing/2014/main" id="{2FD787A5-29B3-DF47-FE71-F293702725B8}"/>
                  </a:ext>
                </a:extLst>
              </p:cNvPr>
              <p:cNvSpPr/>
              <p:nvPr/>
            </p:nvSpPr>
            <p:spPr>
              <a:xfrm>
                <a:off x="2124640" y="5739176"/>
                <a:ext cx="361862" cy="361860"/>
              </a:xfrm>
              <a:custGeom>
                <a:avLst/>
                <a:gdLst>
                  <a:gd name="connsiteX0" fmla="*/ 213718 w 361862"/>
                  <a:gd name="connsiteY0" fmla="*/ 214335 h 361860"/>
                  <a:gd name="connsiteX1" fmla="*/ 213718 w 361862"/>
                  <a:gd name="connsiteY1" fmla="*/ 297270 h 361860"/>
                  <a:gd name="connsiteX2" fmla="*/ 289636 w 361862"/>
                  <a:gd name="connsiteY2" fmla="*/ 297270 h 361860"/>
                  <a:gd name="connsiteX3" fmla="*/ 294197 w 361862"/>
                  <a:gd name="connsiteY3" fmla="*/ 294195 h 361860"/>
                  <a:gd name="connsiteX4" fmla="*/ 296653 w 361862"/>
                  <a:gd name="connsiteY4" fmla="*/ 290552 h 361860"/>
                  <a:gd name="connsiteX5" fmla="*/ 296653 w 361862"/>
                  <a:gd name="connsiteY5" fmla="*/ 214335 h 361860"/>
                  <a:gd name="connsiteX6" fmla="*/ 68582 w 361862"/>
                  <a:gd name="connsiteY6" fmla="*/ 214335 h 361860"/>
                  <a:gd name="connsiteX7" fmla="*/ 68582 w 361862"/>
                  <a:gd name="connsiteY7" fmla="*/ 294813 h 361860"/>
                  <a:gd name="connsiteX8" fmla="*/ 72226 w 361862"/>
                  <a:gd name="connsiteY8" fmla="*/ 297270 h 361860"/>
                  <a:gd name="connsiteX9" fmla="*/ 151517 w 361862"/>
                  <a:gd name="connsiteY9" fmla="*/ 297270 h 361860"/>
                  <a:gd name="connsiteX10" fmla="*/ 151517 w 361862"/>
                  <a:gd name="connsiteY10" fmla="*/ 214335 h 361860"/>
                  <a:gd name="connsiteX11" fmla="*/ 213718 w 361862"/>
                  <a:gd name="connsiteY11" fmla="*/ 64591 h 361860"/>
                  <a:gd name="connsiteX12" fmla="*/ 213718 w 361862"/>
                  <a:gd name="connsiteY12" fmla="*/ 147526 h 361860"/>
                  <a:gd name="connsiteX13" fmla="*/ 296653 w 361862"/>
                  <a:gd name="connsiteY13" fmla="*/ 147526 h 361860"/>
                  <a:gd name="connsiteX14" fmla="*/ 296653 w 361862"/>
                  <a:gd name="connsiteY14" fmla="*/ 71308 h 361860"/>
                  <a:gd name="connsiteX15" fmla="*/ 294197 w 361862"/>
                  <a:gd name="connsiteY15" fmla="*/ 67665 h 361860"/>
                  <a:gd name="connsiteX16" fmla="*/ 289638 w 361862"/>
                  <a:gd name="connsiteY16" fmla="*/ 64591 h 361860"/>
                  <a:gd name="connsiteX17" fmla="*/ 72224 w 361862"/>
                  <a:gd name="connsiteY17" fmla="*/ 64591 h 361860"/>
                  <a:gd name="connsiteX18" fmla="*/ 68582 w 361862"/>
                  <a:gd name="connsiteY18" fmla="*/ 67047 h 361860"/>
                  <a:gd name="connsiteX19" fmla="*/ 68582 w 361862"/>
                  <a:gd name="connsiteY19" fmla="*/ 147526 h 361860"/>
                  <a:gd name="connsiteX20" fmla="*/ 151517 w 361862"/>
                  <a:gd name="connsiteY20" fmla="*/ 147526 h 361860"/>
                  <a:gd name="connsiteX21" fmla="*/ 151517 w 361862"/>
                  <a:gd name="connsiteY21" fmla="*/ 64591 h 361860"/>
                  <a:gd name="connsiteX22" fmla="*/ 180931 w 361862"/>
                  <a:gd name="connsiteY22" fmla="*/ 20749 h 361860"/>
                  <a:gd name="connsiteX23" fmla="*/ 118581 w 361862"/>
                  <a:gd name="connsiteY23" fmla="*/ 33337 h 361860"/>
                  <a:gd name="connsiteX24" fmla="*/ 101838 w 361862"/>
                  <a:gd name="connsiteY24" fmla="*/ 44625 h 361860"/>
                  <a:gd name="connsiteX25" fmla="*/ 171483 w 361862"/>
                  <a:gd name="connsiteY25" fmla="*/ 44625 h 361860"/>
                  <a:gd name="connsiteX26" fmla="*/ 171483 w 361862"/>
                  <a:gd name="connsiteY26" fmla="*/ 167492 h 361860"/>
                  <a:gd name="connsiteX27" fmla="*/ 48616 w 361862"/>
                  <a:gd name="connsiteY27" fmla="*/ 167492 h 361860"/>
                  <a:gd name="connsiteX28" fmla="*/ 48616 w 361862"/>
                  <a:gd name="connsiteY28" fmla="*/ 95918 h 361860"/>
                  <a:gd name="connsiteX29" fmla="*/ 33337 w 361862"/>
                  <a:gd name="connsiteY29" fmla="*/ 118580 h 361860"/>
                  <a:gd name="connsiteX30" fmla="*/ 20749 w 361862"/>
                  <a:gd name="connsiteY30" fmla="*/ 180930 h 361860"/>
                  <a:gd name="connsiteX31" fmla="*/ 33337 w 361862"/>
                  <a:gd name="connsiteY31" fmla="*/ 243280 h 361860"/>
                  <a:gd name="connsiteX32" fmla="*/ 48616 w 361862"/>
                  <a:gd name="connsiteY32" fmla="*/ 265942 h 361860"/>
                  <a:gd name="connsiteX33" fmla="*/ 48616 w 361862"/>
                  <a:gd name="connsiteY33" fmla="*/ 194368 h 361860"/>
                  <a:gd name="connsiteX34" fmla="*/ 171483 w 361862"/>
                  <a:gd name="connsiteY34" fmla="*/ 194368 h 361860"/>
                  <a:gd name="connsiteX35" fmla="*/ 171483 w 361862"/>
                  <a:gd name="connsiteY35" fmla="*/ 317235 h 361860"/>
                  <a:gd name="connsiteX36" fmla="*/ 101838 w 361862"/>
                  <a:gd name="connsiteY36" fmla="*/ 317235 h 361860"/>
                  <a:gd name="connsiteX37" fmla="*/ 118581 w 361862"/>
                  <a:gd name="connsiteY37" fmla="*/ 328523 h 361860"/>
                  <a:gd name="connsiteX38" fmla="*/ 180931 w 361862"/>
                  <a:gd name="connsiteY38" fmla="*/ 341111 h 361860"/>
                  <a:gd name="connsiteX39" fmla="*/ 243281 w 361862"/>
                  <a:gd name="connsiteY39" fmla="*/ 328523 h 361860"/>
                  <a:gd name="connsiteX40" fmla="*/ 260024 w 361862"/>
                  <a:gd name="connsiteY40" fmla="*/ 317235 h 361860"/>
                  <a:gd name="connsiteX41" fmla="*/ 193752 w 361862"/>
                  <a:gd name="connsiteY41" fmla="*/ 317235 h 361860"/>
                  <a:gd name="connsiteX42" fmla="*/ 193752 w 361862"/>
                  <a:gd name="connsiteY42" fmla="*/ 194368 h 361860"/>
                  <a:gd name="connsiteX43" fmla="*/ 316618 w 361862"/>
                  <a:gd name="connsiteY43" fmla="*/ 194368 h 361860"/>
                  <a:gd name="connsiteX44" fmla="*/ 316618 w 361862"/>
                  <a:gd name="connsiteY44" fmla="*/ 260940 h 361860"/>
                  <a:gd name="connsiteX45" fmla="*/ 328525 w 361862"/>
                  <a:gd name="connsiteY45" fmla="*/ 243280 h 361860"/>
                  <a:gd name="connsiteX46" fmla="*/ 341113 w 361862"/>
                  <a:gd name="connsiteY46" fmla="*/ 180930 h 361860"/>
                  <a:gd name="connsiteX47" fmla="*/ 328525 w 361862"/>
                  <a:gd name="connsiteY47" fmla="*/ 118580 h 361860"/>
                  <a:gd name="connsiteX48" fmla="*/ 316618 w 361862"/>
                  <a:gd name="connsiteY48" fmla="*/ 100920 h 361860"/>
                  <a:gd name="connsiteX49" fmla="*/ 316618 w 361862"/>
                  <a:gd name="connsiteY49" fmla="*/ 167492 h 361860"/>
                  <a:gd name="connsiteX50" fmla="*/ 193752 w 361862"/>
                  <a:gd name="connsiteY50" fmla="*/ 167492 h 361860"/>
                  <a:gd name="connsiteX51" fmla="*/ 193752 w 361862"/>
                  <a:gd name="connsiteY51" fmla="*/ 44625 h 361860"/>
                  <a:gd name="connsiteX52" fmla="*/ 260024 w 361862"/>
                  <a:gd name="connsiteY52" fmla="*/ 44625 h 361860"/>
                  <a:gd name="connsiteX53" fmla="*/ 243281 w 361862"/>
                  <a:gd name="connsiteY53" fmla="*/ 33337 h 361860"/>
                  <a:gd name="connsiteX54" fmla="*/ 180931 w 361862"/>
                  <a:gd name="connsiteY54" fmla="*/ 20749 h 361860"/>
                  <a:gd name="connsiteX55" fmla="*/ 180931 w 361862"/>
                  <a:gd name="connsiteY55" fmla="*/ 0 h 361860"/>
                  <a:gd name="connsiteX56" fmla="*/ 361862 w 361862"/>
                  <a:gd name="connsiteY56" fmla="*/ 180930 h 361860"/>
                  <a:gd name="connsiteX57" fmla="*/ 180931 w 361862"/>
                  <a:gd name="connsiteY57" fmla="*/ 361860 h 361860"/>
                  <a:gd name="connsiteX58" fmla="*/ 0 w 361862"/>
                  <a:gd name="connsiteY58" fmla="*/ 180930 h 361860"/>
                  <a:gd name="connsiteX59" fmla="*/ 180931 w 361862"/>
                  <a:gd name="connsiteY59" fmla="*/ 0 h 3618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361862" h="361860">
                    <a:moveTo>
                      <a:pt x="213718" y="214335"/>
                    </a:moveTo>
                    <a:lnTo>
                      <a:pt x="213718" y="297270"/>
                    </a:lnTo>
                    <a:lnTo>
                      <a:pt x="289636" y="297270"/>
                    </a:lnTo>
                    <a:lnTo>
                      <a:pt x="294197" y="294195"/>
                    </a:lnTo>
                    <a:lnTo>
                      <a:pt x="296653" y="290552"/>
                    </a:lnTo>
                    <a:lnTo>
                      <a:pt x="296653" y="214335"/>
                    </a:lnTo>
                    <a:close/>
                    <a:moveTo>
                      <a:pt x="68582" y="214335"/>
                    </a:moveTo>
                    <a:lnTo>
                      <a:pt x="68582" y="294813"/>
                    </a:lnTo>
                    <a:lnTo>
                      <a:pt x="72226" y="297270"/>
                    </a:lnTo>
                    <a:lnTo>
                      <a:pt x="151517" y="297270"/>
                    </a:lnTo>
                    <a:lnTo>
                      <a:pt x="151517" y="214335"/>
                    </a:lnTo>
                    <a:close/>
                    <a:moveTo>
                      <a:pt x="213718" y="64591"/>
                    </a:moveTo>
                    <a:lnTo>
                      <a:pt x="213718" y="147526"/>
                    </a:lnTo>
                    <a:lnTo>
                      <a:pt x="296653" y="147526"/>
                    </a:lnTo>
                    <a:lnTo>
                      <a:pt x="296653" y="71308"/>
                    </a:lnTo>
                    <a:lnTo>
                      <a:pt x="294197" y="67665"/>
                    </a:lnTo>
                    <a:lnTo>
                      <a:pt x="289638" y="64591"/>
                    </a:lnTo>
                    <a:close/>
                    <a:moveTo>
                      <a:pt x="72224" y="64591"/>
                    </a:moveTo>
                    <a:lnTo>
                      <a:pt x="68582" y="67047"/>
                    </a:lnTo>
                    <a:lnTo>
                      <a:pt x="68582" y="147526"/>
                    </a:lnTo>
                    <a:lnTo>
                      <a:pt x="151517" y="147526"/>
                    </a:lnTo>
                    <a:lnTo>
                      <a:pt x="151517" y="64591"/>
                    </a:lnTo>
                    <a:close/>
                    <a:moveTo>
                      <a:pt x="180931" y="20749"/>
                    </a:moveTo>
                    <a:cubicBezTo>
                      <a:pt x="158815" y="20749"/>
                      <a:pt x="137745" y="25231"/>
                      <a:pt x="118581" y="33337"/>
                    </a:cubicBezTo>
                    <a:lnTo>
                      <a:pt x="101838" y="44625"/>
                    </a:lnTo>
                    <a:lnTo>
                      <a:pt x="171483" y="44625"/>
                    </a:lnTo>
                    <a:lnTo>
                      <a:pt x="171483" y="167492"/>
                    </a:lnTo>
                    <a:lnTo>
                      <a:pt x="48616" y="167492"/>
                    </a:lnTo>
                    <a:lnTo>
                      <a:pt x="48616" y="95918"/>
                    </a:lnTo>
                    <a:lnTo>
                      <a:pt x="33337" y="118580"/>
                    </a:lnTo>
                    <a:cubicBezTo>
                      <a:pt x="25231" y="137744"/>
                      <a:pt x="20749" y="158814"/>
                      <a:pt x="20749" y="180930"/>
                    </a:cubicBezTo>
                    <a:cubicBezTo>
                      <a:pt x="20749" y="203047"/>
                      <a:pt x="25231" y="224116"/>
                      <a:pt x="33337" y="243280"/>
                    </a:cubicBezTo>
                    <a:lnTo>
                      <a:pt x="48616" y="265942"/>
                    </a:lnTo>
                    <a:lnTo>
                      <a:pt x="48616" y="194368"/>
                    </a:lnTo>
                    <a:lnTo>
                      <a:pt x="171483" y="194368"/>
                    </a:lnTo>
                    <a:lnTo>
                      <a:pt x="171483" y="317235"/>
                    </a:lnTo>
                    <a:lnTo>
                      <a:pt x="101838" y="317235"/>
                    </a:lnTo>
                    <a:lnTo>
                      <a:pt x="118581" y="328523"/>
                    </a:lnTo>
                    <a:cubicBezTo>
                      <a:pt x="137745" y="336629"/>
                      <a:pt x="158815" y="341111"/>
                      <a:pt x="180931" y="341111"/>
                    </a:cubicBezTo>
                    <a:cubicBezTo>
                      <a:pt x="203048" y="341111"/>
                      <a:pt x="224117" y="336629"/>
                      <a:pt x="243281" y="328523"/>
                    </a:cubicBezTo>
                    <a:lnTo>
                      <a:pt x="260024" y="317235"/>
                    </a:lnTo>
                    <a:lnTo>
                      <a:pt x="193752" y="317235"/>
                    </a:lnTo>
                    <a:lnTo>
                      <a:pt x="193752" y="194368"/>
                    </a:lnTo>
                    <a:lnTo>
                      <a:pt x="316618" y="194368"/>
                    </a:lnTo>
                    <a:lnTo>
                      <a:pt x="316618" y="260940"/>
                    </a:lnTo>
                    <a:lnTo>
                      <a:pt x="328525" y="243280"/>
                    </a:lnTo>
                    <a:cubicBezTo>
                      <a:pt x="336631" y="224116"/>
                      <a:pt x="341113" y="203047"/>
                      <a:pt x="341113" y="180930"/>
                    </a:cubicBezTo>
                    <a:cubicBezTo>
                      <a:pt x="341113" y="158814"/>
                      <a:pt x="336631" y="137744"/>
                      <a:pt x="328525" y="118580"/>
                    </a:cubicBezTo>
                    <a:lnTo>
                      <a:pt x="316618" y="100920"/>
                    </a:lnTo>
                    <a:lnTo>
                      <a:pt x="316618" y="167492"/>
                    </a:lnTo>
                    <a:lnTo>
                      <a:pt x="193752" y="167492"/>
                    </a:lnTo>
                    <a:lnTo>
                      <a:pt x="193752" y="44625"/>
                    </a:lnTo>
                    <a:lnTo>
                      <a:pt x="260024" y="44625"/>
                    </a:lnTo>
                    <a:lnTo>
                      <a:pt x="243281" y="33337"/>
                    </a:lnTo>
                    <a:cubicBezTo>
                      <a:pt x="224117" y="25231"/>
                      <a:pt x="203048" y="20749"/>
                      <a:pt x="180931" y="20749"/>
                    </a:cubicBezTo>
                    <a:close/>
                    <a:moveTo>
                      <a:pt x="180931" y="0"/>
                    </a:moveTo>
                    <a:cubicBezTo>
                      <a:pt x="280856" y="0"/>
                      <a:pt x="361862" y="81005"/>
                      <a:pt x="361862" y="180930"/>
                    </a:cubicBezTo>
                    <a:cubicBezTo>
                      <a:pt x="361862" y="280855"/>
                      <a:pt x="280856" y="361860"/>
                      <a:pt x="180931" y="361860"/>
                    </a:cubicBezTo>
                    <a:cubicBezTo>
                      <a:pt x="81006" y="361860"/>
                      <a:pt x="0" y="280855"/>
                      <a:pt x="0" y="180930"/>
                    </a:cubicBezTo>
                    <a:cubicBezTo>
                      <a:pt x="0" y="81005"/>
                      <a:pt x="81006" y="0"/>
                      <a:pt x="180931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5" name="テキスト ボックス 94">
                <a:extLst>
                  <a:ext uri="{FF2B5EF4-FFF2-40B4-BE49-F238E27FC236}">
                    <a16:creationId xmlns:a16="http://schemas.microsoft.com/office/drawing/2014/main" id="{C869B41B-C7B1-BEB4-D764-3C9BE3D89906}"/>
                  </a:ext>
                </a:extLst>
              </p:cNvPr>
              <p:cNvSpPr txBox="1"/>
              <p:nvPr/>
            </p:nvSpPr>
            <p:spPr>
              <a:xfrm>
                <a:off x="1084265" y="4450131"/>
                <a:ext cx="526035" cy="23184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千 円</a:t>
                </a:r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EDEC4A41-6F94-DF87-289D-F3C6269F34C2}"/>
                  </a:ext>
                </a:extLst>
              </p:cNvPr>
              <p:cNvSpPr/>
              <p:nvPr/>
            </p:nvSpPr>
            <p:spPr>
              <a:xfrm>
                <a:off x="2343609" y="4697496"/>
                <a:ext cx="904416" cy="1102360"/>
              </a:xfrm>
              <a:custGeom>
                <a:avLst/>
                <a:gdLst>
                  <a:gd name="connsiteX0" fmla="*/ 452208 w 904416"/>
                  <a:gd name="connsiteY0" fmla="*/ 0 h 1102360"/>
                  <a:gd name="connsiteX1" fmla="*/ 628228 w 904416"/>
                  <a:gd name="connsiteY1" fmla="*/ 43314 h 1102360"/>
                  <a:gd name="connsiteX2" fmla="*/ 682597 w 904416"/>
                  <a:gd name="connsiteY2" fmla="*/ 79284 h 1102360"/>
                  <a:gd name="connsiteX3" fmla="*/ 698138 w 904416"/>
                  <a:gd name="connsiteY3" fmla="*/ 65213 h 1102360"/>
                  <a:gd name="connsiteX4" fmla="*/ 737252 w 904416"/>
                  <a:gd name="connsiteY4" fmla="*/ 54609 h 1102360"/>
                  <a:gd name="connsiteX5" fmla="*/ 837740 w 904416"/>
                  <a:gd name="connsiteY5" fmla="*/ 189547 h 1102360"/>
                  <a:gd name="connsiteX6" fmla="*/ 829843 w 904416"/>
                  <a:gd name="connsiteY6" fmla="*/ 242071 h 1102360"/>
                  <a:gd name="connsiteX7" fmla="*/ 828213 w 904416"/>
                  <a:gd name="connsiteY7" fmla="*/ 245317 h 1102360"/>
                  <a:gd name="connsiteX8" fmla="*/ 868879 w 904416"/>
                  <a:gd name="connsiteY8" fmla="*/ 336636 h 1102360"/>
                  <a:gd name="connsiteX9" fmla="*/ 904416 w 904416"/>
                  <a:gd name="connsiteY9" fmla="*/ 551180 h 1102360"/>
                  <a:gd name="connsiteX10" fmla="*/ 868879 w 904416"/>
                  <a:gd name="connsiteY10" fmla="*/ 765724 h 1102360"/>
                  <a:gd name="connsiteX11" fmla="*/ 830780 w 904416"/>
                  <a:gd name="connsiteY11" fmla="*/ 851280 h 1102360"/>
                  <a:gd name="connsiteX12" fmla="*/ 837740 w 904416"/>
                  <a:gd name="connsiteY12" fmla="*/ 897572 h 1102360"/>
                  <a:gd name="connsiteX13" fmla="*/ 737252 w 904416"/>
                  <a:gd name="connsiteY13" fmla="*/ 1032510 h 1102360"/>
                  <a:gd name="connsiteX14" fmla="*/ 698138 w 904416"/>
                  <a:gd name="connsiteY14" fmla="*/ 1021906 h 1102360"/>
                  <a:gd name="connsiteX15" fmla="*/ 692323 w 904416"/>
                  <a:gd name="connsiteY15" fmla="*/ 1016642 h 1102360"/>
                  <a:gd name="connsiteX16" fmla="*/ 628228 w 904416"/>
                  <a:gd name="connsiteY16" fmla="*/ 1059046 h 1102360"/>
                  <a:gd name="connsiteX17" fmla="*/ 452208 w 904416"/>
                  <a:gd name="connsiteY17" fmla="*/ 1102360 h 1102360"/>
                  <a:gd name="connsiteX18" fmla="*/ 276188 w 904416"/>
                  <a:gd name="connsiteY18" fmla="*/ 1059046 h 1102360"/>
                  <a:gd name="connsiteX19" fmla="*/ 209443 w 904416"/>
                  <a:gd name="connsiteY19" fmla="*/ 1014888 h 1102360"/>
                  <a:gd name="connsiteX20" fmla="*/ 201691 w 904416"/>
                  <a:gd name="connsiteY20" fmla="*/ 1021906 h 1102360"/>
                  <a:gd name="connsiteX21" fmla="*/ 162577 w 904416"/>
                  <a:gd name="connsiteY21" fmla="*/ 1032510 h 1102360"/>
                  <a:gd name="connsiteX22" fmla="*/ 62089 w 904416"/>
                  <a:gd name="connsiteY22" fmla="*/ 897572 h 1102360"/>
                  <a:gd name="connsiteX23" fmla="*/ 69986 w 904416"/>
                  <a:gd name="connsiteY23" fmla="*/ 845048 h 1102360"/>
                  <a:gd name="connsiteX24" fmla="*/ 70450 w 904416"/>
                  <a:gd name="connsiteY24" fmla="*/ 844125 h 1102360"/>
                  <a:gd name="connsiteX25" fmla="*/ 35537 w 904416"/>
                  <a:gd name="connsiteY25" fmla="*/ 765724 h 1102360"/>
                  <a:gd name="connsiteX26" fmla="*/ 0 w 904416"/>
                  <a:gd name="connsiteY26" fmla="*/ 551180 h 1102360"/>
                  <a:gd name="connsiteX27" fmla="*/ 35537 w 904416"/>
                  <a:gd name="connsiteY27" fmla="*/ 336636 h 1102360"/>
                  <a:gd name="connsiteX28" fmla="*/ 74046 w 904416"/>
                  <a:gd name="connsiteY28" fmla="*/ 250159 h 1102360"/>
                  <a:gd name="connsiteX29" fmla="*/ 69986 w 904416"/>
                  <a:gd name="connsiteY29" fmla="*/ 242071 h 1102360"/>
                  <a:gd name="connsiteX30" fmla="*/ 62089 w 904416"/>
                  <a:gd name="connsiteY30" fmla="*/ 189547 h 1102360"/>
                  <a:gd name="connsiteX31" fmla="*/ 162577 w 904416"/>
                  <a:gd name="connsiteY31" fmla="*/ 54609 h 1102360"/>
                  <a:gd name="connsiteX32" fmla="*/ 201691 w 904416"/>
                  <a:gd name="connsiteY32" fmla="*/ 65213 h 1102360"/>
                  <a:gd name="connsiteX33" fmla="*/ 219169 w 904416"/>
                  <a:gd name="connsiteY33" fmla="*/ 81037 h 1102360"/>
                  <a:gd name="connsiteX34" fmla="*/ 276188 w 904416"/>
                  <a:gd name="connsiteY34" fmla="*/ 43314 h 1102360"/>
                  <a:gd name="connsiteX35" fmla="*/ 452208 w 904416"/>
                  <a:gd name="connsiteY35" fmla="*/ 0 h 11023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904416" h="1102360">
                    <a:moveTo>
                      <a:pt x="452208" y="0"/>
                    </a:moveTo>
                    <a:cubicBezTo>
                      <a:pt x="514645" y="0"/>
                      <a:pt x="574126" y="15423"/>
                      <a:pt x="628228" y="43314"/>
                    </a:cubicBezTo>
                    <a:lnTo>
                      <a:pt x="682597" y="79284"/>
                    </a:lnTo>
                    <a:lnTo>
                      <a:pt x="698138" y="65213"/>
                    </a:lnTo>
                    <a:cubicBezTo>
                      <a:pt x="710160" y="58385"/>
                      <a:pt x="723378" y="54609"/>
                      <a:pt x="737252" y="54609"/>
                    </a:cubicBezTo>
                    <a:cubicBezTo>
                      <a:pt x="792750" y="54609"/>
                      <a:pt x="837740" y="115023"/>
                      <a:pt x="837740" y="189547"/>
                    </a:cubicBezTo>
                    <a:cubicBezTo>
                      <a:pt x="837740" y="208178"/>
                      <a:pt x="834928" y="225927"/>
                      <a:pt x="829843" y="242071"/>
                    </a:cubicBezTo>
                    <a:lnTo>
                      <a:pt x="828213" y="245317"/>
                    </a:lnTo>
                    <a:lnTo>
                      <a:pt x="868879" y="336636"/>
                    </a:lnTo>
                    <a:cubicBezTo>
                      <a:pt x="891762" y="402579"/>
                      <a:pt x="904416" y="475078"/>
                      <a:pt x="904416" y="551180"/>
                    </a:cubicBezTo>
                    <a:cubicBezTo>
                      <a:pt x="904416" y="627282"/>
                      <a:pt x="891762" y="699782"/>
                      <a:pt x="868879" y="765724"/>
                    </a:cubicBezTo>
                    <a:lnTo>
                      <a:pt x="830780" y="851280"/>
                    </a:lnTo>
                    <a:lnTo>
                      <a:pt x="837740" y="897572"/>
                    </a:lnTo>
                    <a:cubicBezTo>
                      <a:pt x="837740" y="972096"/>
                      <a:pt x="792750" y="1032510"/>
                      <a:pt x="737252" y="1032510"/>
                    </a:cubicBezTo>
                    <a:cubicBezTo>
                      <a:pt x="723378" y="1032510"/>
                      <a:pt x="710160" y="1028734"/>
                      <a:pt x="698138" y="1021906"/>
                    </a:cubicBezTo>
                    <a:lnTo>
                      <a:pt x="692323" y="1016642"/>
                    </a:lnTo>
                    <a:lnTo>
                      <a:pt x="628228" y="1059046"/>
                    </a:lnTo>
                    <a:cubicBezTo>
                      <a:pt x="574126" y="1086937"/>
                      <a:pt x="514645" y="1102360"/>
                      <a:pt x="452208" y="1102360"/>
                    </a:cubicBezTo>
                    <a:cubicBezTo>
                      <a:pt x="389771" y="1102360"/>
                      <a:pt x="330289" y="1086937"/>
                      <a:pt x="276188" y="1059046"/>
                    </a:cubicBezTo>
                    <a:lnTo>
                      <a:pt x="209443" y="1014888"/>
                    </a:lnTo>
                    <a:lnTo>
                      <a:pt x="201691" y="1021906"/>
                    </a:lnTo>
                    <a:cubicBezTo>
                      <a:pt x="189669" y="1028734"/>
                      <a:pt x="176451" y="1032510"/>
                      <a:pt x="162577" y="1032510"/>
                    </a:cubicBezTo>
                    <a:cubicBezTo>
                      <a:pt x="107079" y="1032510"/>
                      <a:pt x="62089" y="972096"/>
                      <a:pt x="62089" y="897572"/>
                    </a:cubicBezTo>
                    <a:cubicBezTo>
                      <a:pt x="62089" y="878941"/>
                      <a:pt x="64901" y="861192"/>
                      <a:pt x="69986" y="845048"/>
                    </a:cubicBezTo>
                    <a:lnTo>
                      <a:pt x="70450" y="844125"/>
                    </a:lnTo>
                    <a:lnTo>
                      <a:pt x="35537" y="765724"/>
                    </a:lnTo>
                    <a:cubicBezTo>
                      <a:pt x="12654" y="699782"/>
                      <a:pt x="0" y="627282"/>
                      <a:pt x="0" y="551180"/>
                    </a:cubicBezTo>
                    <a:cubicBezTo>
                      <a:pt x="0" y="475078"/>
                      <a:pt x="12654" y="402579"/>
                      <a:pt x="35537" y="336636"/>
                    </a:cubicBezTo>
                    <a:lnTo>
                      <a:pt x="74046" y="250159"/>
                    </a:lnTo>
                    <a:lnTo>
                      <a:pt x="69986" y="242071"/>
                    </a:lnTo>
                    <a:cubicBezTo>
                      <a:pt x="64901" y="225927"/>
                      <a:pt x="62089" y="208178"/>
                      <a:pt x="62089" y="189547"/>
                    </a:cubicBezTo>
                    <a:cubicBezTo>
                      <a:pt x="62089" y="115023"/>
                      <a:pt x="107079" y="54609"/>
                      <a:pt x="162577" y="54609"/>
                    </a:cubicBezTo>
                    <a:cubicBezTo>
                      <a:pt x="176451" y="54609"/>
                      <a:pt x="189669" y="58385"/>
                      <a:pt x="201691" y="65213"/>
                    </a:cubicBezTo>
                    <a:lnTo>
                      <a:pt x="219169" y="81037"/>
                    </a:lnTo>
                    <a:lnTo>
                      <a:pt x="276188" y="43314"/>
                    </a:lnTo>
                    <a:cubicBezTo>
                      <a:pt x="330289" y="15423"/>
                      <a:pt x="389771" y="0"/>
                      <a:pt x="452208" y="0"/>
                    </a:cubicBezTo>
                    <a:close/>
                  </a:path>
                </a:pathLst>
              </a:custGeom>
              <a:solidFill>
                <a:srgbClr val="FAE3C1"/>
              </a:solidFill>
              <a:ln w="12700" cap="flat" cmpd="sng" algn="ctr">
                <a:solidFill>
                  <a:srgbClr val="DDBB96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7" name="テキスト ボックス 96">
                <a:extLst>
                  <a:ext uri="{FF2B5EF4-FFF2-40B4-BE49-F238E27FC236}">
                    <a16:creationId xmlns:a16="http://schemas.microsoft.com/office/drawing/2014/main" id="{CB7961AB-3F10-1892-3470-C70D599292A7}"/>
                  </a:ext>
                </a:extLst>
              </p:cNvPr>
              <p:cNvSpPr txBox="1"/>
              <p:nvPr/>
            </p:nvSpPr>
            <p:spPr>
              <a:xfrm>
                <a:off x="2364279" y="4534110"/>
                <a:ext cx="830300" cy="8425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 本 銀 行 券</a:t>
                </a:r>
              </a:p>
            </p:txBody>
          </p:sp>
          <p:sp>
            <p:nvSpPr>
              <p:cNvPr id="98" name="テキスト ボックス 97">
                <a:extLst>
                  <a:ext uri="{FF2B5EF4-FFF2-40B4-BE49-F238E27FC236}">
                    <a16:creationId xmlns:a16="http://schemas.microsoft.com/office/drawing/2014/main" id="{8525A42F-F1E7-A0D1-190B-607D486ACD92}"/>
                  </a:ext>
                </a:extLst>
              </p:cNvPr>
              <p:cNvSpPr txBox="1"/>
              <p:nvPr/>
            </p:nvSpPr>
            <p:spPr>
              <a:xfrm>
                <a:off x="1473789" y="5483277"/>
                <a:ext cx="498512" cy="66733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2A3E4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 本 銀 行</a:t>
                </a:r>
              </a:p>
            </p:txBody>
          </p:sp>
          <p:sp>
            <p:nvSpPr>
              <p:cNvPr id="99" name="テキスト ボックス 98">
                <a:extLst>
                  <a:ext uri="{FF2B5EF4-FFF2-40B4-BE49-F238E27FC236}">
                    <a16:creationId xmlns:a16="http://schemas.microsoft.com/office/drawing/2014/main" id="{75D62495-7B1E-42EF-9616-6E1C8ED530F8}"/>
                  </a:ext>
                </a:extLst>
              </p:cNvPr>
              <p:cNvSpPr txBox="1"/>
              <p:nvPr/>
            </p:nvSpPr>
            <p:spPr>
              <a:xfrm>
                <a:off x="3343238" y="6072576"/>
                <a:ext cx="750924" cy="76201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XX000000XX</a:t>
                </a: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00" name="テキスト ボックス 99">
                <a:extLst>
                  <a:ext uri="{FF2B5EF4-FFF2-40B4-BE49-F238E27FC236}">
                    <a16:creationId xmlns:a16="http://schemas.microsoft.com/office/drawing/2014/main" id="{C8029B33-C127-2434-AA6A-BA84118424A4}"/>
                  </a:ext>
                </a:extLst>
              </p:cNvPr>
              <p:cNvSpPr txBox="1"/>
              <p:nvPr/>
            </p:nvSpPr>
            <p:spPr>
              <a:xfrm>
                <a:off x="1384263" y="4754951"/>
                <a:ext cx="750924" cy="76201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XX000000XX</a:t>
                </a: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01" name="テキスト ボックス 100">
                <a:extLst>
                  <a:ext uri="{FF2B5EF4-FFF2-40B4-BE49-F238E27FC236}">
                    <a16:creationId xmlns:a16="http://schemas.microsoft.com/office/drawing/2014/main" id="{99587106-F06A-A943-F8CB-3585D0C973CF}"/>
                  </a:ext>
                </a:extLst>
              </p:cNvPr>
              <p:cNvSpPr txBox="1"/>
              <p:nvPr/>
            </p:nvSpPr>
            <p:spPr>
              <a:xfrm>
                <a:off x="1295400" y="5022383"/>
                <a:ext cx="834340" cy="39457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 w="6350">
                      <a:solidFill>
                        <a:prstClr val="black"/>
                      </a:solidFill>
                    </a:ln>
                    <a:solidFill>
                      <a:srgbClr val="2C4242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1000</a:t>
                </a:r>
                <a:endParaRPr kumimoji="0" lang="ja-JP" altLang="en-US" sz="1800" b="0" i="0" u="none" strike="noStrike" kern="0" cap="none" spc="0" normalizeH="0" baseline="0" noProof="0" dirty="0">
                  <a:ln w="6350">
                    <a:solidFill>
                      <a:prstClr val="black"/>
                    </a:solidFill>
                  </a:ln>
                  <a:solidFill>
                    <a:srgbClr val="2C4242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02" name="四角形: 角を丸くする 101">
                <a:extLst>
                  <a:ext uri="{FF2B5EF4-FFF2-40B4-BE49-F238E27FC236}">
                    <a16:creationId xmlns:a16="http://schemas.microsoft.com/office/drawing/2014/main" id="{D4F6F80F-7491-2A59-DD8F-1C49F10A251E}"/>
                  </a:ext>
                </a:extLst>
              </p:cNvPr>
              <p:cNvSpPr/>
              <p:nvPr/>
            </p:nvSpPr>
            <p:spPr>
              <a:xfrm>
                <a:off x="1286523" y="5716101"/>
                <a:ext cx="495504" cy="432676"/>
              </a:xfrm>
              <a:prstGeom prst="roundRect">
                <a:avLst>
                  <a:gd name="adj" fmla="val 38681"/>
                </a:avLst>
              </a:prstGeom>
              <a:solidFill>
                <a:srgbClr val="76818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03" name="グループ化 102">
                <a:extLst>
                  <a:ext uri="{FF2B5EF4-FFF2-40B4-BE49-F238E27FC236}">
                    <a16:creationId xmlns:a16="http://schemas.microsoft.com/office/drawing/2014/main" id="{24268E8F-C52F-E25D-4FB7-46F496501F6C}"/>
                  </a:ext>
                </a:extLst>
              </p:cNvPr>
              <p:cNvGrpSpPr/>
              <p:nvPr/>
            </p:nvGrpSpPr>
            <p:grpSpPr>
              <a:xfrm>
                <a:off x="2562779" y="6072576"/>
                <a:ext cx="151968" cy="143109"/>
                <a:chOff x="2946496" y="6134107"/>
                <a:chExt cx="184132" cy="164299"/>
              </a:xfrm>
            </p:grpSpPr>
            <p:sp>
              <p:nvSpPr>
                <p:cNvPr id="232" name="フリーフォーム: 図形 231">
                  <a:extLst>
                    <a:ext uri="{FF2B5EF4-FFF2-40B4-BE49-F238E27FC236}">
                      <a16:creationId xmlns:a16="http://schemas.microsoft.com/office/drawing/2014/main" id="{61AACC1B-1210-D511-D8EF-A486D54AFB79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33" name="フリーフォーム: 図形 232">
                  <a:extLst>
                    <a:ext uri="{FF2B5EF4-FFF2-40B4-BE49-F238E27FC236}">
                      <a16:creationId xmlns:a16="http://schemas.microsoft.com/office/drawing/2014/main" id="{612FD54C-6E1E-8E64-E3EC-8519A3D24FCE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04" name="グループ化 103">
                <a:extLst>
                  <a:ext uri="{FF2B5EF4-FFF2-40B4-BE49-F238E27FC236}">
                    <a16:creationId xmlns:a16="http://schemas.microsoft.com/office/drawing/2014/main" id="{D3EE0252-7185-AD83-8A36-EB5386C55B28}"/>
                  </a:ext>
                </a:extLst>
              </p:cNvPr>
              <p:cNvGrpSpPr/>
              <p:nvPr/>
            </p:nvGrpSpPr>
            <p:grpSpPr>
              <a:xfrm rot="1533101">
                <a:off x="2660119" y="6003398"/>
                <a:ext cx="167096" cy="134150"/>
                <a:chOff x="2946496" y="6134107"/>
                <a:chExt cx="184132" cy="164299"/>
              </a:xfrm>
            </p:grpSpPr>
            <p:sp>
              <p:nvSpPr>
                <p:cNvPr id="230" name="フリーフォーム: 図形 229">
                  <a:extLst>
                    <a:ext uri="{FF2B5EF4-FFF2-40B4-BE49-F238E27FC236}">
                      <a16:creationId xmlns:a16="http://schemas.microsoft.com/office/drawing/2014/main" id="{C15AC5CF-C142-7BB3-E06B-B3DE2F8266E5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31" name="フリーフォーム: 図形 230">
                  <a:extLst>
                    <a:ext uri="{FF2B5EF4-FFF2-40B4-BE49-F238E27FC236}">
                      <a16:creationId xmlns:a16="http://schemas.microsoft.com/office/drawing/2014/main" id="{AC5E9F4D-A20D-C0E8-4D25-83329D4D2D91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05" name="グループ化 104">
                <a:extLst>
                  <a:ext uri="{FF2B5EF4-FFF2-40B4-BE49-F238E27FC236}">
                    <a16:creationId xmlns:a16="http://schemas.microsoft.com/office/drawing/2014/main" id="{1D636B26-5B9A-300E-E3AD-CDEFBB06BF0B}"/>
                  </a:ext>
                </a:extLst>
              </p:cNvPr>
              <p:cNvGrpSpPr/>
              <p:nvPr/>
            </p:nvGrpSpPr>
            <p:grpSpPr>
              <a:xfrm rot="1533101">
                <a:off x="2750607" y="6074834"/>
                <a:ext cx="167096" cy="134150"/>
                <a:chOff x="2946496" y="6134107"/>
                <a:chExt cx="184132" cy="164299"/>
              </a:xfrm>
            </p:grpSpPr>
            <p:sp>
              <p:nvSpPr>
                <p:cNvPr id="228" name="フリーフォーム: 図形 227">
                  <a:extLst>
                    <a:ext uri="{FF2B5EF4-FFF2-40B4-BE49-F238E27FC236}">
                      <a16:creationId xmlns:a16="http://schemas.microsoft.com/office/drawing/2014/main" id="{8C5D9141-D5CB-DBA2-4EAE-84A980CFE668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9" name="フリーフォーム: 図形 228">
                  <a:extLst>
                    <a:ext uri="{FF2B5EF4-FFF2-40B4-BE49-F238E27FC236}">
                      <a16:creationId xmlns:a16="http://schemas.microsoft.com/office/drawing/2014/main" id="{8F5B31E0-ACD2-1A6F-1EF8-70DD3ED37189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06" name="グループ化 105">
                <a:extLst>
                  <a:ext uri="{FF2B5EF4-FFF2-40B4-BE49-F238E27FC236}">
                    <a16:creationId xmlns:a16="http://schemas.microsoft.com/office/drawing/2014/main" id="{D1A585C8-CA63-56C6-0F5B-BAF5AFBE2215}"/>
                  </a:ext>
                </a:extLst>
              </p:cNvPr>
              <p:cNvGrpSpPr/>
              <p:nvPr/>
            </p:nvGrpSpPr>
            <p:grpSpPr>
              <a:xfrm rot="1533101">
                <a:off x="2853001" y="6003396"/>
                <a:ext cx="167096" cy="134150"/>
                <a:chOff x="2946496" y="6134107"/>
                <a:chExt cx="184132" cy="164299"/>
              </a:xfrm>
            </p:grpSpPr>
            <p:sp>
              <p:nvSpPr>
                <p:cNvPr id="226" name="フリーフォーム: 図形 225">
                  <a:extLst>
                    <a:ext uri="{FF2B5EF4-FFF2-40B4-BE49-F238E27FC236}">
                      <a16:creationId xmlns:a16="http://schemas.microsoft.com/office/drawing/2014/main" id="{575792B1-987B-EFAC-0F75-C00A8F267D74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7" name="フリーフォーム: 図形 226">
                  <a:extLst>
                    <a:ext uri="{FF2B5EF4-FFF2-40B4-BE49-F238E27FC236}">
                      <a16:creationId xmlns:a16="http://schemas.microsoft.com/office/drawing/2014/main" id="{909426BC-7B69-335B-F9DF-E9E3E66B93C0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07" name="グループ化 106">
                <a:extLst>
                  <a:ext uri="{FF2B5EF4-FFF2-40B4-BE49-F238E27FC236}">
                    <a16:creationId xmlns:a16="http://schemas.microsoft.com/office/drawing/2014/main" id="{F4F8428C-3B47-53E7-A52F-FAA4A8CDA865}"/>
                  </a:ext>
                </a:extLst>
              </p:cNvPr>
              <p:cNvGrpSpPr/>
              <p:nvPr/>
            </p:nvGrpSpPr>
            <p:grpSpPr>
              <a:xfrm>
                <a:off x="2981879" y="6091626"/>
                <a:ext cx="151968" cy="143109"/>
                <a:chOff x="2946496" y="6134107"/>
                <a:chExt cx="184132" cy="164299"/>
              </a:xfrm>
            </p:grpSpPr>
            <p:sp>
              <p:nvSpPr>
                <p:cNvPr id="224" name="フリーフォーム: 図形 223">
                  <a:extLst>
                    <a:ext uri="{FF2B5EF4-FFF2-40B4-BE49-F238E27FC236}">
                      <a16:creationId xmlns:a16="http://schemas.microsoft.com/office/drawing/2014/main" id="{1B51A0E0-B4A3-624F-5182-DFBDFB8A26ED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5" name="フリーフォーム: 図形 224">
                  <a:extLst>
                    <a:ext uri="{FF2B5EF4-FFF2-40B4-BE49-F238E27FC236}">
                      <a16:creationId xmlns:a16="http://schemas.microsoft.com/office/drawing/2014/main" id="{61F1E06A-2676-F997-910B-78A4E0DAAF16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08" name="グループ化 107">
                <a:extLst>
                  <a:ext uri="{FF2B5EF4-FFF2-40B4-BE49-F238E27FC236}">
                    <a16:creationId xmlns:a16="http://schemas.microsoft.com/office/drawing/2014/main" id="{1503CDF9-1427-0FB6-3E13-1A9904FE91B9}"/>
                  </a:ext>
                </a:extLst>
              </p:cNvPr>
              <p:cNvGrpSpPr/>
              <p:nvPr/>
            </p:nvGrpSpPr>
            <p:grpSpPr>
              <a:xfrm>
                <a:off x="2860435" y="6094007"/>
                <a:ext cx="151968" cy="143109"/>
                <a:chOff x="2946496" y="6134107"/>
                <a:chExt cx="184132" cy="164299"/>
              </a:xfrm>
            </p:grpSpPr>
            <p:sp>
              <p:nvSpPr>
                <p:cNvPr id="222" name="フリーフォーム: 図形 221">
                  <a:extLst>
                    <a:ext uri="{FF2B5EF4-FFF2-40B4-BE49-F238E27FC236}">
                      <a16:creationId xmlns:a16="http://schemas.microsoft.com/office/drawing/2014/main" id="{009DB28C-CD11-E0E5-94E3-E353F90779B3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3" name="フリーフォーム: 図形 222">
                  <a:extLst>
                    <a:ext uri="{FF2B5EF4-FFF2-40B4-BE49-F238E27FC236}">
                      <a16:creationId xmlns:a16="http://schemas.microsoft.com/office/drawing/2014/main" id="{0091C76F-DEF2-999D-BDBC-13DAA3FCC842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09" name="楕円 108">
                <a:extLst>
                  <a:ext uri="{FF2B5EF4-FFF2-40B4-BE49-F238E27FC236}">
                    <a16:creationId xmlns:a16="http://schemas.microsoft.com/office/drawing/2014/main" id="{DE6B6757-47C6-EE6A-4F77-F9CB6AEB61FA}"/>
                  </a:ext>
                </a:extLst>
              </p:cNvPr>
              <p:cNvSpPr/>
              <p:nvPr/>
            </p:nvSpPr>
            <p:spPr>
              <a:xfrm>
                <a:off x="2469205" y="6131409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10" name="楕円 109">
                <a:extLst>
                  <a:ext uri="{FF2B5EF4-FFF2-40B4-BE49-F238E27FC236}">
                    <a16:creationId xmlns:a16="http://schemas.microsoft.com/office/drawing/2014/main" id="{82A65642-0341-AC0C-204C-49E8E16AB93C}"/>
                  </a:ext>
                </a:extLst>
              </p:cNvPr>
              <p:cNvSpPr/>
              <p:nvPr/>
            </p:nvSpPr>
            <p:spPr>
              <a:xfrm>
                <a:off x="2430268" y="6177518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1" name="楕円 170">
                <a:extLst>
                  <a:ext uri="{FF2B5EF4-FFF2-40B4-BE49-F238E27FC236}">
                    <a16:creationId xmlns:a16="http://schemas.microsoft.com/office/drawing/2014/main" id="{5231D378-D583-F2EF-64B6-21F33B05B50C}"/>
                  </a:ext>
                </a:extLst>
              </p:cNvPr>
              <p:cNvSpPr/>
              <p:nvPr/>
            </p:nvSpPr>
            <p:spPr>
              <a:xfrm rot="20124738">
                <a:off x="2507728" y="6209914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72" name="グループ化 171">
                <a:extLst>
                  <a:ext uri="{FF2B5EF4-FFF2-40B4-BE49-F238E27FC236}">
                    <a16:creationId xmlns:a16="http://schemas.microsoft.com/office/drawing/2014/main" id="{F56DEC16-B1CF-5850-C602-59D4FA83EBFE}"/>
                  </a:ext>
                </a:extLst>
              </p:cNvPr>
              <p:cNvGrpSpPr/>
              <p:nvPr/>
            </p:nvGrpSpPr>
            <p:grpSpPr>
              <a:xfrm rot="20247768">
                <a:off x="2665949" y="6109440"/>
                <a:ext cx="139441" cy="134150"/>
                <a:chOff x="2946496" y="6134107"/>
                <a:chExt cx="184132" cy="164299"/>
              </a:xfrm>
            </p:grpSpPr>
            <p:sp>
              <p:nvSpPr>
                <p:cNvPr id="220" name="フリーフォーム: 図形 219">
                  <a:extLst>
                    <a:ext uri="{FF2B5EF4-FFF2-40B4-BE49-F238E27FC236}">
                      <a16:creationId xmlns:a16="http://schemas.microsoft.com/office/drawing/2014/main" id="{5ED02558-24B9-7084-C3BB-F73F0F5F430A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1" name="フリーフォーム: 図形 220">
                  <a:extLst>
                    <a:ext uri="{FF2B5EF4-FFF2-40B4-BE49-F238E27FC236}">
                      <a16:creationId xmlns:a16="http://schemas.microsoft.com/office/drawing/2014/main" id="{78B47639-1CA7-E427-24B2-B31E8E2E0EC0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73" name="フリーフォーム: 図形 172">
                <a:extLst>
                  <a:ext uri="{FF2B5EF4-FFF2-40B4-BE49-F238E27FC236}">
                    <a16:creationId xmlns:a16="http://schemas.microsoft.com/office/drawing/2014/main" id="{CFD0EEF1-2CF9-0CE2-DE5D-FCCE0EE16CF5}"/>
                  </a:ext>
                </a:extLst>
              </p:cNvPr>
              <p:cNvSpPr/>
              <p:nvPr/>
            </p:nvSpPr>
            <p:spPr>
              <a:xfrm>
                <a:off x="3552825" y="6201460"/>
                <a:ext cx="1012078" cy="65882"/>
              </a:xfrm>
              <a:custGeom>
                <a:avLst/>
                <a:gdLst>
                  <a:gd name="connsiteX0" fmla="*/ 32941 w 1012078"/>
                  <a:gd name="connsiteY0" fmla="*/ 0 h 65882"/>
                  <a:gd name="connsiteX1" fmla="*/ 56234 w 1012078"/>
                  <a:gd name="connsiteY1" fmla="*/ 9648 h 65882"/>
                  <a:gd name="connsiteX2" fmla="*/ 60688 w 1012078"/>
                  <a:gd name="connsiteY2" fmla="*/ 20401 h 65882"/>
                  <a:gd name="connsiteX3" fmla="*/ 87495 w 1012078"/>
                  <a:gd name="connsiteY3" fmla="*/ 14937 h 65882"/>
                  <a:gd name="connsiteX4" fmla="*/ 177329 w 1012078"/>
                  <a:gd name="connsiteY4" fmla="*/ 21040 h 65882"/>
                  <a:gd name="connsiteX5" fmla="*/ 199787 w 1012078"/>
                  <a:gd name="connsiteY5" fmla="*/ 14842 h 65882"/>
                  <a:gd name="connsiteX6" fmla="*/ 267162 w 1012078"/>
                  <a:gd name="connsiteY6" fmla="*/ 27143 h 65882"/>
                  <a:gd name="connsiteX7" fmla="*/ 296500 w 1012078"/>
                  <a:gd name="connsiteY7" fmla="*/ 21164 h 65882"/>
                  <a:gd name="connsiteX8" fmla="*/ 296500 w 1012078"/>
                  <a:gd name="connsiteY8" fmla="*/ 21040 h 65882"/>
                  <a:gd name="connsiteX9" fmla="*/ 416279 w 1012078"/>
                  <a:gd name="connsiteY9" fmla="*/ 21040 h 65882"/>
                  <a:gd name="connsiteX10" fmla="*/ 438737 w 1012078"/>
                  <a:gd name="connsiteY10" fmla="*/ 14842 h 65882"/>
                  <a:gd name="connsiteX11" fmla="*/ 506112 w 1012078"/>
                  <a:gd name="connsiteY11" fmla="*/ 27143 h 65882"/>
                  <a:gd name="connsiteX12" fmla="*/ 533572 w 1012078"/>
                  <a:gd name="connsiteY12" fmla="*/ 21547 h 65882"/>
                  <a:gd name="connsiteX13" fmla="*/ 533572 w 1012078"/>
                  <a:gd name="connsiteY13" fmla="*/ 21040 h 65882"/>
                  <a:gd name="connsiteX14" fmla="*/ 563516 w 1012078"/>
                  <a:gd name="connsiteY14" fmla="*/ 14937 h 65882"/>
                  <a:gd name="connsiteX15" fmla="*/ 653351 w 1012078"/>
                  <a:gd name="connsiteY15" fmla="*/ 21040 h 65882"/>
                  <a:gd name="connsiteX16" fmla="*/ 743183 w 1012078"/>
                  <a:gd name="connsiteY16" fmla="*/ 27143 h 65882"/>
                  <a:gd name="connsiteX17" fmla="*/ 772522 w 1012078"/>
                  <a:gd name="connsiteY17" fmla="*/ 21164 h 65882"/>
                  <a:gd name="connsiteX18" fmla="*/ 772522 w 1012078"/>
                  <a:gd name="connsiteY18" fmla="*/ 21040 h 65882"/>
                  <a:gd name="connsiteX19" fmla="*/ 892301 w 1012078"/>
                  <a:gd name="connsiteY19" fmla="*/ 21040 h 65882"/>
                  <a:gd name="connsiteX20" fmla="*/ 1012078 w 1012078"/>
                  <a:gd name="connsiteY20" fmla="*/ 21040 h 65882"/>
                  <a:gd name="connsiteX21" fmla="*/ 1012078 w 1012078"/>
                  <a:gd name="connsiteY21" fmla="*/ 59140 h 65882"/>
                  <a:gd name="connsiteX22" fmla="*/ 892301 w 1012078"/>
                  <a:gd name="connsiteY22" fmla="*/ 59140 h 65882"/>
                  <a:gd name="connsiteX23" fmla="*/ 772522 w 1012078"/>
                  <a:gd name="connsiteY23" fmla="*/ 59140 h 65882"/>
                  <a:gd name="connsiteX24" fmla="*/ 772522 w 1012078"/>
                  <a:gd name="connsiteY24" fmla="*/ 59264 h 65882"/>
                  <a:gd name="connsiteX25" fmla="*/ 743183 w 1012078"/>
                  <a:gd name="connsiteY25" fmla="*/ 65243 h 65882"/>
                  <a:gd name="connsiteX26" fmla="*/ 653351 w 1012078"/>
                  <a:gd name="connsiteY26" fmla="*/ 59140 h 65882"/>
                  <a:gd name="connsiteX27" fmla="*/ 563516 w 1012078"/>
                  <a:gd name="connsiteY27" fmla="*/ 53037 h 65882"/>
                  <a:gd name="connsiteX28" fmla="*/ 533572 w 1012078"/>
                  <a:gd name="connsiteY28" fmla="*/ 59140 h 65882"/>
                  <a:gd name="connsiteX29" fmla="*/ 533572 w 1012078"/>
                  <a:gd name="connsiteY29" fmla="*/ 59647 h 65882"/>
                  <a:gd name="connsiteX30" fmla="*/ 506112 w 1012078"/>
                  <a:gd name="connsiteY30" fmla="*/ 65243 h 65882"/>
                  <a:gd name="connsiteX31" fmla="*/ 416279 w 1012078"/>
                  <a:gd name="connsiteY31" fmla="*/ 59140 h 65882"/>
                  <a:gd name="connsiteX32" fmla="*/ 296500 w 1012078"/>
                  <a:gd name="connsiteY32" fmla="*/ 59140 h 65882"/>
                  <a:gd name="connsiteX33" fmla="*/ 296500 w 1012078"/>
                  <a:gd name="connsiteY33" fmla="*/ 59264 h 65882"/>
                  <a:gd name="connsiteX34" fmla="*/ 267162 w 1012078"/>
                  <a:gd name="connsiteY34" fmla="*/ 65243 h 65882"/>
                  <a:gd name="connsiteX35" fmla="*/ 199787 w 1012078"/>
                  <a:gd name="connsiteY35" fmla="*/ 52942 h 65882"/>
                  <a:gd name="connsiteX36" fmla="*/ 177329 w 1012078"/>
                  <a:gd name="connsiteY36" fmla="*/ 59140 h 65882"/>
                  <a:gd name="connsiteX37" fmla="*/ 87495 w 1012078"/>
                  <a:gd name="connsiteY37" fmla="*/ 53037 h 65882"/>
                  <a:gd name="connsiteX38" fmla="*/ 57550 w 1012078"/>
                  <a:gd name="connsiteY38" fmla="*/ 59140 h 65882"/>
                  <a:gd name="connsiteX39" fmla="*/ 57550 w 1012078"/>
                  <a:gd name="connsiteY39" fmla="*/ 53057 h 65882"/>
                  <a:gd name="connsiteX40" fmla="*/ 56234 w 1012078"/>
                  <a:gd name="connsiteY40" fmla="*/ 56234 h 65882"/>
                  <a:gd name="connsiteX41" fmla="*/ 32941 w 1012078"/>
                  <a:gd name="connsiteY41" fmla="*/ 65882 h 65882"/>
                  <a:gd name="connsiteX42" fmla="*/ 0 w 1012078"/>
                  <a:gd name="connsiteY42" fmla="*/ 32941 h 65882"/>
                  <a:gd name="connsiteX43" fmla="*/ 32941 w 1012078"/>
                  <a:gd name="connsiteY43" fmla="*/ 0 h 658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1012078" h="65882">
                    <a:moveTo>
                      <a:pt x="32941" y="0"/>
                    </a:moveTo>
                    <a:cubicBezTo>
                      <a:pt x="42037" y="0"/>
                      <a:pt x="50273" y="3687"/>
                      <a:pt x="56234" y="9648"/>
                    </a:cubicBezTo>
                    <a:lnTo>
                      <a:pt x="60688" y="20401"/>
                    </a:lnTo>
                    <a:lnTo>
                      <a:pt x="87495" y="14937"/>
                    </a:lnTo>
                    <a:cubicBezTo>
                      <a:pt x="117440" y="16971"/>
                      <a:pt x="147384" y="37314"/>
                      <a:pt x="177329" y="21040"/>
                    </a:cubicBezTo>
                    <a:cubicBezTo>
                      <a:pt x="184814" y="16972"/>
                      <a:pt x="192301" y="15192"/>
                      <a:pt x="199787" y="14842"/>
                    </a:cubicBezTo>
                    <a:cubicBezTo>
                      <a:pt x="222244" y="13793"/>
                      <a:pt x="244704" y="25617"/>
                      <a:pt x="267162" y="27143"/>
                    </a:cubicBezTo>
                    <a:lnTo>
                      <a:pt x="296500" y="21164"/>
                    </a:lnTo>
                    <a:lnTo>
                      <a:pt x="296500" y="21040"/>
                    </a:lnTo>
                    <a:cubicBezTo>
                      <a:pt x="336427" y="-659"/>
                      <a:pt x="376353" y="42738"/>
                      <a:pt x="416279" y="21040"/>
                    </a:cubicBezTo>
                    <a:cubicBezTo>
                      <a:pt x="423765" y="16972"/>
                      <a:pt x="431251" y="15192"/>
                      <a:pt x="438737" y="14842"/>
                    </a:cubicBezTo>
                    <a:cubicBezTo>
                      <a:pt x="461195" y="13793"/>
                      <a:pt x="483653" y="25617"/>
                      <a:pt x="506112" y="27143"/>
                    </a:cubicBezTo>
                    <a:lnTo>
                      <a:pt x="533572" y="21547"/>
                    </a:lnTo>
                    <a:lnTo>
                      <a:pt x="533572" y="21040"/>
                    </a:lnTo>
                    <a:cubicBezTo>
                      <a:pt x="543553" y="15616"/>
                      <a:pt x="553535" y="14259"/>
                      <a:pt x="563516" y="14937"/>
                    </a:cubicBezTo>
                    <a:cubicBezTo>
                      <a:pt x="593461" y="16971"/>
                      <a:pt x="623406" y="37314"/>
                      <a:pt x="653351" y="21040"/>
                    </a:cubicBezTo>
                    <a:cubicBezTo>
                      <a:pt x="683294" y="4766"/>
                      <a:pt x="713239" y="25108"/>
                      <a:pt x="743183" y="27143"/>
                    </a:cubicBezTo>
                    <a:lnTo>
                      <a:pt x="772522" y="21164"/>
                    </a:lnTo>
                    <a:lnTo>
                      <a:pt x="772522" y="21040"/>
                    </a:lnTo>
                    <a:cubicBezTo>
                      <a:pt x="812448" y="-659"/>
                      <a:pt x="852374" y="42738"/>
                      <a:pt x="892301" y="21040"/>
                    </a:cubicBezTo>
                    <a:cubicBezTo>
                      <a:pt x="932226" y="-659"/>
                      <a:pt x="972152" y="42738"/>
                      <a:pt x="1012078" y="21040"/>
                    </a:cubicBezTo>
                    <a:lnTo>
                      <a:pt x="1012078" y="59140"/>
                    </a:lnTo>
                    <a:cubicBezTo>
                      <a:pt x="972152" y="80838"/>
                      <a:pt x="932226" y="37441"/>
                      <a:pt x="892301" y="59140"/>
                    </a:cubicBezTo>
                    <a:cubicBezTo>
                      <a:pt x="852374" y="80838"/>
                      <a:pt x="812448" y="37441"/>
                      <a:pt x="772522" y="59140"/>
                    </a:cubicBezTo>
                    <a:lnTo>
                      <a:pt x="772522" y="59264"/>
                    </a:lnTo>
                    <a:lnTo>
                      <a:pt x="743183" y="65243"/>
                    </a:lnTo>
                    <a:cubicBezTo>
                      <a:pt x="713239" y="63208"/>
                      <a:pt x="683294" y="42866"/>
                      <a:pt x="653351" y="59140"/>
                    </a:cubicBezTo>
                    <a:cubicBezTo>
                      <a:pt x="623406" y="75414"/>
                      <a:pt x="593461" y="55071"/>
                      <a:pt x="563516" y="53037"/>
                    </a:cubicBezTo>
                    <a:cubicBezTo>
                      <a:pt x="553535" y="52359"/>
                      <a:pt x="543553" y="53716"/>
                      <a:pt x="533572" y="59140"/>
                    </a:cubicBezTo>
                    <a:lnTo>
                      <a:pt x="533572" y="59647"/>
                    </a:lnTo>
                    <a:lnTo>
                      <a:pt x="506112" y="65243"/>
                    </a:lnTo>
                    <a:cubicBezTo>
                      <a:pt x="476167" y="63208"/>
                      <a:pt x="446223" y="42866"/>
                      <a:pt x="416279" y="59140"/>
                    </a:cubicBezTo>
                    <a:cubicBezTo>
                      <a:pt x="376353" y="80838"/>
                      <a:pt x="336427" y="37441"/>
                      <a:pt x="296500" y="59140"/>
                    </a:cubicBezTo>
                    <a:lnTo>
                      <a:pt x="296500" y="59264"/>
                    </a:lnTo>
                    <a:lnTo>
                      <a:pt x="267162" y="65243"/>
                    </a:lnTo>
                    <a:cubicBezTo>
                      <a:pt x="244704" y="63717"/>
                      <a:pt x="222244" y="51893"/>
                      <a:pt x="199787" y="52942"/>
                    </a:cubicBezTo>
                    <a:cubicBezTo>
                      <a:pt x="192301" y="53292"/>
                      <a:pt x="184814" y="55072"/>
                      <a:pt x="177329" y="59140"/>
                    </a:cubicBezTo>
                    <a:cubicBezTo>
                      <a:pt x="147384" y="75414"/>
                      <a:pt x="117440" y="55071"/>
                      <a:pt x="87495" y="53037"/>
                    </a:cubicBezTo>
                    <a:cubicBezTo>
                      <a:pt x="77513" y="52359"/>
                      <a:pt x="67532" y="53716"/>
                      <a:pt x="57550" y="59140"/>
                    </a:cubicBezTo>
                    <a:lnTo>
                      <a:pt x="57550" y="53057"/>
                    </a:lnTo>
                    <a:lnTo>
                      <a:pt x="56234" y="56234"/>
                    </a:lnTo>
                    <a:cubicBezTo>
                      <a:pt x="50273" y="62195"/>
                      <a:pt x="42037" y="65882"/>
                      <a:pt x="32941" y="65882"/>
                    </a:cubicBezTo>
                    <a:cubicBezTo>
                      <a:pt x="14748" y="65882"/>
                      <a:pt x="0" y="51134"/>
                      <a:pt x="0" y="32941"/>
                    </a:cubicBezTo>
                    <a:cubicBezTo>
                      <a:pt x="0" y="14748"/>
                      <a:pt x="14748" y="0"/>
                      <a:pt x="32941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4" name="フリーフォーム: 図形 173">
                <a:extLst>
                  <a:ext uri="{FF2B5EF4-FFF2-40B4-BE49-F238E27FC236}">
                    <a16:creationId xmlns:a16="http://schemas.microsoft.com/office/drawing/2014/main" id="{5DDC52E6-8B74-14B1-8225-D5DA049D06A0}"/>
                  </a:ext>
                </a:extLst>
              </p:cNvPr>
              <p:cNvSpPr/>
              <p:nvPr/>
            </p:nvSpPr>
            <p:spPr>
              <a:xfrm>
                <a:off x="1674464" y="4453123"/>
                <a:ext cx="2097957" cy="226222"/>
              </a:xfrm>
              <a:custGeom>
                <a:avLst/>
                <a:gdLst>
                  <a:gd name="connsiteX0" fmla="*/ 440258 w 2097957"/>
                  <a:gd name="connsiteY0" fmla="*/ 0 h 226222"/>
                  <a:gd name="connsiteX1" fmla="*/ 540965 w 2097957"/>
                  <a:gd name="connsiteY1" fmla="*/ 33129 h 226222"/>
                  <a:gd name="connsiteX2" fmla="*/ 560257 w 2097957"/>
                  <a:gd name="connsiteY2" fmla="*/ 55853 h 226222"/>
                  <a:gd name="connsiteX3" fmla="*/ 625185 w 2097957"/>
                  <a:gd name="connsiteY3" fmla="*/ 42256 h 226222"/>
                  <a:gd name="connsiteX4" fmla="*/ 1108759 w 2097957"/>
                  <a:gd name="connsiteY4" fmla="*/ 13977 h 226222"/>
                  <a:gd name="connsiteX5" fmla="*/ 1592334 w 2097957"/>
                  <a:gd name="connsiteY5" fmla="*/ 42256 h 226222"/>
                  <a:gd name="connsiteX6" fmla="*/ 1651594 w 2097957"/>
                  <a:gd name="connsiteY6" fmla="*/ 54665 h 226222"/>
                  <a:gd name="connsiteX7" fmla="*/ 1669876 w 2097957"/>
                  <a:gd name="connsiteY7" fmla="*/ 33130 h 226222"/>
                  <a:gd name="connsiteX8" fmla="*/ 1770584 w 2097957"/>
                  <a:gd name="connsiteY8" fmla="*/ 0 h 226222"/>
                  <a:gd name="connsiteX9" fmla="*/ 1871291 w 2097957"/>
                  <a:gd name="connsiteY9" fmla="*/ 33130 h 226222"/>
                  <a:gd name="connsiteX10" fmla="*/ 1884183 w 2097957"/>
                  <a:gd name="connsiteY10" fmla="*/ 48317 h 226222"/>
                  <a:gd name="connsiteX11" fmla="*/ 1908127 w 2097957"/>
                  <a:gd name="connsiteY11" fmla="*/ 36211 h 226222"/>
                  <a:gd name="connsiteX12" fmla="*/ 1970436 w 2097957"/>
                  <a:gd name="connsiteY12" fmla="*/ 21328 h 226222"/>
                  <a:gd name="connsiteX13" fmla="*/ 1929756 w 2097957"/>
                  <a:gd name="connsiteY13" fmla="*/ 63993 h 226222"/>
                  <a:gd name="connsiteX14" fmla="*/ 1906095 w 2097957"/>
                  <a:gd name="connsiteY14" fmla="*/ 85925 h 226222"/>
                  <a:gd name="connsiteX15" fmla="*/ 1909327 w 2097957"/>
                  <a:gd name="connsiteY15" fmla="*/ 98640 h 226222"/>
                  <a:gd name="connsiteX16" fmla="*/ 1923679 w 2097957"/>
                  <a:gd name="connsiteY16" fmla="*/ 93658 h 226222"/>
                  <a:gd name="connsiteX17" fmla="*/ 2068861 w 2097957"/>
                  <a:gd name="connsiteY17" fmla="*/ 30853 h 226222"/>
                  <a:gd name="connsiteX18" fmla="*/ 2097436 w 2097957"/>
                  <a:gd name="connsiteY18" fmla="*/ 81653 h 226222"/>
                  <a:gd name="connsiteX19" fmla="*/ 2065686 w 2097957"/>
                  <a:gd name="connsiteY19" fmla="*/ 151503 h 226222"/>
                  <a:gd name="connsiteX20" fmla="*/ 1976786 w 2097957"/>
                  <a:gd name="connsiteY20" fmla="*/ 135628 h 226222"/>
                  <a:gd name="connsiteX21" fmla="*/ 1905547 w 2097957"/>
                  <a:gd name="connsiteY21" fmla="*/ 149717 h 226222"/>
                  <a:gd name="connsiteX22" fmla="*/ 1903594 w 2097957"/>
                  <a:gd name="connsiteY22" fmla="*/ 150136 h 226222"/>
                  <a:gd name="connsiteX23" fmla="*/ 1901813 w 2097957"/>
                  <a:gd name="connsiteY23" fmla="*/ 157139 h 226222"/>
                  <a:gd name="connsiteX24" fmla="*/ 1770583 w 2097957"/>
                  <a:gd name="connsiteY24" fmla="*/ 226222 h 226222"/>
                  <a:gd name="connsiteX25" fmla="*/ 1628161 w 2097957"/>
                  <a:gd name="connsiteY25" fmla="*/ 113111 h 226222"/>
                  <a:gd name="connsiteX26" fmla="*/ 1630969 w 2097957"/>
                  <a:gd name="connsiteY26" fmla="*/ 102069 h 226222"/>
                  <a:gd name="connsiteX27" fmla="*/ 1491121 w 2097957"/>
                  <a:gd name="connsiteY27" fmla="*/ 78092 h 226222"/>
                  <a:gd name="connsiteX28" fmla="*/ 1108759 w 2097957"/>
                  <a:gd name="connsiteY28" fmla="*/ 61602 h 226222"/>
                  <a:gd name="connsiteX29" fmla="*/ 726397 w 2097957"/>
                  <a:gd name="connsiteY29" fmla="*/ 78092 h 226222"/>
                  <a:gd name="connsiteX30" fmla="*/ 580152 w 2097957"/>
                  <a:gd name="connsiteY30" fmla="*/ 103165 h 226222"/>
                  <a:gd name="connsiteX31" fmla="*/ 582680 w 2097957"/>
                  <a:gd name="connsiteY31" fmla="*/ 113111 h 226222"/>
                  <a:gd name="connsiteX32" fmla="*/ 440259 w 2097957"/>
                  <a:gd name="connsiteY32" fmla="*/ 226222 h 226222"/>
                  <a:gd name="connsiteX33" fmla="*/ 309028 w 2097957"/>
                  <a:gd name="connsiteY33" fmla="*/ 157139 h 226222"/>
                  <a:gd name="connsiteX34" fmla="*/ 307570 w 2097957"/>
                  <a:gd name="connsiteY34" fmla="*/ 151400 h 226222"/>
                  <a:gd name="connsiteX35" fmla="*/ 257126 w 2097957"/>
                  <a:gd name="connsiteY35" fmla="*/ 136227 h 226222"/>
                  <a:gd name="connsiteX36" fmla="*/ 191951 w 2097957"/>
                  <a:gd name="connsiteY36" fmla="*/ 130604 h 226222"/>
                  <a:gd name="connsiteX37" fmla="*/ 148113 w 2097957"/>
                  <a:gd name="connsiteY37" fmla="*/ 134846 h 226222"/>
                  <a:gd name="connsiteX38" fmla="*/ 145480 w 2097957"/>
                  <a:gd name="connsiteY38" fmla="*/ 147939 h 226222"/>
                  <a:gd name="connsiteX39" fmla="*/ 75715 w 2097957"/>
                  <a:gd name="connsiteY39" fmla="*/ 194366 h 226222"/>
                  <a:gd name="connsiteX40" fmla="*/ 0 w 2097957"/>
                  <a:gd name="connsiteY40" fmla="*/ 118350 h 226222"/>
                  <a:gd name="connsiteX41" fmla="*/ 75715 w 2097957"/>
                  <a:gd name="connsiteY41" fmla="*/ 42334 h 226222"/>
                  <a:gd name="connsiteX42" fmla="*/ 105187 w 2097957"/>
                  <a:gd name="connsiteY42" fmla="*/ 48308 h 226222"/>
                  <a:gd name="connsiteX43" fmla="*/ 110865 w 2097957"/>
                  <a:gd name="connsiteY43" fmla="*/ 52152 h 226222"/>
                  <a:gd name="connsiteX44" fmla="*/ 123492 w 2097957"/>
                  <a:gd name="connsiteY44" fmla="*/ 50389 h 226222"/>
                  <a:gd name="connsiteX45" fmla="*/ 188361 w 2097957"/>
                  <a:gd name="connsiteY45" fmla="*/ 58728 h 226222"/>
                  <a:gd name="connsiteX46" fmla="*/ 276846 w 2097957"/>
                  <a:gd name="connsiteY46" fmla="*/ 91753 h 226222"/>
                  <a:gd name="connsiteX47" fmla="*/ 298421 w 2097957"/>
                  <a:gd name="connsiteY47" fmla="*/ 110810 h 226222"/>
                  <a:gd name="connsiteX48" fmla="*/ 309029 w 2097957"/>
                  <a:gd name="connsiteY48" fmla="*/ 69083 h 226222"/>
                  <a:gd name="connsiteX49" fmla="*/ 440258 w 2097957"/>
                  <a:gd name="connsiteY49" fmla="*/ 0 h 2262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2097957" h="226222">
                    <a:moveTo>
                      <a:pt x="440258" y="0"/>
                    </a:moveTo>
                    <a:cubicBezTo>
                      <a:pt x="479587" y="-1"/>
                      <a:pt x="515192" y="12660"/>
                      <a:pt x="540965" y="33129"/>
                    </a:cubicBezTo>
                    <a:lnTo>
                      <a:pt x="560257" y="55853"/>
                    </a:lnTo>
                    <a:lnTo>
                      <a:pt x="625185" y="42256"/>
                    </a:lnTo>
                    <a:cubicBezTo>
                      <a:pt x="748942" y="24784"/>
                      <a:pt x="919911" y="13976"/>
                      <a:pt x="1108759" y="13977"/>
                    </a:cubicBezTo>
                    <a:cubicBezTo>
                      <a:pt x="1297607" y="13977"/>
                      <a:pt x="1468576" y="24784"/>
                      <a:pt x="1592334" y="42256"/>
                    </a:cubicBezTo>
                    <a:lnTo>
                      <a:pt x="1651594" y="54665"/>
                    </a:lnTo>
                    <a:lnTo>
                      <a:pt x="1669876" y="33130"/>
                    </a:lnTo>
                    <a:cubicBezTo>
                      <a:pt x="1695649" y="12660"/>
                      <a:pt x="1731255" y="-1"/>
                      <a:pt x="1770584" y="0"/>
                    </a:cubicBezTo>
                    <a:cubicBezTo>
                      <a:pt x="1809912" y="-1"/>
                      <a:pt x="1845517" y="12661"/>
                      <a:pt x="1871291" y="33130"/>
                    </a:cubicBezTo>
                    <a:lnTo>
                      <a:pt x="1884183" y="48317"/>
                    </a:lnTo>
                    <a:lnTo>
                      <a:pt x="1908127" y="36211"/>
                    </a:lnTo>
                    <a:cubicBezTo>
                      <a:pt x="1937628" y="25694"/>
                      <a:pt x="1965674" y="18682"/>
                      <a:pt x="1970436" y="21328"/>
                    </a:cubicBezTo>
                    <a:cubicBezTo>
                      <a:pt x="1975199" y="23974"/>
                      <a:pt x="1952048" y="44215"/>
                      <a:pt x="1929756" y="63993"/>
                    </a:cubicBezTo>
                    <a:lnTo>
                      <a:pt x="1906095" y="85925"/>
                    </a:lnTo>
                    <a:lnTo>
                      <a:pt x="1909327" y="98640"/>
                    </a:lnTo>
                    <a:lnTo>
                      <a:pt x="1923679" y="93658"/>
                    </a:lnTo>
                    <a:cubicBezTo>
                      <a:pt x="1967162" y="74212"/>
                      <a:pt x="2043461" y="33631"/>
                      <a:pt x="2068861" y="30853"/>
                    </a:cubicBezTo>
                    <a:cubicBezTo>
                      <a:pt x="2102728" y="27149"/>
                      <a:pt x="2097965" y="61545"/>
                      <a:pt x="2097436" y="81653"/>
                    </a:cubicBezTo>
                    <a:cubicBezTo>
                      <a:pt x="2096907" y="101761"/>
                      <a:pt x="2085794" y="142507"/>
                      <a:pt x="2065686" y="151503"/>
                    </a:cubicBezTo>
                    <a:cubicBezTo>
                      <a:pt x="2045578" y="160499"/>
                      <a:pt x="2013828" y="134570"/>
                      <a:pt x="1976786" y="135628"/>
                    </a:cubicBezTo>
                    <a:cubicBezTo>
                      <a:pt x="1958265" y="136157"/>
                      <a:pt x="1931145" y="143433"/>
                      <a:pt x="1905547" y="149717"/>
                    </a:cubicBezTo>
                    <a:lnTo>
                      <a:pt x="1903594" y="150136"/>
                    </a:lnTo>
                    <a:lnTo>
                      <a:pt x="1901813" y="157139"/>
                    </a:lnTo>
                    <a:cubicBezTo>
                      <a:pt x="1880192" y="197736"/>
                      <a:pt x="1829576" y="226222"/>
                      <a:pt x="1770583" y="226222"/>
                    </a:cubicBezTo>
                    <a:cubicBezTo>
                      <a:pt x="1691926" y="226222"/>
                      <a:pt x="1628162" y="175580"/>
                      <a:pt x="1628161" y="113111"/>
                    </a:cubicBezTo>
                    <a:lnTo>
                      <a:pt x="1630969" y="102069"/>
                    </a:lnTo>
                    <a:lnTo>
                      <a:pt x="1491121" y="78092"/>
                    </a:lnTo>
                    <a:cubicBezTo>
                      <a:pt x="1381974" y="67681"/>
                      <a:pt x="1250394" y="61602"/>
                      <a:pt x="1108759" y="61602"/>
                    </a:cubicBezTo>
                    <a:cubicBezTo>
                      <a:pt x="967123" y="61602"/>
                      <a:pt x="835545" y="67681"/>
                      <a:pt x="726397" y="78092"/>
                    </a:cubicBezTo>
                    <a:lnTo>
                      <a:pt x="580152" y="103165"/>
                    </a:lnTo>
                    <a:lnTo>
                      <a:pt x="582680" y="113111"/>
                    </a:lnTo>
                    <a:cubicBezTo>
                      <a:pt x="582681" y="175580"/>
                      <a:pt x="518915" y="226222"/>
                      <a:pt x="440259" y="226222"/>
                    </a:cubicBezTo>
                    <a:cubicBezTo>
                      <a:pt x="381265" y="226222"/>
                      <a:pt x="330649" y="197736"/>
                      <a:pt x="309028" y="157139"/>
                    </a:cubicBezTo>
                    <a:lnTo>
                      <a:pt x="307570" y="151400"/>
                    </a:lnTo>
                    <a:lnTo>
                      <a:pt x="257126" y="136227"/>
                    </a:lnTo>
                    <a:cubicBezTo>
                      <a:pt x="237104" y="132491"/>
                      <a:pt x="215080" y="130483"/>
                      <a:pt x="191951" y="130604"/>
                    </a:cubicBezTo>
                    <a:lnTo>
                      <a:pt x="148113" y="134846"/>
                    </a:lnTo>
                    <a:lnTo>
                      <a:pt x="145480" y="147939"/>
                    </a:lnTo>
                    <a:cubicBezTo>
                      <a:pt x="133986" y="175222"/>
                      <a:pt x="107077" y="194366"/>
                      <a:pt x="75715" y="194366"/>
                    </a:cubicBezTo>
                    <a:cubicBezTo>
                      <a:pt x="33899" y="194366"/>
                      <a:pt x="0" y="160332"/>
                      <a:pt x="0" y="118350"/>
                    </a:cubicBezTo>
                    <a:cubicBezTo>
                      <a:pt x="0" y="76368"/>
                      <a:pt x="33899" y="42334"/>
                      <a:pt x="75715" y="42334"/>
                    </a:cubicBezTo>
                    <a:cubicBezTo>
                      <a:pt x="86169" y="42334"/>
                      <a:pt x="96128" y="44461"/>
                      <a:pt x="105187" y="48308"/>
                    </a:cubicBezTo>
                    <a:lnTo>
                      <a:pt x="110865" y="52152"/>
                    </a:lnTo>
                    <a:lnTo>
                      <a:pt x="123492" y="50389"/>
                    </a:lnTo>
                    <a:cubicBezTo>
                      <a:pt x="143868" y="50990"/>
                      <a:pt x="165812" y="53702"/>
                      <a:pt x="188361" y="58728"/>
                    </a:cubicBezTo>
                    <a:cubicBezTo>
                      <a:pt x="222184" y="66268"/>
                      <a:pt x="252564" y="77943"/>
                      <a:pt x="276846" y="91753"/>
                    </a:cubicBezTo>
                    <a:lnTo>
                      <a:pt x="298421" y="110810"/>
                    </a:lnTo>
                    <a:lnTo>
                      <a:pt x="309029" y="69083"/>
                    </a:lnTo>
                    <a:cubicBezTo>
                      <a:pt x="330650" y="28485"/>
                      <a:pt x="381266" y="0"/>
                      <a:pt x="440258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75" name="グループ化 174">
                <a:extLst>
                  <a:ext uri="{FF2B5EF4-FFF2-40B4-BE49-F238E27FC236}">
                    <a16:creationId xmlns:a16="http://schemas.microsoft.com/office/drawing/2014/main" id="{6F285115-BF17-B45C-3A05-72DBB4FD007A}"/>
                  </a:ext>
                </a:extLst>
              </p:cNvPr>
              <p:cNvGrpSpPr/>
              <p:nvPr/>
            </p:nvGrpSpPr>
            <p:grpSpPr>
              <a:xfrm>
                <a:off x="1116689" y="4678473"/>
                <a:ext cx="163722" cy="152679"/>
                <a:chOff x="506692" y="4935341"/>
                <a:chExt cx="184132" cy="182549"/>
              </a:xfrm>
            </p:grpSpPr>
            <p:sp>
              <p:nvSpPr>
                <p:cNvPr id="218" name="フリーフォーム: 図形 217">
                  <a:extLst>
                    <a:ext uri="{FF2B5EF4-FFF2-40B4-BE49-F238E27FC236}">
                      <a16:creationId xmlns:a16="http://schemas.microsoft.com/office/drawing/2014/main" id="{5F7293F1-7E41-6DF8-92B9-B013B2D16551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19" name="フリーフォーム: 図形 218">
                  <a:extLst>
                    <a:ext uri="{FF2B5EF4-FFF2-40B4-BE49-F238E27FC236}">
                      <a16:creationId xmlns:a16="http://schemas.microsoft.com/office/drawing/2014/main" id="{925EDDB9-297C-4F4F-F8CB-419CF310078D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76" name="グループ化 175">
                <a:extLst>
                  <a:ext uri="{FF2B5EF4-FFF2-40B4-BE49-F238E27FC236}">
                    <a16:creationId xmlns:a16="http://schemas.microsoft.com/office/drawing/2014/main" id="{D4755416-C971-C08D-50C3-6377DE4D7868}"/>
                  </a:ext>
                </a:extLst>
              </p:cNvPr>
              <p:cNvGrpSpPr/>
              <p:nvPr/>
            </p:nvGrpSpPr>
            <p:grpSpPr>
              <a:xfrm rot="20856630">
                <a:off x="1010913" y="4675083"/>
                <a:ext cx="163722" cy="152679"/>
                <a:chOff x="506692" y="4935341"/>
                <a:chExt cx="184132" cy="182549"/>
              </a:xfrm>
            </p:grpSpPr>
            <p:sp>
              <p:nvSpPr>
                <p:cNvPr id="216" name="フリーフォーム: 図形 215">
                  <a:extLst>
                    <a:ext uri="{FF2B5EF4-FFF2-40B4-BE49-F238E27FC236}">
                      <a16:creationId xmlns:a16="http://schemas.microsoft.com/office/drawing/2014/main" id="{7F0A614C-FEBB-C96F-F737-E43E29852A4B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17" name="フリーフォーム: 図形 216">
                  <a:extLst>
                    <a:ext uri="{FF2B5EF4-FFF2-40B4-BE49-F238E27FC236}">
                      <a16:creationId xmlns:a16="http://schemas.microsoft.com/office/drawing/2014/main" id="{4B7F1554-AC74-ABE4-7C12-7129C09D02CD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77" name="グループ化 176">
                <a:extLst>
                  <a:ext uri="{FF2B5EF4-FFF2-40B4-BE49-F238E27FC236}">
                    <a16:creationId xmlns:a16="http://schemas.microsoft.com/office/drawing/2014/main" id="{90163881-A970-30A0-C8E1-7D9350869FDD}"/>
                  </a:ext>
                </a:extLst>
              </p:cNvPr>
              <p:cNvGrpSpPr/>
              <p:nvPr/>
            </p:nvGrpSpPr>
            <p:grpSpPr>
              <a:xfrm rot="20856630">
                <a:off x="989482" y="4772714"/>
                <a:ext cx="163722" cy="152679"/>
                <a:chOff x="506692" y="4935341"/>
                <a:chExt cx="184132" cy="182549"/>
              </a:xfrm>
            </p:grpSpPr>
            <p:sp>
              <p:nvSpPr>
                <p:cNvPr id="214" name="フリーフォーム: 図形 213">
                  <a:extLst>
                    <a:ext uri="{FF2B5EF4-FFF2-40B4-BE49-F238E27FC236}">
                      <a16:creationId xmlns:a16="http://schemas.microsoft.com/office/drawing/2014/main" id="{08218B85-2752-FEC2-DCB9-82BEF1095951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15" name="フリーフォーム: 図形 214">
                  <a:extLst>
                    <a:ext uri="{FF2B5EF4-FFF2-40B4-BE49-F238E27FC236}">
                      <a16:creationId xmlns:a16="http://schemas.microsoft.com/office/drawing/2014/main" id="{5F1CCBB2-8978-7485-A212-134B720CE8AC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78" name="楕円 177">
                <a:extLst>
                  <a:ext uri="{FF2B5EF4-FFF2-40B4-BE49-F238E27FC236}">
                    <a16:creationId xmlns:a16="http://schemas.microsoft.com/office/drawing/2014/main" id="{44725678-4826-2B72-135A-EA411C10BF11}"/>
                  </a:ext>
                </a:extLst>
              </p:cNvPr>
              <p:cNvSpPr/>
              <p:nvPr/>
            </p:nvSpPr>
            <p:spPr>
              <a:xfrm>
                <a:off x="1905096" y="6082238"/>
                <a:ext cx="147112" cy="147112"/>
              </a:xfrm>
              <a:prstGeom prst="ellipse">
                <a:avLst/>
              </a:pr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9" name="楕円 178">
                <a:extLst>
                  <a:ext uri="{FF2B5EF4-FFF2-40B4-BE49-F238E27FC236}">
                    <a16:creationId xmlns:a16="http://schemas.microsoft.com/office/drawing/2014/main" id="{13C9A32A-7BDB-A445-CBB5-3385F92F5A07}"/>
                  </a:ext>
                </a:extLst>
              </p:cNvPr>
              <p:cNvSpPr/>
              <p:nvPr/>
            </p:nvSpPr>
            <p:spPr>
              <a:xfrm>
                <a:off x="2051743" y="6137423"/>
                <a:ext cx="113538" cy="113538"/>
              </a:xfrm>
              <a:prstGeom prst="ellipse">
                <a:avLst/>
              </a:pr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0" name="フリーフォーム: 図形 179">
                <a:extLst>
                  <a:ext uri="{FF2B5EF4-FFF2-40B4-BE49-F238E27FC236}">
                    <a16:creationId xmlns:a16="http://schemas.microsoft.com/office/drawing/2014/main" id="{B52BD1BC-FC0C-C875-F55F-844C91903D07}"/>
                  </a:ext>
                </a:extLst>
              </p:cNvPr>
              <p:cNvSpPr/>
              <p:nvPr/>
            </p:nvSpPr>
            <p:spPr>
              <a:xfrm>
                <a:off x="2118792" y="4721485"/>
                <a:ext cx="253028" cy="357803"/>
              </a:xfrm>
              <a:custGeom>
                <a:avLst/>
                <a:gdLst>
                  <a:gd name="connsiteX0" fmla="*/ 151914 w 253028"/>
                  <a:gd name="connsiteY0" fmla="*/ 282575 h 357803"/>
                  <a:gd name="connsiteX1" fmla="*/ 189528 w 253028"/>
                  <a:gd name="connsiteY1" fmla="*/ 320189 h 357803"/>
                  <a:gd name="connsiteX2" fmla="*/ 151914 w 253028"/>
                  <a:gd name="connsiteY2" fmla="*/ 357803 h 357803"/>
                  <a:gd name="connsiteX3" fmla="*/ 114300 w 253028"/>
                  <a:gd name="connsiteY3" fmla="*/ 320189 h 357803"/>
                  <a:gd name="connsiteX4" fmla="*/ 151914 w 253028"/>
                  <a:gd name="connsiteY4" fmla="*/ 282575 h 357803"/>
                  <a:gd name="connsiteX5" fmla="*/ 104289 w 253028"/>
                  <a:gd name="connsiteY5" fmla="*/ 225425 h 357803"/>
                  <a:gd name="connsiteX6" fmla="*/ 141903 w 253028"/>
                  <a:gd name="connsiteY6" fmla="*/ 263039 h 357803"/>
                  <a:gd name="connsiteX7" fmla="*/ 104289 w 253028"/>
                  <a:gd name="connsiteY7" fmla="*/ 300653 h 357803"/>
                  <a:gd name="connsiteX8" fmla="*/ 100213 w 253028"/>
                  <a:gd name="connsiteY8" fmla="*/ 298965 h 357803"/>
                  <a:gd name="connsiteX9" fmla="*/ 89611 w 253028"/>
                  <a:gd name="connsiteY9" fmla="*/ 324561 h 357803"/>
                  <a:gd name="connsiteX10" fmla="*/ 63014 w 253028"/>
                  <a:gd name="connsiteY10" fmla="*/ 335578 h 357803"/>
                  <a:gd name="connsiteX11" fmla="*/ 25400 w 253028"/>
                  <a:gd name="connsiteY11" fmla="*/ 297964 h 357803"/>
                  <a:gd name="connsiteX12" fmla="*/ 63014 w 253028"/>
                  <a:gd name="connsiteY12" fmla="*/ 260350 h 357803"/>
                  <a:gd name="connsiteX13" fmla="*/ 67089 w 253028"/>
                  <a:gd name="connsiteY13" fmla="*/ 262038 h 357803"/>
                  <a:gd name="connsiteX14" fmla="*/ 77692 w 253028"/>
                  <a:gd name="connsiteY14" fmla="*/ 236442 h 357803"/>
                  <a:gd name="connsiteX15" fmla="*/ 104289 w 253028"/>
                  <a:gd name="connsiteY15" fmla="*/ 225425 h 357803"/>
                  <a:gd name="connsiteX16" fmla="*/ 215414 w 253028"/>
                  <a:gd name="connsiteY16" fmla="*/ 193675 h 357803"/>
                  <a:gd name="connsiteX17" fmla="*/ 253028 w 253028"/>
                  <a:gd name="connsiteY17" fmla="*/ 231289 h 357803"/>
                  <a:gd name="connsiteX18" fmla="*/ 215414 w 253028"/>
                  <a:gd name="connsiteY18" fmla="*/ 268903 h 357803"/>
                  <a:gd name="connsiteX19" fmla="*/ 177800 w 253028"/>
                  <a:gd name="connsiteY19" fmla="*/ 231289 h 357803"/>
                  <a:gd name="connsiteX20" fmla="*/ 215414 w 253028"/>
                  <a:gd name="connsiteY20" fmla="*/ 193675 h 357803"/>
                  <a:gd name="connsiteX21" fmla="*/ 37614 w 253028"/>
                  <a:gd name="connsiteY21" fmla="*/ 174625 h 357803"/>
                  <a:gd name="connsiteX22" fmla="*/ 75228 w 253028"/>
                  <a:gd name="connsiteY22" fmla="*/ 212239 h 357803"/>
                  <a:gd name="connsiteX23" fmla="*/ 37614 w 253028"/>
                  <a:gd name="connsiteY23" fmla="*/ 249853 h 357803"/>
                  <a:gd name="connsiteX24" fmla="*/ 0 w 253028"/>
                  <a:gd name="connsiteY24" fmla="*/ 212239 h 357803"/>
                  <a:gd name="connsiteX25" fmla="*/ 37614 w 253028"/>
                  <a:gd name="connsiteY25" fmla="*/ 174625 h 357803"/>
                  <a:gd name="connsiteX26" fmla="*/ 151914 w 253028"/>
                  <a:gd name="connsiteY26" fmla="*/ 149225 h 357803"/>
                  <a:gd name="connsiteX27" fmla="*/ 189528 w 253028"/>
                  <a:gd name="connsiteY27" fmla="*/ 186839 h 357803"/>
                  <a:gd name="connsiteX28" fmla="*/ 151914 w 253028"/>
                  <a:gd name="connsiteY28" fmla="*/ 224453 h 357803"/>
                  <a:gd name="connsiteX29" fmla="*/ 114300 w 253028"/>
                  <a:gd name="connsiteY29" fmla="*/ 186839 h 357803"/>
                  <a:gd name="connsiteX30" fmla="*/ 151914 w 253028"/>
                  <a:gd name="connsiteY30" fmla="*/ 149225 h 357803"/>
                  <a:gd name="connsiteX31" fmla="*/ 136039 w 253028"/>
                  <a:gd name="connsiteY31" fmla="*/ 0 h 357803"/>
                  <a:gd name="connsiteX32" fmla="*/ 173653 w 253028"/>
                  <a:gd name="connsiteY32" fmla="*/ 37614 h 357803"/>
                  <a:gd name="connsiteX33" fmla="*/ 136039 w 253028"/>
                  <a:gd name="connsiteY33" fmla="*/ 75228 h 357803"/>
                  <a:gd name="connsiteX34" fmla="*/ 98425 w 253028"/>
                  <a:gd name="connsiteY34" fmla="*/ 37614 h 357803"/>
                  <a:gd name="connsiteX35" fmla="*/ 136039 w 253028"/>
                  <a:gd name="connsiteY35" fmla="*/ 0 h 3578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253028" h="357803">
                    <a:moveTo>
                      <a:pt x="151914" y="282575"/>
                    </a:moveTo>
                    <a:cubicBezTo>
                      <a:pt x="172688" y="282575"/>
                      <a:pt x="189528" y="299415"/>
                      <a:pt x="189528" y="320189"/>
                    </a:cubicBezTo>
                    <a:cubicBezTo>
                      <a:pt x="189528" y="340963"/>
                      <a:pt x="172688" y="357803"/>
                      <a:pt x="151914" y="357803"/>
                    </a:cubicBezTo>
                    <a:cubicBezTo>
                      <a:pt x="131140" y="357803"/>
                      <a:pt x="114300" y="340963"/>
                      <a:pt x="114300" y="320189"/>
                    </a:cubicBezTo>
                    <a:cubicBezTo>
                      <a:pt x="114300" y="299415"/>
                      <a:pt x="131140" y="282575"/>
                      <a:pt x="151914" y="282575"/>
                    </a:cubicBezTo>
                    <a:close/>
                    <a:moveTo>
                      <a:pt x="104289" y="225425"/>
                    </a:moveTo>
                    <a:cubicBezTo>
                      <a:pt x="125063" y="225425"/>
                      <a:pt x="141903" y="242265"/>
                      <a:pt x="141903" y="263039"/>
                    </a:cubicBezTo>
                    <a:cubicBezTo>
                      <a:pt x="141903" y="283813"/>
                      <a:pt x="125063" y="300653"/>
                      <a:pt x="104289" y="300653"/>
                    </a:cubicBezTo>
                    <a:lnTo>
                      <a:pt x="100213" y="298965"/>
                    </a:lnTo>
                    <a:lnTo>
                      <a:pt x="89611" y="324561"/>
                    </a:lnTo>
                    <a:cubicBezTo>
                      <a:pt x="82804" y="331368"/>
                      <a:pt x="73401" y="335578"/>
                      <a:pt x="63014" y="335578"/>
                    </a:cubicBezTo>
                    <a:cubicBezTo>
                      <a:pt x="42240" y="335578"/>
                      <a:pt x="25400" y="318738"/>
                      <a:pt x="25400" y="297964"/>
                    </a:cubicBezTo>
                    <a:cubicBezTo>
                      <a:pt x="25400" y="277190"/>
                      <a:pt x="42240" y="260350"/>
                      <a:pt x="63014" y="260350"/>
                    </a:cubicBezTo>
                    <a:lnTo>
                      <a:pt x="67089" y="262038"/>
                    </a:lnTo>
                    <a:lnTo>
                      <a:pt x="77692" y="236442"/>
                    </a:lnTo>
                    <a:cubicBezTo>
                      <a:pt x="84498" y="229635"/>
                      <a:pt x="93902" y="225425"/>
                      <a:pt x="104289" y="225425"/>
                    </a:cubicBezTo>
                    <a:close/>
                    <a:moveTo>
                      <a:pt x="215414" y="193675"/>
                    </a:moveTo>
                    <a:cubicBezTo>
                      <a:pt x="236188" y="193675"/>
                      <a:pt x="253028" y="210515"/>
                      <a:pt x="253028" y="231289"/>
                    </a:cubicBezTo>
                    <a:cubicBezTo>
                      <a:pt x="253028" y="252063"/>
                      <a:pt x="236188" y="268903"/>
                      <a:pt x="215414" y="268903"/>
                    </a:cubicBezTo>
                    <a:cubicBezTo>
                      <a:pt x="194640" y="268903"/>
                      <a:pt x="177800" y="252063"/>
                      <a:pt x="177800" y="231289"/>
                    </a:cubicBezTo>
                    <a:cubicBezTo>
                      <a:pt x="177800" y="210515"/>
                      <a:pt x="194640" y="193675"/>
                      <a:pt x="215414" y="193675"/>
                    </a:cubicBezTo>
                    <a:close/>
                    <a:moveTo>
                      <a:pt x="37614" y="174625"/>
                    </a:moveTo>
                    <a:cubicBezTo>
                      <a:pt x="58388" y="174625"/>
                      <a:pt x="75228" y="191465"/>
                      <a:pt x="75228" y="212239"/>
                    </a:cubicBezTo>
                    <a:cubicBezTo>
                      <a:pt x="75228" y="233013"/>
                      <a:pt x="58388" y="249853"/>
                      <a:pt x="37614" y="249853"/>
                    </a:cubicBezTo>
                    <a:cubicBezTo>
                      <a:pt x="16840" y="249853"/>
                      <a:pt x="0" y="233013"/>
                      <a:pt x="0" y="212239"/>
                    </a:cubicBezTo>
                    <a:cubicBezTo>
                      <a:pt x="0" y="191465"/>
                      <a:pt x="16840" y="174625"/>
                      <a:pt x="37614" y="174625"/>
                    </a:cubicBezTo>
                    <a:close/>
                    <a:moveTo>
                      <a:pt x="151914" y="149225"/>
                    </a:moveTo>
                    <a:cubicBezTo>
                      <a:pt x="172688" y="149225"/>
                      <a:pt x="189528" y="166065"/>
                      <a:pt x="189528" y="186839"/>
                    </a:cubicBezTo>
                    <a:cubicBezTo>
                      <a:pt x="189528" y="207613"/>
                      <a:pt x="172688" y="224453"/>
                      <a:pt x="151914" y="224453"/>
                    </a:cubicBezTo>
                    <a:cubicBezTo>
                      <a:pt x="131140" y="224453"/>
                      <a:pt x="114300" y="207613"/>
                      <a:pt x="114300" y="186839"/>
                    </a:cubicBezTo>
                    <a:cubicBezTo>
                      <a:pt x="114300" y="166065"/>
                      <a:pt x="131140" y="149225"/>
                      <a:pt x="151914" y="149225"/>
                    </a:cubicBezTo>
                    <a:close/>
                    <a:moveTo>
                      <a:pt x="136039" y="0"/>
                    </a:moveTo>
                    <a:cubicBezTo>
                      <a:pt x="156813" y="0"/>
                      <a:pt x="173653" y="16840"/>
                      <a:pt x="173653" y="37614"/>
                    </a:cubicBezTo>
                    <a:cubicBezTo>
                      <a:pt x="173653" y="58388"/>
                      <a:pt x="156813" y="75228"/>
                      <a:pt x="136039" y="75228"/>
                    </a:cubicBezTo>
                    <a:cubicBezTo>
                      <a:pt x="115265" y="75228"/>
                      <a:pt x="98425" y="58388"/>
                      <a:pt x="98425" y="37614"/>
                    </a:cubicBezTo>
                    <a:cubicBezTo>
                      <a:pt x="98425" y="16840"/>
                      <a:pt x="115265" y="0"/>
                      <a:pt x="136039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81" name="グループ化 180">
                <a:extLst>
                  <a:ext uri="{FF2B5EF4-FFF2-40B4-BE49-F238E27FC236}">
                    <a16:creationId xmlns:a16="http://schemas.microsoft.com/office/drawing/2014/main" id="{EF508A8E-CD49-B7E6-DFF6-ACACA0102C5B}"/>
                  </a:ext>
                </a:extLst>
              </p:cNvPr>
              <p:cNvGrpSpPr/>
              <p:nvPr/>
            </p:nvGrpSpPr>
            <p:grpSpPr>
              <a:xfrm>
                <a:off x="3212304" y="4616941"/>
                <a:ext cx="1376365" cy="1369523"/>
                <a:chOff x="3212304" y="4616941"/>
                <a:chExt cx="1376365" cy="1369523"/>
              </a:xfrm>
            </p:grpSpPr>
            <p:sp>
              <p:nvSpPr>
                <p:cNvPr id="186" name="フリーフォーム: 図形 185">
                  <a:extLst>
                    <a:ext uri="{FF2B5EF4-FFF2-40B4-BE49-F238E27FC236}">
                      <a16:creationId xmlns:a16="http://schemas.microsoft.com/office/drawing/2014/main" id="{B1F27547-A752-47E5-2756-31CC2E86CF1F}"/>
                    </a:ext>
                  </a:extLst>
                </p:cNvPr>
                <p:cNvSpPr/>
                <p:nvPr/>
              </p:nvSpPr>
              <p:spPr>
                <a:xfrm>
                  <a:off x="3538538" y="4616941"/>
                  <a:ext cx="719137" cy="690705"/>
                </a:xfrm>
                <a:custGeom>
                  <a:avLst/>
                  <a:gdLst>
                    <a:gd name="connsiteX0" fmla="*/ 282212 w 719137"/>
                    <a:gd name="connsiteY0" fmla="*/ 0 h 690705"/>
                    <a:gd name="connsiteX1" fmla="*/ 308880 w 719137"/>
                    <a:gd name="connsiteY1" fmla="*/ 0 h 690705"/>
                    <a:gd name="connsiteX2" fmla="*/ 349116 w 719137"/>
                    <a:gd name="connsiteY2" fmla="*/ 8124 h 690705"/>
                    <a:gd name="connsiteX3" fmla="*/ 361031 w 719137"/>
                    <a:gd name="connsiteY3" fmla="*/ 16157 h 690705"/>
                    <a:gd name="connsiteX4" fmla="*/ 372945 w 719137"/>
                    <a:gd name="connsiteY4" fmla="*/ 8124 h 690705"/>
                    <a:gd name="connsiteX5" fmla="*/ 413181 w 719137"/>
                    <a:gd name="connsiteY5" fmla="*/ 0 h 690705"/>
                    <a:gd name="connsiteX6" fmla="*/ 439849 w 719137"/>
                    <a:gd name="connsiteY6" fmla="*/ 0 h 690705"/>
                    <a:gd name="connsiteX7" fmla="*/ 480085 w 719137"/>
                    <a:gd name="connsiteY7" fmla="*/ 8124 h 690705"/>
                    <a:gd name="connsiteX8" fmla="*/ 509684 w 719137"/>
                    <a:gd name="connsiteY8" fmla="*/ 28080 h 690705"/>
                    <a:gd name="connsiteX9" fmla="*/ 534713 w 719137"/>
                    <a:gd name="connsiteY9" fmla="*/ 30603 h 690705"/>
                    <a:gd name="connsiteX10" fmla="*/ 719137 w 719137"/>
                    <a:gd name="connsiteY10" fmla="*/ 256883 h 690705"/>
                    <a:gd name="connsiteX11" fmla="*/ 719137 w 719137"/>
                    <a:gd name="connsiteY11" fmla="*/ 322423 h 690705"/>
                    <a:gd name="connsiteX12" fmla="*/ 719137 w 719137"/>
                    <a:gd name="connsiteY12" fmla="*/ 397953 h 690705"/>
                    <a:gd name="connsiteX13" fmla="*/ 719137 w 719137"/>
                    <a:gd name="connsiteY13" fmla="*/ 438300 h 690705"/>
                    <a:gd name="connsiteX14" fmla="*/ 578069 w 719137"/>
                    <a:gd name="connsiteY14" fmla="*/ 651122 h 690705"/>
                    <a:gd name="connsiteX15" fmla="*/ 561271 w 719137"/>
                    <a:gd name="connsiteY15" fmla="*/ 656337 h 690705"/>
                    <a:gd name="connsiteX16" fmla="*/ 540337 w 719137"/>
                    <a:gd name="connsiteY16" fmla="*/ 667699 h 690705"/>
                    <a:gd name="connsiteX17" fmla="*/ 426385 w 719137"/>
                    <a:gd name="connsiteY17" fmla="*/ 690705 h 690705"/>
                    <a:gd name="connsiteX18" fmla="*/ 292752 w 719137"/>
                    <a:gd name="connsiteY18" fmla="*/ 690705 h 690705"/>
                    <a:gd name="connsiteX19" fmla="*/ 0 w 719137"/>
                    <a:gd name="connsiteY19" fmla="*/ 397953 h 690705"/>
                    <a:gd name="connsiteX20" fmla="*/ 0 w 719137"/>
                    <a:gd name="connsiteY20" fmla="*/ 322423 h 690705"/>
                    <a:gd name="connsiteX21" fmla="*/ 178800 w 719137"/>
                    <a:gd name="connsiteY21" fmla="*/ 52677 h 690705"/>
                    <a:gd name="connsiteX22" fmla="*/ 198043 w 719137"/>
                    <a:gd name="connsiteY22" fmla="*/ 46704 h 690705"/>
                    <a:gd name="connsiteX23" fmla="*/ 209119 w 719137"/>
                    <a:gd name="connsiteY23" fmla="*/ 30276 h 690705"/>
                    <a:gd name="connsiteX24" fmla="*/ 282212 w 719137"/>
                    <a:gd name="connsiteY24" fmla="*/ 0 h 6907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719137" h="690705">
                      <a:moveTo>
                        <a:pt x="282212" y="0"/>
                      </a:moveTo>
                      <a:lnTo>
                        <a:pt x="308880" y="0"/>
                      </a:lnTo>
                      <a:cubicBezTo>
                        <a:pt x="323152" y="0"/>
                        <a:pt x="336749" y="2893"/>
                        <a:pt x="349116" y="8124"/>
                      </a:cubicBezTo>
                      <a:lnTo>
                        <a:pt x="361031" y="16157"/>
                      </a:lnTo>
                      <a:lnTo>
                        <a:pt x="372945" y="8124"/>
                      </a:lnTo>
                      <a:cubicBezTo>
                        <a:pt x="385312" y="2893"/>
                        <a:pt x="398909" y="0"/>
                        <a:pt x="413181" y="0"/>
                      </a:cubicBezTo>
                      <a:lnTo>
                        <a:pt x="439849" y="0"/>
                      </a:lnTo>
                      <a:cubicBezTo>
                        <a:pt x="454121" y="0"/>
                        <a:pt x="467718" y="2893"/>
                        <a:pt x="480085" y="8124"/>
                      </a:cubicBezTo>
                      <a:lnTo>
                        <a:pt x="509684" y="28080"/>
                      </a:lnTo>
                      <a:lnTo>
                        <a:pt x="534713" y="30603"/>
                      </a:lnTo>
                      <a:cubicBezTo>
                        <a:pt x="639964" y="52140"/>
                        <a:pt x="719137" y="145266"/>
                        <a:pt x="719137" y="256883"/>
                      </a:cubicBezTo>
                      <a:lnTo>
                        <a:pt x="719137" y="322423"/>
                      </a:lnTo>
                      <a:lnTo>
                        <a:pt x="719137" y="397953"/>
                      </a:lnTo>
                      <a:lnTo>
                        <a:pt x="719137" y="438300"/>
                      </a:lnTo>
                      <a:cubicBezTo>
                        <a:pt x="719137" y="533972"/>
                        <a:pt x="660969" y="616059"/>
                        <a:pt x="578069" y="651122"/>
                      </a:cubicBezTo>
                      <a:lnTo>
                        <a:pt x="561271" y="656337"/>
                      </a:lnTo>
                      <a:lnTo>
                        <a:pt x="540337" y="667699"/>
                      </a:lnTo>
                      <a:cubicBezTo>
                        <a:pt x="505313" y="682513"/>
                        <a:pt x="466806" y="690705"/>
                        <a:pt x="426385" y="690705"/>
                      </a:cubicBezTo>
                      <a:lnTo>
                        <a:pt x="292752" y="690705"/>
                      </a:lnTo>
                      <a:cubicBezTo>
                        <a:pt x="131070" y="690705"/>
                        <a:pt x="0" y="559635"/>
                        <a:pt x="0" y="397953"/>
                      </a:cubicBezTo>
                      <a:lnTo>
                        <a:pt x="0" y="322423"/>
                      </a:lnTo>
                      <a:cubicBezTo>
                        <a:pt x="0" y="201162"/>
                        <a:pt x="73727" y="97120"/>
                        <a:pt x="178800" y="52677"/>
                      </a:cubicBezTo>
                      <a:lnTo>
                        <a:pt x="198043" y="46704"/>
                      </a:lnTo>
                      <a:lnTo>
                        <a:pt x="209119" y="30276"/>
                      </a:lnTo>
                      <a:cubicBezTo>
                        <a:pt x="227825" y="11570"/>
                        <a:pt x="253667" y="0"/>
                        <a:pt x="282212" y="0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7" name="台形 186">
                  <a:extLst>
                    <a:ext uri="{FF2B5EF4-FFF2-40B4-BE49-F238E27FC236}">
                      <a16:creationId xmlns:a16="http://schemas.microsoft.com/office/drawing/2014/main" id="{D17BC01A-BDF1-35F8-DAD0-AB1C3F22572F}"/>
                    </a:ext>
                  </a:extLst>
                </p:cNvPr>
                <p:cNvSpPr/>
                <p:nvPr/>
              </p:nvSpPr>
              <p:spPr>
                <a:xfrm>
                  <a:off x="3590634" y="5284741"/>
                  <a:ext cx="575114" cy="484807"/>
                </a:xfrm>
                <a:prstGeom prst="trapezoid">
                  <a:avLst>
                    <a:gd name="adj" fmla="val 12583"/>
                  </a:avLst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8" name="フリーフォーム: 図形 187">
                  <a:extLst>
                    <a:ext uri="{FF2B5EF4-FFF2-40B4-BE49-F238E27FC236}">
                      <a16:creationId xmlns:a16="http://schemas.microsoft.com/office/drawing/2014/main" id="{08A18D6C-0F5C-02C7-CC01-D317640B4CBC}"/>
                    </a:ext>
                  </a:extLst>
                </p:cNvPr>
                <p:cNvSpPr/>
                <p:nvPr/>
              </p:nvSpPr>
              <p:spPr>
                <a:xfrm>
                  <a:off x="3807619" y="5622131"/>
                  <a:ext cx="781050" cy="361950"/>
                </a:xfrm>
                <a:custGeom>
                  <a:avLst/>
                  <a:gdLst>
                    <a:gd name="connsiteX0" fmla="*/ 0 w 781050"/>
                    <a:gd name="connsiteY0" fmla="*/ 361950 h 361950"/>
                    <a:gd name="connsiteX1" fmla="*/ 552450 w 781050"/>
                    <a:gd name="connsiteY1" fmla="*/ 361950 h 361950"/>
                    <a:gd name="connsiteX2" fmla="*/ 781050 w 781050"/>
                    <a:gd name="connsiteY2" fmla="*/ 126207 h 361950"/>
                    <a:gd name="connsiteX3" fmla="*/ 488156 w 781050"/>
                    <a:gd name="connsiteY3" fmla="*/ 0 h 361950"/>
                    <a:gd name="connsiteX4" fmla="*/ 216694 w 781050"/>
                    <a:gd name="connsiteY4" fmla="*/ 126207 h 361950"/>
                    <a:gd name="connsiteX5" fmla="*/ 0 w 781050"/>
                    <a:gd name="connsiteY5" fmla="*/ 361950 h 361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81050" h="361950">
                      <a:moveTo>
                        <a:pt x="0" y="361950"/>
                      </a:moveTo>
                      <a:lnTo>
                        <a:pt x="552450" y="361950"/>
                      </a:lnTo>
                      <a:lnTo>
                        <a:pt x="781050" y="126207"/>
                      </a:lnTo>
                      <a:lnTo>
                        <a:pt x="488156" y="0"/>
                      </a:lnTo>
                      <a:lnTo>
                        <a:pt x="216694" y="126207"/>
                      </a:lnTo>
                      <a:lnTo>
                        <a:pt x="0" y="36195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89" name="フリーフォーム: 図形 188">
                  <a:extLst>
                    <a:ext uri="{FF2B5EF4-FFF2-40B4-BE49-F238E27FC236}">
                      <a16:creationId xmlns:a16="http://schemas.microsoft.com/office/drawing/2014/main" id="{D48BB609-8821-0F17-57DC-B546AD240288}"/>
                    </a:ext>
                  </a:extLst>
                </p:cNvPr>
                <p:cNvSpPr/>
                <p:nvPr/>
              </p:nvSpPr>
              <p:spPr>
                <a:xfrm>
                  <a:off x="3324225" y="5681663"/>
                  <a:ext cx="245269" cy="304800"/>
                </a:xfrm>
                <a:custGeom>
                  <a:avLst/>
                  <a:gdLst>
                    <a:gd name="connsiteX0" fmla="*/ 245269 w 245269"/>
                    <a:gd name="connsiteY0" fmla="*/ 304800 h 304800"/>
                    <a:gd name="connsiteX1" fmla="*/ 126206 w 245269"/>
                    <a:gd name="connsiteY1" fmla="*/ 304800 h 304800"/>
                    <a:gd name="connsiteX2" fmla="*/ 0 w 245269"/>
                    <a:gd name="connsiteY2" fmla="*/ 190500 h 304800"/>
                    <a:gd name="connsiteX3" fmla="*/ 119063 w 245269"/>
                    <a:gd name="connsiteY3" fmla="*/ 0 h 304800"/>
                    <a:gd name="connsiteX4" fmla="*/ 192881 w 245269"/>
                    <a:gd name="connsiteY4" fmla="*/ 26193 h 304800"/>
                    <a:gd name="connsiteX5" fmla="*/ 245269 w 245269"/>
                    <a:gd name="connsiteY5" fmla="*/ 304800 h 3048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45269" h="304800">
                      <a:moveTo>
                        <a:pt x="245269" y="304800"/>
                      </a:moveTo>
                      <a:lnTo>
                        <a:pt x="126206" y="304800"/>
                      </a:lnTo>
                      <a:lnTo>
                        <a:pt x="0" y="190500"/>
                      </a:lnTo>
                      <a:lnTo>
                        <a:pt x="119063" y="0"/>
                      </a:lnTo>
                      <a:lnTo>
                        <a:pt x="192881" y="26193"/>
                      </a:lnTo>
                      <a:lnTo>
                        <a:pt x="245269" y="30480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0" name="台形 189">
                  <a:extLst>
                    <a:ext uri="{FF2B5EF4-FFF2-40B4-BE49-F238E27FC236}">
                      <a16:creationId xmlns:a16="http://schemas.microsoft.com/office/drawing/2014/main" id="{F9E1A690-4DAF-333C-98AC-B42E0D6106EA}"/>
                    </a:ext>
                  </a:extLst>
                </p:cNvPr>
                <p:cNvSpPr/>
                <p:nvPr/>
              </p:nvSpPr>
              <p:spPr>
                <a:xfrm rot="10800000">
                  <a:off x="3595695" y="5695949"/>
                  <a:ext cx="315644" cy="277968"/>
                </a:xfrm>
                <a:prstGeom prst="trapezoid">
                  <a:avLst>
                    <a:gd name="adj" fmla="val 39803"/>
                  </a:avLst>
                </a:pr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1" name="楕円 190">
                  <a:extLst>
                    <a:ext uri="{FF2B5EF4-FFF2-40B4-BE49-F238E27FC236}">
                      <a16:creationId xmlns:a16="http://schemas.microsoft.com/office/drawing/2014/main" id="{6374322F-7440-2096-0C0D-D0FBC198B8C0}"/>
                    </a:ext>
                  </a:extLst>
                </p:cNvPr>
                <p:cNvSpPr/>
                <p:nvPr/>
              </p:nvSpPr>
              <p:spPr>
                <a:xfrm>
                  <a:off x="3504198" y="5074740"/>
                  <a:ext cx="106178" cy="123529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2" name="フリーフォーム: 図形 191">
                  <a:extLst>
                    <a:ext uri="{FF2B5EF4-FFF2-40B4-BE49-F238E27FC236}">
                      <a16:creationId xmlns:a16="http://schemas.microsoft.com/office/drawing/2014/main" id="{A26ED5A8-EEDF-80DB-FA35-5CBD6F05C798}"/>
                    </a:ext>
                  </a:extLst>
                </p:cNvPr>
                <p:cNvSpPr/>
                <p:nvPr/>
              </p:nvSpPr>
              <p:spPr>
                <a:xfrm>
                  <a:off x="3212304" y="4646612"/>
                  <a:ext cx="284778" cy="664450"/>
                </a:xfrm>
                <a:custGeom>
                  <a:avLst/>
                  <a:gdLst>
                    <a:gd name="connsiteX0" fmla="*/ 172827 w 284778"/>
                    <a:gd name="connsiteY0" fmla="*/ 589222 h 664450"/>
                    <a:gd name="connsiteX1" fmla="*/ 210441 w 284778"/>
                    <a:gd name="connsiteY1" fmla="*/ 626836 h 664450"/>
                    <a:gd name="connsiteX2" fmla="*/ 172827 w 284778"/>
                    <a:gd name="connsiteY2" fmla="*/ 664450 h 664450"/>
                    <a:gd name="connsiteX3" fmla="*/ 135213 w 284778"/>
                    <a:gd name="connsiteY3" fmla="*/ 626836 h 664450"/>
                    <a:gd name="connsiteX4" fmla="*/ 172827 w 284778"/>
                    <a:gd name="connsiteY4" fmla="*/ 589222 h 664450"/>
                    <a:gd name="connsiteX5" fmla="*/ 198227 w 284778"/>
                    <a:gd name="connsiteY5" fmla="*/ 455872 h 664450"/>
                    <a:gd name="connsiteX6" fmla="*/ 235841 w 284778"/>
                    <a:gd name="connsiteY6" fmla="*/ 493486 h 664450"/>
                    <a:gd name="connsiteX7" fmla="*/ 232980 w 284778"/>
                    <a:gd name="connsiteY7" fmla="*/ 500393 h 664450"/>
                    <a:gd name="connsiteX8" fmla="*/ 233152 w 284778"/>
                    <a:gd name="connsiteY8" fmla="*/ 500322 h 664450"/>
                    <a:gd name="connsiteX9" fmla="*/ 270766 w 284778"/>
                    <a:gd name="connsiteY9" fmla="*/ 537936 h 664450"/>
                    <a:gd name="connsiteX10" fmla="*/ 233152 w 284778"/>
                    <a:gd name="connsiteY10" fmla="*/ 575550 h 664450"/>
                    <a:gd name="connsiteX11" fmla="*/ 195538 w 284778"/>
                    <a:gd name="connsiteY11" fmla="*/ 537936 h 664450"/>
                    <a:gd name="connsiteX12" fmla="*/ 198399 w 284778"/>
                    <a:gd name="connsiteY12" fmla="*/ 531028 h 664450"/>
                    <a:gd name="connsiteX13" fmla="*/ 198227 w 284778"/>
                    <a:gd name="connsiteY13" fmla="*/ 531100 h 664450"/>
                    <a:gd name="connsiteX14" fmla="*/ 191977 w 284778"/>
                    <a:gd name="connsiteY14" fmla="*/ 528511 h 664450"/>
                    <a:gd name="connsiteX15" fmla="*/ 194566 w 284778"/>
                    <a:gd name="connsiteY15" fmla="*/ 534761 h 664450"/>
                    <a:gd name="connsiteX16" fmla="*/ 156952 w 284778"/>
                    <a:gd name="connsiteY16" fmla="*/ 572375 h 664450"/>
                    <a:gd name="connsiteX17" fmla="*/ 119338 w 284778"/>
                    <a:gd name="connsiteY17" fmla="*/ 534761 h 664450"/>
                    <a:gd name="connsiteX18" fmla="*/ 156952 w 284778"/>
                    <a:gd name="connsiteY18" fmla="*/ 497147 h 664450"/>
                    <a:gd name="connsiteX19" fmla="*/ 163202 w 284778"/>
                    <a:gd name="connsiteY19" fmla="*/ 499735 h 664450"/>
                    <a:gd name="connsiteX20" fmla="*/ 160613 w 284778"/>
                    <a:gd name="connsiteY20" fmla="*/ 493486 h 664450"/>
                    <a:gd name="connsiteX21" fmla="*/ 198227 w 284778"/>
                    <a:gd name="connsiteY21" fmla="*/ 455872 h 664450"/>
                    <a:gd name="connsiteX22" fmla="*/ 126514 w 284778"/>
                    <a:gd name="connsiteY22" fmla="*/ 368300 h 664450"/>
                    <a:gd name="connsiteX23" fmla="*/ 164128 w 284778"/>
                    <a:gd name="connsiteY23" fmla="*/ 405914 h 664450"/>
                    <a:gd name="connsiteX24" fmla="*/ 126514 w 284778"/>
                    <a:gd name="connsiteY24" fmla="*/ 443528 h 664450"/>
                    <a:gd name="connsiteX25" fmla="*/ 88900 w 284778"/>
                    <a:gd name="connsiteY25" fmla="*/ 405914 h 664450"/>
                    <a:gd name="connsiteX26" fmla="*/ 126514 w 284778"/>
                    <a:gd name="connsiteY26" fmla="*/ 368300 h 664450"/>
                    <a:gd name="connsiteX27" fmla="*/ 247164 w 284778"/>
                    <a:gd name="connsiteY27" fmla="*/ 361950 h 664450"/>
                    <a:gd name="connsiteX28" fmla="*/ 284778 w 284778"/>
                    <a:gd name="connsiteY28" fmla="*/ 399564 h 664450"/>
                    <a:gd name="connsiteX29" fmla="*/ 247164 w 284778"/>
                    <a:gd name="connsiteY29" fmla="*/ 437178 h 664450"/>
                    <a:gd name="connsiteX30" fmla="*/ 209550 w 284778"/>
                    <a:gd name="connsiteY30" fmla="*/ 399564 h 664450"/>
                    <a:gd name="connsiteX31" fmla="*/ 247164 w 284778"/>
                    <a:gd name="connsiteY31" fmla="*/ 361950 h 664450"/>
                    <a:gd name="connsiteX32" fmla="*/ 145564 w 284778"/>
                    <a:gd name="connsiteY32" fmla="*/ 269875 h 664450"/>
                    <a:gd name="connsiteX33" fmla="*/ 183178 w 284778"/>
                    <a:gd name="connsiteY33" fmla="*/ 307489 h 664450"/>
                    <a:gd name="connsiteX34" fmla="*/ 145564 w 284778"/>
                    <a:gd name="connsiteY34" fmla="*/ 345103 h 664450"/>
                    <a:gd name="connsiteX35" fmla="*/ 107950 w 284778"/>
                    <a:gd name="connsiteY35" fmla="*/ 307489 h 664450"/>
                    <a:gd name="connsiteX36" fmla="*/ 145564 w 284778"/>
                    <a:gd name="connsiteY36" fmla="*/ 269875 h 664450"/>
                    <a:gd name="connsiteX37" fmla="*/ 228114 w 284778"/>
                    <a:gd name="connsiteY37" fmla="*/ 168275 h 664450"/>
                    <a:gd name="connsiteX38" fmla="*/ 265728 w 284778"/>
                    <a:gd name="connsiteY38" fmla="*/ 205889 h 664450"/>
                    <a:gd name="connsiteX39" fmla="*/ 228114 w 284778"/>
                    <a:gd name="connsiteY39" fmla="*/ 243503 h 664450"/>
                    <a:gd name="connsiteX40" fmla="*/ 190500 w 284778"/>
                    <a:gd name="connsiteY40" fmla="*/ 205889 h 664450"/>
                    <a:gd name="connsiteX41" fmla="*/ 228114 w 284778"/>
                    <a:gd name="connsiteY41" fmla="*/ 168275 h 664450"/>
                    <a:gd name="connsiteX42" fmla="*/ 126514 w 284778"/>
                    <a:gd name="connsiteY42" fmla="*/ 92075 h 664450"/>
                    <a:gd name="connsiteX43" fmla="*/ 164128 w 284778"/>
                    <a:gd name="connsiteY43" fmla="*/ 129689 h 664450"/>
                    <a:gd name="connsiteX44" fmla="*/ 153111 w 284778"/>
                    <a:gd name="connsiteY44" fmla="*/ 156286 h 664450"/>
                    <a:gd name="connsiteX45" fmla="*/ 140671 w 284778"/>
                    <a:gd name="connsiteY45" fmla="*/ 161439 h 664450"/>
                    <a:gd name="connsiteX46" fmla="*/ 153111 w 284778"/>
                    <a:gd name="connsiteY46" fmla="*/ 166592 h 664450"/>
                    <a:gd name="connsiteX47" fmla="*/ 164128 w 284778"/>
                    <a:gd name="connsiteY47" fmla="*/ 193189 h 664450"/>
                    <a:gd name="connsiteX48" fmla="*/ 126514 w 284778"/>
                    <a:gd name="connsiteY48" fmla="*/ 230803 h 664450"/>
                    <a:gd name="connsiteX49" fmla="*/ 99917 w 284778"/>
                    <a:gd name="connsiteY49" fmla="*/ 219786 h 664450"/>
                    <a:gd name="connsiteX50" fmla="*/ 90819 w 284778"/>
                    <a:gd name="connsiteY50" fmla="*/ 197821 h 664450"/>
                    <a:gd name="connsiteX51" fmla="*/ 89611 w 284778"/>
                    <a:gd name="connsiteY51" fmla="*/ 200736 h 664450"/>
                    <a:gd name="connsiteX52" fmla="*/ 63014 w 284778"/>
                    <a:gd name="connsiteY52" fmla="*/ 211753 h 664450"/>
                    <a:gd name="connsiteX53" fmla="*/ 25400 w 284778"/>
                    <a:gd name="connsiteY53" fmla="*/ 174139 h 664450"/>
                    <a:gd name="connsiteX54" fmla="*/ 63014 w 284778"/>
                    <a:gd name="connsiteY54" fmla="*/ 136525 h 664450"/>
                    <a:gd name="connsiteX55" fmla="*/ 89611 w 284778"/>
                    <a:gd name="connsiteY55" fmla="*/ 147542 h 664450"/>
                    <a:gd name="connsiteX56" fmla="*/ 98709 w 284778"/>
                    <a:gd name="connsiteY56" fmla="*/ 169507 h 664450"/>
                    <a:gd name="connsiteX57" fmla="*/ 99917 w 284778"/>
                    <a:gd name="connsiteY57" fmla="*/ 166592 h 664450"/>
                    <a:gd name="connsiteX58" fmla="*/ 112357 w 284778"/>
                    <a:gd name="connsiteY58" fmla="*/ 161439 h 664450"/>
                    <a:gd name="connsiteX59" fmla="*/ 99917 w 284778"/>
                    <a:gd name="connsiteY59" fmla="*/ 156286 h 664450"/>
                    <a:gd name="connsiteX60" fmla="*/ 88900 w 284778"/>
                    <a:gd name="connsiteY60" fmla="*/ 129689 h 664450"/>
                    <a:gd name="connsiteX61" fmla="*/ 126514 w 284778"/>
                    <a:gd name="connsiteY61" fmla="*/ 92075 h 664450"/>
                    <a:gd name="connsiteX62" fmla="*/ 37614 w 284778"/>
                    <a:gd name="connsiteY62" fmla="*/ 0 h 664450"/>
                    <a:gd name="connsiteX63" fmla="*/ 75228 w 284778"/>
                    <a:gd name="connsiteY63" fmla="*/ 37614 h 664450"/>
                    <a:gd name="connsiteX64" fmla="*/ 37614 w 284778"/>
                    <a:gd name="connsiteY64" fmla="*/ 75228 h 664450"/>
                    <a:gd name="connsiteX65" fmla="*/ 0 w 284778"/>
                    <a:gd name="connsiteY65" fmla="*/ 37614 h 664450"/>
                    <a:gd name="connsiteX66" fmla="*/ 37614 w 284778"/>
                    <a:gd name="connsiteY66" fmla="*/ 0 h 664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</a:cxnLst>
                  <a:rect l="l" t="t" r="r" b="b"/>
                  <a:pathLst>
                    <a:path w="284778" h="664450">
                      <a:moveTo>
                        <a:pt x="172827" y="589222"/>
                      </a:moveTo>
                      <a:cubicBezTo>
                        <a:pt x="193601" y="589222"/>
                        <a:pt x="210441" y="606062"/>
                        <a:pt x="210441" y="626836"/>
                      </a:cubicBezTo>
                      <a:cubicBezTo>
                        <a:pt x="210441" y="647610"/>
                        <a:pt x="193601" y="664450"/>
                        <a:pt x="172827" y="664450"/>
                      </a:cubicBezTo>
                      <a:cubicBezTo>
                        <a:pt x="152053" y="664450"/>
                        <a:pt x="135213" y="647610"/>
                        <a:pt x="135213" y="626836"/>
                      </a:cubicBezTo>
                      <a:cubicBezTo>
                        <a:pt x="135213" y="606062"/>
                        <a:pt x="152053" y="589222"/>
                        <a:pt x="172827" y="589222"/>
                      </a:cubicBezTo>
                      <a:close/>
                      <a:moveTo>
                        <a:pt x="198227" y="455872"/>
                      </a:moveTo>
                      <a:cubicBezTo>
                        <a:pt x="219001" y="455872"/>
                        <a:pt x="235841" y="472712"/>
                        <a:pt x="235841" y="493486"/>
                      </a:cubicBezTo>
                      <a:lnTo>
                        <a:pt x="232980" y="500393"/>
                      </a:lnTo>
                      <a:lnTo>
                        <a:pt x="233152" y="500322"/>
                      </a:lnTo>
                      <a:cubicBezTo>
                        <a:pt x="253926" y="500322"/>
                        <a:pt x="270766" y="517162"/>
                        <a:pt x="270766" y="537936"/>
                      </a:cubicBezTo>
                      <a:cubicBezTo>
                        <a:pt x="270766" y="558710"/>
                        <a:pt x="253926" y="575550"/>
                        <a:pt x="233152" y="575550"/>
                      </a:cubicBezTo>
                      <a:cubicBezTo>
                        <a:pt x="212378" y="575550"/>
                        <a:pt x="195538" y="558710"/>
                        <a:pt x="195538" y="537936"/>
                      </a:cubicBezTo>
                      <a:lnTo>
                        <a:pt x="198399" y="531028"/>
                      </a:lnTo>
                      <a:lnTo>
                        <a:pt x="198227" y="531100"/>
                      </a:lnTo>
                      <a:lnTo>
                        <a:pt x="191977" y="528511"/>
                      </a:lnTo>
                      <a:lnTo>
                        <a:pt x="194566" y="534761"/>
                      </a:lnTo>
                      <a:cubicBezTo>
                        <a:pt x="194566" y="555535"/>
                        <a:pt x="177726" y="572375"/>
                        <a:pt x="156952" y="572375"/>
                      </a:cubicBezTo>
                      <a:cubicBezTo>
                        <a:pt x="136178" y="572375"/>
                        <a:pt x="119338" y="555535"/>
                        <a:pt x="119338" y="534761"/>
                      </a:cubicBezTo>
                      <a:cubicBezTo>
                        <a:pt x="119338" y="513987"/>
                        <a:pt x="136178" y="497147"/>
                        <a:pt x="156952" y="497147"/>
                      </a:cubicBezTo>
                      <a:lnTo>
                        <a:pt x="163202" y="499735"/>
                      </a:lnTo>
                      <a:lnTo>
                        <a:pt x="160613" y="493486"/>
                      </a:lnTo>
                      <a:cubicBezTo>
                        <a:pt x="160613" y="472712"/>
                        <a:pt x="177453" y="455872"/>
                        <a:pt x="198227" y="455872"/>
                      </a:cubicBezTo>
                      <a:close/>
                      <a:moveTo>
                        <a:pt x="126514" y="368300"/>
                      </a:moveTo>
                      <a:cubicBezTo>
                        <a:pt x="147288" y="368300"/>
                        <a:pt x="164128" y="385140"/>
                        <a:pt x="164128" y="405914"/>
                      </a:cubicBezTo>
                      <a:cubicBezTo>
                        <a:pt x="164128" y="426688"/>
                        <a:pt x="147288" y="443528"/>
                        <a:pt x="126514" y="443528"/>
                      </a:cubicBezTo>
                      <a:cubicBezTo>
                        <a:pt x="105740" y="443528"/>
                        <a:pt x="88900" y="426688"/>
                        <a:pt x="88900" y="405914"/>
                      </a:cubicBezTo>
                      <a:cubicBezTo>
                        <a:pt x="88900" y="385140"/>
                        <a:pt x="105740" y="368300"/>
                        <a:pt x="126514" y="368300"/>
                      </a:cubicBezTo>
                      <a:close/>
                      <a:moveTo>
                        <a:pt x="247164" y="361950"/>
                      </a:moveTo>
                      <a:cubicBezTo>
                        <a:pt x="267938" y="361950"/>
                        <a:pt x="284778" y="378790"/>
                        <a:pt x="284778" y="399564"/>
                      </a:cubicBezTo>
                      <a:cubicBezTo>
                        <a:pt x="284778" y="420338"/>
                        <a:pt x="267938" y="437178"/>
                        <a:pt x="247164" y="437178"/>
                      </a:cubicBezTo>
                      <a:cubicBezTo>
                        <a:pt x="226390" y="437178"/>
                        <a:pt x="209550" y="420338"/>
                        <a:pt x="209550" y="399564"/>
                      </a:cubicBezTo>
                      <a:cubicBezTo>
                        <a:pt x="209550" y="378790"/>
                        <a:pt x="226390" y="361950"/>
                        <a:pt x="247164" y="361950"/>
                      </a:cubicBezTo>
                      <a:close/>
                      <a:moveTo>
                        <a:pt x="145564" y="269875"/>
                      </a:moveTo>
                      <a:cubicBezTo>
                        <a:pt x="166338" y="269875"/>
                        <a:pt x="183178" y="286715"/>
                        <a:pt x="183178" y="307489"/>
                      </a:cubicBezTo>
                      <a:cubicBezTo>
                        <a:pt x="183178" y="328263"/>
                        <a:pt x="166338" y="345103"/>
                        <a:pt x="145564" y="345103"/>
                      </a:cubicBezTo>
                      <a:cubicBezTo>
                        <a:pt x="124790" y="345103"/>
                        <a:pt x="107950" y="328263"/>
                        <a:pt x="107950" y="307489"/>
                      </a:cubicBezTo>
                      <a:cubicBezTo>
                        <a:pt x="107950" y="286715"/>
                        <a:pt x="124790" y="269875"/>
                        <a:pt x="145564" y="269875"/>
                      </a:cubicBezTo>
                      <a:close/>
                      <a:moveTo>
                        <a:pt x="228114" y="168275"/>
                      </a:moveTo>
                      <a:cubicBezTo>
                        <a:pt x="248888" y="168275"/>
                        <a:pt x="265728" y="185115"/>
                        <a:pt x="265728" y="205889"/>
                      </a:cubicBezTo>
                      <a:cubicBezTo>
                        <a:pt x="265728" y="226663"/>
                        <a:pt x="248888" y="243503"/>
                        <a:pt x="228114" y="243503"/>
                      </a:cubicBezTo>
                      <a:cubicBezTo>
                        <a:pt x="207340" y="243503"/>
                        <a:pt x="190500" y="226663"/>
                        <a:pt x="190500" y="205889"/>
                      </a:cubicBezTo>
                      <a:cubicBezTo>
                        <a:pt x="190500" y="185115"/>
                        <a:pt x="207340" y="168275"/>
                        <a:pt x="228114" y="168275"/>
                      </a:cubicBezTo>
                      <a:close/>
                      <a:moveTo>
                        <a:pt x="126514" y="92075"/>
                      </a:moveTo>
                      <a:cubicBezTo>
                        <a:pt x="147288" y="92075"/>
                        <a:pt x="164128" y="108915"/>
                        <a:pt x="164128" y="129689"/>
                      </a:cubicBezTo>
                      <a:cubicBezTo>
                        <a:pt x="164128" y="140076"/>
                        <a:pt x="159918" y="149479"/>
                        <a:pt x="153111" y="156286"/>
                      </a:cubicBezTo>
                      <a:lnTo>
                        <a:pt x="140671" y="161439"/>
                      </a:lnTo>
                      <a:lnTo>
                        <a:pt x="153111" y="166592"/>
                      </a:lnTo>
                      <a:cubicBezTo>
                        <a:pt x="159918" y="173398"/>
                        <a:pt x="164128" y="182802"/>
                        <a:pt x="164128" y="193189"/>
                      </a:cubicBezTo>
                      <a:cubicBezTo>
                        <a:pt x="164128" y="213963"/>
                        <a:pt x="147288" y="230803"/>
                        <a:pt x="126514" y="230803"/>
                      </a:cubicBezTo>
                      <a:cubicBezTo>
                        <a:pt x="116127" y="230803"/>
                        <a:pt x="106723" y="226593"/>
                        <a:pt x="99917" y="219786"/>
                      </a:cubicBezTo>
                      <a:lnTo>
                        <a:pt x="90819" y="197821"/>
                      </a:lnTo>
                      <a:lnTo>
                        <a:pt x="89611" y="200736"/>
                      </a:lnTo>
                      <a:cubicBezTo>
                        <a:pt x="82804" y="207543"/>
                        <a:pt x="73401" y="211753"/>
                        <a:pt x="63014" y="211753"/>
                      </a:cubicBezTo>
                      <a:cubicBezTo>
                        <a:pt x="42240" y="211753"/>
                        <a:pt x="25400" y="194913"/>
                        <a:pt x="25400" y="174139"/>
                      </a:cubicBezTo>
                      <a:cubicBezTo>
                        <a:pt x="25400" y="153365"/>
                        <a:pt x="42240" y="136525"/>
                        <a:pt x="63014" y="136525"/>
                      </a:cubicBezTo>
                      <a:cubicBezTo>
                        <a:pt x="73401" y="136525"/>
                        <a:pt x="82804" y="140735"/>
                        <a:pt x="89611" y="147542"/>
                      </a:cubicBezTo>
                      <a:lnTo>
                        <a:pt x="98709" y="169507"/>
                      </a:lnTo>
                      <a:lnTo>
                        <a:pt x="99917" y="166592"/>
                      </a:lnTo>
                      <a:lnTo>
                        <a:pt x="112357" y="161439"/>
                      </a:lnTo>
                      <a:lnTo>
                        <a:pt x="99917" y="156286"/>
                      </a:lnTo>
                      <a:cubicBezTo>
                        <a:pt x="93110" y="149479"/>
                        <a:pt x="88900" y="140076"/>
                        <a:pt x="88900" y="129689"/>
                      </a:cubicBezTo>
                      <a:cubicBezTo>
                        <a:pt x="88900" y="108915"/>
                        <a:pt x="105740" y="92075"/>
                        <a:pt x="126514" y="92075"/>
                      </a:cubicBezTo>
                      <a:close/>
                      <a:moveTo>
                        <a:pt x="37614" y="0"/>
                      </a:moveTo>
                      <a:cubicBezTo>
                        <a:pt x="58388" y="0"/>
                        <a:pt x="75228" y="16840"/>
                        <a:pt x="75228" y="37614"/>
                      </a:cubicBezTo>
                      <a:cubicBezTo>
                        <a:pt x="75228" y="58388"/>
                        <a:pt x="58388" y="75228"/>
                        <a:pt x="37614" y="75228"/>
                      </a:cubicBezTo>
                      <a:cubicBezTo>
                        <a:pt x="16840" y="75228"/>
                        <a:pt x="0" y="58388"/>
                        <a:pt x="0" y="37614"/>
                      </a:cubicBezTo>
                      <a:cubicBezTo>
                        <a:pt x="0" y="16840"/>
                        <a:pt x="16840" y="0"/>
                        <a:pt x="37614" y="0"/>
                      </a:cubicBezTo>
                      <a:close/>
                    </a:path>
                  </a:pathLst>
                </a:cu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3" name="フリーフォーム: 図形 192">
                  <a:extLst>
                    <a:ext uri="{FF2B5EF4-FFF2-40B4-BE49-F238E27FC236}">
                      <a16:creationId xmlns:a16="http://schemas.microsoft.com/office/drawing/2014/main" id="{C580962F-66AE-AB24-21BA-4FD414C99B41}"/>
                    </a:ext>
                  </a:extLst>
                </p:cNvPr>
                <p:cNvSpPr/>
                <p:nvPr/>
              </p:nvSpPr>
              <p:spPr>
                <a:xfrm>
                  <a:off x="3538536" y="4754951"/>
                  <a:ext cx="743286" cy="777588"/>
                </a:xfrm>
                <a:custGeom>
                  <a:avLst/>
                  <a:gdLst>
                    <a:gd name="connsiteX0" fmla="*/ 277653 w 743286"/>
                    <a:gd name="connsiteY0" fmla="*/ 0 h 777588"/>
                    <a:gd name="connsiteX1" fmla="*/ 356548 w 743286"/>
                    <a:gd name="connsiteY1" fmla="*/ 0 h 777588"/>
                    <a:gd name="connsiteX2" fmla="*/ 634201 w 743286"/>
                    <a:gd name="connsiteY2" fmla="*/ 277653 h 777588"/>
                    <a:gd name="connsiteX3" fmla="*/ 634201 w 743286"/>
                    <a:gd name="connsiteY3" fmla="*/ 349426 h 777588"/>
                    <a:gd name="connsiteX4" fmla="*/ 635326 w 743286"/>
                    <a:gd name="connsiteY4" fmla="*/ 347160 h 777588"/>
                    <a:gd name="connsiteX5" fmla="*/ 698557 w 743286"/>
                    <a:gd name="connsiteY5" fmla="*/ 325957 h 777588"/>
                    <a:gd name="connsiteX6" fmla="*/ 741216 w 743286"/>
                    <a:gd name="connsiteY6" fmla="*/ 399844 h 777588"/>
                    <a:gd name="connsiteX7" fmla="*/ 710427 w 743286"/>
                    <a:gd name="connsiteY7" fmla="*/ 514751 h 777588"/>
                    <a:gd name="connsiteX8" fmla="*/ 636539 w 743286"/>
                    <a:gd name="connsiteY8" fmla="*/ 557410 h 777588"/>
                    <a:gd name="connsiteX9" fmla="*/ 628795 w 743286"/>
                    <a:gd name="connsiteY9" fmla="*/ 553563 h 777588"/>
                    <a:gd name="connsiteX10" fmla="*/ 628560 w 743286"/>
                    <a:gd name="connsiteY10" fmla="*/ 555892 h 777588"/>
                    <a:gd name="connsiteX11" fmla="*/ 356548 w 743286"/>
                    <a:gd name="connsiteY11" fmla="*/ 777588 h 777588"/>
                    <a:gd name="connsiteX12" fmla="*/ 277653 w 743286"/>
                    <a:gd name="connsiteY12" fmla="*/ 777588 h 777588"/>
                    <a:gd name="connsiteX13" fmla="*/ 0 w 743286"/>
                    <a:gd name="connsiteY13" fmla="*/ 499935 h 777588"/>
                    <a:gd name="connsiteX14" fmla="*/ 0 w 743286"/>
                    <a:gd name="connsiteY14" fmla="*/ 277653 h 777588"/>
                    <a:gd name="connsiteX15" fmla="*/ 277653 w 743286"/>
                    <a:gd name="connsiteY15" fmla="*/ 0 h 7775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743286" h="777588">
                      <a:moveTo>
                        <a:pt x="277653" y="0"/>
                      </a:moveTo>
                      <a:lnTo>
                        <a:pt x="356548" y="0"/>
                      </a:lnTo>
                      <a:cubicBezTo>
                        <a:pt x="509892" y="0"/>
                        <a:pt x="634201" y="124309"/>
                        <a:pt x="634201" y="277653"/>
                      </a:cubicBezTo>
                      <a:lnTo>
                        <a:pt x="634201" y="349426"/>
                      </a:lnTo>
                      <a:lnTo>
                        <a:pt x="635326" y="347160"/>
                      </a:lnTo>
                      <a:cubicBezTo>
                        <a:pt x="649777" y="328615"/>
                        <a:pt x="674419" y="319489"/>
                        <a:pt x="698557" y="325957"/>
                      </a:cubicBezTo>
                      <a:cubicBezTo>
                        <a:pt x="730741" y="334580"/>
                        <a:pt x="749840" y="367661"/>
                        <a:pt x="741216" y="399844"/>
                      </a:cubicBezTo>
                      <a:lnTo>
                        <a:pt x="710427" y="514751"/>
                      </a:lnTo>
                      <a:cubicBezTo>
                        <a:pt x="701803" y="546934"/>
                        <a:pt x="668723" y="566033"/>
                        <a:pt x="636539" y="557410"/>
                      </a:cubicBezTo>
                      <a:lnTo>
                        <a:pt x="628795" y="553563"/>
                      </a:lnTo>
                      <a:lnTo>
                        <a:pt x="628560" y="555892"/>
                      </a:lnTo>
                      <a:cubicBezTo>
                        <a:pt x="602670" y="682414"/>
                        <a:pt x="490724" y="777588"/>
                        <a:pt x="356548" y="777588"/>
                      </a:cubicBezTo>
                      <a:lnTo>
                        <a:pt x="277653" y="777588"/>
                      </a:lnTo>
                      <a:cubicBezTo>
                        <a:pt x="124309" y="777588"/>
                        <a:pt x="0" y="653279"/>
                        <a:pt x="0" y="499935"/>
                      </a:cubicBezTo>
                      <a:lnTo>
                        <a:pt x="0" y="277653"/>
                      </a:lnTo>
                      <a:cubicBezTo>
                        <a:pt x="0" y="124309"/>
                        <a:pt x="124309" y="0"/>
                        <a:pt x="277653" y="0"/>
                      </a:cubicBezTo>
                      <a:close/>
                    </a:path>
                  </a:pathLst>
                </a:custGeom>
                <a:solidFill>
                  <a:srgbClr val="DCD3B5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4" name="フリーフォーム: 図形 193">
                  <a:extLst>
                    <a:ext uri="{FF2B5EF4-FFF2-40B4-BE49-F238E27FC236}">
                      <a16:creationId xmlns:a16="http://schemas.microsoft.com/office/drawing/2014/main" id="{DC24051C-1456-D6B3-3797-EAA205F6F41E}"/>
                    </a:ext>
                  </a:extLst>
                </p:cNvPr>
                <p:cNvSpPr/>
                <p:nvPr/>
              </p:nvSpPr>
              <p:spPr>
                <a:xfrm rot="16200000">
                  <a:off x="3744010" y="5595340"/>
                  <a:ext cx="132075" cy="336669"/>
                </a:xfrm>
                <a:custGeom>
                  <a:avLst/>
                  <a:gdLst>
                    <a:gd name="connsiteX0" fmla="*/ 132075 w 132075"/>
                    <a:gd name="connsiteY0" fmla="*/ 0 h 336669"/>
                    <a:gd name="connsiteX1" fmla="*/ 101891 w 132075"/>
                    <a:gd name="connsiteY1" fmla="*/ 122465 h 336669"/>
                    <a:gd name="connsiteX2" fmla="*/ 112825 w 132075"/>
                    <a:gd name="connsiteY2" fmla="*/ 126994 h 336669"/>
                    <a:gd name="connsiteX3" fmla="*/ 127086 w 132075"/>
                    <a:gd name="connsiteY3" fmla="*/ 161423 h 336669"/>
                    <a:gd name="connsiteX4" fmla="*/ 127086 w 132075"/>
                    <a:gd name="connsiteY4" fmla="*/ 175901 h 336669"/>
                    <a:gd name="connsiteX5" fmla="*/ 112825 w 132075"/>
                    <a:gd name="connsiteY5" fmla="*/ 210331 h 336669"/>
                    <a:gd name="connsiteX6" fmla="*/ 102038 w 132075"/>
                    <a:gd name="connsiteY6" fmla="*/ 214799 h 336669"/>
                    <a:gd name="connsiteX7" fmla="*/ 132075 w 132075"/>
                    <a:gd name="connsiteY7" fmla="*/ 336669 h 336669"/>
                    <a:gd name="connsiteX8" fmla="*/ 0 w 132075"/>
                    <a:gd name="connsiteY8" fmla="*/ 336669 h 336669"/>
                    <a:gd name="connsiteX9" fmla="*/ 30038 w 132075"/>
                    <a:gd name="connsiteY9" fmla="*/ 214798 h 336669"/>
                    <a:gd name="connsiteX10" fmla="*/ 19253 w 132075"/>
                    <a:gd name="connsiteY10" fmla="*/ 210331 h 336669"/>
                    <a:gd name="connsiteX11" fmla="*/ 4992 w 132075"/>
                    <a:gd name="connsiteY11" fmla="*/ 175901 h 336669"/>
                    <a:gd name="connsiteX12" fmla="*/ 4992 w 132075"/>
                    <a:gd name="connsiteY12" fmla="*/ 161423 h 336669"/>
                    <a:gd name="connsiteX13" fmla="*/ 19253 w 132075"/>
                    <a:gd name="connsiteY13" fmla="*/ 126994 h 336669"/>
                    <a:gd name="connsiteX14" fmla="*/ 30185 w 132075"/>
                    <a:gd name="connsiteY14" fmla="*/ 122466 h 336669"/>
                    <a:gd name="connsiteX15" fmla="*/ 0 w 132075"/>
                    <a:gd name="connsiteY15" fmla="*/ 0 h 3366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32075" h="336669">
                      <a:moveTo>
                        <a:pt x="132075" y="0"/>
                      </a:moveTo>
                      <a:lnTo>
                        <a:pt x="101891" y="122465"/>
                      </a:lnTo>
                      <a:lnTo>
                        <a:pt x="112825" y="126994"/>
                      </a:lnTo>
                      <a:cubicBezTo>
                        <a:pt x="121636" y="135805"/>
                        <a:pt x="127086" y="147978"/>
                        <a:pt x="127086" y="161423"/>
                      </a:cubicBezTo>
                      <a:lnTo>
                        <a:pt x="127086" y="175901"/>
                      </a:lnTo>
                      <a:cubicBezTo>
                        <a:pt x="127086" y="189347"/>
                        <a:pt x="121636" y="201519"/>
                        <a:pt x="112825" y="210331"/>
                      </a:cubicBezTo>
                      <a:lnTo>
                        <a:pt x="102038" y="214799"/>
                      </a:lnTo>
                      <a:lnTo>
                        <a:pt x="132075" y="336669"/>
                      </a:lnTo>
                      <a:lnTo>
                        <a:pt x="0" y="336669"/>
                      </a:lnTo>
                      <a:lnTo>
                        <a:pt x="30038" y="214798"/>
                      </a:lnTo>
                      <a:lnTo>
                        <a:pt x="19253" y="210331"/>
                      </a:lnTo>
                      <a:cubicBezTo>
                        <a:pt x="10441" y="201519"/>
                        <a:pt x="4992" y="189347"/>
                        <a:pt x="4992" y="175901"/>
                      </a:cubicBezTo>
                      <a:lnTo>
                        <a:pt x="4992" y="161423"/>
                      </a:lnTo>
                      <a:cubicBezTo>
                        <a:pt x="4992" y="147978"/>
                        <a:pt x="10441" y="135805"/>
                        <a:pt x="19253" y="126994"/>
                      </a:cubicBezTo>
                      <a:lnTo>
                        <a:pt x="30185" y="12246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5" name="フリーフォーム: 図形 194">
                  <a:extLst>
                    <a:ext uri="{FF2B5EF4-FFF2-40B4-BE49-F238E27FC236}">
                      <a16:creationId xmlns:a16="http://schemas.microsoft.com/office/drawing/2014/main" id="{706D7ECA-6C94-0B4B-4257-9C8BA04A5C7A}"/>
                    </a:ext>
                  </a:extLst>
                </p:cNvPr>
                <p:cNvSpPr/>
                <p:nvPr/>
              </p:nvSpPr>
              <p:spPr>
                <a:xfrm>
                  <a:off x="3602831" y="5448300"/>
                  <a:ext cx="578644" cy="323850"/>
                </a:xfrm>
                <a:custGeom>
                  <a:avLst/>
                  <a:gdLst>
                    <a:gd name="connsiteX0" fmla="*/ 526257 w 578644"/>
                    <a:gd name="connsiteY0" fmla="*/ 0 h 323850"/>
                    <a:gd name="connsiteX1" fmla="*/ 195263 w 578644"/>
                    <a:gd name="connsiteY1" fmla="*/ 233363 h 323850"/>
                    <a:gd name="connsiteX2" fmla="*/ 9525 w 578644"/>
                    <a:gd name="connsiteY2" fmla="*/ 47625 h 323850"/>
                    <a:gd name="connsiteX3" fmla="*/ 0 w 578644"/>
                    <a:gd name="connsiteY3" fmla="*/ 111919 h 323850"/>
                    <a:gd name="connsiteX4" fmla="*/ 64294 w 578644"/>
                    <a:gd name="connsiteY4" fmla="*/ 323850 h 323850"/>
                    <a:gd name="connsiteX5" fmla="*/ 200025 w 578644"/>
                    <a:gd name="connsiteY5" fmla="*/ 247650 h 323850"/>
                    <a:gd name="connsiteX6" fmla="*/ 397669 w 578644"/>
                    <a:gd name="connsiteY6" fmla="*/ 311944 h 323850"/>
                    <a:gd name="connsiteX7" fmla="*/ 578644 w 578644"/>
                    <a:gd name="connsiteY7" fmla="*/ 71438 h 323850"/>
                    <a:gd name="connsiteX8" fmla="*/ 526257 w 578644"/>
                    <a:gd name="connsiteY8" fmla="*/ 0 h 3238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8644" h="323850">
                      <a:moveTo>
                        <a:pt x="526257" y="0"/>
                      </a:moveTo>
                      <a:lnTo>
                        <a:pt x="195263" y="233363"/>
                      </a:lnTo>
                      <a:lnTo>
                        <a:pt x="9525" y="47625"/>
                      </a:lnTo>
                      <a:lnTo>
                        <a:pt x="0" y="111919"/>
                      </a:lnTo>
                      <a:lnTo>
                        <a:pt x="64294" y="323850"/>
                      </a:lnTo>
                      <a:lnTo>
                        <a:pt x="200025" y="247650"/>
                      </a:lnTo>
                      <a:lnTo>
                        <a:pt x="397669" y="311944"/>
                      </a:lnTo>
                      <a:lnTo>
                        <a:pt x="578644" y="71438"/>
                      </a:lnTo>
                      <a:lnTo>
                        <a:pt x="526257" y="0"/>
                      </a:lnTo>
                      <a:close/>
                    </a:path>
                  </a:pathLst>
                </a:cu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A18A1101-0E56-9702-BEB6-F22343627652}"/>
                    </a:ext>
                  </a:extLst>
                </p:cNvPr>
                <p:cNvSpPr/>
                <p:nvPr/>
              </p:nvSpPr>
              <p:spPr>
                <a:xfrm>
                  <a:off x="3719513" y="5484019"/>
                  <a:ext cx="573881" cy="500062"/>
                </a:xfrm>
                <a:custGeom>
                  <a:avLst/>
                  <a:gdLst>
                    <a:gd name="connsiteX0" fmla="*/ 0 w 573881"/>
                    <a:gd name="connsiteY0" fmla="*/ 500062 h 500062"/>
                    <a:gd name="connsiteX1" fmla="*/ 442912 w 573881"/>
                    <a:gd name="connsiteY1" fmla="*/ 0 h 500062"/>
                    <a:gd name="connsiteX2" fmla="*/ 573881 w 573881"/>
                    <a:gd name="connsiteY2" fmla="*/ 140494 h 500062"/>
                    <a:gd name="connsiteX3" fmla="*/ 481012 w 573881"/>
                    <a:gd name="connsiteY3" fmla="*/ 378619 h 500062"/>
                    <a:gd name="connsiteX4" fmla="*/ 335756 w 573881"/>
                    <a:gd name="connsiteY4" fmla="*/ 311944 h 500062"/>
                    <a:gd name="connsiteX5" fmla="*/ 338137 w 573881"/>
                    <a:gd name="connsiteY5" fmla="*/ 395287 h 500062"/>
                    <a:gd name="connsiteX6" fmla="*/ 109537 w 573881"/>
                    <a:gd name="connsiteY6" fmla="*/ 495300 h 500062"/>
                    <a:gd name="connsiteX7" fmla="*/ 0 w 573881"/>
                    <a:gd name="connsiteY7" fmla="*/ 500062 h 5000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73881" h="500062">
                      <a:moveTo>
                        <a:pt x="0" y="500062"/>
                      </a:moveTo>
                      <a:lnTo>
                        <a:pt x="442912" y="0"/>
                      </a:lnTo>
                      <a:lnTo>
                        <a:pt x="573881" y="140494"/>
                      </a:lnTo>
                      <a:lnTo>
                        <a:pt x="481012" y="378619"/>
                      </a:lnTo>
                      <a:lnTo>
                        <a:pt x="335756" y="311944"/>
                      </a:lnTo>
                      <a:cubicBezTo>
                        <a:pt x="336550" y="339725"/>
                        <a:pt x="337343" y="367506"/>
                        <a:pt x="338137" y="395287"/>
                      </a:cubicBezTo>
                      <a:lnTo>
                        <a:pt x="109537" y="495300"/>
                      </a:lnTo>
                      <a:lnTo>
                        <a:pt x="0" y="500062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7" name="フリーフォーム: 図形 196">
                  <a:extLst>
                    <a:ext uri="{FF2B5EF4-FFF2-40B4-BE49-F238E27FC236}">
                      <a16:creationId xmlns:a16="http://schemas.microsoft.com/office/drawing/2014/main" id="{B0150351-A3D0-E704-AD46-144BEC492E6C}"/>
                    </a:ext>
                  </a:extLst>
                </p:cNvPr>
                <p:cNvSpPr/>
                <p:nvPr/>
              </p:nvSpPr>
              <p:spPr>
                <a:xfrm>
                  <a:off x="3443288" y="5514976"/>
                  <a:ext cx="271462" cy="471488"/>
                </a:xfrm>
                <a:custGeom>
                  <a:avLst/>
                  <a:gdLst>
                    <a:gd name="connsiteX0" fmla="*/ 271462 w 271462"/>
                    <a:gd name="connsiteY0" fmla="*/ 473869 h 473869"/>
                    <a:gd name="connsiteX1" fmla="*/ 152400 w 271462"/>
                    <a:gd name="connsiteY1" fmla="*/ 0 h 473869"/>
                    <a:gd name="connsiteX2" fmla="*/ 0 w 271462"/>
                    <a:gd name="connsiteY2" fmla="*/ 164306 h 473869"/>
                    <a:gd name="connsiteX3" fmla="*/ 57150 w 271462"/>
                    <a:gd name="connsiteY3" fmla="*/ 247650 h 473869"/>
                    <a:gd name="connsiteX4" fmla="*/ 19050 w 271462"/>
                    <a:gd name="connsiteY4" fmla="*/ 302419 h 473869"/>
                    <a:gd name="connsiteX5" fmla="*/ 123825 w 271462"/>
                    <a:gd name="connsiteY5" fmla="*/ 464344 h 473869"/>
                    <a:gd name="connsiteX6" fmla="*/ 271462 w 271462"/>
                    <a:gd name="connsiteY6" fmla="*/ 473869 h 473869"/>
                    <a:gd name="connsiteX0" fmla="*/ 271462 w 271462"/>
                    <a:gd name="connsiteY0" fmla="*/ 473869 h 473869"/>
                    <a:gd name="connsiteX1" fmla="*/ 152400 w 271462"/>
                    <a:gd name="connsiteY1" fmla="*/ 0 h 473869"/>
                    <a:gd name="connsiteX2" fmla="*/ 0 w 271462"/>
                    <a:gd name="connsiteY2" fmla="*/ 164306 h 473869"/>
                    <a:gd name="connsiteX3" fmla="*/ 57150 w 271462"/>
                    <a:gd name="connsiteY3" fmla="*/ 247650 h 473869"/>
                    <a:gd name="connsiteX4" fmla="*/ 19050 w 271462"/>
                    <a:gd name="connsiteY4" fmla="*/ 302419 h 473869"/>
                    <a:gd name="connsiteX5" fmla="*/ 123825 w 271462"/>
                    <a:gd name="connsiteY5" fmla="*/ 473869 h 473869"/>
                    <a:gd name="connsiteX6" fmla="*/ 271462 w 271462"/>
                    <a:gd name="connsiteY6" fmla="*/ 473869 h 473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1462" h="473869">
                      <a:moveTo>
                        <a:pt x="271462" y="473869"/>
                      </a:moveTo>
                      <a:lnTo>
                        <a:pt x="152400" y="0"/>
                      </a:lnTo>
                      <a:lnTo>
                        <a:pt x="0" y="164306"/>
                      </a:lnTo>
                      <a:lnTo>
                        <a:pt x="57150" y="247650"/>
                      </a:lnTo>
                      <a:lnTo>
                        <a:pt x="19050" y="302419"/>
                      </a:lnTo>
                      <a:lnTo>
                        <a:pt x="123825" y="473869"/>
                      </a:lnTo>
                      <a:lnTo>
                        <a:pt x="271462" y="473869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8" name="フリーフォーム: 図形 197">
                  <a:extLst>
                    <a:ext uri="{FF2B5EF4-FFF2-40B4-BE49-F238E27FC236}">
                      <a16:creationId xmlns:a16="http://schemas.microsoft.com/office/drawing/2014/main" id="{5E33B6C1-7B8B-A1DD-9DDD-5942A496AEF3}"/>
                    </a:ext>
                  </a:extLst>
                </p:cNvPr>
                <p:cNvSpPr/>
                <p:nvPr/>
              </p:nvSpPr>
              <p:spPr>
                <a:xfrm>
                  <a:off x="3704451" y="5012531"/>
                  <a:ext cx="166055" cy="207187"/>
                </a:xfrm>
                <a:custGeom>
                  <a:avLst/>
                  <a:gdLst>
                    <a:gd name="connsiteX0" fmla="*/ 50460 w 163353"/>
                    <a:gd name="connsiteY0" fmla="*/ 0 h 207187"/>
                    <a:gd name="connsiteX1" fmla="*/ 48078 w 163353"/>
                    <a:gd name="connsiteY1" fmla="*/ 71438 h 207187"/>
                    <a:gd name="connsiteX2" fmla="*/ 2835 w 163353"/>
                    <a:gd name="connsiteY2" fmla="*/ 159544 h 207187"/>
                    <a:gd name="connsiteX3" fmla="*/ 9978 w 163353"/>
                    <a:gd name="connsiteY3" fmla="*/ 197644 h 207187"/>
                    <a:gd name="connsiteX4" fmla="*/ 52841 w 163353"/>
                    <a:gd name="connsiteY4" fmla="*/ 200025 h 207187"/>
                    <a:gd name="connsiteX5" fmla="*/ 79035 w 163353"/>
                    <a:gd name="connsiteY5" fmla="*/ 207169 h 207187"/>
                    <a:gd name="connsiteX6" fmla="*/ 98085 w 163353"/>
                    <a:gd name="connsiteY6" fmla="*/ 197644 h 207187"/>
                    <a:gd name="connsiteX7" fmla="*/ 136185 w 163353"/>
                    <a:gd name="connsiteY7" fmla="*/ 204788 h 207187"/>
                    <a:gd name="connsiteX8" fmla="*/ 162378 w 163353"/>
                    <a:gd name="connsiteY8" fmla="*/ 180975 h 207187"/>
                    <a:gd name="connsiteX9" fmla="*/ 155235 w 163353"/>
                    <a:gd name="connsiteY9" fmla="*/ 147638 h 207187"/>
                    <a:gd name="connsiteX0" fmla="*/ 53162 w 166055"/>
                    <a:gd name="connsiteY0" fmla="*/ 0 h 207187"/>
                    <a:gd name="connsiteX1" fmla="*/ 50780 w 166055"/>
                    <a:gd name="connsiteY1" fmla="*/ 71438 h 207187"/>
                    <a:gd name="connsiteX2" fmla="*/ 5537 w 166055"/>
                    <a:gd name="connsiteY2" fmla="*/ 159544 h 207187"/>
                    <a:gd name="connsiteX3" fmla="*/ 12680 w 166055"/>
                    <a:gd name="connsiteY3" fmla="*/ 197644 h 207187"/>
                    <a:gd name="connsiteX4" fmla="*/ 55543 w 166055"/>
                    <a:gd name="connsiteY4" fmla="*/ 200025 h 207187"/>
                    <a:gd name="connsiteX5" fmla="*/ 81737 w 166055"/>
                    <a:gd name="connsiteY5" fmla="*/ 207169 h 207187"/>
                    <a:gd name="connsiteX6" fmla="*/ 100787 w 166055"/>
                    <a:gd name="connsiteY6" fmla="*/ 197644 h 207187"/>
                    <a:gd name="connsiteX7" fmla="*/ 138887 w 166055"/>
                    <a:gd name="connsiteY7" fmla="*/ 204788 h 207187"/>
                    <a:gd name="connsiteX8" fmla="*/ 165080 w 166055"/>
                    <a:gd name="connsiteY8" fmla="*/ 180975 h 207187"/>
                    <a:gd name="connsiteX9" fmla="*/ 157937 w 166055"/>
                    <a:gd name="connsiteY9" fmla="*/ 147638 h 2071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6055" h="207187">
                      <a:moveTo>
                        <a:pt x="53162" y="0"/>
                      </a:moveTo>
                      <a:cubicBezTo>
                        <a:pt x="55939" y="22423"/>
                        <a:pt x="58717" y="44847"/>
                        <a:pt x="50780" y="71438"/>
                      </a:cubicBezTo>
                      <a:cubicBezTo>
                        <a:pt x="42843" y="98029"/>
                        <a:pt x="11887" y="138510"/>
                        <a:pt x="5537" y="159544"/>
                      </a:cubicBezTo>
                      <a:cubicBezTo>
                        <a:pt x="-813" y="180578"/>
                        <a:pt x="-5179" y="186134"/>
                        <a:pt x="12680" y="197644"/>
                      </a:cubicBezTo>
                      <a:cubicBezTo>
                        <a:pt x="30539" y="209154"/>
                        <a:pt x="44034" y="198438"/>
                        <a:pt x="55543" y="200025"/>
                      </a:cubicBezTo>
                      <a:cubicBezTo>
                        <a:pt x="67052" y="201612"/>
                        <a:pt x="74196" y="207566"/>
                        <a:pt x="81737" y="207169"/>
                      </a:cubicBezTo>
                      <a:cubicBezTo>
                        <a:pt x="89278" y="206772"/>
                        <a:pt x="91262" y="198041"/>
                        <a:pt x="100787" y="197644"/>
                      </a:cubicBezTo>
                      <a:cubicBezTo>
                        <a:pt x="110312" y="197247"/>
                        <a:pt x="128172" y="207566"/>
                        <a:pt x="138887" y="204788"/>
                      </a:cubicBezTo>
                      <a:cubicBezTo>
                        <a:pt x="149602" y="202010"/>
                        <a:pt x="161905" y="190500"/>
                        <a:pt x="165080" y="180975"/>
                      </a:cubicBezTo>
                      <a:cubicBezTo>
                        <a:pt x="168255" y="171450"/>
                        <a:pt x="163096" y="159544"/>
                        <a:pt x="157937" y="147638"/>
                      </a:cubicBezTo>
                    </a:path>
                  </a:pathLst>
                </a:custGeom>
                <a:noFill/>
                <a:ln w="12700" cap="flat" cmpd="sng" algn="ctr">
                  <a:solidFill>
                    <a:srgbClr val="5D9183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9" name="月 198">
                  <a:extLst>
                    <a:ext uri="{FF2B5EF4-FFF2-40B4-BE49-F238E27FC236}">
                      <a16:creationId xmlns:a16="http://schemas.microsoft.com/office/drawing/2014/main" id="{B374400C-7CD5-E08F-EDC9-89D79118AF94}"/>
                    </a:ext>
                  </a:extLst>
                </p:cNvPr>
                <p:cNvSpPr/>
                <p:nvPr/>
              </p:nvSpPr>
              <p:spPr>
                <a:xfrm rot="1590202">
                  <a:off x="3624447" y="5197582"/>
                  <a:ext cx="45719" cy="196702"/>
                </a:xfrm>
                <a:prstGeom prst="moon">
                  <a:avLst/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00" name="月 199">
                  <a:extLst>
                    <a:ext uri="{FF2B5EF4-FFF2-40B4-BE49-F238E27FC236}">
                      <a16:creationId xmlns:a16="http://schemas.microsoft.com/office/drawing/2014/main" id="{3DD8BD9D-CB65-56D5-6655-A55FFC93D3CD}"/>
                    </a:ext>
                  </a:extLst>
                </p:cNvPr>
                <p:cNvSpPr/>
                <p:nvPr/>
              </p:nvSpPr>
              <p:spPr>
                <a:xfrm rot="9000000">
                  <a:off x="3903430" y="5180494"/>
                  <a:ext cx="45719" cy="196702"/>
                </a:xfrm>
                <a:prstGeom prst="moon">
                  <a:avLst/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01" name="フリーフォーム: 図形 200">
                  <a:extLst>
                    <a:ext uri="{FF2B5EF4-FFF2-40B4-BE49-F238E27FC236}">
                      <a16:creationId xmlns:a16="http://schemas.microsoft.com/office/drawing/2014/main" id="{571DEF34-AC57-3E7A-651E-B0534C66A018}"/>
                    </a:ext>
                  </a:extLst>
                </p:cNvPr>
                <p:cNvSpPr/>
                <p:nvPr/>
              </p:nvSpPr>
              <p:spPr>
                <a:xfrm rot="5400000">
                  <a:off x="3732721" y="5160807"/>
                  <a:ext cx="99441" cy="257798"/>
                </a:xfrm>
                <a:custGeom>
                  <a:avLst/>
                  <a:gdLst>
                    <a:gd name="connsiteX0" fmla="*/ 0 w 99441"/>
                    <a:gd name="connsiteY0" fmla="*/ 128899 h 257798"/>
                    <a:gd name="connsiteX1" fmla="*/ 99441 w 99441"/>
                    <a:gd name="connsiteY1" fmla="*/ 0 h 257798"/>
                    <a:gd name="connsiteX2" fmla="*/ 98438 w 99441"/>
                    <a:gd name="connsiteY2" fmla="*/ 5612 h 257798"/>
                    <a:gd name="connsiteX3" fmla="*/ 86276 w 99441"/>
                    <a:gd name="connsiteY3" fmla="*/ 18488 h 257798"/>
                    <a:gd name="connsiteX4" fmla="*/ 57151 w 99441"/>
                    <a:gd name="connsiteY4" fmla="*/ 128901 h 257798"/>
                    <a:gd name="connsiteX5" fmla="*/ 86276 w 99441"/>
                    <a:gd name="connsiteY5" fmla="*/ 239313 h 257798"/>
                    <a:gd name="connsiteX6" fmla="*/ 98439 w 99441"/>
                    <a:gd name="connsiteY6" fmla="*/ 252190 h 257798"/>
                    <a:gd name="connsiteX7" fmla="*/ 99441 w 99441"/>
                    <a:gd name="connsiteY7" fmla="*/ 257797 h 257798"/>
                    <a:gd name="connsiteX8" fmla="*/ 99441 w 99441"/>
                    <a:gd name="connsiteY8" fmla="*/ 257798 h 257798"/>
                    <a:gd name="connsiteX9" fmla="*/ 0 w 99441"/>
                    <a:gd name="connsiteY9" fmla="*/ 128899 h 2577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9441" h="257798">
                      <a:moveTo>
                        <a:pt x="0" y="128899"/>
                      </a:moveTo>
                      <a:cubicBezTo>
                        <a:pt x="0" y="57710"/>
                        <a:pt x="44521" y="0"/>
                        <a:pt x="99441" y="0"/>
                      </a:cubicBezTo>
                      <a:lnTo>
                        <a:pt x="98438" y="5612"/>
                      </a:lnTo>
                      <a:lnTo>
                        <a:pt x="86276" y="18488"/>
                      </a:lnTo>
                      <a:cubicBezTo>
                        <a:pt x="68281" y="46745"/>
                        <a:pt x="57151" y="85782"/>
                        <a:pt x="57151" y="128901"/>
                      </a:cubicBezTo>
                      <a:cubicBezTo>
                        <a:pt x="57151" y="172020"/>
                        <a:pt x="68281" y="211056"/>
                        <a:pt x="86276" y="239313"/>
                      </a:cubicBezTo>
                      <a:lnTo>
                        <a:pt x="98439" y="252190"/>
                      </a:lnTo>
                      <a:lnTo>
                        <a:pt x="99441" y="257797"/>
                      </a:lnTo>
                      <a:lnTo>
                        <a:pt x="99441" y="257798"/>
                      </a:lnTo>
                      <a:cubicBezTo>
                        <a:pt x="44521" y="257798"/>
                        <a:pt x="0" y="200088"/>
                        <a:pt x="0" y="128899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02" name="フリーフォーム: 図形 201">
                  <a:extLst>
                    <a:ext uri="{FF2B5EF4-FFF2-40B4-BE49-F238E27FC236}">
                      <a16:creationId xmlns:a16="http://schemas.microsoft.com/office/drawing/2014/main" id="{0313AFE2-B7AB-B4ED-FD4C-877E8C7EA51B}"/>
                    </a:ext>
                  </a:extLst>
                </p:cNvPr>
                <p:cNvSpPr/>
                <p:nvPr/>
              </p:nvSpPr>
              <p:spPr>
                <a:xfrm rot="5400000">
                  <a:off x="3759520" y="5211165"/>
                  <a:ext cx="45840" cy="244479"/>
                </a:xfrm>
                <a:custGeom>
                  <a:avLst/>
                  <a:gdLst>
                    <a:gd name="connsiteX0" fmla="*/ 0 w 73994"/>
                    <a:gd name="connsiteY0" fmla="*/ 122239 h 244479"/>
                    <a:gd name="connsiteX1" fmla="*/ 60734 w 73994"/>
                    <a:gd name="connsiteY1" fmla="*/ 3470 h 244479"/>
                    <a:gd name="connsiteX2" fmla="*/ 73994 w 73994"/>
                    <a:gd name="connsiteY2" fmla="*/ 0 h 244479"/>
                    <a:gd name="connsiteX3" fmla="*/ 55321 w 73994"/>
                    <a:gd name="connsiteY3" fmla="*/ 18562 h 244479"/>
                    <a:gd name="connsiteX4" fmla="*/ 26195 w 73994"/>
                    <a:gd name="connsiteY4" fmla="*/ 122239 h 244479"/>
                    <a:gd name="connsiteX5" fmla="*/ 55321 w 73994"/>
                    <a:gd name="connsiteY5" fmla="*/ 225916 h 244479"/>
                    <a:gd name="connsiteX6" fmla="*/ 73994 w 73994"/>
                    <a:gd name="connsiteY6" fmla="*/ 244479 h 244479"/>
                    <a:gd name="connsiteX7" fmla="*/ 60734 w 73994"/>
                    <a:gd name="connsiteY7" fmla="*/ 241009 h 244479"/>
                    <a:gd name="connsiteX8" fmla="*/ 0 w 73994"/>
                    <a:gd name="connsiteY8" fmla="*/ 122239 h 2444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3994" h="244479">
                      <a:moveTo>
                        <a:pt x="0" y="122239"/>
                      </a:moveTo>
                      <a:cubicBezTo>
                        <a:pt x="0" y="68847"/>
                        <a:pt x="25043" y="23038"/>
                        <a:pt x="60734" y="3470"/>
                      </a:cubicBezTo>
                      <a:lnTo>
                        <a:pt x="73994" y="0"/>
                      </a:lnTo>
                      <a:lnTo>
                        <a:pt x="55321" y="18562"/>
                      </a:lnTo>
                      <a:cubicBezTo>
                        <a:pt x="37326" y="45096"/>
                        <a:pt x="26195" y="81751"/>
                        <a:pt x="26195" y="122239"/>
                      </a:cubicBezTo>
                      <a:cubicBezTo>
                        <a:pt x="26195" y="162727"/>
                        <a:pt x="37326" y="199383"/>
                        <a:pt x="55321" y="225916"/>
                      </a:cubicBezTo>
                      <a:lnTo>
                        <a:pt x="73994" y="244479"/>
                      </a:lnTo>
                      <a:lnTo>
                        <a:pt x="60734" y="241009"/>
                      </a:lnTo>
                      <a:cubicBezTo>
                        <a:pt x="25043" y="221441"/>
                        <a:pt x="0" y="175631"/>
                        <a:pt x="0" y="122239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203" name="グループ化 202">
                  <a:extLst>
                    <a:ext uri="{FF2B5EF4-FFF2-40B4-BE49-F238E27FC236}">
                      <a16:creationId xmlns:a16="http://schemas.microsoft.com/office/drawing/2014/main" id="{DC4FCA62-5196-71C9-1DE6-AD4204B17C87}"/>
                    </a:ext>
                  </a:extLst>
                </p:cNvPr>
                <p:cNvGrpSpPr/>
                <p:nvPr/>
              </p:nvGrpSpPr>
              <p:grpSpPr>
                <a:xfrm>
                  <a:off x="3581400" y="4914682"/>
                  <a:ext cx="670297" cy="222558"/>
                  <a:chOff x="3581400" y="4914682"/>
                  <a:chExt cx="670297" cy="222558"/>
                </a:xfrm>
              </p:grpSpPr>
              <p:sp>
                <p:nvSpPr>
                  <p:cNvPr id="204" name="フリーフォーム: 図形 203">
                    <a:extLst>
                      <a:ext uri="{FF2B5EF4-FFF2-40B4-BE49-F238E27FC236}">
                        <a16:creationId xmlns:a16="http://schemas.microsoft.com/office/drawing/2014/main" id="{6965BC17-77D4-CD6C-C954-FC564485F1FE}"/>
                      </a:ext>
                    </a:extLst>
                  </p:cNvPr>
                  <p:cNvSpPr/>
                  <p:nvPr/>
                </p:nvSpPr>
                <p:spPr>
                  <a:xfrm rot="227187">
                    <a:off x="3846101" y="5030186"/>
                    <a:ext cx="142493" cy="45719"/>
                  </a:xfrm>
                  <a:custGeom>
                    <a:avLst/>
                    <a:gdLst>
                      <a:gd name="connsiteX0" fmla="*/ 86721 w 173442"/>
                      <a:gd name="connsiteY0" fmla="*/ 0 h 43192"/>
                      <a:gd name="connsiteX1" fmla="*/ 155610 w 173442"/>
                      <a:gd name="connsiteY1" fmla="*/ 11208 h 43192"/>
                      <a:gd name="connsiteX2" fmla="*/ 173442 w 173442"/>
                      <a:gd name="connsiteY2" fmla="*/ 21596 h 43192"/>
                      <a:gd name="connsiteX3" fmla="*/ 155610 w 173442"/>
                      <a:gd name="connsiteY3" fmla="*/ 31985 h 43192"/>
                      <a:gd name="connsiteX4" fmla="*/ 86721 w 173442"/>
                      <a:gd name="connsiteY4" fmla="*/ 43192 h 43192"/>
                      <a:gd name="connsiteX5" fmla="*/ 17833 w 173442"/>
                      <a:gd name="connsiteY5" fmla="*/ 31985 h 43192"/>
                      <a:gd name="connsiteX6" fmla="*/ 0 w 173442"/>
                      <a:gd name="connsiteY6" fmla="*/ 21596 h 43192"/>
                      <a:gd name="connsiteX7" fmla="*/ 17833 w 173442"/>
                      <a:gd name="connsiteY7" fmla="*/ 11208 h 43192"/>
                      <a:gd name="connsiteX8" fmla="*/ 86721 w 173442"/>
                      <a:gd name="connsiteY8" fmla="*/ 0 h 431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73442" h="43192">
                        <a:moveTo>
                          <a:pt x="86721" y="0"/>
                        </a:moveTo>
                        <a:cubicBezTo>
                          <a:pt x="113624" y="0"/>
                          <a:pt x="137979" y="4283"/>
                          <a:pt x="155610" y="11208"/>
                        </a:cubicBezTo>
                        <a:lnTo>
                          <a:pt x="173442" y="21596"/>
                        </a:lnTo>
                        <a:lnTo>
                          <a:pt x="155610" y="31985"/>
                        </a:lnTo>
                        <a:cubicBezTo>
                          <a:pt x="137979" y="38909"/>
                          <a:pt x="113624" y="43192"/>
                          <a:pt x="86721" y="43192"/>
                        </a:cubicBezTo>
                        <a:cubicBezTo>
                          <a:pt x="59819" y="43192"/>
                          <a:pt x="35463" y="38909"/>
                          <a:pt x="17833" y="31985"/>
                        </a:cubicBezTo>
                        <a:lnTo>
                          <a:pt x="0" y="21596"/>
                        </a:lnTo>
                        <a:lnTo>
                          <a:pt x="17833" y="11208"/>
                        </a:lnTo>
                        <a:cubicBezTo>
                          <a:pt x="35463" y="4283"/>
                          <a:pt x="59819" y="0"/>
                          <a:pt x="8672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9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05" name="フリーフォーム: 図形 204">
                    <a:extLst>
                      <a:ext uri="{FF2B5EF4-FFF2-40B4-BE49-F238E27FC236}">
                        <a16:creationId xmlns:a16="http://schemas.microsoft.com/office/drawing/2014/main" id="{EDE251FE-9DFC-A0B7-7101-06887FD00A37}"/>
                      </a:ext>
                    </a:extLst>
                  </p:cNvPr>
                  <p:cNvSpPr/>
                  <p:nvPr/>
                </p:nvSpPr>
                <p:spPr>
                  <a:xfrm rot="21348182">
                    <a:off x="3600832" y="5030186"/>
                    <a:ext cx="142493" cy="45719"/>
                  </a:xfrm>
                  <a:custGeom>
                    <a:avLst/>
                    <a:gdLst>
                      <a:gd name="connsiteX0" fmla="*/ 86721 w 173442"/>
                      <a:gd name="connsiteY0" fmla="*/ 0 h 43192"/>
                      <a:gd name="connsiteX1" fmla="*/ 155610 w 173442"/>
                      <a:gd name="connsiteY1" fmla="*/ 11208 h 43192"/>
                      <a:gd name="connsiteX2" fmla="*/ 173442 w 173442"/>
                      <a:gd name="connsiteY2" fmla="*/ 21596 h 43192"/>
                      <a:gd name="connsiteX3" fmla="*/ 155610 w 173442"/>
                      <a:gd name="connsiteY3" fmla="*/ 31985 h 43192"/>
                      <a:gd name="connsiteX4" fmla="*/ 86721 w 173442"/>
                      <a:gd name="connsiteY4" fmla="*/ 43192 h 43192"/>
                      <a:gd name="connsiteX5" fmla="*/ 17833 w 173442"/>
                      <a:gd name="connsiteY5" fmla="*/ 31985 h 43192"/>
                      <a:gd name="connsiteX6" fmla="*/ 0 w 173442"/>
                      <a:gd name="connsiteY6" fmla="*/ 21596 h 43192"/>
                      <a:gd name="connsiteX7" fmla="*/ 17833 w 173442"/>
                      <a:gd name="connsiteY7" fmla="*/ 11208 h 43192"/>
                      <a:gd name="connsiteX8" fmla="*/ 86721 w 173442"/>
                      <a:gd name="connsiteY8" fmla="*/ 0 h 431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73442" h="43192">
                        <a:moveTo>
                          <a:pt x="86721" y="0"/>
                        </a:moveTo>
                        <a:cubicBezTo>
                          <a:pt x="113624" y="0"/>
                          <a:pt x="137979" y="4283"/>
                          <a:pt x="155610" y="11208"/>
                        </a:cubicBezTo>
                        <a:lnTo>
                          <a:pt x="173442" y="21596"/>
                        </a:lnTo>
                        <a:lnTo>
                          <a:pt x="155610" y="31985"/>
                        </a:lnTo>
                        <a:cubicBezTo>
                          <a:pt x="137979" y="38909"/>
                          <a:pt x="113624" y="43192"/>
                          <a:pt x="86721" y="43192"/>
                        </a:cubicBezTo>
                        <a:cubicBezTo>
                          <a:pt x="59819" y="43192"/>
                          <a:pt x="35463" y="38909"/>
                          <a:pt x="17833" y="31985"/>
                        </a:cubicBezTo>
                        <a:lnTo>
                          <a:pt x="0" y="21596"/>
                        </a:lnTo>
                        <a:lnTo>
                          <a:pt x="17833" y="11208"/>
                        </a:lnTo>
                        <a:cubicBezTo>
                          <a:pt x="35463" y="4283"/>
                          <a:pt x="59819" y="0"/>
                          <a:pt x="8672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9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06" name="楕円 205">
                    <a:extLst>
                      <a:ext uri="{FF2B5EF4-FFF2-40B4-BE49-F238E27FC236}">
                        <a16:creationId xmlns:a16="http://schemas.microsoft.com/office/drawing/2014/main" id="{ABA58300-3B18-1EB8-AA2A-14CD14D1CA8E}"/>
                      </a:ext>
                    </a:extLst>
                  </p:cNvPr>
                  <p:cNvSpPr/>
                  <p:nvPr/>
                </p:nvSpPr>
                <p:spPr>
                  <a:xfrm>
                    <a:off x="3888582" y="5032177"/>
                    <a:ext cx="45722" cy="45720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07" name="楕円 206">
                    <a:extLst>
                      <a:ext uri="{FF2B5EF4-FFF2-40B4-BE49-F238E27FC236}">
                        <a16:creationId xmlns:a16="http://schemas.microsoft.com/office/drawing/2014/main" id="{43F63CED-D998-4B5D-9491-AE14203E2714}"/>
                      </a:ext>
                    </a:extLst>
                  </p:cNvPr>
                  <p:cNvSpPr/>
                  <p:nvPr/>
                </p:nvSpPr>
                <p:spPr>
                  <a:xfrm>
                    <a:off x="3650457" y="5032178"/>
                    <a:ext cx="45722" cy="45720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08" name="フリーフォーム: 図形 207">
                    <a:extLst>
                      <a:ext uri="{FF2B5EF4-FFF2-40B4-BE49-F238E27FC236}">
                        <a16:creationId xmlns:a16="http://schemas.microsoft.com/office/drawing/2014/main" id="{7222466D-3C41-F456-885C-73C7A708501D}"/>
                      </a:ext>
                    </a:extLst>
                  </p:cNvPr>
                  <p:cNvSpPr/>
                  <p:nvPr/>
                </p:nvSpPr>
                <p:spPr>
                  <a:xfrm>
                    <a:off x="3826859" y="4943476"/>
                    <a:ext cx="180975" cy="38100"/>
                  </a:xfrm>
                  <a:custGeom>
                    <a:avLst/>
                    <a:gdLst>
                      <a:gd name="connsiteX0" fmla="*/ 0 w 180975"/>
                      <a:gd name="connsiteY0" fmla="*/ 28575 h 28575"/>
                      <a:gd name="connsiteX1" fmla="*/ 121444 w 180975"/>
                      <a:gd name="connsiteY1" fmla="*/ 0 h 28575"/>
                      <a:gd name="connsiteX2" fmla="*/ 180975 w 180975"/>
                      <a:gd name="connsiteY2" fmla="*/ 16668 h 28575"/>
                      <a:gd name="connsiteX3" fmla="*/ 0 w 180975"/>
                      <a:gd name="connsiteY3" fmla="*/ 28575 h 28575"/>
                      <a:gd name="connsiteX0" fmla="*/ 0 w 180975"/>
                      <a:gd name="connsiteY0" fmla="*/ 28576 h 28576"/>
                      <a:gd name="connsiteX1" fmla="*/ 59341 w 180975"/>
                      <a:gd name="connsiteY1" fmla="*/ 0 h 28576"/>
                      <a:gd name="connsiteX2" fmla="*/ 121444 w 180975"/>
                      <a:gd name="connsiteY2" fmla="*/ 1 h 28576"/>
                      <a:gd name="connsiteX3" fmla="*/ 180975 w 180975"/>
                      <a:gd name="connsiteY3" fmla="*/ 16669 h 28576"/>
                      <a:gd name="connsiteX4" fmla="*/ 0 w 180975"/>
                      <a:gd name="connsiteY4" fmla="*/ 28576 h 28576"/>
                      <a:gd name="connsiteX0" fmla="*/ 0 w 180975"/>
                      <a:gd name="connsiteY0" fmla="*/ 38100 h 38100"/>
                      <a:gd name="connsiteX1" fmla="*/ 59341 w 180975"/>
                      <a:gd name="connsiteY1" fmla="*/ 9524 h 38100"/>
                      <a:gd name="connsiteX2" fmla="*/ 126206 w 180975"/>
                      <a:gd name="connsiteY2" fmla="*/ 0 h 38100"/>
                      <a:gd name="connsiteX3" fmla="*/ 180975 w 180975"/>
                      <a:gd name="connsiteY3" fmla="*/ 26193 h 38100"/>
                      <a:gd name="connsiteX4" fmla="*/ 0 w 180975"/>
                      <a:gd name="connsiteY4" fmla="*/ 38100 h 381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80975" h="38100">
                        <a:moveTo>
                          <a:pt x="0" y="38100"/>
                        </a:moveTo>
                        <a:cubicBezTo>
                          <a:pt x="22955" y="32543"/>
                          <a:pt x="36386" y="15081"/>
                          <a:pt x="59341" y="9524"/>
                        </a:cubicBezTo>
                        <a:lnTo>
                          <a:pt x="126206" y="0"/>
                        </a:lnTo>
                        <a:lnTo>
                          <a:pt x="180975" y="26193"/>
                        </a:lnTo>
                        <a:lnTo>
                          <a:pt x="0" y="38100"/>
                        </a:lnTo>
                        <a:close/>
                      </a:path>
                    </a:pathLst>
                  </a:cu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09" name="フリーフォーム: 図形 208">
                    <a:extLst>
                      <a:ext uri="{FF2B5EF4-FFF2-40B4-BE49-F238E27FC236}">
                        <a16:creationId xmlns:a16="http://schemas.microsoft.com/office/drawing/2014/main" id="{FB21810F-E93C-B8AB-1BCE-2E8E1BFB62FF}"/>
                      </a:ext>
                    </a:extLst>
                  </p:cNvPr>
                  <p:cNvSpPr/>
                  <p:nvPr/>
                </p:nvSpPr>
                <p:spPr>
                  <a:xfrm>
                    <a:off x="3581400" y="4955382"/>
                    <a:ext cx="157163" cy="42862"/>
                  </a:xfrm>
                  <a:custGeom>
                    <a:avLst/>
                    <a:gdLst>
                      <a:gd name="connsiteX0" fmla="*/ 157163 w 157163"/>
                      <a:gd name="connsiteY0" fmla="*/ 50006 h 50006"/>
                      <a:gd name="connsiteX1" fmla="*/ 102394 w 157163"/>
                      <a:gd name="connsiteY1" fmla="*/ 0 h 50006"/>
                      <a:gd name="connsiteX2" fmla="*/ 26194 w 157163"/>
                      <a:gd name="connsiteY2" fmla="*/ 14287 h 50006"/>
                      <a:gd name="connsiteX3" fmla="*/ 0 w 157163"/>
                      <a:gd name="connsiteY3" fmla="*/ 47625 h 50006"/>
                      <a:gd name="connsiteX4" fmla="*/ 78581 w 157163"/>
                      <a:gd name="connsiteY4" fmla="*/ 26193 h 50006"/>
                      <a:gd name="connsiteX5" fmla="*/ 157163 w 157163"/>
                      <a:gd name="connsiteY5" fmla="*/ 50006 h 50006"/>
                      <a:gd name="connsiteX0" fmla="*/ 157163 w 157163"/>
                      <a:gd name="connsiteY0" fmla="*/ 42862 h 42862"/>
                      <a:gd name="connsiteX1" fmla="*/ 102394 w 157163"/>
                      <a:gd name="connsiteY1" fmla="*/ 0 h 42862"/>
                      <a:gd name="connsiteX2" fmla="*/ 26194 w 157163"/>
                      <a:gd name="connsiteY2" fmla="*/ 7143 h 42862"/>
                      <a:gd name="connsiteX3" fmla="*/ 0 w 157163"/>
                      <a:gd name="connsiteY3" fmla="*/ 40481 h 42862"/>
                      <a:gd name="connsiteX4" fmla="*/ 78581 w 157163"/>
                      <a:gd name="connsiteY4" fmla="*/ 19049 h 42862"/>
                      <a:gd name="connsiteX5" fmla="*/ 157163 w 157163"/>
                      <a:gd name="connsiteY5" fmla="*/ 42862 h 42862"/>
                      <a:gd name="connsiteX0" fmla="*/ 157163 w 157163"/>
                      <a:gd name="connsiteY0" fmla="*/ 42862 h 42862"/>
                      <a:gd name="connsiteX1" fmla="*/ 102394 w 157163"/>
                      <a:gd name="connsiteY1" fmla="*/ 0 h 42862"/>
                      <a:gd name="connsiteX2" fmla="*/ 26194 w 157163"/>
                      <a:gd name="connsiteY2" fmla="*/ 7143 h 42862"/>
                      <a:gd name="connsiteX3" fmla="*/ 0 w 157163"/>
                      <a:gd name="connsiteY3" fmla="*/ 40481 h 42862"/>
                      <a:gd name="connsiteX4" fmla="*/ 85724 w 157163"/>
                      <a:gd name="connsiteY4" fmla="*/ 21430 h 42862"/>
                      <a:gd name="connsiteX5" fmla="*/ 157163 w 157163"/>
                      <a:gd name="connsiteY5" fmla="*/ 42862 h 4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57163" h="42862">
                        <a:moveTo>
                          <a:pt x="157163" y="42862"/>
                        </a:moveTo>
                        <a:lnTo>
                          <a:pt x="102394" y="0"/>
                        </a:lnTo>
                        <a:lnTo>
                          <a:pt x="26194" y="7143"/>
                        </a:lnTo>
                        <a:lnTo>
                          <a:pt x="0" y="40481"/>
                        </a:lnTo>
                        <a:lnTo>
                          <a:pt x="85724" y="21430"/>
                        </a:lnTo>
                        <a:lnTo>
                          <a:pt x="157163" y="42862"/>
                        </a:lnTo>
                        <a:close/>
                      </a:path>
                    </a:pathLst>
                  </a:cu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10" name="楕円 209">
                    <a:extLst>
                      <a:ext uri="{FF2B5EF4-FFF2-40B4-BE49-F238E27FC236}">
                        <a16:creationId xmlns:a16="http://schemas.microsoft.com/office/drawing/2014/main" id="{89273AD5-E7AD-FC63-5B9E-70CB19D0C8A0}"/>
                      </a:ext>
                    </a:extLst>
                  </p:cNvPr>
                  <p:cNvSpPr/>
                  <p:nvPr/>
                </p:nvSpPr>
                <p:spPr>
                  <a:xfrm>
                    <a:off x="3903890" y="4914682"/>
                    <a:ext cx="24278" cy="24279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11" name="円: 塗りつぶしなし 210">
                    <a:extLst>
                      <a:ext uri="{FF2B5EF4-FFF2-40B4-BE49-F238E27FC236}">
                        <a16:creationId xmlns:a16="http://schemas.microsoft.com/office/drawing/2014/main" id="{2DF6254D-CF5E-7A72-8A3C-23D314A355CA}"/>
                      </a:ext>
                    </a:extLst>
                  </p:cNvPr>
                  <p:cNvSpPr/>
                  <p:nvPr/>
                </p:nvSpPr>
                <p:spPr>
                  <a:xfrm>
                    <a:off x="3826860" y="4965980"/>
                    <a:ext cx="171260" cy="171260"/>
                  </a:xfrm>
                  <a:prstGeom prst="donut">
                    <a:avLst>
                      <a:gd name="adj" fmla="val 5186"/>
                    </a:avLst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12" name="円: 塗りつぶしなし 211">
                    <a:extLst>
                      <a:ext uri="{FF2B5EF4-FFF2-40B4-BE49-F238E27FC236}">
                        <a16:creationId xmlns:a16="http://schemas.microsoft.com/office/drawing/2014/main" id="{FBB3B9E3-AD73-6981-1DCE-AC91096D32FD}"/>
                      </a:ext>
                    </a:extLst>
                  </p:cNvPr>
                  <p:cNvSpPr/>
                  <p:nvPr/>
                </p:nvSpPr>
                <p:spPr>
                  <a:xfrm>
                    <a:off x="3581591" y="4965980"/>
                    <a:ext cx="171260" cy="171260"/>
                  </a:xfrm>
                  <a:prstGeom prst="donut">
                    <a:avLst>
                      <a:gd name="adj" fmla="val 5186"/>
                    </a:avLst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13" name="正方形/長方形 212">
                    <a:extLst>
                      <a:ext uri="{FF2B5EF4-FFF2-40B4-BE49-F238E27FC236}">
                        <a16:creationId xmlns:a16="http://schemas.microsoft.com/office/drawing/2014/main" id="{43F7BB60-5D0C-A3F4-C080-48C5FFFC78AF}"/>
                      </a:ext>
                    </a:extLst>
                  </p:cNvPr>
                  <p:cNvSpPr/>
                  <p:nvPr/>
                </p:nvSpPr>
                <p:spPr>
                  <a:xfrm>
                    <a:off x="3992140" y="5051610"/>
                    <a:ext cx="259557" cy="11414"/>
                  </a:xfrm>
                  <a:prstGeom prst="rect">
                    <a:avLst/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</p:grpSp>
          <p:sp>
            <p:nvSpPr>
              <p:cNvPr id="182" name="フリーフォーム: 図形 181">
                <a:extLst>
                  <a:ext uri="{FF2B5EF4-FFF2-40B4-BE49-F238E27FC236}">
                    <a16:creationId xmlns:a16="http://schemas.microsoft.com/office/drawing/2014/main" id="{ABE87202-C53F-51D2-2332-50CD2BEE4284}"/>
                  </a:ext>
                </a:extLst>
              </p:cNvPr>
              <p:cNvSpPr/>
              <p:nvPr/>
            </p:nvSpPr>
            <p:spPr>
              <a:xfrm rot="900000">
                <a:off x="4460109" y="5700769"/>
                <a:ext cx="325380" cy="325380"/>
              </a:xfrm>
              <a:custGeom>
                <a:avLst/>
                <a:gdLst>
                  <a:gd name="connsiteX0" fmla="*/ 123825 w 247650"/>
                  <a:gd name="connsiteY0" fmla="*/ 0 h 247650"/>
                  <a:gd name="connsiteX1" fmla="*/ 154122 w 247650"/>
                  <a:gd name="connsiteY1" fmla="*/ 45061 h 247650"/>
                  <a:gd name="connsiteX2" fmla="*/ 155217 w 247650"/>
                  <a:gd name="connsiteY2" fmla="*/ 50752 h 247650"/>
                  <a:gd name="connsiteX3" fmla="*/ 180907 w 247650"/>
                  <a:gd name="connsiteY3" fmla="*/ 35699 h 247650"/>
                  <a:gd name="connsiteX4" fmla="*/ 211383 w 247650"/>
                  <a:gd name="connsiteY4" fmla="*/ 36268 h 247650"/>
                  <a:gd name="connsiteX5" fmla="*/ 211952 w 247650"/>
                  <a:gd name="connsiteY5" fmla="*/ 66744 h 247650"/>
                  <a:gd name="connsiteX6" fmla="*/ 196899 w 247650"/>
                  <a:gd name="connsiteY6" fmla="*/ 92434 h 247650"/>
                  <a:gd name="connsiteX7" fmla="*/ 202590 w 247650"/>
                  <a:gd name="connsiteY7" fmla="*/ 93529 h 247650"/>
                  <a:gd name="connsiteX8" fmla="*/ 247650 w 247650"/>
                  <a:gd name="connsiteY8" fmla="*/ 123825 h 247650"/>
                  <a:gd name="connsiteX9" fmla="*/ 202590 w 247650"/>
                  <a:gd name="connsiteY9" fmla="*/ 154122 h 247650"/>
                  <a:gd name="connsiteX10" fmla="*/ 196899 w 247650"/>
                  <a:gd name="connsiteY10" fmla="*/ 155217 h 247650"/>
                  <a:gd name="connsiteX11" fmla="*/ 211951 w 247650"/>
                  <a:gd name="connsiteY11" fmla="*/ 180907 h 247650"/>
                  <a:gd name="connsiteX12" fmla="*/ 211383 w 247650"/>
                  <a:gd name="connsiteY12" fmla="*/ 211383 h 247650"/>
                  <a:gd name="connsiteX13" fmla="*/ 180907 w 247650"/>
                  <a:gd name="connsiteY13" fmla="*/ 211952 h 247650"/>
                  <a:gd name="connsiteX14" fmla="*/ 155217 w 247650"/>
                  <a:gd name="connsiteY14" fmla="*/ 196900 h 247650"/>
                  <a:gd name="connsiteX15" fmla="*/ 154122 w 247650"/>
                  <a:gd name="connsiteY15" fmla="*/ 202590 h 247650"/>
                  <a:gd name="connsiteX16" fmla="*/ 123825 w 247650"/>
                  <a:gd name="connsiteY16" fmla="*/ 247650 h 247650"/>
                  <a:gd name="connsiteX17" fmla="*/ 93529 w 247650"/>
                  <a:gd name="connsiteY17" fmla="*/ 202590 h 247650"/>
                  <a:gd name="connsiteX18" fmla="*/ 92434 w 247650"/>
                  <a:gd name="connsiteY18" fmla="*/ 196899 h 247650"/>
                  <a:gd name="connsiteX19" fmla="*/ 66744 w 247650"/>
                  <a:gd name="connsiteY19" fmla="*/ 211952 h 247650"/>
                  <a:gd name="connsiteX20" fmla="*/ 36268 w 247650"/>
                  <a:gd name="connsiteY20" fmla="*/ 211383 h 247650"/>
                  <a:gd name="connsiteX21" fmla="*/ 35699 w 247650"/>
                  <a:gd name="connsiteY21" fmla="*/ 180907 h 247650"/>
                  <a:gd name="connsiteX22" fmla="*/ 50751 w 247650"/>
                  <a:gd name="connsiteY22" fmla="*/ 155217 h 247650"/>
                  <a:gd name="connsiteX23" fmla="*/ 45061 w 247650"/>
                  <a:gd name="connsiteY23" fmla="*/ 154122 h 247650"/>
                  <a:gd name="connsiteX24" fmla="*/ 0 w 247650"/>
                  <a:gd name="connsiteY24" fmla="*/ 123825 h 247650"/>
                  <a:gd name="connsiteX25" fmla="*/ 45061 w 247650"/>
                  <a:gd name="connsiteY25" fmla="*/ 93529 h 247650"/>
                  <a:gd name="connsiteX26" fmla="*/ 50751 w 247650"/>
                  <a:gd name="connsiteY26" fmla="*/ 92434 h 247650"/>
                  <a:gd name="connsiteX27" fmla="*/ 35699 w 247650"/>
                  <a:gd name="connsiteY27" fmla="*/ 66744 h 247650"/>
                  <a:gd name="connsiteX28" fmla="*/ 36268 w 247650"/>
                  <a:gd name="connsiteY28" fmla="*/ 36268 h 247650"/>
                  <a:gd name="connsiteX29" fmla="*/ 66743 w 247650"/>
                  <a:gd name="connsiteY29" fmla="*/ 35699 h 247650"/>
                  <a:gd name="connsiteX30" fmla="*/ 92434 w 247650"/>
                  <a:gd name="connsiteY30" fmla="*/ 50752 h 247650"/>
                  <a:gd name="connsiteX31" fmla="*/ 93529 w 247650"/>
                  <a:gd name="connsiteY31" fmla="*/ 45061 h 247650"/>
                  <a:gd name="connsiteX32" fmla="*/ 123825 w 247650"/>
                  <a:gd name="connsiteY32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</a:cxnLst>
                <a:rect l="l" t="t" r="r" b="b"/>
                <a:pathLst>
                  <a:path w="247650" h="247650">
                    <a:moveTo>
                      <a:pt x="123825" y="0"/>
                    </a:moveTo>
                    <a:cubicBezTo>
                      <a:pt x="136023" y="0"/>
                      <a:pt x="146921" y="17541"/>
                      <a:pt x="154122" y="45061"/>
                    </a:cubicBezTo>
                    <a:lnTo>
                      <a:pt x="155217" y="50752"/>
                    </a:lnTo>
                    <a:lnTo>
                      <a:pt x="180907" y="35699"/>
                    </a:lnTo>
                    <a:cubicBezTo>
                      <a:pt x="194779" y="30689"/>
                      <a:pt x="205633" y="30518"/>
                      <a:pt x="211383" y="36268"/>
                    </a:cubicBezTo>
                    <a:cubicBezTo>
                      <a:pt x="217133" y="42018"/>
                      <a:pt x="216962" y="52872"/>
                      <a:pt x="211952" y="66744"/>
                    </a:cubicBezTo>
                    <a:lnTo>
                      <a:pt x="196899" y="92434"/>
                    </a:lnTo>
                    <a:lnTo>
                      <a:pt x="202590" y="93529"/>
                    </a:lnTo>
                    <a:cubicBezTo>
                      <a:pt x="230109" y="100730"/>
                      <a:pt x="247650" y="111628"/>
                      <a:pt x="247650" y="123825"/>
                    </a:cubicBezTo>
                    <a:cubicBezTo>
                      <a:pt x="247650" y="136023"/>
                      <a:pt x="230109" y="146921"/>
                      <a:pt x="202590" y="154122"/>
                    </a:cubicBezTo>
                    <a:lnTo>
                      <a:pt x="196899" y="155217"/>
                    </a:lnTo>
                    <a:lnTo>
                      <a:pt x="211951" y="180907"/>
                    </a:lnTo>
                    <a:cubicBezTo>
                      <a:pt x="216961" y="194779"/>
                      <a:pt x="217133" y="205633"/>
                      <a:pt x="211383" y="211383"/>
                    </a:cubicBezTo>
                    <a:cubicBezTo>
                      <a:pt x="205633" y="217133"/>
                      <a:pt x="194779" y="216962"/>
                      <a:pt x="180907" y="211952"/>
                    </a:cubicBezTo>
                    <a:lnTo>
                      <a:pt x="155217" y="196900"/>
                    </a:lnTo>
                    <a:lnTo>
                      <a:pt x="154122" y="202590"/>
                    </a:lnTo>
                    <a:cubicBezTo>
                      <a:pt x="146921" y="230109"/>
                      <a:pt x="136023" y="247650"/>
                      <a:pt x="123825" y="247650"/>
                    </a:cubicBezTo>
                    <a:cubicBezTo>
                      <a:pt x="111628" y="247650"/>
                      <a:pt x="100730" y="230109"/>
                      <a:pt x="93529" y="202590"/>
                    </a:cubicBezTo>
                    <a:lnTo>
                      <a:pt x="92434" y="196899"/>
                    </a:lnTo>
                    <a:lnTo>
                      <a:pt x="66744" y="211952"/>
                    </a:lnTo>
                    <a:cubicBezTo>
                      <a:pt x="52872" y="216962"/>
                      <a:pt x="42018" y="217133"/>
                      <a:pt x="36268" y="211383"/>
                    </a:cubicBezTo>
                    <a:cubicBezTo>
                      <a:pt x="30518" y="205633"/>
                      <a:pt x="30689" y="194779"/>
                      <a:pt x="35699" y="180907"/>
                    </a:cubicBezTo>
                    <a:lnTo>
                      <a:pt x="50751" y="155217"/>
                    </a:lnTo>
                    <a:lnTo>
                      <a:pt x="45061" y="154122"/>
                    </a:lnTo>
                    <a:cubicBezTo>
                      <a:pt x="17541" y="146921"/>
                      <a:pt x="0" y="136023"/>
                      <a:pt x="0" y="123825"/>
                    </a:cubicBezTo>
                    <a:cubicBezTo>
                      <a:pt x="0" y="111628"/>
                      <a:pt x="17541" y="100730"/>
                      <a:pt x="45061" y="93529"/>
                    </a:cubicBezTo>
                    <a:lnTo>
                      <a:pt x="50751" y="92434"/>
                    </a:lnTo>
                    <a:lnTo>
                      <a:pt x="35699" y="66744"/>
                    </a:lnTo>
                    <a:cubicBezTo>
                      <a:pt x="30689" y="52872"/>
                      <a:pt x="30518" y="42018"/>
                      <a:pt x="36268" y="36268"/>
                    </a:cubicBezTo>
                    <a:cubicBezTo>
                      <a:pt x="42018" y="30518"/>
                      <a:pt x="52872" y="30689"/>
                      <a:pt x="66743" y="35699"/>
                    </a:cubicBezTo>
                    <a:lnTo>
                      <a:pt x="92434" y="50752"/>
                    </a:lnTo>
                    <a:lnTo>
                      <a:pt x="93529" y="45061"/>
                    </a:lnTo>
                    <a:cubicBezTo>
                      <a:pt x="100730" y="17541"/>
                      <a:pt x="111628" y="0"/>
                      <a:pt x="123825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solidFill>
                  <a:srgbClr val="FFC000">
                    <a:lumMod val="60000"/>
                    <a:lumOff val="40000"/>
                  </a:srgb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3" name="フリーフォーム: 図形 182">
                <a:extLst>
                  <a:ext uri="{FF2B5EF4-FFF2-40B4-BE49-F238E27FC236}">
                    <a16:creationId xmlns:a16="http://schemas.microsoft.com/office/drawing/2014/main" id="{C06F5582-01A3-5DC4-495E-6E17CA3558C1}"/>
                  </a:ext>
                </a:extLst>
              </p:cNvPr>
              <p:cNvSpPr/>
              <p:nvPr/>
            </p:nvSpPr>
            <p:spPr>
              <a:xfrm rot="900000">
                <a:off x="4514849" y="5756275"/>
                <a:ext cx="215900" cy="215900"/>
              </a:xfrm>
              <a:custGeom>
                <a:avLst/>
                <a:gdLst>
                  <a:gd name="connsiteX0" fmla="*/ 123825 w 247650"/>
                  <a:gd name="connsiteY0" fmla="*/ 0 h 247650"/>
                  <a:gd name="connsiteX1" fmla="*/ 160002 w 247650"/>
                  <a:gd name="connsiteY1" fmla="*/ 75627 h 247650"/>
                  <a:gd name="connsiteX2" fmla="*/ 160725 w 247650"/>
                  <a:gd name="connsiteY2" fmla="*/ 86925 h 247650"/>
                  <a:gd name="connsiteX3" fmla="*/ 172024 w 247650"/>
                  <a:gd name="connsiteY3" fmla="*/ 87649 h 247650"/>
                  <a:gd name="connsiteX4" fmla="*/ 247650 w 247650"/>
                  <a:gd name="connsiteY4" fmla="*/ 123825 h 247650"/>
                  <a:gd name="connsiteX5" fmla="*/ 172024 w 247650"/>
                  <a:gd name="connsiteY5" fmla="*/ 160002 h 247650"/>
                  <a:gd name="connsiteX6" fmla="*/ 160725 w 247650"/>
                  <a:gd name="connsiteY6" fmla="*/ 160725 h 247650"/>
                  <a:gd name="connsiteX7" fmla="*/ 160002 w 247650"/>
                  <a:gd name="connsiteY7" fmla="*/ 172024 h 247650"/>
                  <a:gd name="connsiteX8" fmla="*/ 123825 w 247650"/>
                  <a:gd name="connsiteY8" fmla="*/ 247650 h 247650"/>
                  <a:gd name="connsiteX9" fmla="*/ 87649 w 247650"/>
                  <a:gd name="connsiteY9" fmla="*/ 172024 h 247650"/>
                  <a:gd name="connsiteX10" fmla="*/ 86925 w 247650"/>
                  <a:gd name="connsiteY10" fmla="*/ 160725 h 247650"/>
                  <a:gd name="connsiteX11" fmla="*/ 75626 w 247650"/>
                  <a:gd name="connsiteY11" fmla="*/ 160002 h 247650"/>
                  <a:gd name="connsiteX12" fmla="*/ 0 w 247650"/>
                  <a:gd name="connsiteY12" fmla="*/ 123825 h 247650"/>
                  <a:gd name="connsiteX13" fmla="*/ 75626 w 247650"/>
                  <a:gd name="connsiteY13" fmla="*/ 87649 h 247650"/>
                  <a:gd name="connsiteX14" fmla="*/ 86925 w 247650"/>
                  <a:gd name="connsiteY14" fmla="*/ 86925 h 247650"/>
                  <a:gd name="connsiteX15" fmla="*/ 87649 w 247650"/>
                  <a:gd name="connsiteY15" fmla="*/ 75627 h 247650"/>
                  <a:gd name="connsiteX16" fmla="*/ 123825 w 247650"/>
                  <a:gd name="connsiteY16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47650" h="247650">
                    <a:moveTo>
                      <a:pt x="123825" y="0"/>
                    </a:moveTo>
                    <a:cubicBezTo>
                      <a:pt x="140088" y="0"/>
                      <a:pt x="154041" y="31184"/>
                      <a:pt x="160002" y="75627"/>
                    </a:cubicBezTo>
                    <a:lnTo>
                      <a:pt x="160725" y="86925"/>
                    </a:lnTo>
                    <a:lnTo>
                      <a:pt x="172024" y="87649"/>
                    </a:lnTo>
                    <a:cubicBezTo>
                      <a:pt x="216466" y="93609"/>
                      <a:pt x="247650" y="107562"/>
                      <a:pt x="247650" y="123825"/>
                    </a:cubicBezTo>
                    <a:cubicBezTo>
                      <a:pt x="247650" y="140088"/>
                      <a:pt x="216466" y="154042"/>
                      <a:pt x="172024" y="160002"/>
                    </a:cubicBezTo>
                    <a:lnTo>
                      <a:pt x="160725" y="160725"/>
                    </a:lnTo>
                    <a:lnTo>
                      <a:pt x="160002" y="172024"/>
                    </a:lnTo>
                    <a:cubicBezTo>
                      <a:pt x="154041" y="216466"/>
                      <a:pt x="140088" y="247650"/>
                      <a:pt x="123825" y="247650"/>
                    </a:cubicBezTo>
                    <a:cubicBezTo>
                      <a:pt x="107562" y="247650"/>
                      <a:pt x="93609" y="216466"/>
                      <a:pt x="87649" y="172024"/>
                    </a:cubicBezTo>
                    <a:lnTo>
                      <a:pt x="86925" y="160725"/>
                    </a:lnTo>
                    <a:lnTo>
                      <a:pt x="75626" y="160002"/>
                    </a:lnTo>
                    <a:cubicBezTo>
                      <a:pt x="31184" y="154042"/>
                      <a:pt x="0" y="140088"/>
                      <a:pt x="0" y="123825"/>
                    </a:cubicBezTo>
                    <a:cubicBezTo>
                      <a:pt x="0" y="107562"/>
                      <a:pt x="31184" y="93609"/>
                      <a:pt x="75626" y="87649"/>
                    </a:cubicBezTo>
                    <a:lnTo>
                      <a:pt x="86925" y="86925"/>
                    </a:lnTo>
                    <a:lnTo>
                      <a:pt x="87649" y="75627"/>
                    </a:lnTo>
                    <a:cubicBezTo>
                      <a:pt x="93609" y="31184"/>
                      <a:pt x="107562" y="0"/>
                      <a:pt x="123825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solidFill>
                  <a:srgbClr val="5D9183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4" name="フリーフォーム: 図形 183">
                <a:extLst>
                  <a:ext uri="{FF2B5EF4-FFF2-40B4-BE49-F238E27FC236}">
                    <a16:creationId xmlns:a16="http://schemas.microsoft.com/office/drawing/2014/main" id="{CEDF9219-AA9B-E84C-C180-1D057792F9E6}"/>
                  </a:ext>
                </a:extLst>
              </p:cNvPr>
              <p:cNvSpPr/>
              <p:nvPr/>
            </p:nvSpPr>
            <p:spPr>
              <a:xfrm>
                <a:off x="4208108" y="5957748"/>
                <a:ext cx="585348" cy="320059"/>
              </a:xfrm>
              <a:custGeom>
                <a:avLst/>
                <a:gdLst>
                  <a:gd name="connsiteX0" fmla="*/ 245137 w 585348"/>
                  <a:gd name="connsiteY0" fmla="*/ 0 h 320059"/>
                  <a:gd name="connsiteX1" fmla="*/ 277150 w 585348"/>
                  <a:gd name="connsiteY1" fmla="*/ 5278 h 320059"/>
                  <a:gd name="connsiteX2" fmla="*/ 290381 w 585348"/>
                  <a:gd name="connsiteY2" fmla="*/ 12562 h 320059"/>
                  <a:gd name="connsiteX3" fmla="*/ 303612 w 585348"/>
                  <a:gd name="connsiteY3" fmla="*/ 5278 h 320059"/>
                  <a:gd name="connsiteX4" fmla="*/ 335625 w 585348"/>
                  <a:gd name="connsiteY4" fmla="*/ 0 h 320059"/>
                  <a:gd name="connsiteX5" fmla="*/ 393780 w 585348"/>
                  <a:gd name="connsiteY5" fmla="*/ 19671 h 320059"/>
                  <a:gd name="connsiteX6" fmla="*/ 406505 w 585348"/>
                  <a:gd name="connsiteY6" fmla="*/ 44757 h 320059"/>
                  <a:gd name="connsiteX7" fmla="*/ 441502 w 585348"/>
                  <a:gd name="connsiteY7" fmla="*/ 38239 h 320059"/>
                  <a:gd name="connsiteX8" fmla="*/ 528198 w 585348"/>
                  <a:gd name="connsiteY8" fmla="*/ 77224 h 320059"/>
                  <a:gd name="connsiteX9" fmla="*/ 511462 w 585348"/>
                  <a:gd name="connsiteY9" fmla="*/ 95393 h 320059"/>
                  <a:gd name="connsiteX10" fmla="*/ 559956 w 585348"/>
                  <a:gd name="connsiteY10" fmla="*/ 104426 h 320059"/>
                  <a:gd name="connsiteX11" fmla="*/ 585348 w 585348"/>
                  <a:gd name="connsiteY11" fmla="*/ 131992 h 320059"/>
                  <a:gd name="connsiteX12" fmla="*/ 559956 w 585348"/>
                  <a:gd name="connsiteY12" fmla="*/ 159559 h 320059"/>
                  <a:gd name="connsiteX13" fmla="*/ 546960 w 585348"/>
                  <a:gd name="connsiteY13" fmla="*/ 161979 h 320059"/>
                  <a:gd name="connsiteX14" fmla="*/ 557575 w 585348"/>
                  <a:gd name="connsiteY14" fmla="*/ 163957 h 320059"/>
                  <a:gd name="connsiteX15" fmla="*/ 582967 w 585348"/>
                  <a:gd name="connsiteY15" fmla="*/ 191523 h 320059"/>
                  <a:gd name="connsiteX16" fmla="*/ 557575 w 585348"/>
                  <a:gd name="connsiteY16" fmla="*/ 219090 h 320059"/>
                  <a:gd name="connsiteX17" fmla="*/ 511113 w 585348"/>
                  <a:gd name="connsiteY17" fmla="*/ 227744 h 320059"/>
                  <a:gd name="connsiteX18" fmla="*/ 528198 w 585348"/>
                  <a:gd name="connsiteY18" fmla="*/ 246292 h 320059"/>
                  <a:gd name="connsiteX19" fmla="*/ 441502 w 585348"/>
                  <a:gd name="connsiteY19" fmla="*/ 285277 h 320059"/>
                  <a:gd name="connsiteX20" fmla="*/ 410954 w 585348"/>
                  <a:gd name="connsiteY20" fmla="*/ 279587 h 320059"/>
                  <a:gd name="connsiteX21" fmla="*/ 393780 w 585348"/>
                  <a:gd name="connsiteY21" fmla="*/ 300388 h 320059"/>
                  <a:gd name="connsiteX22" fmla="*/ 335625 w 585348"/>
                  <a:gd name="connsiteY22" fmla="*/ 320059 h 320059"/>
                  <a:gd name="connsiteX23" fmla="*/ 303612 w 585348"/>
                  <a:gd name="connsiteY23" fmla="*/ 314781 h 320059"/>
                  <a:gd name="connsiteX24" fmla="*/ 290381 w 585348"/>
                  <a:gd name="connsiteY24" fmla="*/ 307497 h 320059"/>
                  <a:gd name="connsiteX25" fmla="*/ 277150 w 585348"/>
                  <a:gd name="connsiteY25" fmla="*/ 314781 h 320059"/>
                  <a:gd name="connsiteX26" fmla="*/ 245137 w 585348"/>
                  <a:gd name="connsiteY26" fmla="*/ 320059 h 320059"/>
                  <a:gd name="connsiteX27" fmla="*/ 186983 w 585348"/>
                  <a:gd name="connsiteY27" fmla="*/ 300388 h 320059"/>
                  <a:gd name="connsiteX28" fmla="*/ 169468 w 585348"/>
                  <a:gd name="connsiteY28" fmla="*/ 279174 h 320059"/>
                  <a:gd name="connsiteX29" fmla="*/ 136702 w 585348"/>
                  <a:gd name="connsiteY29" fmla="*/ 285277 h 320059"/>
                  <a:gd name="connsiteX30" fmla="*/ 50006 w 585348"/>
                  <a:gd name="connsiteY30" fmla="*/ 246292 h 320059"/>
                  <a:gd name="connsiteX31" fmla="*/ 67789 w 585348"/>
                  <a:gd name="connsiteY31" fmla="*/ 226987 h 320059"/>
                  <a:gd name="connsiteX32" fmla="*/ 25392 w 585348"/>
                  <a:gd name="connsiteY32" fmla="*/ 219090 h 320059"/>
                  <a:gd name="connsiteX33" fmla="*/ 0 w 585348"/>
                  <a:gd name="connsiteY33" fmla="*/ 191523 h 320059"/>
                  <a:gd name="connsiteX34" fmla="*/ 25392 w 585348"/>
                  <a:gd name="connsiteY34" fmla="*/ 163957 h 320059"/>
                  <a:gd name="connsiteX35" fmla="*/ 38388 w 585348"/>
                  <a:gd name="connsiteY35" fmla="*/ 161536 h 320059"/>
                  <a:gd name="connsiteX36" fmla="*/ 27773 w 585348"/>
                  <a:gd name="connsiteY36" fmla="*/ 159559 h 320059"/>
                  <a:gd name="connsiteX37" fmla="*/ 2381 w 585348"/>
                  <a:gd name="connsiteY37" fmla="*/ 131992 h 320059"/>
                  <a:gd name="connsiteX38" fmla="*/ 27773 w 585348"/>
                  <a:gd name="connsiteY38" fmla="*/ 104426 h 320059"/>
                  <a:gd name="connsiteX39" fmla="*/ 68137 w 585348"/>
                  <a:gd name="connsiteY39" fmla="*/ 96908 h 320059"/>
                  <a:gd name="connsiteX40" fmla="*/ 50006 w 585348"/>
                  <a:gd name="connsiteY40" fmla="*/ 77224 h 320059"/>
                  <a:gd name="connsiteX41" fmla="*/ 136702 w 585348"/>
                  <a:gd name="connsiteY41" fmla="*/ 38239 h 320059"/>
                  <a:gd name="connsiteX42" fmla="*/ 174037 w 585348"/>
                  <a:gd name="connsiteY42" fmla="*/ 45193 h 320059"/>
                  <a:gd name="connsiteX43" fmla="*/ 186983 w 585348"/>
                  <a:gd name="connsiteY43" fmla="*/ 19671 h 320059"/>
                  <a:gd name="connsiteX44" fmla="*/ 245137 w 585348"/>
                  <a:gd name="connsiteY44" fmla="*/ 0 h 3200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</a:cxnLst>
                <a:rect l="l" t="t" r="r" b="b"/>
                <a:pathLst>
                  <a:path w="585348" h="320059">
                    <a:moveTo>
                      <a:pt x="245137" y="0"/>
                    </a:moveTo>
                    <a:cubicBezTo>
                      <a:pt x="256493" y="0"/>
                      <a:pt x="267311" y="1879"/>
                      <a:pt x="277150" y="5278"/>
                    </a:cubicBezTo>
                    <a:lnTo>
                      <a:pt x="290381" y="12562"/>
                    </a:lnTo>
                    <a:lnTo>
                      <a:pt x="303612" y="5278"/>
                    </a:lnTo>
                    <a:cubicBezTo>
                      <a:pt x="313452" y="1879"/>
                      <a:pt x="324270" y="0"/>
                      <a:pt x="335625" y="0"/>
                    </a:cubicBezTo>
                    <a:cubicBezTo>
                      <a:pt x="358336" y="0"/>
                      <a:pt x="378897" y="7517"/>
                      <a:pt x="393780" y="19671"/>
                    </a:cubicBezTo>
                    <a:lnTo>
                      <a:pt x="406505" y="44757"/>
                    </a:lnTo>
                    <a:lnTo>
                      <a:pt x="441502" y="38239"/>
                    </a:lnTo>
                    <a:cubicBezTo>
                      <a:pt x="489383" y="38239"/>
                      <a:pt x="528198" y="55693"/>
                      <a:pt x="528198" y="77224"/>
                    </a:cubicBezTo>
                    <a:lnTo>
                      <a:pt x="511462" y="95393"/>
                    </a:lnTo>
                    <a:lnTo>
                      <a:pt x="559956" y="104426"/>
                    </a:lnTo>
                    <a:cubicBezTo>
                      <a:pt x="575644" y="111481"/>
                      <a:pt x="585348" y="121227"/>
                      <a:pt x="585348" y="131992"/>
                    </a:cubicBezTo>
                    <a:cubicBezTo>
                      <a:pt x="585348" y="142758"/>
                      <a:pt x="575644" y="152504"/>
                      <a:pt x="559956" y="159559"/>
                    </a:cubicBezTo>
                    <a:lnTo>
                      <a:pt x="546960" y="161979"/>
                    </a:lnTo>
                    <a:lnTo>
                      <a:pt x="557575" y="163957"/>
                    </a:lnTo>
                    <a:cubicBezTo>
                      <a:pt x="573264" y="171011"/>
                      <a:pt x="582967" y="180758"/>
                      <a:pt x="582967" y="191523"/>
                    </a:cubicBezTo>
                    <a:cubicBezTo>
                      <a:pt x="582967" y="202289"/>
                      <a:pt x="573264" y="212035"/>
                      <a:pt x="557575" y="219090"/>
                    </a:cubicBezTo>
                    <a:lnTo>
                      <a:pt x="511113" y="227744"/>
                    </a:lnTo>
                    <a:lnTo>
                      <a:pt x="528198" y="246292"/>
                    </a:lnTo>
                    <a:cubicBezTo>
                      <a:pt x="528198" y="267823"/>
                      <a:pt x="489383" y="285277"/>
                      <a:pt x="441502" y="285277"/>
                    </a:cubicBezTo>
                    <a:lnTo>
                      <a:pt x="410954" y="279587"/>
                    </a:lnTo>
                    <a:lnTo>
                      <a:pt x="393780" y="300388"/>
                    </a:lnTo>
                    <a:cubicBezTo>
                      <a:pt x="378897" y="312542"/>
                      <a:pt x="358336" y="320059"/>
                      <a:pt x="335625" y="320059"/>
                    </a:cubicBezTo>
                    <a:cubicBezTo>
                      <a:pt x="324270" y="320059"/>
                      <a:pt x="313452" y="318180"/>
                      <a:pt x="303612" y="314781"/>
                    </a:cubicBezTo>
                    <a:lnTo>
                      <a:pt x="290381" y="307497"/>
                    </a:lnTo>
                    <a:lnTo>
                      <a:pt x="277150" y="314781"/>
                    </a:lnTo>
                    <a:cubicBezTo>
                      <a:pt x="267311" y="318180"/>
                      <a:pt x="256493" y="320059"/>
                      <a:pt x="245137" y="320059"/>
                    </a:cubicBezTo>
                    <a:cubicBezTo>
                      <a:pt x="222426" y="320059"/>
                      <a:pt x="201866" y="312542"/>
                      <a:pt x="186983" y="300388"/>
                    </a:cubicBezTo>
                    <a:lnTo>
                      <a:pt x="169468" y="279174"/>
                    </a:lnTo>
                    <a:lnTo>
                      <a:pt x="136702" y="285277"/>
                    </a:lnTo>
                    <a:cubicBezTo>
                      <a:pt x="88821" y="285277"/>
                      <a:pt x="50006" y="267823"/>
                      <a:pt x="50006" y="246292"/>
                    </a:cubicBezTo>
                    <a:lnTo>
                      <a:pt x="67789" y="226987"/>
                    </a:lnTo>
                    <a:lnTo>
                      <a:pt x="25392" y="219090"/>
                    </a:lnTo>
                    <a:cubicBezTo>
                      <a:pt x="9704" y="212035"/>
                      <a:pt x="0" y="202289"/>
                      <a:pt x="0" y="191523"/>
                    </a:cubicBezTo>
                    <a:cubicBezTo>
                      <a:pt x="0" y="180758"/>
                      <a:pt x="9704" y="171011"/>
                      <a:pt x="25392" y="163957"/>
                    </a:cubicBezTo>
                    <a:lnTo>
                      <a:pt x="38388" y="161536"/>
                    </a:lnTo>
                    <a:lnTo>
                      <a:pt x="27773" y="159559"/>
                    </a:lnTo>
                    <a:cubicBezTo>
                      <a:pt x="12085" y="152504"/>
                      <a:pt x="2381" y="142758"/>
                      <a:pt x="2381" y="131992"/>
                    </a:cubicBezTo>
                    <a:cubicBezTo>
                      <a:pt x="2381" y="121227"/>
                      <a:pt x="12085" y="111481"/>
                      <a:pt x="27773" y="104426"/>
                    </a:cubicBezTo>
                    <a:lnTo>
                      <a:pt x="68137" y="96908"/>
                    </a:lnTo>
                    <a:lnTo>
                      <a:pt x="50006" y="77224"/>
                    </a:lnTo>
                    <a:cubicBezTo>
                      <a:pt x="50006" y="55693"/>
                      <a:pt x="88821" y="38239"/>
                      <a:pt x="136702" y="38239"/>
                    </a:cubicBezTo>
                    <a:lnTo>
                      <a:pt x="174037" y="45193"/>
                    </a:lnTo>
                    <a:lnTo>
                      <a:pt x="186983" y="19671"/>
                    </a:lnTo>
                    <a:cubicBezTo>
                      <a:pt x="201866" y="7517"/>
                      <a:pt x="222426" y="0"/>
                      <a:pt x="245137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85" name="テキスト ボックス 184">
                <a:extLst>
                  <a:ext uri="{FF2B5EF4-FFF2-40B4-BE49-F238E27FC236}">
                    <a16:creationId xmlns:a16="http://schemas.microsoft.com/office/drawing/2014/main" id="{2DB6781D-6500-76C7-595F-53AC76C80413}"/>
                  </a:ext>
                </a:extLst>
              </p:cNvPr>
              <p:cNvSpPr txBox="1"/>
              <p:nvPr/>
            </p:nvSpPr>
            <p:spPr>
              <a:xfrm>
                <a:off x="4321180" y="6029325"/>
                <a:ext cx="355596" cy="18822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1000</a:t>
                </a:r>
                <a:endPara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59B1217B-1E69-3319-F646-CA3C83347F57}"/>
                </a:ext>
              </a:extLst>
            </p:cNvPr>
            <p:cNvGrpSpPr/>
            <p:nvPr/>
          </p:nvGrpSpPr>
          <p:grpSpPr>
            <a:xfrm>
              <a:off x="1288302" y="5783845"/>
              <a:ext cx="383148" cy="403998"/>
              <a:chOff x="3324225" y="4616941"/>
              <a:chExt cx="1264444" cy="1369523"/>
            </a:xfrm>
          </p:grpSpPr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E4F72109-205E-E97A-9F97-376B79B64046}"/>
                  </a:ext>
                </a:extLst>
              </p:cNvPr>
              <p:cNvSpPr/>
              <p:nvPr/>
            </p:nvSpPr>
            <p:spPr>
              <a:xfrm>
                <a:off x="3538538" y="4616941"/>
                <a:ext cx="719137" cy="690705"/>
              </a:xfrm>
              <a:custGeom>
                <a:avLst/>
                <a:gdLst>
                  <a:gd name="connsiteX0" fmla="*/ 282212 w 719137"/>
                  <a:gd name="connsiteY0" fmla="*/ 0 h 690705"/>
                  <a:gd name="connsiteX1" fmla="*/ 308880 w 719137"/>
                  <a:gd name="connsiteY1" fmla="*/ 0 h 690705"/>
                  <a:gd name="connsiteX2" fmla="*/ 349116 w 719137"/>
                  <a:gd name="connsiteY2" fmla="*/ 8124 h 690705"/>
                  <a:gd name="connsiteX3" fmla="*/ 361031 w 719137"/>
                  <a:gd name="connsiteY3" fmla="*/ 16157 h 690705"/>
                  <a:gd name="connsiteX4" fmla="*/ 372945 w 719137"/>
                  <a:gd name="connsiteY4" fmla="*/ 8124 h 690705"/>
                  <a:gd name="connsiteX5" fmla="*/ 413181 w 719137"/>
                  <a:gd name="connsiteY5" fmla="*/ 0 h 690705"/>
                  <a:gd name="connsiteX6" fmla="*/ 439849 w 719137"/>
                  <a:gd name="connsiteY6" fmla="*/ 0 h 690705"/>
                  <a:gd name="connsiteX7" fmla="*/ 480085 w 719137"/>
                  <a:gd name="connsiteY7" fmla="*/ 8124 h 690705"/>
                  <a:gd name="connsiteX8" fmla="*/ 509684 w 719137"/>
                  <a:gd name="connsiteY8" fmla="*/ 28080 h 690705"/>
                  <a:gd name="connsiteX9" fmla="*/ 534713 w 719137"/>
                  <a:gd name="connsiteY9" fmla="*/ 30603 h 690705"/>
                  <a:gd name="connsiteX10" fmla="*/ 719137 w 719137"/>
                  <a:gd name="connsiteY10" fmla="*/ 256883 h 690705"/>
                  <a:gd name="connsiteX11" fmla="*/ 719137 w 719137"/>
                  <a:gd name="connsiteY11" fmla="*/ 322423 h 690705"/>
                  <a:gd name="connsiteX12" fmla="*/ 719137 w 719137"/>
                  <a:gd name="connsiteY12" fmla="*/ 397953 h 690705"/>
                  <a:gd name="connsiteX13" fmla="*/ 719137 w 719137"/>
                  <a:gd name="connsiteY13" fmla="*/ 438300 h 690705"/>
                  <a:gd name="connsiteX14" fmla="*/ 578069 w 719137"/>
                  <a:gd name="connsiteY14" fmla="*/ 651122 h 690705"/>
                  <a:gd name="connsiteX15" fmla="*/ 561271 w 719137"/>
                  <a:gd name="connsiteY15" fmla="*/ 656337 h 690705"/>
                  <a:gd name="connsiteX16" fmla="*/ 540337 w 719137"/>
                  <a:gd name="connsiteY16" fmla="*/ 667699 h 690705"/>
                  <a:gd name="connsiteX17" fmla="*/ 426385 w 719137"/>
                  <a:gd name="connsiteY17" fmla="*/ 690705 h 690705"/>
                  <a:gd name="connsiteX18" fmla="*/ 292752 w 719137"/>
                  <a:gd name="connsiteY18" fmla="*/ 690705 h 690705"/>
                  <a:gd name="connsiteX19" fmla="*/ 0 w 719137"/>
                  <a:gd name="connsiteY19" fmla="*/ 397953 h 690705"/>
                  <a:gd name="connsiteX20" fmla="*/ 0 w 719137"/>
                  <a:gd name="connsiteY20" fmla="*/ 322423 h 690705"/>
                  <a:gd name="connsiteX21" fmla="*/ 178800 w 719137"/>
                  <a:gd name="connsiteY21" fmla="*/ 52677 h 690705"/>
                  <a:gd name="connsiteX22" fmla="*/ 198043 w 719137"/>
                  <a:gd name="connsiteY22" fmla="*/ 46704 h 690705"/>
                  <a:gd name="connsiteX23" fmla="*/ 209119 w 719137"/>
                  <a:gd name="connsiteY23" fmla="*/ 30276 h 690705"/>
                  <a:gd name="connsiteX24" fmla="*/ 282212 w 719137"/>
                  <a:gd name="connsiteY24" fmla="*/ 0 h 6907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719137" h="690705">
                    <a:moveTo>
                      <a:pt x="282212" y="0"/>
                    </a:moveTo>
                    <a:lnTo>
                      <a:pt x="308880" y="0"/>
                    </a:lnTo>
                    <a:cubicBezTo>
                      <a:pt x="323152" y="0"/>
                      <a:pt x="336749" y="2893"/>
                      <a:pt x="349116" y="8124"/>
                    </a:cubicBezTo>
                    <a:lnTo>
                      <a:pt x="361031" y="16157"/>
                    </a:lnTo>
                    <a:lnTo>
                      <a:pt x="372945" y="8124"/>
                    </a:lnTo>
                    <a:cubicBezTo>
                      <a:pt x="385312" y="2893"/>
                      <a:pt x="398909" y="0"/>
                      <a:pt x="413181" y="0"/>
                    </a:cubicBezTo>
                    <a:lnTo>
                      <a:pt x="439849" y="0"/>
                    </a:lnTo>
                    <a:cubicBezTo>
                      <a:pt x="454121" y="0"/>
                      <a:pt x="467718" y="2893"/>
                      <a:pt x="480085" y="8124"/>
                    </a:cubicBezTo>
                    <a:lnTo>
                      <a:pt x="509684" y="28080"/>
                    </a:lnTo>
                    <a:lnTo>
                      <a:pt x="534713" y="30603"/>
                    </a:lnTo>
                    <a:cubicBezTo>
                      <a:pt x="639964" y="52140"/>
                      <a:pt x="719137" y="145266"/>
                      <a:pt x="719137" y="256883"/>
                    </a:cubicBezTo>
                    <a:lnTo>
                      <a:pt x="719137" y="322423"/>
                    </a:lnTo>
                    <a:lnTo>
                      <a:pt x="719137" y="397953"/>
                    </a:lnTo>
                    <a:lnTo>
                      <a:pt x="719137" y="438300"/>
                    </a:lnTo>
                    <a:cubicBezTo>
                      <a:pt x="719137" y="533972"/>
                      <a:pt x="660969" y="616059"/>
                      <a:pt x="578069" y="651122"/>
                    </a:cubicBezTo>
                    <a:lnTo>
                      <a:pt x="561271" y="656337"/>
                    </a:lnTo>
                    <a:lnTo>
                      <a:pt x="540337" y="667699"/>
                    </a:lnTo>
                    <a:cubicBezTo>
                      <a:pt x="505313" y="682513"/>
                      <a:pt x="466806" y="690705"/>
                      <a:pt x="426385" y="690705"/>
                    </a:cubicBezTo>
                    <a:lnTo>
                      <a:pt x="292752" y="690705"/>
                    </a:lnTo>
                    <a:cubicBezTo>
                      <a:pt x="131070" y="690705"/>
                      <a:pt x="0" y="559635"/>
                      <a:pt x="0" y="397953"/>
                    </a:cubicBezTo>
                    <a:lnTo>
                      <a:pt x="0" y="322423"/>
                    </a:lnTo>
                    <a:cubicBezTo>
                      <a:pt x="0" y="201162"/>
                      <a:pt x="73727" y="97120"/>
                      <a:pt x="178800" y="52677"/>
                    </a:cubicBezTo>
                    <a:lnTo>
                      <a:pt x="198043" y="46704"/>
                    </a:lnTo>
                    <a:lnTo>
                      <a:pt x="209119" y="30276"/>
                    </a:lnTo>
                    <a:cubicBezTo>
                      <a:pt x="227825" y="11570"/>
                      <a:pt x="253667" y="0"/>
                      <a:pt x="282212" y="0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" name="台形 21">
                <a:extLst>
                  <a:ext uri="{FF2B5EF4-FFF2-40B4-BE49-F238E27FC236}">
                    <a16:creationId xmlns:a16="http://schemas.microsoft.com/office/drawing/2014/main" id="{9D1FF844-503A-D825-8720-5B34AFBE3B98}"/>
                  </a:ext>
                </a:extLst>
              </p:cNvPr>
              <p:cNvSpPr/>
              <p:nvPr/>
            </p:nvSpPr>
            <p:spPr>
              <a:xfrm>
                <a:off x="3590634" y="5284741"/>
                <a:ext cx="575114" cy="484807"/>
              </a:xfrm>
              <a:prstGeom prst="trapezoid">
                <a:avLst>
                  <a:gd name="adj" fmla="val 12583"/>
                </a:avLst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D9C27401-09DE-E625-4740-9B2BB2C8B177}"/>
                  </a:ext>
                </a:extLst>
              </p:cNvPr>
              <p:cNvSpPr/>
              <p:nvPr/>
            </p:nvSpPr>
            <p:spPr>
              <a:xfrm>
                <a:off x="3807619" y="5622131"/>
                <a:ext cx="781050" cy="361950"/>
              </a:xfrm>
              <a:custGeom>
                <a:avLst/>
                <a:gdLst>
                  <a:gd name="connsiteX0" fmla="*/ 0 w 781050"/>
                  <a:gd name="connsiteY0" fmla="*/ 361950 h 361950"/>
                  <a:gd name="connsiteX1" fmla="*/ 552450 w 781050"/>
                  <a:gd name="connsiteY1" fmla="*/ 361950 h 361950"/>
                  <a:gd name="connsiteX2" fmla="*/ 781050 w 781050"/>
                  <a:gd name="connsiteY2" fmla="*/ 126207 h 361950"/>
                  <a:gd name="connsiteX3" fmla="*/ 488156 w 781050"/>
                  <a:gd name="connsiteY3" fmla="*/ 0 h 361950"/>
                  <a:gd name="connsiteX4" fmla="*/ 216694 w 781050"/>
                  <a:gd name="connsiteY4" fmla="*/ 126207 h 361950"/>
                  <a:gd name="connsiteX5" fmla="*/ 0 w 781050"/>
                  <a:gd name="connsiteY5" fmla="*/ 361950 h 3619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81050" h="361950">
                    <a:moveTo>
                      <a:pt x="0" y="361950"/>
                    </a:moveTo>
                    <a:lnTo>
                      <a:pt x="552450" y="361950"/>
                    </a:lnTo>
                    <a:lnTo>
                      <a:pt x="781050" y="126207"/>
                    </a:lnTo>
                    <a:lnTo>
                      <a:pt x="488156" y="0"/>
                    </a:lnTo>
                    <a:lnTo>
                      <a:pt x="216694" y="126207"/>
                    </a:lnTo>
                    <a:lnTo>
                      <a:pt x="0" y="36195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92463BED-8830-DF0E-8A31-6D9C97851127}"/>
                  </a:ext>
                </a:extLst>
              </p:cNvPr>
              <p:cNvSpPr/>
              <p:nvPr/>
            </p:nvSpPr>
            <p:spPr>
              <a:xfrm>
                <a:off x="3324225" y="5681663"/>
                <a:ext cx="245269" cy="304800"/>
              </a:xfrm>
              <a:custGeom>
                <a:avLst/>
                <a:gdLst>
                  <a:gd name="connsiteX0" fmla="*/ 245269 w 245269"/>
                  <a:gd name="connsiteY0" fmla="*/ 304800 h 304800"/>
                  <a:gd name="connsiteX1" fmla="*/ 126206 w 245269"/>
                  <a:gd name="connsiteY1" fmla="*/ 304800 h 304800"/>
                  <a:gd name="connsiteX2" fmla="*/ 0 w 245269"/>
                  <a:gd name="connsiteY2" fmla="*/ 190500 h 304800"/>
                  <a:gd name="connsiteX3" fmla="*/ 119063 w 245269"/>
                  <a:gd name="connsiteY3" fmla="*/ 0 h 304800"/>
                  <a:gd name="connsiteX4" fmla="*/ 192881 w 245269"/>
                  <a:gd name="connsiteY4" fmla="*/ 26193 h 304800"/>
                  <a:gd name="connsiteX5" fmla="*/ 245269 w 245269"/>
                  <a:gd name="connsiteY5" fmla="*/ 304800 h 304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45269" h="304800">
                    <a:moveTo>
                      <a:pt x="245269" y="304800"/>
                    </a:moveTo>
                    <a:lnTo>
                      <a:pt x="126206" y="304800"/>
                    </a:lnTo>
                    <a:lnTo>
                      <a:pt x="0" y="190500"/>
                    </a:lnTo>
                    <a:lnTo>
                      <a:pt x="119063" y="0"/>
                    </a:lnTo>
                    <a:lnTo>
                      <a:pt x="192881" y="26193"/>
                    </a:lnTo>
                    <a:lnTo>
                      <a:pt x="245269" y="30480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7" name="台形 26">
                <a:extLst>
                  <a:ext uri="{FF2B5EF4-FFF2-40B4-BE49-F238E27FC236}">
                    <a16:creationId xmlns:a16="http://schemas.microsoft.com/office/drawing/2014/main" id="{55055BD4-69A7-E385-7792-599AE6B3EE21}"/>
                  </a:ext>
                </a:extLst>
              </p:cNvPr>
              <p:cNvSpPr/>
              <p:nvPr/>
            </p:nvSpPr>
            <p:spPr>
              <a:xfrm rot="10800000">
                <a:off x="3595695" y="5695949"/>
                <a:ext cx="315644" cy="277968"/>
              </a:xfrm>
              <a:prstGeom prst="trapezoid">
                <a:avLst>
                  <a:gd name="adj" fmla="val 39803"/>
                </a:avLst>
              </a:pr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8" name="楕円 27">
                <a:extLst>
                  <a:ext uri="{FF2B5EF4-FFF2-40B4-BE49-F238E27FC236}">
                    <a16:creationId xmlns:a16="http://schemas.microsoft.com/office/drawing/2014/main" id="{9D5A42A1-ACEC-A9D3-EB32-A191D3534472}"/>
                  </a:ext>
                </a:extLst>
              </p:cNvPr>
              <p:cNvSpPr/>
              <p:nvPr/>
            </p:nvSpPr>
            <p:spPr>
              <a:xfrm>
                <a:off x="3504198" y="5074740"/>
                <a:ext cx="106178" cy="123529"/>
              </a:xfrm>
              <a:prstGeom prst="ellipse">
                <a:avLst/>
              </a:pr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1E532061-D277-9FE5-0B17-5C6D8D14DC5A}"/>
                  </a:ext>
                </a:extLst>
              </p:cNvPr>
              <p:cNvSpPr/>
              <p:nvPr/>
            </p:nvSpPr>
            <p:spPr>
              <a:xfrm>
                <a:off x="3538536" y="4754951"/>
                <a:ext cx="743286" cy="777588"/>
              </a:xfrm>
              <a:custGeom>
                <a:avLst/>
                <a:gdLst>
                  <a:gd name="connsiteX0" fmla="*/ 277653 w 743286"/>
                  <a:gd name="connsiteY0" fmla="*/ 0 h 777588"/>
                  <a:gd name="connsiteX1" fmla="*/ 356548 w 743286"/>
                  <a:gd name="connsiteY1" fmla="*/ 0 h 777588"/>
                  <a:gd name="connsiteX2" fmla="*/ 634201 w 743286"/>
                  <a:gd name="connsiteY2" fmla="*/ 277653 h 777588"/>
                  <a:gd name="connsiteX3" fmla="*/ 634201 w 743286"/>
                  <a:gd name="connsiteY3" fmla="*/ 349426 h 777588"/>
                  <a:gd name="connsiteX4" fmla="*/ 635326 w 743286"/>
                  <a:gd name="connsiteY4" fmla="*/ 347160 h 777588"/>
                  <a:gd name="connsiteX5" fmla="*/ 698557 w 743286"/>
                  <a:gd name="connsiteY5" fmla="*/ 325957 h 777588"/>
                  <a:gd name="connsiteX6" fmla="*/ 741216 w 743286"/>
                  <a:gd name="connsiteY6" fmla="*/ 399844 h 777588"/>
                  <a:gd name="connsiteX7" fmla="*/ 710427 w 743286"/>
                  <a:gd name="connsiteY7" fmla="*/ 514751 h 777588"/>
                  <a:gd name="connsiteX8" fmla="*/ 636539 w 743286"/>
                  <a:gd name="connsiteY8" fmla="*/ 557410 h 777588"/>
                  <a:gd name="connsiteX9" fmla="*/ 628795 w 743286"/>
                  <a:gd name="connsiteY9" fmla="*/ 553563 h 777588"/>
                  <a:gd name="connsiteX10" fmla="*/ 628560 w 743286"/>
                  <a:gd name="connsiteY10" fmla="*/ 555892 h 777588"/>
                  <a:gd name="connsiteX11" fmla="*/ 356548 w 743286"/>
                  <a:gd name="connsiteY11" fmla="*/ 777588 h 777588"/>
                  <a:gd name="connsiteX12" fmla="*/ 277653 w 743286"/>
                  <a:gd name="connsiteY12" fmla="*/ 777588 h 777588"/>
                  <a:gd name="connsiteX13" fmla="*/ 0 w 743286"/>
                  <a:gd name="connsiteY13" fmla="*/ 499935 h 777588"/>
                  <a:gd name="connsiteX14" fmla="*/ 0 w 743286"/>
                  <a:gd name="connsiteY14" fmla="*/ 277653 h 777588"/>
                  <a:gd name="connsiteX15" fmla="*/ 277653 w 743286"/>
                  <a:gd name="connsiteY15" fmla="*/ 0 h 7775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743286" h="777588">
                    <a:moveTo>
                      <a:pt x="277653" y="0"/>
                    </a:moveTo>
                    <a:lnTo>
                      <a:pt x="356548" y="0"/>
                    </a:lnTo>
                    <a:cubicBezTo>
                      <a:pt x="509892" y="0"/>
                      <a:pt x="634201" y="124309"/>
                      <a:pt x="634201" y="277653"/>
                    </a:cubicBezTo>
                    <a:lnTo>
                      <a:pt x="634201" y="349426"/>
                    </a:lnTo>
                    <a:lnTo>
                      <a:pt x="635326" y="347160"/>
                    </a:lnTo>
                    <a:cubicBezTo>
                      <a:pt x="649777" y="328615"/>
                      <a:pt x="674419" y="319489"/>
                      <a:pt x="698557" y="325957"/>
                    </a:cubicBezTo>
                    <a:cubicBezTo>
                      <a:pt x="730741" y="334580"/>
                      <a:pt x="749840" y="367661"/>
                      <a:pt x="741216" y="399844"/>
                    </a:cubicBezTo>
                    <a:lnTo>
                      <a:pt x="710427" y="514751"/>
                    </a:lnTo>
                    <a:cubicBezTo>
                      <a:pt x="701803" y="546934"/>
                      <a:pt x="668723" y="566033"/>
                      <a:pt x="636539" y="557410"/>
                    </a:cubicBezTo>
                    <a:lnTo>
                      <a:pt x="628795" y="553563"/>
                    </a:lnTo>
                    <a:lnTo>
                      <a:pt x="628560" y="555892"/>
                    </a:lnTo>
                    <a:cubicBezTo>
                      <a:pt x="602670" y="682414"/>
                      <a:pt x="490724" y="777588"/>
                      <a:pt x="356548" y="777588"/>
                    </a:cubicBezTo>
                    <a:lnTo>
                      <a:pt x="277653" y="777588"/>
                    </a:lnTo>
                    <a:cubicBezTo>
                      <a:pt x="124309" y="777588"/>
                      <a:pt x="0" y="653279"/>
                      <a:pt x="0" y="499935"/>
                    </a:cubicBezTo>
                    <a:lnTo>
                      <a:pt x="0" y="277653"/>
                    </a:lnTo>
                    <a:cubicBezTo>
                      <a:pt x="0" y="124309"/>
                      <a:pt x="124309" y="0"/>
                      <a:pt x="277653" y="0"/>
                    </a:cubicBezTo>
                    <a:close/>
                  </a:path>
                </a:pathLst>
              </a:custGeom>
              <a:solidFill>
                <a:srgbClr val="DCD3B5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B056F843-E1A3-8C2C-3ABF-BE53982CDFDE}"/>
                  </a:ext>
                </a:extLst>
              </p:cNvPr>
              <p:cNvSpPr/>
              <p:nvPr/>
            </p:nvSpPr>
            <p:spPr>
              <a:xfrm rot="16200000">
                <a:off x="3744010" y="5595340"/>
                <a:ext cx="132075" cy="336669"/>
              </a:xfrm>
              <a:custGeom>
                <a:avLst/>
                <a:gdLst>
                  <a:gd name="connsiteX0" fmla="*/ 132075 w 132075"/>
                  <a:gd name="connsiteY0" fmla="*/ 0 h 336669"/>
                  <a:gd name="connsiteX1" fmla="*/ 101891 w 132075"/>
                  <a:gd name="connsiteY1" fmla="*/ 122465 h 336669"/>
                  <a:gd name="connsiteX2" fmla="*/ 112825 w 132075"/>
                  <a:gd name="connsiteY2" fmla="*/ 126994 h 336669"/>
                  <a:gd name="connsiteX3" fmla="*/ 127086 w 132075"/>
                  <a:gd name="connsiteY3" fmla="*/ 161423 h 336669"/>
                  <a:gd name="connsiteX4" fmla="*/ 127086 w 132075"/>
                  <a:gd name="connsiteY4" fmla="*/ 175901 h 336669"/>
                  <a:gd name="connsiteX5" fmla="*/ 112825 w 132075"/>
                  <a:gd name="connsiteY5" fmla="*/ 210331 h 336669"/>
                  <a:gd name="connsiteX6" fmla="*/ 102038 w 132075"/>
                  <a:gd name="connsiteY6" fmla="*/ 214799 h 336669"/>
                  <a:gd name="connsiteX7" fmla="*/ 132075 w 132075"/>
                  <a:gd name="connsiteY7" fmla="*/ 336669 h 336669"/>
                  <a:gd name="connsiteX8" fmla="*/ 0 w 132075"/>
                  <a:gd name="connsiteY8" fmla="*/ 336669 h 336669"/>
                  <a:gd name="connsiteX9" fmla="*/ 30038 w 132075"/>
                  <a:gd name="connsiteY9" fmla="*/ 214798 h 336669"/>
                  <a:gd name="connsiteX10" fmla="*/ 19253 w 132075"/>
                  <a:gd name="connsiteY10" fmla="*/ 210331 h 336669"/>
                  <a:gd name="connsiteX11" fmla="*/ 4992 w 132075"/>
                  <a:gd name="connsiteY11" fmla="*/ 175901 h 336669"/>
                  <a:gd name="connsiteX12" fmla="*/ 4992 w 132075"/>
                  <a:gd name="connsiteY12" fmla="*/ 161423 h 336669"/>
                  <a:gd name="connsiteX13" fmla="*/ 19253 w 132075"/>
                  <a:gd name="connsiteY13" fmla="*/ 126994 h 336669"/>
                  <a:gd name="connsiteX14" fmla="*/ 30185 w 132075"/>
                  <a:gd name="connsiteY14" fmla="*/ 122466 h 336669"/>
                  <a:gd name="connsiteX15" fmla="*/ 0 w 132075"/>
                  <a:gd name="connsiteY15" fmla="*/ 0 h 336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32075" h="336669">
                    <a:moveTo>
                      <a:pt x="132075" y="0"/>
                    </a:moveTo>
                    <a:lnTo>
                      <a:pt x="101891" y="122465"/>
                    </a:lnTo>
                    <a:lnTo>
                      <a:pt x="112825" y="126994"/>
                    </a:lnTo>
                    <a:cubicBezTo>
                      <a:pt x="121636" y="135805"/>
                      <a:pt x="127086" y="147978"/>
                      <a:pt x="127086" y="161423"/>
                    </a:cubicBezTo>
                    <a:lnTo>
                      <a:pt x="127086" y="175901"/>
                    </a:lnTo>
                    <a:cubicBezTo>
                      <a:pt x="127086" y="189347"/>
                      <a:pt x="121636" y="201519"/>
                      <a:pt x="112825" y="210331"/>
                    </a:cubicBezTo>
                    <a:lnTo>
                      <a:pt x="102038" y="214799"/>
                    </a:lnTo>
                    <a:lnTo>
                      <a:pt x="132075" y="336669"/>
                    </a:lnTo>
                    <a:lnTo>
                      <a:pt x="0" y="336669"/>
                    </a:lnTo>
                    <a:lnTo>
                      <a:pt x="30038" y="214798"/>
                    </a:lnTo>
                    <a:lnTo>
                      <a:pt x="19253" y="210331"/>
                    </a:lnTo>
                    <a:cubicBezTo>
                      <a:pt x="10441" y="201519"/>
                      <a:pt x="4992" y="189347"/>
                      <a:pt x="4992" y="175901"/>
                    </a:cubicBezTo>
                    <a:lnTo>
                      <a:pt x="4992" y="161423"/>
                    </a:lnTo>
                    <a:cubicBezTo>
                      <a:pt x="4992" y="147978"/>
                      <a:pt x="10441" y="135805"/>
                      <a:pt x="19253" y="126994"/>
                    </a:cubicBezTo>
                    <a:lnTo>
                      <a:pt x="30185" y="12246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E5DAA800-CB85-CDFD-B5F1-75D78DF04E5F}"/>
                  </a:ext>
                </a:extLst>
              </p:cNvPr>
              <p:cNvSpPr/>
              <p:nvPr/>
            </p:nvSpPr>
            <p:spPr>
              <a:xfrm>
                <a:off x="3602831" y="5448300"/>
                <a:ext cx="578644" cy="323850"/>
              </a:xfrm>
              <a:custGeom>
                <a:avLst/>
                <a:gdLst>
                  <a:gd name="connsiteX0" fmla="*/ 526257 w 578644"/>
                  <a:gd name="connsiteY0" fmla="*/ 0 h 323850"/>
                  <a:gd name="connsiteX1" fmla="*/ 195263 w 578644"/>
                  <a:gd name="connsiteY1" fmla="*/ 233363 h 323850"/>
                  <a:gd name="connsiteX2" fmla="*/ 9525 w 578644"/>
                  <a:gd name="connsiteY2" fmla="*/ 47625 h 323850"/>
                  <a:gd name="connsiteX3" fmla="*/ 0 w 578644"/>
                  <a:gd name="connsiteY3" fmla="*/ 111919 h 323850"/>
                  <a:gd name="connsiteX4" fmla="*/ 64294 w 578644"/>
                  <a:gd name="connsiteY4" fmla="*/ 323850 h 323850"/>
                  <a:gd name="connsiteX5" fmla="*/ 200025 w 578644"/>
                  <a:gd name="connsiteY5" fmla="*/ 247650 h 323850"/>
                  <a:gd name="connsiteX6" fmla="*/ 397669 w 578644"/>
                  <a:gd name="connsiteY6" fmla="*/ 311944 h 323850"/>
                  <a:gd name="connsiteX7" fmla="*/ 578644 w 578644"/>
                  <a:gd name="connsiteY7" fmla="*/ 71438 h 323850"/>
                  <a:gd name="connsiteX8" fmla="*/ 526257 w 578644"/>
                  <a:gd name="connsiteY8" fmla="*/ 0 h 3238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78644" h="323850">
                    <a:moveTo>
                      <a:pt x="526257" y="0"/>
                    </a:moveTo>
                    <a:lnTo>
                      <a:pt x="195263" y="233363"/>
                    </a:lnTo>
                    <a:lnTo>
                      <a:pt x="9525" y="47625"/>
                    </a:lnTo>
                    <a:lnTo>
                      <a:pt x="0" y="111919"/>
                    </a:lnTo>
                    <a:lnTo>
                      <a:pt x="64294" y="323850"/>
                    </a:lnTo>
                    <a:lnTo>
                      <a:pt x="200025" y="247650"/>
                    </a:lnTo>
                    <a:lnTo>
                      <a:pt x="397669" y="311944"/>
                    </a:lnTo>
                    <a:lnTo>
                      <a:pt x="578644" y="71438"/>
                    </a:lnTo>
                    <a:lnTo>
                      <a:pt x="526257" y="0"/>
                    </a:ln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2" name="フリーフォーム: 図形 31">
                <a:extLst>
                  <a:ext uri="{FF2B5EF4-FFF2-40B4-BE49-F238E27FC236}">
                    <a16:creationId xmlns:a16="http://schemas.microsoft.com/office/drawing/2014/main" id="{1E7452C5-D18A-315E-9CC2-4B62C57C14C3}"/>
                  </a:ext>
                </a:extLst>
              </p:cNvPr>
              <p:cNvSpPr/>
              <p:nvPr/>
            </p:nvSpPr>
            <p:spPr>
              <a:xfrm>
                <a:off x="3719513" y="5484019"/>
                <a:ext cx="573881" cy="500062"/>
              </a:xfrm>
              <a:custGeom>
                <a:avLst/>
                <a:gdLst>
                  <a:gd name="connsiteX0" fmla="*/ 0 w 573881"/>
                  <a:gd name="connsiteY0" fmla="*/ 500062 h 500062"/>
                  <a:gd name="connsiteX1" fmla="*/ 442912 w 573881"/>
                  <a:gd name="connsiteY1" fmla="*/ 0 h 500062"/>
                  <a:gd name="connsiteX2" fmla="*/ 573881 w 573881"/>
                  <a:gd name="connsiteY2" fmla="*/ 140494 h 500062"/>
                  <a:gd name="connsiteX3" fmla="*/ 481012 w 573881"/>
                  <a:gd name="connsiteY3" fmla="*/ 378619 h 500062"/>
                  <a:gd name="connsiteX4" fmla="*/ 335756 w 573881"/>
                  <a:gd name="connsiteY4" fmla="*/ 311944 h 500062"/>
                  <a:gd name="connsiteX5" fmla="*/ 338137 w 573881"/>
                  <a:gd name="connsiteY5" fmla="*/ 395287 h 500062"/>
                  <a:gd name="connsiteX6" fmla="*/ 109537 w 573881"/>
                  <a:gd name="connsiteY6" fmla="*/ 495300 h 500062"/>
                  <a:gd name="connsiteX7" fmla="*/ 0 w 573881"/>
                  <a:gd name="connsiteY7" fmla="*/ 500062 h 5000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73881" h="500062">
                    <a:moveTo>
                      <a:pt x="0" y="500062"/>
                    </a:moveTo>
                    <a:lnTo>
                      <a:pt x="442912" y="0"/>
                    </a:lnTo>
                    <a:lnTo>
                      <a:pt x="573881" y="140494"/>
                    </a:lnTo>
                    <a:lnTo>
                      <a:pt x="481012" y="378619"/>
                    </a:lnTo>
                    <a:lnTo>
                      <a:pt x="335756" y="311944"/>
                    </a:lnTo>
                    <a:cubicBezTo>
                      <a:pt x="336550" y="339725"/>
                      <a:pt x="337343" y="367506"/>
                      <a:pt x="338137" y="395287"/>
                    </a:cubicBezTo>
                    <a:lnTo>
                      <a:pt x="109537" y="495300"/>
                    </a:lnTo>
                    <a:lnTo>
                      <a:pt x="0" y="500062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16004E62-0358-F4ED-62AD-8E90B7C8BFB9}"/>
                  </a:ext>
                </a:extLst>
              </p:cNvPr>
              <p:cNvSpPr/>
              <p:nvPr/>
            </p:nvSpPr>
            <p:spPr>
              <a:xfrm>
                <a:off x="3443288" y="5514976"/>
                <a:ext cx="271462" cy="471488"/>
              </a:xfrm>
              <a:custGeom>
                <a:avLst/>
                <a:gdLst>
                  <a:gd name="connsiteX0" fmla="*/ 271462 w 271462"/>
                  <a:gd name="connsiteY0" fmla="*/ 473869 h 473869"/>
                  <a:gd name="connsiteX1" fmla="*/ 152400 w 271462"/>
                  <a:gd name="connsiteY1" fmla="*/ 0 h 473869"/>
                  <a:gd name="connsiteX2" fmla="*/ 0 w 271462"/>
                  <a:gd name="connsiteY2" fmla="*/ 164306 h 473869"/>
                  <a:gd name="connsiteX3" fmla="*/ 57150 w 271462"/>
                  <a:gd name="connsiteY3" fmla="*/ 247650 h 473869"/>
                  <a:gd name="connsiteX4" fmla="*/ 19050 w 271462"/>
                  <a:gd name="connsiteY4" fmla="*/ 302419 h 473869"/>
                  <a:gd name="connsiteX5" fmla="*/ 123825 w 271462"/>
                  <a:gd name="connsiteY5" fmla="*/ 464344 h 473869"/>
                  <a:gd name="connsiteX6" fmla="*/ 271462 w 271462"/>
                  <a:gd name="connsiteY6" fmla="*/ 473869 h 473869"/>
                  <a:gd name="connsiteX0" fmla="*/ 271462 w 271462"/>
                  <a:gd name="connsiteY0" fmla="*/ 473869 h 473869"/>
                  <a:gd name="connsiteX1" fmla="*/ 152400 w 271462"/>
                  <a:gd name="connsiteY1" fmla="*/ 0 h 473869"/>
                  <a:gd name="connsiteX2" fmla="*/ 0 w 271462"/>
                  <a:gd name="connsiteY2" fmla="*/ 164306 h 473869"/>
                  <a:gd name="connsiteX3" fmla="*/ 57150 w 271462"/>
                  <a:gd name="connsiteY3" fmla="*/ 247650 h 473869"/>
                  <a:gd name="connsiteX4" fmla="*/ 19050 w 271462"/>
                  <a:gd name="connsiteY4" fmla="*/ 302419 h 473869"/>
                  <a:gd name="connsiteX5" fmla="*/ 123825 w 271462"/>
                  <a:gd name="connsiteY5" fmla="*/ 473869 h 473869"/>
                  <a:gd name="connsiteX6" fmla="*/ 271462 w 271462"/>
                  <a:gd name="connsiteY6" fmla="*/ 473869 h 4738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71462" h="473869">
                    <a:moveTo>
                      <a:pt x="271462" y="473869"/>
                    </a:moveTo>
                    <a:lnTo>
                      <a:pt x="152400" y="0"/>
                    </a:lnTo>
                    <a:lnTo>
                      <a:pt x="0" y="164306"/>
                    </a:lnTo>
                    <a:lnTo>
                      <a:pt x="57150" y="247650"/>
                    </a:lnTo>
                    <a:lnTo>
                      <a:pt x="19050" y="302419"/>
                    </a:lnTo>
                    <a:lnTo>
                      <a:pt x="123825" y="473869"/>
                    </a:lnTo>
                    <a:lnTo>
                      <a:pt x="271462" y="473869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4" name="月 33">
                <a:extLst>
                  <a:ext uri="{FF2B5EF4-FFF2-40B4-BE49-F238E27FC236}">
                    <a16:creationId xmlns:a16="http://schemas.microsoft.com/office/drawing/2014/main" id="{BED4696F-FD87-6730-5EDB-3B05F4A092F0}"/>
                  </a:ext>
                </a:extLst>
              </p:cNvPr>
              <p:cNvSpPr/>
              <p:nvPr/>
            </p:nvSpPr>
            <p:spPr>
              <a:xfrm rot="1590202">
                <a:off x="3624447" y="5197582"/>
                <a:ext cx="45719" cy="196702"/>
              </a:xfrm>
              <a:prstGeom prst="moon">
                <a:avLst/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" name="月 34">
                <a:extLst>
                  <a:ext uri="{FF2B5EF4-FFF2-40B4-BE49-F238E27FC236}">
                    <a16:creationId xmlns:a16="http://schemas.microsoft.com/office/drawing/2014/main" id="{C49B5C55-AA4A-61B3-9A25-F7955A57A4E9}"/>
                  </a:ext>
                </a:extLst>
              </p:cNvPr>
              <p:cNvSpPr/>
              <p:nvPr/>
            </p:nvSpPr>
            <p:spPr>
              <a:xfrm rot="9000000">
                <a:off x="3903430" y="5180494"/>
                <a:ext cx="45719" cy="196702"/>
              </a:xfrm>
              <a:prstGeom prst="moon">
                <a:avLst/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333ED881-F204-9693-4557-891B77D94A54}"/>
                  </a:ext>
                </a:extLst>
              </p:cNvPr>
              <p:cNvSpPr/>
              <p:nvPr/>
            </p:nvSpPr>
            <p:spPr>
              <a:xfrm rot="5400000">
                <a:off x="3732721" y="5160807"/>
                <a:ext cx="99441" cy="257798"/>
              </a:xfrm>
              <a:custGeom>
                <a:avLst/>
                <a:gdLst>
                  <a:gd name="connsiteX0" fmla="*/ 0 w 99441"/>
                  <a:gd name="connsiteY0" fmla="*/ 128899 h 257798"/>
                  <a:gd name="connsiteX1" fmla="*/ 99441 w 99441"/>
                  <a:gd name="connsiteY1" fmla="*/ 0 h 257798"/>
                  <a:gd name="connsiteX2" fmla="*/ 98438 w 99441"/>
                  <a:gd name="connsiteY2" fmla="*/ 5612 h 257798"/>
                  <a:gd name="connsiteX3" fmla="*/ 86276 w 99441"/>
                  <a:gd name="connsiteY3" fmla="*/ 18488 h 257798"/>
                  <a:gd name="connsiteX4" fmla="*/ 57151 w 99441"/>
                  <a:gd name="connsiteY4" fmla="*/ 128901 h 257798"/>
                  <a:gd name="connsiteX5" fmla="*/ 86276 w 99441"/>
                  <a:gd name="connsiteY5" fmla="*/ 239313 h 257798"/>
                  <a:gd name="connsiteX6" fmla="*/ 98439 w 99441"/>
                  <a:gd name="connsiteY6" fmla="*/ 252190 h 257798"/>
                  <a:gd name="connsiteX7" fmla="*/ 99441 w 99441"/>
                  <a:gd name="connsiteY7" fmla="*/ 257797 h 257798"/>
                  <a:gd name="connsiteX8" fmla="*/ 99441 w 99441"/>
                  <a:gd name="connsiteY8" fmla="*/ 257798 h 257798"/>
                  <a:gd name="connsiteX9" fmla="*/ 0 w 99441"/>
                  <a:gd name="connsiteY9" fmla="*/ 128899 h 25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99441" h="257798">
                    <a:moveTo>
                      <a:pt x="0" y="128899"/>
                    </a:moveTo>
                    <a:cubicBezTo>
                      <a:pt x="0" y="57710"/>
                      <a:pt x="44521" y="0"/>
                      <a:pt x="99441" y="0"/>
                    </a:cubicBezTo>
                    <a:lnTo>
                      <a:pt x="98438" y="5612"/>
                    </a:lnTo>
                    <a:lnTo>
                      <a:pt x="86276" y="18488"/>
                    </a:lnTo>
                    <a:cubicBezTo>
                      <a:pt x="68281" y="46745"/>
                      <a:pt x="57151" y="85782"/>
                      <a:pt x="57151" y="128901"/>
                    </a:cubicBezTo>
                    <a:cubicBezTo>
                      <a:pt x="57151" y="172020"/>
                      <a:pt x="68281" y="211056"/>
                      <a:pt x="86276" y="239313"/>
                    </a:cubicBezTo>
                    <a:lnTo>
                      <a:pt x="98439" y="252190"/>
                    </a:lnTo>
                    <a:lnTo>
                      <a:pt x="99441" y="257797"/>
                    </a:lnTo>
                    <a:lnTo>
                      <a:pt x="99441" y="257798"/>
                    </a:lnTo>
                    <a:cubicBezTo>
                      <a:pt x="44521" y="257798"/>
                      <a:pt x="0" y="200088"/>
                      <a:pt x="0" y="128899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" name="フリーフォーム: 図形 36">
                <a:extLst>
                  <a:ext uri="{FF2B5EF4-FFF2-40B4-BE49-F238E27FC236}">
                    <a16:creationId xmlns:a16="http://schemas.microsoft.com/office/drawing/2014/main" id="{F4B359F3-9B8D-94D4-D97D-C784508F59A6}"/>
                  </a:ext>
                </a:extLst>
              </p:cNvPr>
              <p:cNvSpPr/>
              <p:nvPr/>
            </p:nvSpPr>
            <p:spPr>
              <a:xfrm rot="5400000">
                <a:off x="3759520" y="5211165"/>
                <a:ext cx="45840" cy="244479"/>
              </a:xfrm>
              <a:custGeom>
                <a:avLst/>
                <a:gdLst>
                  <a:gd name="connsiteX0" fmla="*/ 0 w 73994"/>
                  <a:gd name="connsiteY0" fmla="*/ 122239 h 244479"/>
                  <a:gd name="connsiteX1" fmla="*/ 60734 w 73994"/>
                  <a:gd name="connsiteY1" fmla="*/ 3470 h 244479"/>
                  <a:gd name="connsiteX2" fmla="*/ 73994 w 73994"/>
                  <a:gd name="connsiteY2" fmla="*/ 0 h 244479"/>
                  <a:gd name="connsiteX3" fmla="*/ 55321 w 73994"/>
                  <a:gd name="connsiteY3" fmla="*/ 18562 h 244479"/>
                  <a:gd name="connsiteX4" fmla="*/ 26195 w 73994"/>
                  <a:gd name="connsiteY4" fmla="*/ 122239 h 244479"/>
                  <a:gd name="connsiteX5" fmla="*/ 55321 w 73994"/>
                  <a:gd name="connsiteY5" fmla="*/ 225916 h 244479"/>
                  <a:gd name="connsiteX6" fmla="*/ 73994 w 73994"/>
                  <a:gd name="connsiteY6" fmla="*/ 244479 h 244479"/>
                  <a:gd name="connsiteX7" fmla="*/ 60734 w 73994"/>
                  <a:gd name="connsiteY7" fmla="*/ 241009 h 244479"/>
                  <a:gd name="connsiteX8" fmla="*/ 0 w 73994"/>
                  <a:gd name="connsiteY8" fmla="*/ 122239 h 2444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3994" h="244479">
                    <a:moveTo>
                      <a:pt x="0" y="122239"/>
                    </a:moveTo>
                    <a:cubicBezTo>
                      <a:pt x="0" y="68847"/>
                      <a:pt x="25043" y="23038"/>
                      <a:pt x="60734" y="3470"/>
                    </a:cubicBezTo>
                    <a:lnTo>
                      <a:pt x="73994" y="0"/>
                    </a:lnTo>
                    <a:lnTo>
                      <a:pt x="55321" y="18562"/>
                    </a:lnTo>
                    <a:cubicBezTo>
                      <a:pt x="37326" y="45096"/>
                      <a:pt x="26195" y="81751"/>
                      <a:pt x="26195" y="122239"/>
                    </a:cubicBezTo>
                    <a:cubicBezTo>
                      <a:pt x="26195" y="162727"/>
                      <a:pt x="37326" y="199383"/>
                      <a:pt x="55321" y="225916"/>
                    </a:cubicBezTo>
                    <a:lnTo>
                      <a:pt x="73994" y="244479"/>
                    </a:lnTo>
                    <a:lnTo>
                      <a:pt x="60734" y="241009"/>
                    </a:lnTo>
                    <a:cubicBezTo>
                      <a:pt x="25043" y="221441"/>
                      <a:pt x="0" y="175631"/>
                      <a:pt x="0" y="122239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38" name="グループ化 37">
                <a:extLst>
                  <a:ext uri="{FF2B5EF4-FFF2-40B4-BE49-F238E27FC236}">
                    <a16:creationId xmlns:a16="http://schemas.microsoft.com/office/drawing/2014/main" id="{BAFA8D29-B656-3A41-C3B1-E929D8F19E26}"/>
                  </a:ext>
                </a:extLst>
              </p:cNvPr>
              <p:cNvGrpSpPr/>
              <p:nvPr/>
            </p:nvGrpSpPr>
            <p:grpSpPr>
              <a:xfrm>
                <a:off x="3581400" y="4914682"/>
                <a:ext cx="670297" cy="222558"/>
                <a:chOff x="3581400" y="4914682"/>
                <a:chExt cx="670297" cy="222558"/>
              </a:xfrm>
            </p:grpSpPr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CDD89A31-ECF9-8E1B-511E-69C51AE58C8C}"/>
                    </a:ext>
                  </a:extLst>
                </p:cNvPr>
                <p:cNvSpPr/>
                <p:nvPr/>
              </p:nvSpPr>
              <p:spPr>
                <a:xfrm rot="227187">
                  <a:off x="3846101" y="5030186"/>
                  <a:ext cx="142493" cy="45719"/>
                </a:xfrm>
                <a:custGeom>
                  <a:avLst/>
                  <a:gdLst>
                    <a:gd name="connsiteX0" fmla="*/ 86721 w 173442"/>
                    <a:gd name="connsiteY0" fmla="*/ 0 h 43192"/>
                    <a:gd name="connsiteX1" fmla="*/ 155610 w 173442"/>
                    <a:gd name="connsiteY1" fmla="*/ 11208 h 43192"/>
                    <a:gd name="connsiteX2" fmla="*/ 173442 w 173442"/>
                    <a:gd name="connsiteY2" fmla="*/ 21596 h 43192"/>
                    <a:gd name="connsiteX3" fmla="*/ 155610 w 173442"/>
                    <a:gd name="connsiteY3" fmla="*/ 31985 h 43192"/>
                    <a:gd name="connsiteX4" fmla="*/ 86721 w 173442"/>
                    <a:gd name="connsiteY4" fmla="*/ 43192 h 43192"/>
                    <a:gd name="connsiteX5" fmla="*/ 17833 w 173442"/>
                    <a:gd name="connsiteY5" fmla="*/ 31985 h 43192"/>
                    <a:gd name="connsiteX6" fmla="*/ 0 w 173442"/>
                    <a:gd name="connsiteY6" fmla="*/ 21596 h 43192"/>
                    <a:gd name="connsiteX7" fmla="*/ 17833 w 173442"/>
                    <a:gd name="connsiteY7" fmla="*/ 11208 h 43192"/>
                    <a:gd name="connsiteX8" fmla="*/ 86721 w 173442"/>
                    <a:gd name="connsiteY8" fmla="*/ 0 h 431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3442" h="43192">
                      <a:moveTo>
                        <a:pt x="86721" y="0"/>
                      </a:moveTo>
                      <a:cubicBezTo>
                        <a:pt x="113624" y="0"/>
                        <a:pt x="137979" y="4283"/>
                        <a:pt x="155610" y="11208"/>
                      </a:cubicBezTo>
                      <a:lnTo>
                        <a:pt x="173442" y="21596"/>
                      </a:lnTo>
                      <a:lnTo>
                        <a:pt x="155610" y="31985"/>
                      </a:lnTo>
                      <a:cubicBezTo>
                        <a:pt x="137979" y="38909"/>
                        <a:pt x="113624" y="43192"/>
                        <a:pt x="86721" y="43192"/>
                      </a:cubicBezTo>
                      <a:cubicBezTo>
                        <a:pt x="59819" y="43192"/>
                        <a:pt x="35463" y="38909"/>
                        <a:pt x="17833" y="31985"/>
                      </a:cubicBezTo>
                      <a:lnTo>
                        <a:pt x="0" y="21596"/>
                      </a:lnTo>
                      <a:lnTo>
                        <a:pt x="17833" y="11208"/>
                      </a:lnTo>
                      <a:cubicBezTo>
                        <a:pt x="35463" y="4283"/>
                        <a:pt x="59819" y="0"/>
                        <a:pt x="8672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74" name="フリーフォーム: 図形 73">
                  <a:extLst>
                    <a:ext uri="{FF2B5EF4-FFF2-40B4-BE49-F238E27FC236}">
                      <a16:creationId xmlns:a16="http://schemas.microsoft.com/office/drawing/2014/main" id="{B4F343AF-8D0B-7CCC-2A4B-588ABAB2150F}"/>
                    </a:ext>
                  </a:extLst>
                </p:cNvPr>
                <p:cNvSpPr/>
                <p:nvPr/>
              </p:nvSpPr>
              <p:spPr>
                <a:xfrm rot="21348182">
                  <a:off x="3600832" y="5030186"/>
                  <a:ext cx="142493" cy="45719"/>
                </a:xfrm>
                <a:custGeom>
                  <a:avLst/>
                  <a:gdLst>
                    <a:gd name="connsiteX0" fmla="*/ 86721 w 173442"/>
                    <a:gd name="connsiteY0" fmla="*/ 0 h 43192"/>
                    <a:gd name="connsiteX1" fmla="*/ 155610 w 173442"/>
                    <a:gd name="connsiteY1" fmla="*/ 11208 h 43192"/>
                    <a:gd name="connsiteX2" fmla="*/ 173442 w 173442"/>
                    <a:gd name="connsiteY2" fmla="*/ 21596 h 43192"/>
                    <a:gd name="connsiteX3" fmla="*/ 155610 w 173442"/>
                    <a:gd name="connsiteY3" fmla="*/ 31985 h 43192"/>
                    <a:gd name="connsiteX4" fmla="*/ 86721 w 173442"/>
                    <a:gd name="connsiteY4" fmla="*/ 43192 h 43192"/>
                    <a:gd name="connsiteX5" fmla="*/ 17833 w 173442"/>
                    <a:gd name="connsiteY5" fmla="*/ 31985 h 43192"/>
                    <a:gd name="connsiteX6" fmla="*/ 0 w 173442"/>
                    <a:gd name="connsiteY6" fmla="*/ 21596 h 43192"/>
                    <a:gd name="connsiteX7" fmla="*/ 17833 w 173442"/>
                    <a:gd name="connsiteY7" fmla="*/ 11208 h 43192"/>
                    <a:gd name="connsiteX8" fmla="*/ 86721 w 173442"/>
                    <a:gd name="connsiteY8" fmla="*/ 0 h 431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3442" h="43192">
                      <a:moveTo>
                        <a:pt x="86721" y="0"/>
                      </a:moveTo>
                      <a:cubicBezTo>
                        <a:pt x="113624" y="0"/>
                        <a:pt x="137979" y="4283"/>
                        <a:pt x="155610" y="11208"/>
                      </a:cubicBezTo>
                      <a:lnTo>
                        <a:pt x="173442" y="21596"/>
                      </a:lnTo>
                      <a:lnTo>
                        <a:pt x="155610" y="31985"/>
                      </a:lnTo>
                      <a:cubicBezTo>
                        <a:pt x="137979" y="38909"/>
                        <a:pt x="113624" y="43192"/>
                        <a:pt x="86721" y="43192"/>
                      </a:cubicBezTo>
                      <a:cubicBezTo>
                        <a:pt x="59819" y="43192"/>
                        <a:pt x="35463" y="38909"/>
                        <a:pt x="17833" y="31985"/>
                      </a:cubicBezTo>
                      <a:lnTo>
                        <a:pt x="0" y="21596"/>
                      </a:lnTo>
                      <a:lnTo>
                        <a:pt x="17833" y="11208"/>
                      </a:lnTo>
                      <a:cubicBezTo>
                        <a:pt x="35463" y="4283"/>
                        <a:pt x="59819" y="0"/>
                        <a:pt x="8672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75" name="楕円 74">
                  <a:extLst>
                    <a:ext uri="{FF2B5EF4-FFF2-40B4-BE49-F238E27FC236}">
                      <a16:creationId xmlns:a16="http://schemas.microsoft.com/office/drawing/2014/main" id="{F904AF05-1941-9129-51A6-44FC24987788}"/>
                    </a:ext>
                  </a:extLst>
                </p:cNvPr>
                <p:cNvSpPr/>
                <p:nvPr/>
              </p:nvSpPr>
              <p:spPr>
                <a:xfrm>
                  <a:off x="3888582" y="5032177"/>
                  <a:ext cx="45722" cy="45720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76" name="楕円 75">
                  <a:extLst>
                    <a:ext uri="{FF2B5EF4-FFF2-40B4-BE49-F238E27FC236}">
                      <a16:creationId xmlns:a16="http://schemas.microsoft.com/office/drawing/2014/main" id="{E4B41BB3-B27E-9ADD-1DCA-2C6013550EEA}"/>
                    </a:ext>
                  </a:extLst>
                </p:cNvPr>
                <p:cNvSpPr/>
                <p:nvPr/>
              </p:nvSpPr>
              <p:spPr>
                <a:xfrm>
                  <a:off x="3650457" y="5032178"/>
                  <a:ext cx="45722" cy="45720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77" name="フリーフォーム: 図形 76">
                  <a:extLst>
                    <a:ext uri="{FF2B5EF4-FFF2-40B4-BE49-F238E27FC236}">
                      <a16:creationId xmlns:a16="http://schemas.microsoft.com/office/drawing/2014/main" id="{607DD594-7DE5-ED67-C72E-0C21A2C884D4}"/>
                    </a:ext>
                  </a:extLst>
                </p:cNvPr>
                <p:cNvSpPr/>
                <p:nvPr/>
              </p:nvSpPr>
              <p:spPr>
                <a:xfrm>
                  <a:off x="3826859" y="4943476"/>
                  <a:ext cx="180975" cy="38100"/>
                </a:xfrm>
                <a:custGeom>
                  <a:avLst/>
                  <a:gdLst>
                    <a:gd name="connsiteX0" fmla="*/ 0 w 180975"/>
                    <a:gd name="connsiteY0" fmla="*/ 28575 h 28575"/>
                    <a:gd name="connsiteX1" fmla="*/ 121444 w 180975"/>
                    <a:gd name="connsiteY1" fmla="*/ 0 h 28575"/>
                    <a:gd name="connsiteX2" fmla="*/ 180975 w 180975"/>
                    <a:gd name="connsiteY2" fmla="*/ 16668 h 28575"/>
                    <a:gd name="connsiteX3" fmla="*/ 0 w 180975"/>
                    <a:gd name="connsiteY3" fmla="*/ 28575 h 28575"/>
                    <a:gd name="connsiteX0" fmla="*/ 0 w 180975"/>
                    <a:gd name="connsiteY0" fmla="*/ 28576 h 28576"/>
                    <a:gd name="connsiteX1" fmla="*/ 59341 w 180975"/>
                    <a:gd name="connsiteY1" fmla="*/ 0 h 28576"/>
                    <a:gd name="connsiteX2" fmla="*/ 121444 w 180975"/>
                    <a:gd name="connsiteY2" fmla="*/ 1 h 28576"/>
                    <a:gd name="connsiteX3" fmla="*/ 180975 w 180975"/>
                    <a:gd name="connsiteY3" fmla="*/ 16669 h 28576"/>
                    <a:gd name="connsiteX4" fmla="*/ 0 w 180975"/>
                    <a:gd name="connsiteY4" fmla="*/ 28576 h 28576"/>
                    <a:gd name="connsiteX0" fmla="*/ 0 w 180975"/>
                    <a:gd name="connsiteY0" fmla="*/ 38100 h 38100"/>
                    <a:gd name="connsiteX1" fmla="*/ 59341 w 180975"/>
                    <a:gd name="connsiteY1" fmla="*/ 9524 h 38100"/>
                    <a:gd name="connsiteX2" fmla="*/ 126206 w 180975"/>
                    <a:gd name="connsiteY2" fmla="*/ 0 h 38100"/>
                    <a:gd name="connsiteX3" fmla="*/ 180975 w 180975"/>
                    <a:gd name="connsiteY3" fmla="*/ 26193 h 38100"/>
                    <a:gd name="connsiteX4" fmla="*/ 0 w 180975"/>
                    <a:gd name="connsiteY4" fmla="*/ 38100 h 381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80975" h="38100">
                      <a:moveTo>
                        <a:pt x="0" y="38100"/>
                      </a:moveTo>
                      <a:cubicBezTo>
                        <a:pt x="22955" y="32543"/>
                        <a:pt x="36386" y="15081"/>
                        <a:pt x="59341" y="9524"/>
                      </a:cubicBezTo>
                      <a:lnTo>
                        <a:pt x="126206" y="0"/>
                      </a:lnTo>
                      <a:lnTo>
                        <a:pt x="180975" y="26193"/>
                      </a:lnTo>
                      <a:lnTo>
                        <a:pt x="0" y="3810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78" name="フリーフォーム: 図形 77">
                  <a:extLst>
                    <a:ext uri="{FF2B5EF4-FFF2-40B4-BE49-F238E27FC236}">
                      <a16:creationId xmlns:a16="http://schemas.microsoft.com/office/drawing/2014/main" id="{078E3456-577E-8C91-7308-6AA5E4EBF8D5}"/>
                    </a:ext>
                  </a:extLst>
                </p:cNvPr>
                <p:cNvSpPr/>
                <p:nvPr/>
              </p:nvSpPr>
              <p:spPr>
                <a:xfrm>
                  <a:off x="3581400" y="4955382"/>
                  <a:ext cx="157163" cy="42862"/>
                </a:xfrm>
                <a:custGeom>
                  <a:avLst/>
                  <a:gdLst>
                    <a:gd name="connsiteX0" fmla="*/ 157163 w 157163"/>
                    <a:gd name="connsiteY0" fmla="*/ 50006 h 50006"/>
                    <a:gd name="connsiteX1" fmla="*/ 102394 w 157163"/>
                    <a:gd name="connsiteY1" fmla="*/ 0 h 50006"/>
                    <a:gd name="connsiteX2" fmla="*/ 26194 w 157163"/>
                    <a:gd name="connsiteY2" fmla="*/ 14287 h 50006"/>
                    <a:gd name="connsiteX3" fmla="*/ 0 w 157163"/>
                    <a:gd name="connsiteY3" fmla="*/ 47625 h 50006"/>
                    <a:gd name="connsiteX4" fmla="*/ 78581 w 157163"/>
                    <a:gd name="connsiteY4" fmla="*/ 26193 h 50006"/>
                    <a:gd name="connsiteX5" fmla="*/ 157163 w 157163"/>
                    <a:gd name="connsiteY5" fmla="*/ 50006 h 50006"/>
                    <a:gd name="connsiteX0" fmla="*/ 157163 w 157163"/>
                    <a:gd name="connsiteY0" fmla="*/ 42862 h 42862"/>
                    <a:gd name="connsiteX1" fmla="*/ 102394 w 157163"/>
                    <a:gd name="connsiteY1" fmla="*/ 0 h 42862"/>
                    <a:gd name="connsiteX2" fmla="*/ 26194 w 157163"/>
                    <a:gd name="connsiteY2" fmla="*/ 7143 h 42862"/>
                    <a:gd name="connsiteX3" fmla="*/ 0 w 157163"/>
                    <a:gd name="connsiteY3" fmla="*/ 40481 h 42862"/>
                    <a:gd name="connsiteX4" fmla="*/ 78581 w 157163"/>
                    <a:gd name="connsiteY4" fmla="*/ 19049 h 42862"/>
                    <a:gd name="connsiteX5" fmla="*/ 157163 w 157163"/>
                    <a:gd name="connsiteY5" fmla="*/ 42862 h 42862"/>
                    <a:gd name="connsiteX0" fmla="*/ 157163 w 157163"/>
                    <a:gd name="connsiteY0" fmla="*/ 42862 h 42862"/>
                    <a:gd name="connsiteX1" fmla="*/ 102394 w 157163"/>
                    <a:gd name="connsiteY1" fmla="*/ 0 h 42862"/>
                    <a:gd name="connsiteX2" fmla="*/ 26194 w 157163"/>
                    <a:gd name="connsiteY2" fmla="*/ 7143 h 42862"/>
                    <a:gd name="connsiteX3" fmla="*/ 0 w 157163"/>
                    <a:gd name="connsiteY3" fmla="*/ 40481 h 42862"/>
                    <a:gd name="connsiteX4" fmla="*/ 85724 w 157163"/>
                    <a:gd name="connsiteY4" fmla="*/ 21430 h 42862"/>
                    <a:gd name="connsiteX5" fmla="*/ 157163 w 157163"/>
                    <a:gd name="connsiteY5" fmla="*/ 42862 h 42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57163" h="42862">
                      <a:moveTo>
                        <a:pt x="157163" y="42862"/>
                      </a:moveTo>
                      <a:lnTo>
                        <a:pt x="102394" y="0"/>
                      </a:lnTo>
                      <a:lnTo>
                        <a:pt x="26194" y="7143"/>
                      </a:lnTo>
                      <a:lnTo>
                        <a:pt x="0" y="40481"/>
                      </a:lnTo>
                      <a:lnTo>
                        <a:pt x="85724" y="21430"/>
                      </a:lnTo>
                      <a:lnTo>
                        <a:pt x="157163" y="42862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79" name="楕円 78">
                  <a:extLst>
                    <a:ext uri="{FF2B5EF4-FFF2-40B4-BE49-F238E27FC236}">
                      <a16:creationId xmlns:a16="http://schemas.microsoft.com/office/drawing/2014/main" id="{3A7E1F19-85CB-FDA9-B6DE-9B9C992DEFCD}"/>
                    </a:ext>
                  </a:extLst>
                </p:cNvPr>
                <p:cNvSpPr/>
                <p:nvPr/>
              </p:nvSpPr>
              <p:spPr>
                <a:xfrm>
                  <a:off x="3903890" y="4914682"/>
                  <a:ext cx="24278" cy="24279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80" name="円: 塗りつぶしなし 79">
                  <a:extLst>
                    <a:ext uri="{FF2B5EF4-FFF2-40B4-BE49-F238E27FC236}">
                      <a16:creationId xmlns:a16="http://schemas.microsoft.com/office/drawing/2014/main" id="{48D1EFC5-CDE0-F3C9-FD26-AE059C4C3E54}"/>
                    </a:ext>
                  </a:extLst>
                </p:cNvPr>
                <p:cNvSpPr/>
                <p:nvPr/>
              </p:nvSpPr>
              <p:spPr>
                <a:xfrm>
                  <a:off x="3826860" y="4965980"/>
                  <a:ext cx="171260" cy="171260"/>
                </a:xfrm>
                <a:prstGeom prst="donut">
                  <a:avLst>
                    <a:gd name="adj" fmla="val 5186"/>
                  </a:avLst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81" name="円: 塗りつぶしなし 80">
                  <a:extLst>
                    <a:ext uri="{FF2B5EF4-FFF2-40B4-BE49-F238E27FC236}">
                      <a16:creationId xmlns:a16="http://schemas.microsoft.com/office/drawing/2014/main" id="{39809CBC-10E6-FFAB-8C27-2D9584241D75}"/>
                    </a:ext>
                  </a:extLst>
                </p:cNvPr>
                <p:cNvSpPr/>
                <p:nvPr/>
              </p:nvSpPr>
              <p:spPr>
                <a:xfrm>
                  <a:off x="3581591" y="4965980"/>
                  <a:ext cx="171260" cy="171260"/>
                </a:xfrm>
                <a:prstGeom prst="donut">
                  <a:avLst>
                    <a:gd name="adj" fmla="val 5186"/>
                  </a:avLst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82" name="正方形/長方形 81">
                  <a:extLst>
                    <a:ext uri="{FF2B5EF4-FFF2-40B4-BE49-F238E27FC236}">
                      <a16:creationId xmlns:a16="http://schemas.microsoft.com/office/drawing/2014/main" id="{375ECE87-0C5C-0BE9-D23A-AAB951E7BC44}"/>
                    </a:ext>
                  </a:extLst>
                </p:cNvPr>
                <p:cNvSpPr/>
                <p:nvPr/>
              </p:nvSpPr>
              <p:spPr>
                <a:xfrm>
                  <a:off x="3992140" y="5051610"/>
                  <a:ext cx="259557" cy="11414"/>
                </a:xfrm>
                <a:prstGeom prst="rect">
                  <a:avLst/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</p:grp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FC66A1C4-E2CD-F554-65E5-82FC7E1D6625}"/>
              </a:ext>
            </a:extLst>
          </p:cNvPr>
          <p:cNvSpPr txBox="1"/>
          <p:nvPr/>
        </p:nvSpPr>
        <p:spPr>
          <a:xfrm>
            <a:off x="496783" y="6654704"/>
            <a:ext cx="5864434" cy="278889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>
              <a:spcAft>
                <a:spcPts val="0"/>
              </a:spcAft>
            </a:pPr>
            <a:r>
              <a:rPr kumimoji="1" lang="ja-JP" altLang="en-US" sz="5400" b="1" spc="50" dirty="0">
                <a:ln w="11430"/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只今、千円札</a:t>
            </a:r>
            <a:r>
              <a:rPr lang="ja-JP" altLang="en-US" sz="5400" b="1" spc="50" dirty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は</a:t>
            </a:r>
            <a:endParaRPr lang="en-US" altLang="ja-JP" sz="5400" b="1" spc="50" dirty="0">
              <a:ln w="11430"/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>
              <a:spcAft>
                <a:spcPts val="0"/>
              </a:spcAft>
            </a:pPr>
            <a:r>
              <a:rPr lang="ja-JP" altLang="en-US" sz="5400" b="1" spc="50" dirty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使えません</a:t>
            </a:r>
            <a:endParaRPr kumimoji="1" lang="en-US" altLang="ja-JP" sz="5400" b="1" spc="50" dirty="0">
              <a:ln w="11430"/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6DC383-F39A-5A22-E754-FE1671C5CFDA}"/>
              </a:ext>
            </a:extLst>
          </p:cNvPr>
          <p:cNvSpPr txBox="1"/>
          <p:nvPr/>
        </p:nvSpPr>
        <p:spPr>
          <a:xfrm>
            <a:off x="496783" y="482041"/>
            <a:ext cx="5864434" cy="88656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ctr"/>
            <a:r>
              <a:rPr kumimoji="1" lang="ja-JP" altLang="en-US" sz="5400" b="1" spc="50" dirty="0">
                <a:ln w="11430"/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申し訳ありませんが</a:t>
            </a:r>
            <a:endParaRPr kumimoji="1" lang="en-US" altLang="ja-JP" sz="5400" b="1" spc="50" dirty="0">
              <a:ln w="11430"/>
              <a:effectLst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F3C9C1A9-8F33-A10C-19F1-64739AD917F1}"/>
              </a:ext>
            </a:extLst>
          </p:cNvPr>
          <p:cNvSpPr/>
          <p:nvPr/>
        </p:nvSpPr>
        <p:spPr>
          <a:xfrm>
            <a:off x="1238761" y="1821418"/>
            <a:ext cx="4380478" cy="4380478"/>
          </a:xfrm>
          <a:custGeom>
            <a:avLst/>
            <a:gdLst>
              <a:gd name="connsiteX0" fmla="*/ 213051 w 4380478"/>
              <a:gd name="connsiteY0" fmla="*/ 0 h 4380478"/>
              <a:gd name="connsiteX1" fmla="*/ 2190239 w 4380478"/>
              <a:gd name="connsiteY1" fmla="*/ 1977188 h 4380478"/>
              <a:gd name="connsiteX2" fmla="*/ 4167427 w 4380478"/>
              <a:gd name="connsiteY2" fmla="*/ 0 h 4380478"/>
              <a:gd name="connsiteX3" fmla="*/ 4380478 w 4380478"/>
              <a:gd name="connsiteY3" fmla="*/ 213051 h 4380478"/>
              <a:gd name="connsiteX4" fmla="*/ 2403290 w 4380478"/>
              <a:gd name="connsiteY4" fmla="*/ 2190239 h 4380478"/>
              <a:gd name="connsiteX5" fmla="*/ 4380478 w 4380478"/>
              <a:gd name="connsiteY5" fmla="*/ 4167427 h 4380478"/>
              <a:gd name="connsiteX6" fmla="*/ 4167427 w 4380478"/>
              <a:gd name="connsiteY6" fmla="*/ 4380478 h 4380478"/>
              <a:gd name="connsiteX7" fmla="*/ 2190239 w 4380478"/>
              <a:gd name="connsiteY7" fmla="*/ 2403290 h 4380478"/>
              <a:gd name="connsiteX8" fmla="*/ 213051 w 4380478"/>
              <a:gd name="connsiteY8" fmla="*/ 4380478 h 4380478"/>
              <a:gd name="connsiteX9" fmla="*/ 0 w 4380478"/>
              <a:gd name="connsiteY9" fmla="*/ 4167427 h 4380478"/>
              <a:gd name="connsiteX10" fmla="*/ 1977188 w 4380478"/>
              <a:gd name="connsiteY10" fmla="*/ 2190239 h 4380478"/>
              <a:gd name="connsiteX11" fmla="*/ 0 w 4380478"/>
              <a:gd name="connsiteY11" fmla="*/ 213051 h 4380478"/>
              <a:gd name="connsiteX12" fmla="*/ 213051 w 4380478"/>
              <a:gd name="connsiteY12" fmla="*/ 0 h 438047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4380478" h="4380478">
                <a:moveTo>
                  <a:pt x="213051" y="0"/>
                </a:moveTo>
                <a:lnTo>
                  <a:pt x="2190239" y="1977188"/>
                </a:lnTo>
                <a:lnTo>
                  <a:pt x="4167427" y="0"/>
                </a:lnTo>
                <a:lnTo>
                  <a:pt x="4380478" y="213051"/>
                </a:lnTo>
                <a:lnTo>
                  <a:pt x="2403290" y="2190239"/>
                </a:lnTo>
                <a:lnTo>
                  <a:pt x="4380478" y="4167427"/>
                </a:lnTo>
                <a:lnTo>
                  <a:pt x="4167427" y="4380478"/>
                </a:lnTo>
                <a:lnTo>
                  <a:pt x="2190239" y="2403290"/>
                </a:lnTo>
                <a:lnTo>
                  <a:pt x="213051" y="4380478"/>
                </a:lnTo>
                <a:lnTo>
                  <a:pt x="0" y="4167427"/>
                </a:lnTo>
                <a:lnTo>
                  <a:pt x="1977188" y="2190239"/>
                </a:lnTo>
                <a:lnTo>
                  <a:pt x="0" y="213051"/>
                </a:lnTo>
                <a:lnTo>
                  <a:pt x="213051" y="0"/>
                </a:lnTo>
                <a:close/>
              </a:path>
            </a:pathLst>
          </a:custGeom>
          <a:solidFill>
            <a:srgbClr val="FF0000">
              <a:alpha val="50196"/>
            </a:srgb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79401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121</Words>
  <Application>Microsoft Office PowerPoint</Application>
  <PresentationFormat>A4 210 x 297 mm</PresentationFormat>
  <Paragraphs>37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poph46_千円札が不足しています（２）</dc:title>
  <dc:subject>poph46_千円札が不足しています（２）</dc:subject>
  <dc:creator>でじけろお</dc:creator>
  <cp:lastModifiedBy/>
  <cp:revision>1</cp:revision>
  <dcterms:created xsi:type="dcterms:W3CDTF">2014-01-24T06:40:26Z</dcterms:created>
  <dcterms:modified xsi:type="dcterms:W3CDTF">2025-02-19T06:58:31Z</dcterms:modified>
  <cp:version>1</cp:version>
</cp:coreProperties>
</file>

<file path=docProps/thumbnail.jpeg>
</file>