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7" r:id="rId3"/>
    <p:sldId id="312" r:id="rId4"/>
    <p:sldId id="263" r:id="rId5"/>
    <p:sldId id="281" r:id="rId6"/>
    <p:sldId id="31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9" d="100"/>
          <a:sy n="59" d="100"/>
        </p:scale>
        <p:origin x="1662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4CBB74-53BB-271E-E63B-B208B8765217}"/>
              </a:ext>
            </a:extLst>
          </p:cNvPr>
          <p:cNvSpPr txBox="1"/>
          <p:nvPr/>
        </p:nvSpPr>
        <p:spPr>
          <a:xfrm rot="5400000">
            <a:off x="-495301" y="3017521"/>
            <a:ext cx="7848602" cy="38709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フロントで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両替承ります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BAA1830-DD08-C9D3-C27F-EB37DA5A4868}"/>
              </a:ext>
            </a:extLst>
          </p:cNvPr>
          <p:cNvSpPr txBox="1"/>
          <p:nvPr/>
        </p:nvSpPr>
        <p:spPr>
          <a:xfrm rot="5400000">
            <a:off x="-887187" y="2846615"/>
            <a:ext cx="8632374" cy="421277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フロントで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両替承ります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927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BF3210D-1B86-FB6F-9039-C31D78C566D8}"/>
              </a:ext>
            </a:extLst>
          </p:cNvPr>
          <p:cNvSpPr/>
          <p:nvPr/>
        </p:nvSpPr>
        <p:spPr>
          <a:xfrm>
            <a:off x="2250013" y="465025"/>
            <a:ext cx="3912390" cy="8922815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B90ABC2-E9B8-E406-F276-C214238EF4D9}"/>
              </a:ext>
            </a:extLst>
          </p:cNvPr>
          <p:cNvSpPr txBox="1"/>
          <p:nvPr/>
        </p:nvSpPr>
        <p:spPr>
          <a:xfrm rot="5400000">
            <a:off x="-3148588" y="4644455"/>
            <a:ext cx="8724898" cy="79030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※</a:t>
            </a:r>
            <a:r>
              <a:rPr lang="ja-JP" altLang="en-US" sz="5400" dirty="0">
                <a:ln w="28575">
                  <a:noFill/>
                </a:ln>
              </a:rPr>
              <a:t>当店の販売機を利用される方に限ります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1626F95-8CB0-492A-7CEC-220C331FD060}"/>
              </a:ext>
            </a:extLst>
          </p:cNvPr>
          <p:cNvSpPr txBox="1"/>
          <p:nvPr/>
        </p:nvSpPr>
        <p:spPr>
          <a:xfrm rot="5400000">
            <a:off x="533367" y="3484486"/>
            <a:ext cx="7345682" cy="29370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フロントで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両替承ります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39D6BD9-6B36-A7D5-2648-2DF90B45E83E}"/>
              </a:ext>
            </a:extLst>
          </p:cNvPr>
          <p:cNvSpPr/>
          <p:nvPr/>
        </p:nvSpPr>
        <p:spPr>
          <a:xfrm>
            <a:off x="106666" y="101377"/>
            <a:ext cx="6634701" cy="326744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3F15712-5D51-F9CD-6145-D5C4C6C4B162}"/>
              </a:ext>
            </a:extLst>
          </p:cNvPr>
          <p:cNvGrpSpPr/>
          <p:nvPr/>
        </p:nvGrpSpPr>
        <p:grpSpPr>
          <a:xfrm>
            <a:off x="1923602" y="266496"/>
            <a:ext cx="3000828" cy="2937208"/>
            <a:chOff x="1534396" y="3980317"/>
            <a:chExt cx="3000828" cy="293720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C21761C-C9D6-6E2D-BC56-A3B931DA5BA0}"/>
                </a:ext>
              </a:extLst>
            </p:cNvPr>
            <p:cNvGrpSpPr/>
            <p:nvPr/>
          </p:nvGrpSpPr>
          <p:grpSpPr>
            <a:xfrm>
              <a:off x="1534396" y="3980317"/>
              <a:ext cx="3000828" cy="2937208"/>
              <a:chOff x="-2296991" y="2933839"/>
              <a:chExt cx="3000828" cy="2937208"/>
            </a:xfrm>
          </p:grpSpPr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71A23578-3EA2-A175-EF17-B2B3DA1D2BE3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C686A561-F77E-3DC4-853B-61AEEE749E2E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05FCB2D-DBE3-583C-E4B0-8CCA34D5413D}"/>
                </a:ext>
              </a:extLst>
            </p:cNvPr>
            <p:cNvSpPr/>
            <p:nvPr/>
          </p:nvSpPr>
          <p:spPr bwMode="auto">
            <a:xfrm>
              <a:off x="2875868" y="6434706"/>
              <a:ext cx="309516" cy="256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E2D3B3C3-4F46-0419-7D60-A1B2BD2E2CAD}"/>
                </a:ext>
              </a:extLst>
            </p:cNvPr>
            <p:cNvSpPr/>
            <p:nvPr/>
          </p:nvSpPr>
          <p:spPr bwMode="auto">
            <a:xfrm>
              <a:off x="2106074" y="6434705"/>
              <a:ext cx="309516" cy="256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2BE8C96-075B-75C2-8A63-A58A3B27E701}"/>
                </a:ext>
              </a:extLst>
            </p:cNvPr>
            <p:cNvSpPr/>
            <p:nvPr/>
          </p:nvSpPr>
          <p:spPr bwMode="auto">
            <a:xfrm>
              <a:off x="3654030" y="6434706"/>
              <a:ext cx="309516" cy="256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684C59A-E10B-00D3-EF0C-DF7E4D6BFE80}"/>
                </a:ext>
              </a:extLst>
            </p:cNvPr>
            <p:cNvGrpSpPr/>
            <p:nvPr/>
          </p:nvGrpSpPr>
          <p:grpSpPr>
            <a:xfrm>
              <a:off x="1798786" y="4759613"/>
              <a:ext cx="2472143" cy="1963011"/>
              <a:chOff x="3034065" y="4733933"/>
              <a:chExt cx="2198334" cy="1745592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85ED4F3C-6706-A00C-F94A-424C8273D2FC}"/>
                  </a:ext>
                </a:extLst>
              </p:cNvPr>
              <p:cNvGrpSpPr/>
              <p:nvPr/>
            </p:nvGrpSpPr>
            <p:grpSpPr>
              <a:xfrm>
                <a:off x="3034065" y="4733933"/>
                <a:ext cx="2147015" cy="1745592"/>
                <a:chOff x="5137946" y="2182242"/>
                <a:chExt cx="2587854" cy="2104007"/>
              </a:xfrm>
            </p:grpSpPr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BAEBFD98-122F-CF49-9E73-DDCA3E94E65D}"/>
                    </a:ext>
                  </a:extLst>
                </p:cNvPr>
                <p:cNvGrpSpPr/>
                <p:nvPr/>
              </p:nvGrpSpPr>
              <p:grpSpPr>
                <a:xfrm>
                  <a:off x="5137946" y="2182242"/>
                  <a:ext cx="2587854" cy="2096991"/>
                  <a:chOff x="942655" y="3333395"/>
                  <a:chExt cx="4216547" cy="3416755"/>
                </a:xfrm>
              </p:grpSpPr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E74132F4-01CE-441E-46D2-1D3820D5A37B}"/>
                      </a:ext>
                    </a:extLst>
                  </p:cNvPr>
                  <p:cNvGrpSpPr/>
                  <p:nvPr/>
                </p:nvGrpSpPr>
                <p:grpSpPr>
                  <a:xfrm>
                    <a:off x="1982670" y="3333395"/>
                    <a:ext cx="2091897" cy="3416755"/>
                    <a:chOff x="3684895" y="2033845"/>
                    <a:chExt cx="2091897" cy="3416755"/>
                  </a:xfrm>
                </p:grpSpPr>
                <p:sp>
                  <p:nvSpPr>
                    <p:cNvPr id="57" name="台形 56">
                      <a:extLst>
                        <a:ext uri="{FF2B5EF4-FFF2-40B4-BE49-F238E27FC236}">
                          <a16:creationId xmlns:a16="http://schemas.microsoft.com/office/drawing/2014/main" id="{6DAAEBC8-824B-5A37-66F1-92E2B6ABA49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21305" y="3830780"/>
                      <a:ext cx="426726" cy="456580"/>
                    </a:xfrm>
                    <a:prstGeom prst="trapezoid">
                      <a:avLst>
                        <a:gd name="adj" fmla="val 16534"/>
                      </a:avLst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" name="楕円 57">
                      <a:extLst>
                        <a:ext uri="{FF2B5EF4-FFF2-40B4-BE49-F238E27FC236}">
                          <a16:creationId xmlns:a16="http://schemas.microsoft.com/office/drawing/2014/main" id="{E9BE40E4-F600-0E48-C242-CA2F465BB54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2093" y="2033845"/>
                      <a:ext cx="1788396" cy="1665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" name="楕円 58">
                      <a:extLst>
                        <a:ext uri="{FF2B5EF4-FFF2-40B4-BE49-F238E27FC236}">
                          <a16:creationId xmlns:a16="http://schemas.microsoft.com/office/drawing/2014/main" id="{13A9B08E-B673-4D02-A7EB-94EF6A9882C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78865" y="2033845"/>
                      <a:ext cx="1788396" cy="1665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" name="楕円 59">
                      <a:extLst>
                        <a:ext uri="{FF2B5EF4-FFF2-40B4-BE49-F238E27FC236}">
                          <a16:creationId xmlns:a16="http://schemas.microsoft.com/office/drawing/2014/main" id="{A2D9A238-510C-CE7B-EA4A-19DF2951E351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3684895" y="2893980"/>
                      <a:ext cx="476806" cy="688383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" name="楕円 60">
                      <a:extLst>
                        <a:ext uri="{FF2B5EF4-FFF2-40B4-BE49-F238E27FC236}">
                          <a16:creationId xmlns:a16="http://schemas.microsoft.com/office/drawing/2014/main" id="{A802902C-9703-2B36-5849-B513ACBCB717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299986" y="2893979"/>
                      <a:ext cx="476806" cy="688383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" name="四角形: 上の 2 つの角を丸める 61">
                      <a:extLst>
                        <a:ext uri="{FF2B5EF4-FFF2-40B4-BE49-F238E27FC236}">
                          <a16:creationId xmlns:a16="http://schemas.microsoft.com/office/drawing/2014/main" id="{3D7926F0-A848-938A-6F1A-B19F6102C9E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38021" y="4172630"/>
                      <a:ext cx="1638299" cy="1277970"/>
                    </a:xfrm>
                    <a:prstGeom prst="round2SameRect">
                      <a:avLst>
                        <a:gd name="adj1" fmla="val 20902"/>
                        <a:gd name="adj2" fmla="val 0"/>
                      </a:avLst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" name="楕円 62">
                      <a:extLst>
                        <a:ext uri="{FF2B5EF4-FFF2-40B4-BE49-F238E27FC236}">
                          <a16:creationId xmlns:a16="http://schemas.microsoft.com/office/drawing/2014/main" id="{18CC526D-1AC0-E8F8-7F17-644DD7429B8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2076" y="2258870"/>
                      <a:ext cx="1665185" cy="180020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AF533F21-6F3D-6118-B1B1-B8364C2C77F7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3769643" y="5293067"/>
                    <a:ext cx="1389559" cy="895130"/>
                  </a:xfrm>
                  <a:custGeom>
                    <a:avLst/>
                    <a:gdLst>
                      <a:gd name="connsiteX0" fmla="*/ 237986 w 1389559"/>
                      <a:gd name="connsiteY0" fmla="*/ 631332 h 895130"/>
                      <a:gd name="connsiteX1" fmla="*/ 208246 w 1389559"/>
                      <a:gd name="connsiteY1" fmla="*/ 591848 h 895130"/>
                      <a:gd name="connsiteX2" fmla="*/ 254619 w 1389559"/>
                      <a:gd name="connsiteY2" fmla="*/ 513157 h 895130"/>
                      <a:gd name="connsiteX3" fmla="*/ 363474 w 1389559"/>
                      <a:gd name="connsiteY3" fmla="*/ 485028 h 895130"/>
                      <a:gd name="connsiteX4" fmla="*/ 297225 w 1389559"/>
                      <a:gd name="connsiteY4" fmla="*/ 446780 h 895130"/>
                      <a:gd name="connsiteX5" fmla="*/ 124415 w 1389559"/>
                      <a:gd name="connsiteY5" fmla="*/ 435492 h 895130"/>
                      <a:gd name="connsiteX6" fmla="*/ 105640 w 1389559"/>
                      <a:gd name="connsiteY6" fmla="*/ 430408 h 895130"/>
                      <a:gd name="connsiteX7" fmla="*/ 90786 w 1389559"/>
                      <a:gd name="connsiteY7" fmla="*/ 418917 h 895130"/>
                      <a:gd name="connsiteX8" fmla="*/ 82189 w 1389559"/>
                      <a:gd name="connsiteY8" fmla="*/ 393609 h 895130"/>
                      <a:gd name="connsiteX9" fmla="*/ 58744 w 1389559"/>
                      <a:gd name="connsiteY9" fmla="*/ 392078 h 895130"/>
                      <a:gd name="connsiteX10" fmla="*/ 39967 w 1389559"/>
                      <a:gd name="connsiteY10" fmla="*/ 386994 h 895130"/>
                      <a:gd name="connsiteX11" fmla="*/ 13055 w 1389559"/>
                      <a:gd name="connsiteY11" fmla="*/ 340003 h 895130"/>
                      <a:gd name="connsiteX12" fmla="*/ 19827 w 1389559"/>
                      <a:gd name="connsiteY12" fmla="*/ 326264 h 895130"/>
                      <a:gd name="connsiteX13" fmla="*/ 11192 w 1389559"/>
                      <a:gd name="connsiteY13" fmla="*/ 319583 h 895130"/>
                      <a:gd name="connsiteX14" fmla="*/ 97 w 1389559"/>
                      <a:gd name="connsiteY14" fmla="*/ 286925 h 895130"/>
                      <a:gd name="connsiteX15" fmla="*/ 48004 w 1389559"/>
                      <a:gd name="connsiteY15" fmla="*/ 244892 h 895130"/>
                      <a:gd name="connsiteX16" fmla="*/ 115879 w 1389559"/>
                      <a:gd name="connsiteY16" fmla="*/ 249326 h 895130"/>
                      <a:gd name="connsiteX17" fmla="*/ 110402 w 1389559"/>
                      <a:gd name="connsiteY17" fmla="*/ 233202 h 895130"/>
                      <a:gd name="connsiteX18" fmla="*/ 154643 w 1389559"/>
                      <a:gd name="connsiteY18" fmla="*/ 194386 h 895130"/>
                      <a:gd name="connsiteX19" fmla="*/ 393507 w 1389559"/>
                      <a:gd name="connsiteY19" fmla="*/ 209988 h 895130"/>
                      <a:gd name="connsiteX20" fmla="*/ 412767 w 1389559"/>
                      <a:gd name="connsiteY20" fmla="*/ 219482 h 895130"/>
                      <a:gd name="connsiteX21" fmla="*/ 421852 w 1389559"/>
                      <a:gd name="connsiteY21" fmla="*/ 220677 h 895130"/>
                      <a:gd name="connsiteX22" fmla="*/ 642616 w 1389559"/>
                      <a:gd name="connsiteY22" fmla="*/ 348136 h 895130"/>
                      <a:gd name="connsiteX23" fmla="*/ 1219465 w 1389559"/>
                      <a:gd name="connsiteY23" fmla="*/ 15092 h 895130"/>
                      <a:gd name="connsiteX24" fmla="*/ 1304843 w 1389559"/>
                      <a:gd name="connsiteY24" fmla="*/ 3852 h 895130"/>
                      <a:gd name="connsiteX25" fmla="*/ 1318651 w 1389559"/>
                      <a:gd name="connsiteY25" fmla="*/ 10590 h 895130"/>
                      <a:gd name="connsiteX26" fmla="*/ 1320841 w 1389559"/>
                      <a:gd name="connsiteY26" fmla="*/ 11032 h 895130"/>
                      <a:gd name="connsiteX27" fmla="*/ 1324205 w 1389559"/>
                      <a:gd name="connsiteY27" fmla="*/ 13300 h 895130"/>
                      <a:gd name="connsiteX28" fmla="*/ 1343607 w 1389559"/>
                      <a:gd name="connsiteY28" fmla="*/ 22768 h 895130"/>
                      <a:gd name="connsiteX29" fmla="*/ 1351471 w 1389559"/>
                      <a:gd name="connsiteY29" fmla="*/ 31683 h 895130"/>
                      <a:gd name="connsiteX30" fmla="*/ 1356605 w 1389559"/>
                      <a:gd name="connsiteY30" fmla="*/ 35144 h 895130"/>
                      <a:gd name="connsiteX31" fmla="*/ 1363354 w 1389559"/>
                      <a:gd name="connsiteY31" fmla="*/ 45155 h 895130"/>
                      <a:gd name="connsiteX32" fmla="*/ 1373162 w 1389559"/>
                      <a:gd name="connsiteY32" fmla="*/ 56275 h 895130"/>
                      <a:gd name="connsiteX33" fmla="*/ 1375462 w 1389559"/>
                      <a:gd name="connsiteY33" fmla="*/ 63114 h 895130"/>
                      <a:gd name="connsiteX34" fmla="*/ 1380717 w 1389559"/>
                      <a:gd name="connsiteY34" fmla="*/ 70908 h 895130"/>
                      <a:gd name="connsiteX35" fmla="*/ 1384675 w 1389559"/>
                      <a:gd name="connsiteY35" fmla="*/ 90511 h 895130"/>
                      <a:gd name="connsiteX36" fmla="*/ 1387403 w 1389559"/>
                      <a:gd name="connsiteY36" fmla="*/ 98624 h 895130"/>
                      <a:gd name="connsiteX37" fmla="*/ 1387123 w 1389559"/>
                      <a:gd name="connsiteY37" fmla="*/ 102638 h 895130"/>
                      <a:gd name="connsiteX38" fmla="*/ 1389559 w 1389559"/>
                      <a:gd name="connsiteY38" fmla="*/ 114704 h 895130"/>
                      <a:gd name="connsiteX39" fmla="*/ 1389558 w 1389559"/>
                      <a:gd name="connsiteY39" fmla="*/ 895130 h 895130"/>
                      <a:gd name="connsiteX40" fmla="*/ 1164531 w 1389559"/>
                      <a:gd name="connsiteY40" fmla="*/ 895130 h 895130"/>
                      <a:gd name="connsiteX41" fmla="*/ 1164531 w 1389559"/>
                      <a:gd name="connsiteY41" fmla="*/ 306648 h 895130"/>
                      <a:gd name="connsiteX42" fmla="*/ 699362 w 1389559"/>
                      <a:gd name="connsiteY42" fmla="*/ 575213 h 895130"/>
                      <a:gd name="connsiteX43" fmla="*/ 691927 w 1389559"/>
                      <a:gd name="connsiteY43" fmla="*/ 583642 h 895130"/>
                      <a:gd name="connsiteX44" fmla="*/ 549527 w 1389559"/>
                      <a:gd name="connsiteY44" fmla="*/ 592446 h 895130"/>
                      <a:gd name="connsiteX45" fmla="*/ 512601 w 1389559"/>
                      <a:gd name="connsiteY45" fmla="*/ 571127 h 895130"/>
                      <a:gd name="connsiteX46" fmla="*/ 508538 w 1389559"/>
                      <a:gd name="connsiteY46" fmla="*/ 575715 h 895130"/>
                      <a:gd name="connsiteX47" fmla="*/ 485468 w 1389559"/>
                      <a:gd name="connsiteY47" fmla="*/ 586919 h 895130"/>
                      <a:gd name="connsiteX48" fmla="*/ 286936 w 1389559"/>
                      <a:gd name="connsiteY48" fmla="*/ 638222 h 895130"/>
                      <a:gd name="connsiteX49" fmla="*/ 237986 w 1389559"/>
                      <a:gd name="connsiteY49" fmla="*/ 631332 h 8951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</a:cxnLst>
                    <a:rect l="l" t="t" r="r" b="b"/>
                    <a:pathLst>
                      <a:path w="1389559" h="895130">
                        <a:moveTo>
                          <a:pt x="237986" y="631332"/>
                        </a:moveTo>
                        <a:cubicBezTo>
                          <a:pt x="223746" y="622940"/>
                          <a:pt x="212707" y="609116"/>
                          <a:pt x="208246" y="591848"/>
                        </a:cubicBezTo>
                        <a:cubicBezTo>
                          <a:pt x="199321" y="557312"/>
                          <a:pt x="220084" y="522081"/>
                          <a:pt x="254619" y="513157"/>
                        </a:cubicBezTo>
                        <a:lnTo>
                          <a:pt x="363474" y="485028"/>
                        </a:lnTo>
                        <a:lnTo>
                          <a:pt x="297225" y="446780"/>
                        </a:lnTo>
                        <a:lnTo>
                          <a:pt x="124415" y="435492"/>
                        </a:lnTo>
                        <a:cubicBezTo>
                          <a:pt x="117667" y="435052"/>
                          <a:pt x="111326" y="433263"/>
                          <a:pt x="105640" y="430408"/>
                        </a:cubicBezTo>
                        <a:cubicBezTo>
                          <a:pt x="99953" y="427553"/>
                          <a:pt x="94921" y="423630"/>
                          <a:pt x="90786" y="418917"/>
                        </a:cubicBezTo>
                        <a:lnTo>
                          <a:pt x="82189" y="393609"/>
                        </a:lnTo>
                        <a:lnTo>
                          <a:pt x="58744" y="392078"/>
                        </a:lnTo>
                        <a:cubicBezTo>
                          <a:pt x="51995" y="391636"/>
                          <a:pt x="45655" y="389848"/>
                          <a:pt x="39967" y="386994"/>
                        </a:cubicBezTo>
                        <a:cubicBezTo>
                          <a:pt x="22908" y="378426"/>
                          <a:pt x="11733" y="360250"/>
                          <a:pt x="13055" y="340003"/>
                        </a:cubicBezTo>
                        <a:lnTo>
                          <a:pt x="19827" y="326264"/>
                        </a:lnTo>
                        <a:lnTo>
                          <a:pt x="11192" y="319583"/>
                        </a:lnTo>
                        <a:cubicBezTo>
                          <a:pt x="3585" y="310914"/>
                          <a:pt x="-714" y="299342"/>
                          <a:pt x="97" y="286925"/>
                        </a:cubicBezTo>
                        <a:cubicBezTo>
                          <a:pt x="1720" y="262089"/>
                          <a:pt x="23169" y="243270"/>
                          <a:pt x="48004" y="244892"/>
                        </a:cubicBezTo>
                        <a:lnTo>
                          <a:pt x="115879" y="249326"/>
                        </a:lnTo>
                        <a:lnTo>
                          <a:pt x="110402" y="233202"/>
                        </a:lnTo>
                        <a:cubicBezTo>
                          <a:pt x="111900" y="210267"/>
                          <a:pt x="131709" y="192888"/>
                          <a:pt x="154643" y="194386"/>
                        </a:cubicBezTo>
                        <a:lnTo>
                          <a:pt x="393507" y="209988"/>
                        </a:lnTo>
                        <a:lnTo>
                          <a:pt x="412767" y="219482"/>
                        </a:lnTo>
                        <a:lnTo>
                          <a:pt x="421852" y="220677"/>
                        </a:lnTo>
                        <a:lnTo>
                          <a:pt x="642616" y="348136"/>
                        </a:lnTo>
                        <a:lnTo>
                          <a:pt x="1219465" y="15092"/>
                        </a:lnTo>
                        <a:cubicBezTo>
                          <a:pt x="1246373" y="-443"/>
                          <a:pt x="1277029" y="-3601"/>
                          <a:pt x="1304843" y="3852"/>
                        </a:cubicBezTo>
                        <a:lnTo>
                          <a:pt x="1318651" y="10590"/>
                        </a:lnTo>
                        <a:lnTo>
                          <a:pt x="1320841" y="11032"/>
                        </a:lnTo>
                        <a:lnTo>
                          <a:pt x="1324205" y="13300"/>
                        </a:lnTo>
                        <a:lnTo>
                          <a:pt x="1343607" y="22768"/>
                        </a:lnTo>
                        <a:lnTo>
                          <a:pt x="1351471" y="31683"/>
                        </a:lnTo>
                        <a:lnTo>
                          <a:pt x="1356605" y="35144"/>
                        </a:lnTo>
                        <a:lnTo>
                          <a:pt x="1363354" y="45155"/>
                        </a:lnTo>
                        <a:lnTo>
                          <a:pt x="1373162" y="56275"/>
                        </a:lnTo>
                        <a:lnTo>
                          <a:pt x="1375462" y="63114"/>
                        </a:lnTo>
                        <a:lnTo>
                          <a:pt x="1380717" y="70908"/>
                        </a:lnTo>
                        <a:lnTo>
                          <a:pt x="1384675" y="90511"/>
                        </a:lnTo>
                        <a:lnTo>
                          <a:pt x="1387403" y="98624"/>
                        </a:lnTo>
                        <a:lnTo>
                          <a:pt x="1387123" y="102638"/>
                        </a:lnTo>
                        <a:lnTo>
                          <a:pt x="1389559" y="114704"/>
                        </a:lnTo>
                        <a:cubicBezTo>
                          <a:pt x="1389559" y="374846"/>
                          <a:pt x="1389558" y="634988"/>
                          <a:pt x="1389558" y="895130"/>
                        </a:cubicBezTo>
                        <a:lnTo>
                          <a:pt x="1164531" y="895130"/>
                        </a:lnTo>
                        <a:lnTo>
                          <a:pt x="1164531" y="306648"/>
                        </a:lnTo>
                        <a:lnTo>
                          <a:pt x="699362" y="575213"/>
                        </a:lnTo>
                        <a:lnTo>
                          <a:pt x="691927" y="583642"/>
                        </a:lnTo>
                        <a:cubicBezTo>
                          <a:pt x="651798" y="613962"/>
                          <a:pt x="595824" y="619176"/>
                          <a:pt x="549527" y="592446"/>
                        </a:cubicBezTo>
                        <a:lnTo>
                          <a:pt x="512601" y="571127"/>
                        </a:lnTo>
                        <a:lnTo>
                          <a:pt x="508538" y="575715"/>
                        </a:lnTo>
                        <a:cubicBezTo>
                          <a:pt x="501875" y="580813"/>
                          <a:pt x="494101" y="584688"/>
                          <a:pt x="485468" y="586919"/>
                        </a:cubicBezTo>
                        <a:cubicBezTo>
                          <a:pt x="419290" y="604019"/>
                          <a:pt x="353113" y="621121"/>
                          <a:pt x="286936" y="638222"/>
                        </a:cubicBezTo>
                        <a:cubicBezTo>
                          <a:pt x="269668" y="642683"/>
                          <a:pt x="252227" y="639724"/>
                          <a:pt x="237986" y="63133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C35581E1-EAC3-0D83-3BA5-E7DEE3BB343D}"/>
                      </a:ext>
                    </a:extLst>
                  </p:cNvPr>
                  <p:cNvSpPr/>
                  <p:nvPr/>
                </p:nvSpPr>
                <p:spPr bwMode="auto">
                  <a:xfrm rot="12600000" flipH="1">
                    <a:off x="942655" y="5304707"/>
                    <a:ext cx="1389559" cy="895130"/>
                  </a:xfrm>
                  <a:custGeom>
                    <a:avLst/>
                    <a:gdLst>
                      <a:gd name="connsiteX0" fmla="*/ 237986 w 1389559"/>
                      <a:gd name="connsiteY0" fmla="*/ 631332 h 895130"/>
                      <a:gd name="connsiteX1" fmla="*/ 208246 w 1389559"/>
                      <a:gd name="connsiteY1" fmla="*/ 591848 h 895130"/>
                      <a:gd name="connsiteX2" fmla="*/ 254619 w 1389559"/>
                      <a:gd name="connsiteY2" fmla="*/ 513157 h 895130"/>
                      <a:gd name="connsiteX3" fmla="*/ 363474 w 1389559"/>
                      <a:gd name="connsiteY3" fmla="*/ 485028 h 895130"/>
                      <a:gd name="connsiteX4" fmla="*/ 297225 w 1389559"/>
                      <a:gd name="connsiteY4" fmla="*/ 446780 h 895130"/>
                      <a:gd name="connsiteX5" fmla="*/ 124415 w 1389559"/>
                      <a:gd name="connsiteY5" fmla="*/ 435492 h 895130"/>
                      <a:gd name="connsiteX6" fmla="*/ 105640 w 1389559"/>
                      <a:gd name="connsiteY6" fmla="*/ 430408 h 895130"/>
                      <a:gd name="connsiteX7" fmla="*/ 90786 w 1389559"/>
                      <a:gd name="connsiteY7" fmla="*/ 418917 h 895130"/>
                      <a:gd name="connsiteX8" fmla="*/ 82189 w 1389559"/>
                      <a:gd name="connsiteY8" fmla="*/ 393609 h 895130"/>
                      <a:gd name="connsiteX9" fmla="*/ 58744 w 1389559"/>
                      <a:gd name="connsiteY9" fmla="*/ 392078 h 895130"/>
                      <a:gd name="connsiteX10" fmla="*/ 39967 w 1389559"/>
                      <a:gd name="connsiteY10" fmla="*/ 386994 h 895130"/>
                      <a:gd name="connsiteX11" fmla="*/ 13055 w 1389559"/>
                      <a:gd name="connsiteY11" fmla="*/ 340003 h 895130"/>
                      <a:gd name="connsiteX12" fmla="*/ 19827 w 1389559"/>
                      <a:gd name="connsiteY12" fmla="*/ 326264 h 895130"/>
                      <a:gd name="connsiteX13" fmla="*/ 11192 w 1389559"/>
                      <a:gd name="connsiteY13" fmla="*/ 319583 h 895130"/>
                      <a:gd name="connsiteX14" fmla="*/ 97 w 1389559"/>
                      <a:gd name="connsiteY14" fmla="*/ 286925 h 895130"/>
                      <a:gd name="connsiteX15" fmla="*/ 48004 w 1389559"/>
                      <a:gd name="connsiteY15" fmla="*/ 244892 h 895130"/>
                      <a:gd name="connsiteX16" fmla="*/ 115879 w 1389559"/>
                      <a:gd name="connsiteY16" fmla="*/ 249326 h 895130"/>
                      <a:gd name="connsiteX17" fmla="*/ 110402 w 1389559"/>
                      <a:gd name="connsiteY17" fmla="*/ 233202 h 895130"/>
                      <a:gd name="connsiteX18" fmla="*/ 154643 w 1389559"/>
                      <a:gd name="connsiteY18" fmla="*/ 194386 h 895130"/>
                      <a:gd name="connsiteX19" fmla="*/ 393507 w 1389559"/>
                      <a:gd name="connsiteY19" fmla="*/ 209988 h 895130"/>
                      <a:gd name="connsiteX20" fmla="*/ 412767 w 1389559"/>
                      <a:gd name="connsiteY20" fmla="*/ 219482 h 895130"/>
                      <a:gd name="connsiteX21" fmla="*/ 421852 w 1389559"/>
                      <a:gd name="connsiteY21" fmla="*/ 220677 h 895130"/>
                      <a:gd name="connsiteX22" fmla="*/ 642616 w 1389559"/>
                      <a:gd name="connsiteY22" fmla="*/ 348136 h 895130"/>
                      <a:gd name="connsiteX23" fmla="*/ 1219465 w 1389559"/>
                      <a:gd name="connsiteY23" fmla="*/ 15092 h 895130"/>
                      <a:gd name="connsiteX24" fmla="*/ 1304843 w 1389559"/>
                      <a:gd name="connsiteY24" fmla="*/ 3852 h 895130"/>
                      <a:gd name="connsiteX25" fmla="*/ 1318651 w 1389559"/>
                      <a:gd name="connsiteY25" fmla="*/ 10590 h 895130"/>
                      <a:gd name="connsiteX26" fmla="*/ 1320841 w 1389559"/>
                      <a:gd name="connsiteY26" fmla="*/ 11032 h 895130"/>
                      <a:gd name="connsiteX27" fmla="*/ 1324205 w 1389559"/>
                      <a:gd name="connsiteY27" fmla="*/ 13300 h 895130"/>
                      <a:gd name="connsiteX28" fmla="*/ 1343607 w 1389559"/>
                      <a:gd name="connsiteY28" fmla="*/ 22768 h 895130"/>
                      <a:gd name="connsiteX29" fmla="*/ 1351471 w 1389559"/>
                      <a:gd name="connsiteY29" fmla="*/ 31683 h 895130"/>
                      <a:gd name="connsiteX30" fmla="*/ 1356605 w 1389559"/>
                      <a:gd name="connsiteY30" fmla="*/ 35144 h 895130"/>
                      <a:gd name="connsiteX31" fmla="*/ 1363354 w 1389559"/>
                      <a:gd name="connsiteY31" fmla="*/ 45155 h 895130"/>
                      <a:gd name="connsiteX32" fmla="*/ 1373162 w 1389559"/>
                      <a:gd name="connsiteY32" fmla="*/ 56275 h 895130"/>
                      <a:gd name="connsiteX33" fmla="*/ 1375462 w 1389559"/>
                      <a:gd name="connsiteY33" fmla="*/ 63114 h 895130"/>
                      <a:gd name="connsiteX34" fmla="*/ 1380717 w 1389559"/>
                      <a:gd name="connsiteY34" fmla="*/ 70908 h 895130"/>
                      <a:gd name="connsiteX35" fmla="*/ 1384675 w 1389559"/>
                      <a:gd name="connsiteY35" fmla="*/ 90511 h 895130"/>
                      <a:gd name="connsiteX36" fmla="*/ 1387403 w 1389559"/>
                      <a:gd name="connsiteY36" fmla="*/ 98624 h 895130"/>
                      <a:gd name="connsiteX37" fmla="*/ 1387123 w 1389559"/>
                      <a:gd name="connsiteY37" fmla="*/ 102638 h 895130"/>
                      <a:gd name="connsiteX38" fmla="*/ 1389559 w 1389559"/>
                      <a:gd name="connsiteY38" fmla="*/ 114704 h 895130"/>
                      <a:gd name="connsiteX39" fmla="*/ 1389558 w 1389559"/>
                      <a:gd name="connsiteY39" fmla="*/ 895130 h 895130"/>
                      <a:gd name="connsiteX40" fmla="*/ 1164531 w 1389559"/>
                      <a:gd name="connsiteY40" fmla="*/ 895130 h 895130"/>
                      <a:gd name="connsiteX41" fmla="*/ 1164531 w 1389559"/>
                      <a:gd name="connsiteY41" fmla="*/ 306648 h 895130"/>
                      <a:gd name="connsiteX42" fmla="*/ 699362 w 1389559"/>
                      <a:gd name="connsiteY42" fmla="*/ 575213 h 895130"/>
                      <a:gd name="connsiteX43" fmla="*/ 691927 w 1389559"/>
                      <a:gd name="connsiteY43" fmla="*/ 583642 h 895130"/>
                      <a:gd name="connsiteX44" fmla="*/ 549527 w 1389559"/>
                      <a:gd name="connsiteY44" fmla="*/ 592446 h 895130"/>
                      <a:gd name="connsiteX45" fmla="*/ 512601 w 1389559"/>
                      <a:gd name="connsiteY45" fmla="*/ 571127 h 895130"/>
                      <a:gd name="connsiteX46" fmla="*/ 508538 w 1389559"/>
                      <a:gd name="connsiteY46" fmla="*/ 575715 h 895130"/>
                      <a:gd name="connsiteX47" fmla="*/ 485468 w 1389559"/>
                      <a:gd name="connsiteY47" fmla="*/ 586919 h 895130"/>
                      <a:gd name="connsiteX48" fmla="*/ 286936 w 1389559"/>
                      <a:gd name="connsiteY48" fmla="*/ 638222 h 895130"/>
                      <a:gd name="connsiteX49" fmla="*/ 237986 w 1389559"/>
                      <a:gd name="connsiteY49" fmla="*/ 631332 h 8951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</a:cxnLst>
                    <a:rect l="l" t="t" r="r" b="b"/>
                    <a:pathLst>
                      <a:path w="1389559" h="895130">
                        <a:moveTo>
                          <a:pt x="237986" y="631332"/>
                        </a:moveTo>
                        <a:cubicBezTo>
                          <a:pt x="223746" y="622940"/>
                          <a:pt x="212707" y="609116"/>
                          <a:pt x="208246" y="591848"/>
                        </a:cubicBezTo>
                        <a:cubicBezTo>
                          <a:pt x="199321" y="557312"/>
                          <a:pt x="220084" y="522081"/>
                          <a:pt x="254619" y="513157"/>
                        </a:cubicBezTo>
                        <a:lnTo>
                          <a:pt x="363474" y="485028"/>
                        </a:lnTo>
                        <a:lnTo>
                          <a:pt x="297225" y="446780"/>
                        </a:lnTo>
                        <a:lnTo>
                          <a:pt x="124415" y="435492"/>
                        </a:lnTo>
                        <a:cubicBezTo>
                          <a:pt x="117667" y="435052"/>
                          <a:pt x="111326" y="433263"/>
                          <a:pt x="105640" y="430408"/>
                        </a:cubicBezTo>
                        <a:cubicBezTo>
                          <a:pt x="99953" y="427553"/>
                          <a:pt x="94921" y="423630"/>
                          <a:pt x="90786" y="418917"/>
                        </a:cubicBezTo>
                        <a:lnTo>
                          <a:pt x="82189" y="393609"/>
                        </a:lnTo>
                        <a:lnTo>
                          <a:pt x="58744" y="392078"/>
                        </a:lnTo>
                        <a:cubicBezTo>
                          <a:pt x="51995" y="391636"/>
                          <a:pt x="45655" y="389848"/>
                          <a:pt x="39967" y="386994"/>
                        </a:cubicBezTo>
                        <a:cubicBezTo>
                          <a:pt x="22908" y="378426"/>
                          <a:pt x="11733" y="360250"/>
                          <a:pt x="13055" y="340003"/>
                        </a:cubicBezTo>
                        <a:lnTo>
                          <a:pt x="19827" y="326264"/>
                        </a:lnTo>
                        <a:lnTo>
                          <a:pt x="11192" y="319583"/>
                        </a:lnTo>
                        <a:cubicBezTo>
                          <a:pt x="3585" y="310914"/>
                          <a:pt x="-714" y="299342"/>
                          <a:pt x="97" y="286925"/>
                        </a:cubicBezTo>
                        <a:cubicBezTo>
                          <a:pt x="1720" y="262089"/>
                          <a:pt x="23169" y="243270"/>
                          <a:pt x="48004" y="244892"/>
                        </a:cubicBezTo>
                        <a:lnTo>
                          <a:pt x="115879" y="249326"/>
                        </a:lnTo>
                        <a:lnTo>
                          <a:pt x="110402" y="233202"/>
                        </a:lnTo>
                        <a:cubicBezTo>
                          <a:pt x="111900" y="210267"/>
                          <a:pt x="131709" y="192888"/>
                          <a:pt x="154643" y="194386"/>
                        </a:cubicBezTo>
                        <a:lnTo>
                          <a:pt x="393507" y="209988"/>
                        </a:lnTo>
                        <a:lnTo>
                          <a:pt x="412767" y="219482"/>
                        </a:lnTo>
                        <a:lnTo>
                          <a:pt x="421852" y="220677"/>
                        </a:lnTo>
                        <a:lnTo>
                          <a:pt x="642616" y="348136"/>
                        </a:lnTo>
                        <a:lnTo>
                          <a:pt x="1219465" y="15092"/>
                        </a:lnTo>
                        <a:cubicBezTo>
                          <a:pt x="1246373" y="-443"/>
                          <a:pt x="1277029" y="-3601"/>
                          <a:pt x="1304843" y="3852"/>
                        </a:cubicBezTo>
                        <a:lnTo>
                          <a:pt x="1318651" y="10590"/>
                        </a:lnTo>
                        <a:lnTo>
                          <a:pt x="1320841" y="11032"/>
                        </a:lnTo>
                        <a:lnTo>
                          <a:pt x="1324205" y="13300"/>
                        </a:lnTo>
                        <a:lnTo>
                          <a:pt x="1343607" y="22768"/>
                        </a:lnTo>
                        <a:lnTo>
                          <a:pt x="1351471" y="31683"/>
                        </a:lnTo>
                        <a:lnTo>
                          <a:pt x="1356605" y="35144"/>
                        </a:lnTo>
                        <a:lnTo>
                          <a:pt x="1363354" y="45155"/>
                        </a:lnTo>
                        <a:lnTo>
                          <a:pt x="1373162" y="56275"/>
                        </a:lnTo>
                        <a:lnTo>
                          <a:pt x="1375462" y="63114"/>
                        </a:lnTo>
                        <a:lnTo>
                          <a:pt x="1380717" y="70908"/>
                        </a:lnTo>
                        <a:lnTo>
                          <a:pt x="1384675" y="90511"/>
                        </a:lnTo>
                        <a:lnTo>
                          <a:pt x="1387403" y="98624"/>
                        </a:lnTo>
                        <a:lnTo>
                          <a:pt x="1387123" y="102638"/>
                        </a:lnTo>
                        <a:lnTo>
                          <a:pt x="1389559" y="114704"/>
                        </a:lnTo>
                        <a:cubicBezTo>
                          <a:pt x="1389559" y="374846"/>
                          <a:pt x="1389558" y="634988"/>
                          <a:pt x="1389558" y="895130"/>
                        </a:cubicBezTo>
                        <a:lnTo>
                          <a:pt x="1164531" y="895130"/>
                        </a:lnTo>
                        <a:lnTo>
                          <a:pt x="1164531" y="306648"/>
                        </a:lnTo>
                        <a:lnTo>
                          <a:pt x="699362" y="575213"/>
                        </a:lnTo>
                        <a:lnTo>
                          <a:pt x="691927" y="583642"/>
                        </a:lnTo>
                        <a:cubicBezTo>
                          <a:pt x="651798" y="613962"/>
                          <a:pt x="595824" y="619176"/>
                          <a:pt x="549527" y="592446"/>
                        </a:cubicBezTo>
                        <a:lnTo>
                          <a:pt x="512601" y="571127"/>
                        </a:lnTo>
                        <a:lnTo>
                          <a:pt x="508538" y="575715"/>
                        </a:lnTo>
                        <a:cubicBezTo>
                          <a:pt x="501875" y="580813"/>
                          <a:pt x="494101" y="584688"/>
                          <a:pt x="485468" y="586919"/>
                        </a:cubicBezTo>
                        <a:cubicBezTo>
                          <a:pt x="419290" y="604019"/>
                          <a:pt x="353113" y="621121"/>
                          <a:pt x="286936" y="638222"/>
                        </a:cubicBezTo>
                        <a:cubicBezTo>
                          <a:pt x="269668" y="642683"/>
                          <a:pt x="252227" y="639724"/>
                          <a:pt x="237986" y="63133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D3380FC4-7D75-689B-CD6F-8A44E89418E7}"/>
                    </a:ext>
                  </a:extLst>
                </p:cNvPr>
                <p:cNvSpPr/>
                <p:nvPr/>
              </p:nvSpPr>
              <p:spPr bwMode="auto">
                <a:xfrm>
                  <a:off x="6012656" y="3482974"/>
                  <a:ext cx="828812" cy="803275"/>
                </a:xfrm>
                <a:custGeom>
                  <a:avLst/>
                  <a:gdLst>
                    <a:gd name="connsiteX0" fmla="*/ 198052 w 899336"/>
                    <a:gd name="connsiteY0" fmla="*/ 0 h 767792"/>
                    <a:gd name="connsiteX1" fmla="*/ 272659 w 899336"/>
                    <a:gd name="connsiteY1" fmla="*/ 0 h 767792"/>
                    <a:gd name="connsiteX2" fmla="*/ 272659 w 899336"/>
                    <a:gd name="connsiteY2" fmla="*/ 318428 h 767792"/>
                    <a:gd name="connsiteX3" fmla="*/ 626677 w 899336"/>
                    <a:gd name="connsiteY3" fmla="*/ 318428 h 767792"/>
                    <a:gd name="connsiteX4" fmla="*/ 626677 w 899336"/>
                    <a:gd name="connsiteY4" fmla="*/ 0 h 767792"/>
                    <a:gd name="connsiteX5" fmla="*/ 701284 w 899336"/>
                    <a:gd name="connsiteY5" fmla="*/ 0 h 767792"/>
                    <a:gd name="connsiteX6" fmla="*/ 701284 w 899336"/>
                    <a:gd name="connsiteY6" fmla="*/ 318428 h 767792"/>
                    <a:gd name="connsiteX7" fmla="*/ 786995 w 899336"/>
                    <a:gd name="connsiteY7" fmla="*/ 318428 h 767792"/>
                    <a:gd name="connsiteX8" fmla="*/ 899336 w 899336"/>
                    <a:gd name="connsiteY8" fmla="*/ 767792 h 767792"/>
                    <a:gd name="connsiteX9" fmla="*/ 0 w 899336"/>
                    <a:gd name="connsiteY9" fmla="*/ 767792 h 767792"/>
                    <a:gd name="connsiteX10" fmla="*/ 112341 w 899336"/>
                    <a:gd name="connsiteY10" fmla="*/ 318428 h 767792"/>
                    <a:gd name="connsiteX11" fmla="*/ 198052 w 899336"/>
                    <a:gd name="connsiteY11" fmla="*/ 318428 h 767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9336" h="767792">
                      <a:moveTo>
                        <a:pt x="198052" y="0"/>
                      </a:moveTo>
                      <a:lnTo>
                        <a:pt x="272659" y="0"/>
                      </a:lnTo>
                      <a:lnTo>
                        <a:pt x="272659" y="318428"/>
                      </a:lnTo>
                      <a:lnTo>
                        <a:pt x="626677" y="318428"/>
                      </a:lnTo>
                      <a:lnTo>
                        <a:pt x="626677" y="0"/>
                      </a:lnTo>
                      <a:lnTo>
                        <a:pt x="701284" y="0"/>
                      </a:lnTo>
                      <a:lnTo>
                        <a:pt x="701284" y="318428"/>
                      </a:lnTo>
                      <a:lnTo>
                        <a:pt x="786995" y="318428"/>
                      </a:lnTo>
                      <a:lnTo>
                        <a:pt x="899336" y="767792"/>
                      </a:lnTo>
                      <a:lnTo>
                        <a:pt x="0" y="767792"/>
                      </a:lnTo>
                      <a:lnTo>
                        <a:pt x="112341" y="318428"/>
                      </a:lnTo>
                      <a:lnTo>
                        <a:pt x="198052" y="31842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82BDFA27-193D-4511-ACE9-2D85CCA49741}"/>
                  </a:ext>
                </a:extLst>
              </p:cNvPr>
              <p:cNvGrpSpPr/>
              <p:nvPr/>
            </p:nvGrpSpPr>
            <p:grpSpPr>
              <a:xfrm>
                <a:off x="4675386" y="5147876"/>
                <a:ext cx="557013" cy="326241"/>
                <a:chOff x="6338463" y="5033914"/>
                <a:chExt cx="775485" cy="454199"/>
              </a:xfrm>
            </p:grpSpPr>
            <p:sp>
              <p:nvSpPr>
                <p:cNvPr id="45" name="正方形/長方形 44">
                  <a:extLst>
                    <a:ext uri="{FF2B5EF4-FFF2-40B4-BE49-F238E27FC236}">
                      <a16:creationId xmlns:a16="http://schemas.microsoft.com/office/drawing/2014/main" id="{79C5A7AC-839C-E974-2C80-DB02BE349A4E}"/>
                    </a:ext>
                  </a:extLst>
                </p:cNvPr>
                <p:cNvSpPr/>
                <p:nvPr/>
              </p:nvSpPr>
              <p:spPr bwMode="auto">
                <a:xfrm>
                  <a:off x="6338463" y="5172345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正方形/長方形 45">
                  <a:extLst>
                    <a:ext uri="{FF2B5EF4-FFF2-40B4-BE49-F238E27FC236}">
                      <a16:creationId xmlns:a16="http://schemas.microsoft.com/office/drawing/2014/main" id="{3DBA5040-6CEF-C850-A7E9-D269C999DC8F}"/>
                    </a:ext>
                  </a:extLst>
                </p:cNvPr>
                <p:cNvSpPr/>
                <p:nvPr/>
              </p:nvSpPr>
              <p:spPr bwMode="auto">
                <a:xfrm>
                  <a:off x="6375928" y="5137738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正方形/長方形 46">
                  <a:extLst>
                    <a:ext uri="{FF2B5EF4-FFF2-40B4-BE49-F238E27FC236}">
                      <a16:creationId xmlns:a16="http://schemas.microsoft.com/office/drawing/2014/main" id="{265E67C1-76D3-C85B-5884-4486536E85C2}"/>
                    </a:ext>
                  </a:extLst>
                </p:cNvPr>
                <p:cNvSpPr/>
                <p:nvPr/>
              </p:nvSpPr>
              <p:spPr bwMode="auto">
                <a:xfrm>
                  <a:off x="6413393" y="5103130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正方形/長方形 47">
                  <a:extLst>
                    <a:ext uri="{FF2B5EF4-FFF2-40B4-BE49-F238E27FC236}">
                      <a16:creationId xmlns:a16="http://schemas.microsoft.com/office/drawing/2014/main" id="{AAE275DC-414E-1501-CC7B-8453536C8DE3}"/>
                    </a:ext>
                  </a:extLst>
                </p:cNvPr>
                <p:cNvSpPr/>
                <p:nvPr/>
              </p:nvSpPr>
              <p:spPr bwMode="auto">
                <a:xfrm>
                  <a:off x="6450858" y="5068522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09F0F6C2-CA60-BDFA-F17E-C4D6B53C8F62}"/>
                    </a:ext>
                  </a:extLst>
                </p:cNvPr>
                <p:cNvGrpSpPr/>
                <p:nvPr/>
              </p:nvGrpSpPr>
              <p:grpSpPr>
                <a:xfrm>
                  <a:off x="6488323" y="5033914"/>
                  <a:ext cx="625625" cy="315768"/>
                  <a:chOff x="5849326" y="5033914"/>
                  <a:chExt cx="625625" cy="315768"/>
                </a:xfrm>
              </p:grpSpPr>
              <p:sp>
                <p:nvSpPr>
                  <p:cNvPr id="50" name="正方形/長方形 49">
                    <a:extLst>
                      <a:ext uri="{FF2B5EF4-FFF2-40B4-BE49-F238E27FC236}">
                        <a16:creationId xmlns:a16="http://schemas.microsoft.com/office/drawing/2014/main" id="{8A34B629-4755-0F0F-4A57-350F75F038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9326" y="5033914"/>
                    <a:ext cx="625625" cy="315768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645B9119-33FD-0EE5-6FB6-8141936E69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4336" y="5081658"/>
                    <a:ext cx="378364" cy="220280"/>
                  </a:xfrm>
                  <a:custGeom>
                    <a:avLst/>
                    <a:gdLst>
                      <a:gd name="connsiteX0" fmla="*/ 1070641 w 1231543"/>
                      <a:gd name="connsiteY0" fmla="*/ 138112 h 716992"/>
                      <a:gd name="connsiteX1" fmla="*/ 1047781 w 1231543"/>
                      <a:gd name="connsiteY1" fmla="*/ 160972 h 716992"/>
                      <a:gd name="connsiteX2" fmla="*/ 1047781 w 1231543"/>
                      <a:gd name="connsiteY2" fmla="*/ 556020 h 716992"/>
                      <a:gd name="connsiteX3" fmla="*/ 1070641 w 1231543"/>
                      <a:gd name="connsiteY3" fmla="*/ 578880 h 716992"/>
                      <a:gd name="connsiteX4" fmla="*/ 1093501 w 1231543"/>
                      <a:gd name="connsiteY4" fmla="*/ 556020 h 716992"/>
                      <a:gd name="connsiteX5" fmla="*/ 1093501 w 1231543"/>
                      <a:gd name="connsiteY5" fmla="*/ 160972 h 716992"/>
                      <a:gd name="connsiteX6" fmla="*/ 1070641 w 1231543"/>
                      <a:gd name="connsiteY6" fmla="*/ 138112 h 716992"/>
                      <a:gd name="connsiteX7" fmla="*/ 702761 w 1231543"/>
                      <a:gd name="connsiteY7" fmla="*/ 138112 h 716992"/>
                      <a:gd name="connsiteX8" fmla="*/ 679901 w 1231543"/>
                      <a:gd name="connsiteY8" fmla="*/ 160972 h 716992"/>
                      <a:gd name="connsiteX9" fmla="*/ 679901 w 1231543"/>
                      <a:gd name="connsiteY9" fmla="*/ 556020 h 716992"/>
                      <a:gd name="connsiteX10" fmla="*/ 702761 w 1231543"/>
                      <a:gd name="connsiteY10" fmla="*/ 578880 h 716992"/>
                      <a:gd name="connsiteX11" fmla="*/ 725621 w 1231543"/>
                      <a:gd name="connsiteY11" fmla="*/ 556020 h 716992"/>
                      <a:gd name="connsiteX12" fmla="*/ 725621 w 1231543"/>
                      <a:gd name="connsiteY12" fmla="*/ 160972 h 716992"/>
                      <a:gd name="connsiteX13" fmla="*/ 702761 w 1231543"/>
                      <a:gd name="connsiteY13" fmla="*/ 138112 h 716992"/>
                      <a:gd name="connsiteX14" fmla="*/ 334881 w 1231543"/>
                      <a:gd name="connsiteY14" fmla="*/ 138112 h 716992"/>
                      <a:gd name="connsiteX15" fmla="*/ 312021 w 1231543"/>
                      <a:gd name="connsiteY15" fmla="*/ 160972 h 716992"/>
                      <a:gd name="connsiteX16" fmla="*/ 312021 w 1231543"/>
                      <a:gd name="connsiteY16" fmla="*/ 556020 h 716992"/>
                      <a:gd name="connsiteX17" fmla="*/ 334881 w 1231543"/>
                      <a:gd name="connsiteY17" fmla="*/ 578880 h 716992"/>
                      <a:gd name="connsiteX18" fmla="*/ 357741 w 1231543"/>
                      <a:gd name="connsiteY18" fmla="*/ 556020 h 716992"/>
                      <a:gd name="connsiteX19" fmla="*/ 357741 w 1231543"/>
                      <a:gd name="connsiteY19" fmla="*/ 160972 h 716992"/>
                      <a:gd name="connsiteX20" fmla="*/ 334881 w 1231543"/>
                      <a:gd name="connsiteY20" fmla="*/ 138112 h 716992"/>
                      <a:gd name="connsiteX21" fmla="*/ 1069581 w 1231543"/>
                      <a:gd name="connsiteY21" fmla="*/ 0 h 716992"/>
                      <a:gd name="connsiteX22" fmla="*/ 1231543 w 1231543"/>
                      <a:gd name="connsiteY22" fmla="*/ 161962 h 716992"/>
                      <a:gd name="connsiteX23" fmla="*/ 1231543 w 1231543"/>
                      <a:gd name="connsiteY23" fmla="*/ 555030 h 716992"/>
                      <a:gd name="connsiteX24" fmla="*/ 1069581 w 1231543"/>
                      <a:gd name="connsiteY24" fmla="*/ 716992 h 716992"/>
                      <a:gd name="connsiteX25" fmla="*/ 907619 w 1231543"/>
                      <a:gd name="connsiteY25" fmla="*/ 555030 h 716992"/>
                      <a:gd name="connsiteX26" fmla="*/ 907619 w 1231543"/>
                      <a:gd name="connsiteY26" fmla="*/ 161962 h 716992"/>
                      <a:gd name="connsiteX27" fmla="*/ 1069581 w 1231543"/>
                      <a:gd name="connsiteY27" fmla="*/ 0 h 716992"/>
                      <a:gd name="connsiteX28" fmla="*/ 701701 w 1231543"/>
                      <a:gd name="connsiteY28" fmla="*/ 0 h 716992"/>
                      <a:gd name="connsiteX29" fmla="*/ 863663 w 1231543"/>
                      <a:gd name="connsiteY29" fmla="*/ 161962 h 716992"/>
                      <a:gd name="connsiteX30" fmla="*/ 863663 w 1231543"/>
                      <a:gd name="connsiteY30" fmla="*/ 555030 h 716992"/>
                      <a:gd name="connsiteX31" fmla="*/ 701701 w 1231543"/>
                      <a:gd name="connsiteY31" fmla="*/ 716992 h 716992"/>
                      <a:gd name="connsiteX32" fmla="*/ 539739 w 1231543"/>
                      <a:gd name="connsiteY32" fmla="*/ 555030 h 716992"/>
                      <a:gd name="connsiteX33" fmla="*/ 539739 w 1231543"/>
                      <a:gd name="connsiteY33" fmla="*/ 161962 h 716992"/>
                      <a:gd name="connsiteX34" fmla="*/ 701701 w 1231543"/>
                      <a:gd name="connsiteY34" fmla="*/ 0 h 716992"/>
                      <a:gd name="connsiteX35" fmla="*/ 333821 w 1231543"/>
                      <a:gd name="connsiteY35" fmla="*/ 0 h 716992"/>
                      <a:gd name="connsiteX36" fmla="*/ 495783 w 1231543"/>
                      <a:gd name="connsiteY36" fmla="*/ 161962 h 716992"/>
                      <a:gd name="connsiteX37" fmla="*/ 495783 w 1231543"/>
                      <a:gd name="connsiteY37" fmla="*/ 555030 h 716992"/>
                      <a:gd name="connsiteX38" fmla="*/ 333821 w 1231543"/>
                      <a:gd name="connsiteY38" fmla="*/ 716992 h 716992"/>
                      <a:gd name="connsiteX39" fmla="*/ 171859 w 1231543"/>
                      <a:gd name="connsiteY39" fmla="*/ 555030 h 716992"/>
                      <a:gd name="connsiteX40" fmla="*/ 171859 w 1231543"/>
                      <a:gd name="connsiteY40" fmla="*/ 161962 h 716992"/>
                      <a:gd name="connsiteX41" fmla="*/ 333821 w 1231543"/>
                      <a:gd name="connsiteY41" fmla="*/ 0 h 716992"/>
                      <a:gd name="connsiteX42" fmla="*/ 0 w 1231543"/>
                      <a:gd name="connsiteY42" fmla="*/ 0 h 716992"/>
                      <a:gd name="connsiteX43" fmla="*/ 127903 w 1231543"/>
                      <a:gd name="connsiteY43" fmla="*/ 0 h 716992"/>
                      <a:gd name="connsiteX44" fmla="*/ 127903 w 1231543"/>
                      <a:gd name="connsiteY44" fmla="*/ 716992 h 716992"/>
                      <a:gd name="connsiteX45" fmla="*/ 0 w 1231543"/>
                      <a:gd name="connsiteY45" fmla="*/ 716992 h 716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231543" h="716992">
                        <a:moveTo>
                          <a:pt x="1070641" y="138112"/>
                        </a:moveTo>
                        <a:cubicBezTo>
                          <a:pt x="1058016" y="138112"/>
                          <a:pt x="1047781" y="148347"/>
                          <a:pt x="1047781" y="160972"/>
                        </a:cubicBezTo>
                        <a:lnTo>
                          <a:pt x="1047781" y="556020"/>
                        </a:lnTo>
                        <a:cubicBezTo>
                          <a:pt x="1047781" y="568645"/>
                          <a:pt x="1058016" y="578880"/>
                          <a:pt x="1070641" y="578880"/>
                        </a:cubicBezTo>
                        <a:cubicBezTo>
                          <a:pt x="1083266" y="578880"/>
                          <a:pt x="1093501" y="568645"/>
                          <a:pt x="1093501" y="556020"/>
                        </a:cubicBezTo>
                        <a:lnTo>
                          <a:pt x="1093501" y="160972"/>
                        </a:lnTo>
                        <a:cubicBezTo>
                          <a:pt x="1093501" y="148347"/>
                          <a:pt x="1083266" y="138112"/>
                          <a:pt x="1070641" y="138112"/>
                        </a:cubicBezTo>
                        <a:close/>
                        <a:moveTo>
                          <a:pt x="702761" y="138112"/>
                        </a:moveTo>
                        <a:cubicBezTo>
                          <a:pt x="690136" y="138112"/>
                          <a:pt x="679901" y="148347"/>
                          <a:pt x="679901" y="160972"/>
                        </a:cubicBezTo>
                        <a:lnTo>
                          <a:pt x="679901" y="556020"/>
                        </a:lnTo>
                        <a:cubicBezTo>
                          <a:pt x="679901" y="568645"/>
                          <a:pt x="690136" y="578880"/>
                          <a:pt x="702761" y="578880"/>
                        </a:cubicBezTo>
                        <a:cubicBezTo>
                          <a:pt x="715386" y="578880"/>
                          <a:pt x="725621" y="568645"/>
                          <a:pt x="725621" y="556020"/>
                        </a:cubicBezTo>
                        <a:lnTo>
                          <a:pt x="725621" y="160972"/>
                        </a:lnTo>
                        <a:cubicBezTo>
                          <a:pt x="725621" y="148347"/>
                          <a:pt x="715386" y="138112"/>
                          <a:pt x="702761" y="138112"/>
                        </a:cubicBezTo>
                        <a:close/>
                        <a:moveTo>
                          <a:pt x="334881" y="138112"/>
                        </a:moveTo>
                        <a:cubicBezTo>
                          <a:pt x="322256" y="138112"/>
                          <a:pt x="312021" y="148347"/>
                          <a:pt x="312021" y="160972"/>
                        </a:cubicBezTo>
                        <a:lnTo>
                          <a:pt x="312021" y="556020"/>
                        </a:lnTo>
                        <a:cubicBezTo>
                          <a:pt x="312021" y="568645"/>
                          <a:pt x="322256" y="578880"/>
                          <a:pt x="334881" y="578880"/>
                        </a:cubicBezTo>
                        <a:cubicBezTo>
                          <a:pt x="347506" y="578880"/>
                          <a:pt x="357741" y="568645"/>
                          <a:pt x="357741" y="556020"/>
                        </a:cubicBezTo>
                        <a:lnTo>
                          <a:pt x="357741" y="160972"/>
                        </a:lnTo>
                        <a:cubicBezTo>
                          <a:pt x="357741" y="148347"/>
                          <a:pt x="347506" y="138112"/>
                          <a:pt x="334881" y="138112"/>
                        </a:cubicBezTo>
                        <a:close/>
                        <a:moveTo>
                          <a:pt x="1069581" y="0"/>
                        </a:moveTo>
                        <a:cubicBezTo>
                          <a:pt x="1159030" y="0"/>
                          <a:pt x="1231543" y="72513"/>
                          <a:pt x="1231543" y="161962"/>
                        </a:cubicBezTo>
                        <a:lnTo>
                          <a:pt x="1231543" y="555030"/>
                        </a:lnTo>
                        <a:cubicBezTo>
                          <a:pt x="1231543" y="644479"/>
                          <a:pt x="1159030" y="716992"/>
                          <a:pt x="1069581" y="716992"/>
                        </a:cubicBezTo>
                        <a:cubicBezTo>
                          <a:pt x="980132" y="716992"/>
                          <a:pt x="907619" y="644479"/>
                          <a:pt x="907619" y="555030"/>
                        </a:cubicBezTo>
                        <a:lnTo>
                          <a:pt x="907619" y="161962"/>
                        </a:lnTo>
                        <a:cubicBezTo>
                          <a:pt x="907619" y="72513"/>
                          <a:pt x="980132" y="0"/>
                          <a:pt x="1069581" y="0"/>
                        </a:cubicBezTo>
                        <a:close/>
                        <a:moveTo>
                          <a:pt x="701701" y="0"/>
                        </a:moveTo>
                        <a:cubicBezTo>
                          <a:pt x="791150" y="0"/>
                          <a:pt x="863663" y="72513"/>
                          <a:pt x="863663" y="161962"/>
                        </a:cubicBezTo>
                        <a:lnTo>
                          <a:pt x="863663" y="555030"/>
                        </a:lnTo>
                        <a:cubicBezTo>
                          <a:pt x="863663" y="644479"/>
                          <a:pt x="791150" y="716992"/>
                          <a:pt x="701701" y="716992"/>
                        </a:cubicBezTo>
                        <a:cubicBezTo>
                          <a:pt x="612252" y="716992"/>
                          <a:pt x="539739" y="644479"/>
                          <a:pt x="539739" y="555030"/>
                        </a:cubicBezTo>
                        <a:lnTo>
                          <a:pt x="539739" y="161962"/>
                        </a:lnTo>
                        <a:cubicBezTo>
                          <a:pt x="539739" y="72513"/>
                          <a:pt x="612252" y="0"/>
                          <a:pt x="701701" y="0"/>
                        </a:cubicBezTo>
                        <a:close/>
                        <a:moveTo>
                          <a:pt x="333821" y="0"/>
                        </a:moveTo>
                        <a:cubicBezTo>
                          <a:pt x="423270" y="0"/>
                          <a:pt x="495783" y="72513"/>
                          <a:pt x="495783" y="161962"/>
                        </a:cubicBezTo>
                        <a:lnTo>
                          <a:pt x="495783" y="555030"/>
                        </a:lnTo>
                        <a:cubicBezTo>
                          <a:pt x="495783" y="644479"/>
                          <a:pt x="423270" y="716992"/>
                          <a:pt x="333821" y="716992"/>
                        </a:cubicBezTo>
                        <a:cubicBezTo>
                          <a:pt x="244372" y="716992"/>
                          <a:pt x="171859" y="644479"/>
                          <a:pt x="171859" y="555030"/>
                        </a:cubicBezTo>
                        <a:lnTo>
                          <a:pt x="171859" y="161962"/>
                        </a:lnTo>
                        <a:cubicBezTo>
                          <a:pt x="171859" y="72513"/>
                          <a:pt x="244372" y="0"/>
                          <a:pt x="333821" y="0"/>
                        </a:cubicBezTo>
                        <a:close/>
                        <a:moveTo>
                          <a:pt x="0" y="0"/>
                        </a:moveTo>
                        <a:lnTo>
                          <a:pt x="127903" y="0"/>
                        </a:lnTo>
                        <a:lnTo>
                          <a:pt x="127903" y="716992"/>
                        </a:lnTo>
                        <a:lnTo>
                          <a:pt x="0" y="71699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2BE9CE14-4C5C-D8FB-9976-90E251DE5CE4}"/>
                  </a:ext>
                </a:extLst>
              </p:cNvPr>
              <p:cNvGrpSpPr/>
              <p:nvPr/>
            </p:nvGrpSpPr>
            <p:grpSpPr>
              <a:xfrm>
                <a:off x="3046601" y="5479417"/>
                <a:ext cx="509688" cy="257252"/>
                <a:chOff x="3046601" y="5479417"/>
                <a:chExt cx="509688" cy="257252"/>
              </a:xfrm>
            </p:grpSpPr>
            <p:sp>
              <p:nvSpPr>
                <p:cNvPr id="43" name="正方形/長方形 42">
                  <a:extLst>
                    <a:ext uri="{FF2B5EF4-FFF2-40B4-BE49-F238E27FC236}">
                      <a16:creationId xmlns:a16="http://schemas.microsoft.com/office/drawing/2014/main" id="{0AAA761B-C0F8-66EE-AF02-80E4187DC3D5}"/>
                    </a:ext>
                  </a:extLst>
                </p:cNvPr>
                <p:cNvSpPr/>
                <p:nvPr/>
              </p:nvSpPr>
              <p:spPr bwMode="auto">
                <a:xfrm>
                  <a:off x="3046601" y="5479417"/>
                  <a:ext cx="509688" cy="257252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1FE047F2-03ED-234A-9E4F-56795C2A3708}"/>
                    </a:ext>
                  </a:extLst>
                </p:cNvPr>
                <p:cNvSpPr/>
                <p:nvPr/>
              </p:nvSpPr>
              <p:spPr bwMode="auto">
                <a:xfrm>
                  <a:off x="3129134" y="5526252"/>
                  <a:ext cx="362216" cy="162375"/>
                </a:xfrm>
                <a:custGeom>
                  <a:avLst/>
                  <a:gdLst>
                    <a:gd name="connsiteX0" fmla="*/ 1438520 w 1599422"/>
                    <a:gd name="connsiteY0" fmla="*/ 138112 h 716992"/>
                    <a:gd name="connsiteX1" fmla="*/ 1415660 w 1599422"/>
                    <a:gd name="connsiteY1" fmla="*/ 160972 h 716992"/>
                    <a:gd name="connsiteX2" fmla="*/ 1415660 w 1599422"/>
                    <a:gd name="connsiteY2" fmla="*/ 556020 h 716992"/>
                    <a:gd name="connsiteX3" fmla="*/ 1438520 w 1599422"/>
                    <a:gd name="connsiteY3" fmla="*/ 578880 h 716992"/>
                    <a:gd name="connsiteX4" fmla="*/ 1461380 w 1599422"/>
                    <a:gd name="connsiteY4" fmla="*/ 556020 h 716992"/>
                    <a:gd name="connsiteX5" fmla="*/ 1461380 w 1599422"/>
                    <a:gd name="connsiteY5" fmla="*/ 160972 h 716992"/>
                    <a:gd name="connsiteX6" fmla="*/ 1438520 w 1599422"/>
                    <a:gd name="connsiteY6" fmla="*/ 138112 h 716992"/>
                    <a:gd name="connsiteX7" fmla="*/ 1070641 w 1599422"/>
                    <a:gd name="connsiteY7" fmla="*/ 138112 h 716992"/>
                    <a:gd name="connsiteX8" fmla="*/ 1047781 w 1599422"/>
                    <a:gd name="connsiteY8" fmla="*/ 160972 h 716992"/>
                    <a:gd name="connsiteX9" fmla="*/ 1047781 w 1599422"/>
                    <a:gd name="connsiteY9" fmla="*/ 556020 h 716992"/>
                    <a:gd name="connsiteX10" fmla="*/ 1070641 w 1599422"/>
                    <a:gd name="connsiteY10" fmla="*/ 578880 h 716992"/>
                    <a:gd name="connsiteX11" fmla="*/ 1093501 w 1599422"/>
                    <a:gd name="connsiteY11" fmla="*/ 556020 h 716992"/>
                    <a:gd name="connsiteX12" fmla="*/ 1093501 w 1599422"/>
                    <a:gd name="connsiteY12" fmla="*/ 160972 h 716992"/>
                    <a:gd name="connsiteX13" fmla="*/ 1070641 w 1599422"/>
                    <a:gd name="connsiteY13" fmla="*/ 138112 h 716992"/>
                    <a:gd name="connsiteX14" fmla="*/ 702761 w 1599422"/>
                    <a:gd name="connsiteY14" fmla="*/ 138112 h 716992"/>
                    <a:gd name="connsiteX15" fmla="*/ 679901 w 1599422"/>
                    <a:gd name="connsiteY15" fmla="*/ 160972 h 716992"/>
                    <a:gd name="connsiteX16" fmla="*/ 679901 w 1599422"/>
                    <a:gd name="connsiteY16" fmla="*/ 556020 h 716992"/>
                    <a:gd name="connsiteX17" fmla="*/ 702761 w 1599422"/>
                    <a:gd name="connsiteY17" fmla="*/ 578880 h 716992"/>
                    <a:gd name="connsiteX18" fmla="*/ 725621 w 1599422"/>
                    <a:gd name="connsiteY18" fmla="*/ 556020 h 716992"/>
                    <a:gd name="connsiteX19" fmla="*/ 725621 w 1599422"/>
                    <a:gd name="connsiteY19" fmla="*/ 160972 h 716992"/>
                    <a:gd name="connsiteX20" fmla="*/ 702761 w 1599422"/>
                    <a:gd name="connsiteY20" fmla="*/ 138112 h 716992"/>
                    <a:gd name="connsiteX21" fmla="*/ 334881 w 1599422"/>
                    <a:gd name="connsiteY21" fmla="*/ 138112 h 716992"/>
                    <a:gd name="connsiteX22" fmla="*/ 312021 w 1599422"/>
                    <a:gd name="connsiteY22" fmla="*/ 160972 h 716992"/>
                    <a:gd name="connsiteX23" fmla="*/ 312021 w 1599422"/>
                    <a:gd name="connsiteY23" fmla="*/ 556020 h 716992"/>
                    <a:gd name="connsiteX24" fmla="*/ 334881 w 1599422"/>
                    <a:gd name="connsiteY24" fmla="*/ 578880 h 716992"/>
                    <a:gd name="connsiteX25" fmla="*/ 357741 w 1599422"/>
                    <a:gd name="connsiteY25" fmla="*/ 556020 h 716992"/>
                    <a:gd name="connsiteX26" fmla="*/ 357741 w 1599422"/>
                    <a:gd name="connsiteY26" fmla="*/ 160972 h 716992"/>
                    <a:gd name="connsiteX27" fmla="*/ 334881 w 1599422"/>
                    <a:gd name="connsiteY27" fmla="*/ 138112 h 716992"/>
                    <a:gd name="connsiteX28" fmla="*/ 1437460 w 1599422"/>
                    <a:gd name="connsiteY28" fmla="*/ 0 h 716992"/>
                    <a:gd name="connsiteX29" fmla="*/ 1599422 w 1599422"/>
                    <a:gd name="connsiteY29" fmla="*/ 161962 h 716992"/>
                    <a:gd name="connsiteX30" fmla="*/ 1599422 w 1599422"/>
                    <a:gd name="connsiteY30" fmla="*/ 555030 h 716992"/>
                    <a:gd name="connsiteX31" fmla="*/ 1437460 w 1599422"/>
                    <a:gd name="connsiteY31" fmla="*/ 716992 h 716992"/>
                    <a:gd name="connsiteX32" fmla="*/ 1275498 w 1599422"/>
                    <a:gd name="connsiteY32" fmla="*/ 555030 h 716992"/>
                    <a:gd name="connsiteX33" fmla="*/ 1275498 w 1599422"/>
                    <a:gd name="connsiteY33" fmla="*/ 161962 h 716992"/>
                    <a:gd name="connsiteX34" fmla="*/ 1437460 w 1599422"/>
                    <a:gd name="connsiteY34" fmla="*/ 0 h 716992"/>
                    <a:gd name="connsiteX35" fmla="*/ 1069581 w 1599422"/>
                    <a:gd name="connsiteY35" fmla="*/ 0 h 716992"/>
                    <a:gd name="connsiteX36" fmla="*/ 1231543 w 1599422"/>
                    <a:gd name="connsiteY36" fmla="*/ 161962 h 716992"/>
                    <a:gd name="connsiteX37" fmla="*/ 1231543 w 1599422"/>
                    <a:gd name="connsiteY37" fmla="*/ 555030 h 716992"/>
                    <a:gd name="connsiteX38" fmla="*/ 1069581 w 1599422"/>
                    <a:gd name="connsiteY38" fmla="*/ 716992 h 716992"/>
                    <a:gd name="connsiteX39" fmla="*/ 907619 w 1599422"/>
                    <a:gd name="connsiteY39" fmla="*/ 555030 h 716992"/>
                    <a:gd name="connsiteX40" fmla="*/ 907619 w 1599422"/>
                    <a:gd name="connsiteY40" fmla="*/ 161962 h 716992"/>
                    <a:gd name="connsiteX41" fmla="*/ 1069581 w 1599422"/>
                    <a:gd name="connsiteY41" fmla="*/ 0 h 716992"/>
                    <a:gd name="connsiteX42" fmla="*/ 701701 w 1599422"/>
                    <a:gd name="connsiteY42" fmla="*/ 0 h 716992"/>
                    <a:gd name="connsiteX43" fmla="*/ 863663 w 1599422"/>
                    <a:gd name="connsiteY43" fmla="*/ 161962 h 716992"/>
                    <a:gd name="connsiteX44" fmla="*/ 863663 w 1599422"/>
                    <a:gd name="connsiteY44" fmla="*/ 555030 h 716992"/>
                    <a:gd name="connsiteX45" fmla="*/ 701701 w 1599422"/>
                    <a:gd name="connsiteY45" fmla="*/ 716992 h 716992"/>
                    <a:gd name="connsiteX46" fmla="*/ 539739 w 1599422"/>
                    <a:gd name="connsiteY46" fmla="*/ 555030 h 716992"/>
                    <a:gd name="connsiteX47" fmla="*/ 539739 w 1599422"/>
                    <a:gd name="connsiteY47" fmla="*/ 161962 h 716992"/>
                    <a:gd name="connsiteX48" fmla="*/ 701701 w 1599422"/>
                    <a:gd name="connsiteY48" fmla="*/ 0 h 716992"/>
                    <a:gd name="connsiteX49" fmla="*/ 333821 w 1599422"/>
                    <a:gd name="connsiteY49" fmla="*/ 0 h 716992"/>
                    <a:gd name="connsiteX50" fmla="*/ 495783 w 1599422"/>
                    <a:gd name="connsiteY50" fmla="*/ 161962 h 716992"/>
                    <a:gd name="connsiteX51" fmla="*/ 495783 w 1599422"/>
                    <a:gd name="connsiteY51" fmla="*/ 555030 h 716992"/>
                    <a:gd name="connsiteX52" fmla="*/ 333821 w 1599422"/>
                    <a:gd name="connsiteY52" fmla="*/ 716992 h 716992"/>
                    <a:gd name="connsiteX53" fmla="*/ 171859 w 1599422"/>
                    <a:gd name="connsiteY53" fmla="*/ 555030 h 716992"/>
                    <a:gd name="connsiteX54" fmla="*/ 171859 w 1599422"/>
                    <a:gd name="connsiteY54" fmla="*/ 161962 h 716992"/>
                    <a:gd name="connsiteX55" fmla="*/ 333821 w 1599422"/>
                    <a:gd name="connsiteY55" fmla="*/ 0 h 716992"/>
                    <a:gd name="connsiteX56" fmla="*/ 0 w 1599422"/>
                    <a:gd name="connsiteY56" fmla="*/ 0 h 716992"/>
                    <a:gd name="connsiteX57" fmla="*/ 127903 w 1599422"/>
                    <a:gd name="connsiteY57" fmla="*/ 0 h 716992"/>
                    <a:gd name="connsiteX58" fmla="*/ 127903 w 1599422"/>
                    <a:gd name="connsiteY58" fmla="*/ 716992 h 716992"/>
                    <a:gd name="connsiteX59" fmla="*/ 0 w 1599422"/>
                    <a:gd name="connsiteY59" fmla="*/ 716992 h 716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599422" h="716992">
                      <a:moveTo>
                        <a:pt x="1438520" y="138112"/>
                      </a:moveTo>
                      <a:cubicBezTo>
                        <a:pt x="1425895" y="138112"/>
                        <a:pt x="1415660" y="148347"/>
                        <a:pt x="1415660" y="160972"/>
                      </a:cubicBezTo>
                      <a:lnTo>
                        <a:pt x="1415660" y="556020"/>
                      </a:lnTo>
                      <a:cubicBezTo>
                        <a:pt x="1415660" y="568645"/>
                        <a:pt x="1425895" y="578880"/>
                        <a:pt x="1438520" y="578880"/>
                      </a:cubicBezTo>
                      <a:cubicBezTo>
                        <a:pt x="1451145" y="578880"/>
                        <a:pt x="1461380" y="568645"/>
                        <a:pt x="1461380" y="556020"/>
                      </a:cubicBezTo>
                      <a:lnTo>
                        <a:pt x="1461380" y="160972"/>
                      </a:lnTo>
                      <a:cubicBezTo>
                        <a:pt x="1461380" y="148347"/>
                        <a:pt x="1451145" y="138112"/>
                        <a:pt x="1438520" y="138112"/>
                      </a:cubicBezTo>
                      <a:close/>
                      <a:moveTo>
                        <a:pt x="1070641" y="138112"/>
                      </a:moveTo>
                      <a:cubicBezTo>
                        <a:pt x="1058016" y="138112"/>
                        <a:pt x="1047781" y="148347"/>
                        <a:pt x="1047781" y="160972"/>
                      </a:cubicBezTo>
                      <a:lnTo>
                        <a:pt x="1047781" y="556020"/>
                      </a:lnTo>
                      <a:cubicBezTo>
                        <a:pt x="1047781" y="568645"/>
                        <a:pt x="1058016" y="578880"/>
                        <a:pt x="1070641" y="578880"/>
                      </a:cubicBezTo>
                      <a:cubicBezTo>
                        <a:pt x="1083266" y="578880"/>
                        <a:pt x="1093501" y="568645"/>
                        <a:pt x="1093501" y="556020"/>
                      </a:cubicBezTo>
                      <a:lnTo>
                        <a:pt x="1093501" y="160972"/>
                      </a:lnTo>
                      <a:cubicBezTo>
                        <a:pt x="1093501" y="148347"/>
                        <a:pt x="1083266" y="138112"/>
                        <a:pt x="1070641" y="138112"/>
                      </a:cubicBezTo>
                      <a:close/>
                      <a:moveTo>
                        <a:pt x="702761" y="138112"/>
                      </a:moveTo>
                      <a:cubicBezTo>
                        <a:pt x="690136" y="138112"/>
                        <a:pt x="679901" y="148347"/>
                        <a:pt x="679901" y="160972"/>
                      </a:cubicBezTo>
                      <a:lnTo>
                        <a:pt x="679901" y="556020"/>
                      </a:lnTo>
                      <a:cubicBezTo>
                        <a:pt x="679901" y="568645"/>
                        <a:pt x="690136" y="578880"/>
                        <a:pt x="702761" y="578880"/>
                      </a:cubicBezTo>
                      <a:cubicBezTo>
                        <a:pt x="715386" y="578880"/>
                        <a:pt x="725621" y="568645"/>
                        <a:pt x="725621" y="556020"/>
                      </a:cubicBezTo>
                      <a:lnTo>
                        <a:pt x="725621" y="160972"/>
                      </a:lnTo>
                      <a:cubicBezTo>
                        <a:pt x="725621" y="148347"/>
                        <a:pt x="715386" y="138112"/>
                        <a:pt x="702761" y="138112"/>
                      </a:cubicBezTo>
                      <a:close/>
                      <a:moveTo>
                        <a:pt x="334881" y="138112"/>
                      </a:moveTo>
                      <a:cubicBezTo>
                        <a:pt x="322256" y="138112"/>
                        <a:pt x="312021" y="148347"/>
                        <a:pt x="312021" y="160972"/>
                      </a:cubicBezTo>
                      <a:lnTo>
                        <a:pt x="312021" y="556020"/>
                      </a:lnTo>
                      <a:cubicBezTo>
                        <a:pt x="312021" y="568645"/>
                        <a:pt x="322256" y="578880"/>
                        <a:pt x="334881" y="578880"/>
                      </a:cubicBezTo>
                      <a:cubicBezTo>
                        <a:pt x="347506" y="578880"/>
                        <a:pt x="357741" y="568645"/>
                        <a:pt x="357741" y="556020"/>
                      </a:cubicBezTo>
                      <a:lnTo>
                        <a:pt x="357741" y="160972"/>
                      </a:lnTo>
                      <a:cubicBezTo>
                        <a:pt x="357741" y="148347"/>
                        <a:pt x="347506" y="138112"/>
                        <a:pt x="334881" y="138112"/>
                      </a:cubicBezTo>
                      <a:close/>
                      <a:moveTo>
                        <a:pt x="1437460" y="0"/>
                      </a:moveTo>
                      <a:cubicBezTo>
                        <a:pt x="1526909" y="0"/>
                        <a:pt x="1599422" y="72513"/>
                        <a:pt x="1599422" y="161962"/>
                      </a:cubicBezTo>
                      <a:lnTo>
                        <a:pt x="1599422" y="555030"/>
                      </a:lnTo>
                      <a:cubicBezTo>
                        <a:pt x="1599422" y="644479"/>
                        <a:pt x="1526909" y="716992"/>
                        <a:pt x="1437460" y="716992"/>
                      </a:cubicBezTo>
                      <a:cubicBezTo>
                        <a:pt x="1348011" y="716992"/>
                        <a:pt x="1275498" y="644479"/>
                        <a:pt x="1275498" y="555030"/>
                      </a:cubicBezTo>
                      <a:lnTo>
                        <a:pt x="1275498" y="161962"/>
                      </a:lnTo>
                      <a:cubicBezTo>
                        <a:pt x="1275498" y="72513"/>
                        <a:pt x="1348011" y="0"/>
                        <a:pt x="1437460" y="0"/>
                      </a:cubicBezTo>
                      <a:close/>
                      <a:moveTo>
                        <a:pt x="1069581" y="0"/>
                      </a:moveTo>
                      <a:cubicBezTo>
                        <a:pt x="1159030" y="0"/>
                        <a:pt x="1231543" y="72513"/>
                        <a:pt x="1231543" y="161962"/>
                      </a:cubicBezTo>
                      <a:lnTo>
                        <a:pt x="1231543" y="555030"/>
                      </a:lnTo>
                      <a:cubicBezTo>
                        <a:pt x="1231543" y="644479"/>
                        <a:pt x="1159030" y="716992"/>
                        <a:pt x="1069581" y="716992"/>
                      </a:cubicBezTo>
                      <a:cubicBezTo>
                        <a:pt x="980132" y="716992"/>
                        <a:pt x="907619" y="644479"/>
                        <a:pt x="907619" y="555030"/>
                      </a:cubicBezTo>
                      <a:lnTo>
                        <a:pt x="907619" y="161962"/>
                      </a:lnTo>
                      <a:cubicBezTo>
                        <a:pt x="907619" y="72513"/>
                        <a:pt x="980132" y="0"/>
                        <a:pt x="1069581" y="0"/>
                      </a:cubicBezTo>
                      <a:close/>
                      <a:moveTo>
                        <a:pt x="701701" y="0"/>
                      </a:moveTo>
                      <a:cubicBezTo>
                        <a:pt x="791150" y="0"/>
                        <a:pt x="863663" y="72513"/>
                        <a:pt x="863663" y="161962"/>
                      </a:cubicBezTo>
                      <a:lnTo>
                        <a:pt x="863663" y="555030"/>
                      </a:lnTo>
                      <a:cubicBezTo>
                        <a:pt x="863663" y="644479"/>
                        <a:pt x="791150" y="716992"/>
                        <a:pt x="701701" y="716992"/>
                      </a:cubicBezTo>
                      <a:cubicBezTo>
                        <a:pt x="612252" y="716992"/>
                        <a:pt x="539739" y="644479"/>
                        <a:pt x="539739" y="555030"/>
                      </a:cubicBezTo>
                      <a:lnTo>
                        <a:pt x="539739" y="161962"/>
                      </a:lnTo>
                      <a:cubicBezTo>
                        <a:pt x="539739" y="72513"/>
                        <a:pt x="612252" y="0"/>
                        <a:pt x="701701" y="0"/>
                      </a:cubicBezTo>
                      <a:close/>
                      <a:moveTo>
                        <a:pt x="333821" y="0"/>
                      </a:moveTo>
                      <a:cubicBezTo>
                        <a:pt x="423270" y="0"/>
                        <a:pt x="495783" y="72513"/>
                        <a:pt x="495783" y="161962"/>
                      </a:cubicBezTo>
                      <a:lnTo>
                        <a:pt x="495783" y="555030"/>
                      </a:lnTo>
                      <a:cubicBezTo>
                        <a:pt x="495783" y="644479"/>
                        <a:pt x="423270" y="716992"/>
                        <a:pt x="333821" y="716992"/>
                      </a:cubicBezTo>
                      <a:cubicBezTo>
                        <a:pt x="244372" y="716992"/>
                        <a:pt x="171859" y="644479"/>
                        <a:pt x="171859" y="555030"/>
                      </a:cubicBezTo>
                      <a:lnTo>
                        <a:pt x="171859" y="161962"/>
                      </a:lnTo>
                      <a:cubicBezTo>
                        <a:pt x="171859" y="72513"/>
                        <a:pt x="244372" y="0"/>
                        <a:pt x="333821" y="0"/>
                      </a:cubicBezTo>
                      <a:close/>
                      <a:moveTo>
                        <a:pt x="0" y="0"/>
                      </a:moveTo>
                      <a:lnTo>
                        <a:pt x="127903" y="0"/>
                      </a:lnTo>
                      <a:lnTo>
                        <a:pt x="127903" y="716992"/>
                      </a:lnTo>
                      <a:lnTo>
                        <a:pt x="0" y="71699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D50924B7-C857-5B42-A4B8-A4DC6FF75A0E}"/>
                  </a:ext>
                </a:extLst>
              </p:cNvPr>
              <p:cNvGrpSpPr/>
              <p:nvPr/>
            </p:nvGrpSpPr>
            <p:grpSpPr>
              <a:xfrm>
                <a:off x="4547536" y="5487409"/>
                <a:ext cx="557013" cy="326241"/>
                <a:chOff x="6338463" y="5033914"/>
                <a:chExt cx="775485" cy="454199"/>
              </a:xfrm>
            </p:grpSpPr>
            <p:sp>
              <p:nvSpPr>
                <p:cNvPr id="15" name="正方形/長方形 14">
                  <a:extLst>
                    <a:ext uri="{FF2B5EF4-FFF2-40B4-BE49-F238E27FC236}">
                      <a16:creationId xmlns:a16="http://schemas.microsoft.com/office/drawing/2014/main" id="{45C63D4E-BDD7-AF78-9A19-61723A016A1E}"/>
                    </a:ext>
                  </a:extLst>
                </p:cNvPr>
                <p:cNvSpPr/>
                <p:nvPr/>
              </p:nvSpPr>
              <p:spPr bwMode="auto">
                <a:xfrm>
                  <a:off x="6338463" y="5172345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正方形/長方形 15">
                  <a:extLst>
                    <a:ext uri="{FF2B5EF4-FFF2-40B4-BE49-F238E27FC236}">
                      <a16:creationId xmlns:a16="http://schemas.microsoft.com/office/drawing/2014/main" id="{4145CF32-5269-56C2-6C71-32B6B0A7DE7E}"/>
                    </a:ext>
                  </a:extLst>
                </p:cNvPr>
                <p:cNvSpPr/>
                <p:nvPr/>
              </p:nvSpPr>
              <p:spPr bwMode="auto">
                <a:xfrm>
                  <a:off x="6375928" y="5137738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" name="正方形/長方形 24">
                  <a:extLst>
                    <a:ext uri="{FF2B5EF4-FFF2-40B4-BE49-F238E27FC236}">
                      <a16:creationId xmlns:a16="http://schemas.microsoft.com/office/drawing/2014/main" id="{C833DD3A-0DAA-1FD5-D92B-D26E3FC6C5EC}"/>
                    </a:ext>
                  </a:extLst>
                </p:cNvPr>
                <p:cNvSpPr/>
                <p:nvPr/>
              </p:nvSpPr>
              <p:spPr bwMode="auto">
                <a:xfrm>
                  <a:off x="6413393" y="5103130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正方形/長方形 25">
                  <a:extLst>
                    <a:ext uri="{FF2B5EF4-FFF2-40B4-BE49-F238E27FC236}">
                      <a16:creationId xmlns:a16="http://schemas.microsoft.com/office/drawing/2014/main" id="{36CEDA23-4CF4-C0EE-1769-36AD51AAD106}"/>
                    </a:ext>
                  </a:extLst>
                </p:cNvPr>
                <p:cNvSpPr/>
                <p:nvPr/>
              </p:nvSpPr>
              <p:spPr bwMode="auto">
                <a:xfrm>
                  <a:off x="6450858" y="5068522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C080BB80-1F7A-7994-AA78-13D69F86ECA1}"/>
                    </a:ext>
                  </a:extLst>
                </p:cNvPr>
                <p:cNvGrpSpPr/>
                <p:nvPr/>
              </p:nvGrpSpPr>
              <p:grpSpPr>
                <a:xfrm>
                  <a:off x="6488323" y="5033914"/>
                  <a:ext cx="625625" cy="315768"/>
                  <a:chOff x="5849326" y="5033914"/>
                  <a:chExt cx="625625" cy="315768"/>
                </a:xfrm>
              </p:grpSpPr>
              <p:sp>
                <p:nvSpPr>
                  <p:cNvPr id="41" name="正方形/長方形 40">
                    <a:extLst>
                      <a:ext uri="{FF2B5EF4-FFF2-40B4-BE49-F238E27FC236}">
                        <a16:creationId xmlns:a16="http://schemas.microsoft.com/office/drawing/2014/main" id="{0EC62640-A165-AE0A-7C90-8F641EDBF6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9326" y="5033914"/>
                    <a:ext cx="625625" cy="315768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27DD0659-F425-2808-482C-E28AADCEA8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4336" y="5081658"/>
                    <a:ext cx="378364" cy="220280"/>
                  </a:xfrm>
                  <a:custGeom>
                    <a:avLst/>
                    <a:gdLst>
                      <a:gd name="connsiteX0" fmla="*/ 1070641 w 1231543"/>
                      <a:gd name="connsiteY0" fmla="*/ 138112 h 716992"/>
                      <a:gd name="connsiteX1" fmla="*/ 1047781 w 1231543"/>
                      <a:gd name="connsiteY1" fmla="*/ 160972 h 716992"/>
                      <a:gd name="connsiteX2" fmla="*/ 1047781 w 1231543"/>
                      <a:gd name="connsiteY2" fmla="*/ 556020 h 716992"/>
                      <a:gd name="connsiteX3" fmla="*/ 1070641 w 1231543"/>
                      <a:gd name="connsiteY3" fmla="*/ 578880 h 716992"/>
                      <a:gd name="connsiteX4" fmla="*/ 1093501 w 1231543"/>
                      <a:gd name="connsiteY4" fmla="*/ 556020 h 716992"/>
                      <a:gd name="connsiteX5" fmla="*/ 1093501 w 1231543"/>
                      <a:gd name="connsiteY5" fmla="*/ 160972 h 716992"/>
                      <a:gd name="connsiteX6" fmla="*/ 1070641 w 1231543"/>
                      <a:gd name="connsiteY6" fmla="*/ 138112 h 716992"/>
                      <a:gd name="connsiteX7" fmla="*/ 702761 w 1231543"/>
                      <a:gd name="connsiteY7" fmla="*/ 138112 h 716992"/>
                      <a:gd name="connsiteX8" fmla="*/ 679901 w 1231543"/>
                      <a:gd name="connsiteY8" fmla="*/ 160972 h 716992"/>
                      <a:gd name="connsiteX9" fmla="*/ 679901 w 1231543"/>
                      <a:gd name="connsiteY9" fmla="*/ 556020 h 716992"/>
                      <a:gd name="connsiteX10" fmla="*/ 702761 w 1231543"/>
                      <a:gd name="connsiteY10" fmla="*/ 578880 h 716992"/>
                      <a:gd name="connsiteX11" fmla="*/ 725621 w 1231543"/>
                      <a:gd name="connsiteY11" fmla="*/ 556020 h 716992"/>
                      <a:gd name="connsiteX12" fmla="*/ 725621 w 1231543"/>
                      <a:gd name="connsiteY12" fmla="*/ 160972 h 716992"/>
                      <a:gd name="connsiteX13" fmla="*/ 702761 w 1231543"/>
                      <a:gd name="connsiteY13" fmla="*/ 138112 h 716992"/>
                      <a:gd name="connsiteX14" fmla="*/ 334881 w 1231543"/>
                      <a:gd name="connsiteY14" fmla="*/ 138112 h 716992"/>
                      <a:gd name="connsiteX15" fmla="*/ 312021 w 1231543"/>
                      <a:gd name="connsiteY15" fmla="*/ 160972 h 716992"/>
                      <a:gd name="connsiteX16" fmla="*/ 312021 w 1231543"/>
                      <a:gd name="connsiteY16" fmla="*/ 556020 h 716992"/>
                      <a:gd name="connsiteX17" fmla="*/ 334881 w 1231543"/>
                      <a:gd name="connsiteY17" fmla="*/ 578880 h 716992"/>
                      <a:gd name="connsiteX18" fmla="*/ 357741 w 1231543"/>
                      <a:gd name="connsiteY18" fmla="*/ 556020 h 716992"/>
                      <a:gd name="connsiteX19" fmla="*/ 357741 w 1231543"/>
                      <a:gd name="connsiteY19" fmla="*/ 160972 h 716992"/>
                      <a:gd name="connsiteX20" fmla="*/ 334881 w 1231543"/>
                      <a:gd name="connsiteY20" fmla="*/ 138112 h 716992"/>
                      <a:gd name="connsiteX21" fmla="*/ 1069581 w 1231543"/>
                      <a:gd name="connsiteY21" fmla="*/ 0 h 716992"/>
                      <a:gd name="connsiteX22" fmla="*/ 1231543 w 1231543"/>
                      <a:gd name="connsiteY22" fmla="*/ 161962 h 716992"/>
                      <a:gd name="connsiteX23" fmla="*/ 1231543 w 1231543"/>
                      <a:gd name="connsiteY23" fmla="*/ 555030 h 716992"/>
                      <a:gd name="connsiteX24" fmla="*/ 1069581 w 1231543"/>
                      <a:gd name="connsiteY24" fmla="*/ 716992 h 716992"/>
                      <a:gd name="connsiteX25" fmla="*/ 907619 w 1231543"/>
                      <a:gd name="connsiteY25" fmla="*/ 555030 h 716992"/>
                      <a:gd name="connsiteX26" fmla="*/ 907619 w 1231543"/>
                      <a:gd name="connsiteY26" fmla="*/ 161962 h 716992"/>
                      <a:gd name="connsiteX27" fmla="*/ 1069581 w 1231543"/>
                      <a:gd name="connsiteY27" fmla="*/ 0 h 716992"/>
                      <a:gd name="connsiteX28" fmla="*/ 701701 w 1231543"/>
                      <a:gd name="connsiteY28" fmla="*/ 0 h 716992"/>
                      <a:gd name="connsiteX29" fmla="*/ 863663 w 1231543"/>
                      <a:gd name="connsiteY29" fmla="*/ 161962 h 716992"/>
                      <a:gd name="connsiteX30" fmla="*/ 863663 w 1231543"/>
                      <a:gd name="connsiteY30" fmla="*/ 555030 h 716992"/>
                      <a:gd name="connsiteX31" fmla="*/ 701701 w 1231543"/>
                      <a:gd name="connsiteY31" fmla="*/ 716992 h 716992"/>
                      <a:gd name="connsiteX32" fmla="*/ 539739 w 1231543"/>
                      <a:gd name="connsiteY32" fmla="*/ 555030 h 716992"/>
                      <a:gd name="connsiteX33" fmla="*/ 539739 w 1231543"/>
                      <a:gd name="connsiteY33" fmla="*/ 161962 h 716992"/>
                      <a:gd name="connsiteX34" fmla="*/ 701701 w 1231543"/>
                      <a:gd name="connsiteY34" fmla="*/ 0 h 716992"/>
                      <a:gd name="connsiteX35" fmla="*/ 333821 w 1231543"/>
                      <a:gd name="connsiteY35" fmla="*/ 0 h 716992"/>
                      <a:gd name="connsiteX36" fmla="*/ 495783 w 1231543"/>
                      <a:gd name="connsiteY36" fmla="*/ 161962 h 716992"/>
                      <a:gd name="connsiteX37" fmla="*/ 495783 w 1231543"/>
                      <a:gd name="connsiteY37" fmla="*/ 555030 h 716992"/>
                      <a:gd name="connsiteX38" fmla="*/ 333821 w 1231543"/>
                      <a:gd name="connsiteY38" fmla="*/ 716992 h 716992"/>
                      <a:gd name="connsiteX39" fmla="*/ 171859 w 1231543"/>
                      <a:gd name="connsiteY39" fmla="*/ 555030 h 716992"/>
                      <a:gd name="connsiteX40" fmla="*/ 171859 w 1231543"/>
                      <a:gd name="connsiteY40" fmla="*/ 161962 h 716992"/>
                      <a:gd name="connsiteX41" fmla="*/ 333821 w 1231543"/>
                      <a:gd name="connsiteY41" fmla="*/ 0 h 716992"/>
                      <a:gd name="connsiteX42" fmla="*/ 0 w 1231543"/>
                      <a:gd name="connsiteY42" fmla="*/ 0 h 716992"/>
                      <a:gd name="connsiteX43" fmla="*/ 127903 w 1231543"/>
                      <a:gd name="connsiteY43" fmla="*/ 0 h 716992"/>
                      <a:gd name="connsiteX44" fmla="*/ 127903 w 1231543"/>
                      <a:gd name="connsiteY44" fmla="*/ 716992 h 716992"/>
                      <a:gd name="connsiteX45" fmla="*/ 0 w 1231543"/>
                      <a:gd name="connsiteY45" fmla="*/ 716992 h 716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231543" h="716992">
                        <a:moveTo>
                          <a:pt x="1070641" y="138112"/>
                        </a:moveTo>
                        <a:cubicBezTo>
                          <a:pt x="1058016" y="138112"/>
                          <a:pt x="1047781" y="148347"/>
                          <a:pt x="1047781" y="160972"/>
                        </a:cubicBezTo>
                        <a:lnTo>
                          <a:pt x="1047781" y="556020"/>
                        </a:lnTo>
                        <a:cubicBezTo>
                          <a:pt x="1047781" y="568645"/>
                          <a:pt x="1058016" y="578880"/>
                          <a:pt x="1070641" y="578880"/>
                        </a:cubicBezTo>
                        <a:cubicBezTo>
                          <a:pt x="1083266" y="578880"/>
                          <a:pt x="1093501" y="568645"/>
                          <a:pt x="1093501" y="556020"/>
                        </a:cubicBezTo>
                        <a:lnTo>
                          <a:pt x="1093501" y="160972"/>
                        </a:lnTo>
                        <a:cubicBezTo>
                          <a:pt x="1093501" y="148347"/>
                          <a:pt x="1083266" y="138112"/>
                          <a:pt x="1070641" y="138112"/>
                        </a:cubicBezTo>
                        <a:close/>
                        <a:moveTo>
                          <a:pt x="702761" y="138112"/>
                        </a:moveTo>
                        <a:cubicBezTo>
                          <a:pt x="690136" y="138112"/>
                          <a:pt x="679901" y="148347"/>
                          <a:pt x="679901" y="160972"/>
                        </a:cubicBezTo>
                        <a:lnTo>
                          <a:pt x="679901" y="556020"/>
                        </a:lnTo>
                        <a:cubicBezTo>
                          <a:pt x="679901" y="568645"/>
                          <a:pt x="690136" y="578880"/>
                          <a:pt x="702761" y="578880"/>
                        </a:cubicBezTo>
                        <a:cubicBezTo>
                          <a:pt x="715386" y="578880"/>
                          <a:pt x="725621" y="568645"/>
                          <a:pt x="725621" y="556020"/>
                        </a:cubicBezTo>
                        <a:lnTo>
                          <a:pt x="725621" y="160972"/>
                        </a:lnTo>
                        <a:cubicBezTo>
                          <a:pt x="725621" y="148347"/>
                          <a:pt x="715386" y="138112"/>
                          <a:pt x="702761" y="138112"/>
                        </a:cubicBezTo>
                        <a:close/>
                        <a:moveTo>
                          <a:pt x="334881" y="138112"/>
                        </a:moveTo>
                        <a:cubicBezTo>
                          <a:pt x="322256" y="138112"/>
                          <a:pt x="312021" y="148347"/>
                          <a:pt x="312021" y="160972"/>
                        </a:cubicBezTo>
                        <a:lnTo>
                          <a:pt x="312021" y="556020"/>
                        </a:lnTo>
                        <a:cubicBezTo>
                          <a:pt x="312021" y="568645"/>
                          <a:pt x="322256" y="578880"/>
                          <a:pt x="334881" y="578880"/>
                        </a:cubicBezTo>
                        <a:cubicBezTo>
                          <a:pt x="347506" y="578880"/>
                          <a:pt x="357741" y="568645"/>
                          <a:pt x="357741" y="556020"/>
                        </a:cubicBezTo>
                        <a:lnTo>
                          <a:pt x="357741" y="160972"/>
                        </a:lnTo>
                        <a:cubicBezTo>
                          <a:pt x="357741" y="148347"/>
                          <a:pt x="347506" y="138112"/>
                          <a:pt x="334881" y="138112"/>
                        </a:cubicBezTo>
                        <a:close/>
                        <a:moveTo>
                          <a:pt x="1069581" y="0"/>
                        </a:moveTo>
                        <a:cubicBezTo>
                          <a:pt x="1159030" y="0"/>
                          <a:pt x="1231543" y="72513"/>
                          <a:pt x="1231543" y="161962"/>
                        </a:cubicBezTo>
                        <a:lnTo>
                          <a:pt x="1231543" y="555030"/>
                        </a:lnTo>
                        <a:cubicBezTo>
                          <a:pt x="1231543" y="644479"/>
                          <a:pt x="1159030" y="716992"/>
                          <a:pt x="1069581" y="716992"/>
                        </a:cubicBezTo>
                        <a:cubicBezTo>
                          <a:pt x="980132" y="716992"/>
                          <a:pt x="907619" y="644479"/>
                          <a:pt x="907619" y="555030"/>
                        </a:cubicBezTo>
                        <a:lnTo>
                          <a:pt x="907619" y="161962"/>
                        </a:lnTo>
                        <a:cubicBezTo>
                          <a:pt x="907619" y="72513"/>
                          <a:pt x="980132" y="0"/>
                          <a:pt x="1069581" y="0"/>
                        </a:cubicBezTo>
                        <a:close/>
                        <a:moveTo>
                          <a:pt x="701701" y="0"/>
                        </a:moveTo>
                        <a:cubicBezTo>
                          <a:pt x="791150" y="0"/>
                          <a:pt x="863663" y="72513"/>
                          <a:pt x="863663" y="161962"/>
                        </a:cubicBezTo>
                        <a:lnTo>
                          <a:pt x="863663" y="555030"/>
                        </a:lnTo>
                        <a:cubicBezTo>
                          <a:pt x="863663" y="644479"/>
                          <a:pt x="791150" y="716992"/>
                          <a:pt x="701701" y="716992"/>
                        </a:cubicBezTo>
                        <a:cubicBezTo>
                          <a:pt x="612252" y="716992"/>
                          <a:pt x="539739" y="644479"/>
                          <a:pt x="539739" y="555030"/>
                        </a:cubicBezTo>
                        <a:lnTo>
                          <a:pt x="539739" y="161962"/>
                        </a:lnTo>
                        <a:cubicBezTo>
                          <a:pt x="539739" y="72513"/>
                          <a:pt x="612252" y="0"/>
                          <a:pt x="701701" y="0"/>
                        </a:cubicBezTo>
                        <a:close/>
                        <a:moveTo>
                          <a:pt x="333821" y="0"/>
                        </a:moveTo>
                        <a:cubicBezTo>
                          <a:pt x="423270" y="0"/>
                          <a:pt x="495783" y="72513"/>
                          <a:pt x="495783" y="161962"/>
                        </a:cubicBezTo>
                        <a:lnTo>
                          <a:pt x="495783" y="555030"/>
                        </a:lnTo>
                        <a:cubicBezTo>
                          <a:pt x="495783" y="644479"/>
                          <a:pt x="423270" y="716992"/>
                          <a:pt x="333821" y="716992"/>
                        </a:cubicBezTo>
                        <a:cubicBezTo>
                          <a:pt x="244372" y="716992"/>
                          <a:pt x="171859" y="644479"/>
                          <a:pt x="171859" y="555030"/>
                        </a:cubicBezTo>
                        <a:lnTo>
                          <a:pt x="171859" y="161962"/>
                        </a:lnTo>
                        <a:cubicBezTo>
                          <a:pt x="171859" y="72513"/>
                          <a:pt x="244372" y="0"/>
                          <a:pt x="333821" y="0"/>
                        </a:cubicBezTo>
                        <a:close/>
                        <a:moveTo>
                          <a:pt x="0" y="0"/>
                        </a:moveTo>
                        <a:lnTo>
                          <a:pt x="127903" y="0"/>
                        </a:lnTo>
                        <a:lnTo>
                          <a:pt x="127903" y="716992"/>
                        </a:lnTo>
                        <a:lnTo>
                          <a:pt x="0" y="71699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76DFDE9-E294-ABA8-E270-5EB472EC65F1}"/>
                </a:ext>
              </a:extLst>
            </p:cNvPr>
            <p:cNvSpPr/>
            <p:nvPr/>
          </p:nvSpPr>
          <p:spPr bwMode="auto">
            <a:xfrm rot="16200000">
              <a:off x="2758982" y="5203442"/>
              <a:ext cx="502870" cy="620308"/>
            </a:xfrm>
            <a:custGeom>
              <a:avLst/>
              <a:gdLst>
                <a:gd name="connsiteX0" fmla="*/ 62906 w 319806"/>
                <a:gd name="connsiteY0" fmla="*/ 103551 h 394492"/>
                <a:gd name="connsiteX1" fmla="*/ 62906 w 319806"/>
                <a:gd name="connsiteY1" fmla="*/ 285407 h 394492"/>
                <a:gd name="connsiteX2" fmla="*/ 0 w 319806"/>
                <a:gd name="connsiteY2" fmla="*/ 194479 h 394492"/>
                <a:gd name="connsiteX3" fmla="*/ 62906 w 319806"/>
                <a:gd name="connsiteY3" fmla="*/ 103551 h 394492"/>
                <a:gd name="connsiteX4" fmla="*/ 319806 w 319806"/>
                <a:gd name="connsiteY4" fmla="*/ 359527 h 394492"/>
                <a:gd name="connsiteX5" fmla="*/ 254156 w 319806"/>
                <a:gd name="connsiteY5" fmla="*/ 394492 h 394492"/>
                <a:gd name="connsiteX6" fmla="*/ 188506 w 319806"/>
                <a:gd name="connsiteY6" fmla="*/ 359527 h 394492"/>
                <a:gd name="connsiteX7" fmla="*/ 254156 w 319806"/>
                <a:gd name="connsiteY7" fmla="*/ 324562 h 394492"/>
                <a:gd name="connsiteX8" fmla="*/ 319806 w 319806"/>
                <a:gd name="connsiteY8" fmla="*/ 359527 h 394492"/>
                <a:gd name="connsiteX9" fmla="*/ 319806 w 319806"/>
                <a:gd name="connsiteY9" fmla="*/ 34965 h 394492"/>
                <a:gd name="connsiteX10" fmla="*/ 254156 w 319806"/>
                <a:gd name="connsiteY10" fmla="*/ 69930 h 394492"/>
                <a:gd name="connsiteX11" fmla="*/ 188506 w 319806"/>
                <a:gd name="connsiteY11" fmla="*/ 34965 h 394492"/>
                <a:gd name="connsiteX12" fmla="*/ 254156 w 319806"/>
                <a:gd name="connsiteY12" fmla="*/ 0 h 394492"/>
                <a:gd name="connsiteX13" fmla="*/ 319806 w 319806"/>
                <a:gd name="connsiteY13" fmla="*/ 34965 h 39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9806" h="394492">
                  <a:moveTo>
                    <a:pt x="62906" y="103551"/>
                  </a:moveTo>
                  <a:cubicBezTo>
                    <a:pt x="52422" y="163223"/>
                    <a:pt x="52422" y="225736"/>
                    <a:pt x="62906" y="285407"/>
                  </a:cubicBezTo>
                  <a:cubicBezTo>
                    <a:pt x="28164" y="285407"/>
                    <a:pt x="0" y="244697"/>
                    <a:pt x="0" y="194479"/>
                  </a:cubicBezTo>
                  <a:cubicBezTo>
                    <a:pt x="0" y="144261"/>
                    <a:pt x="28164" y="103551"/>
                    <a:pt x="62906" y="103551"/>
                  </a:cubicBezTo>
                  <a:close/>
                  <a:moveTo>
                    <a:pt x="319806" y="359527"/>
                  </a:moveTo>
                  <a:cubicBezTo>
                    <a:pt x="319806" y="378838"/>
                    <a:pt x="290413" y="394492"/>
                    <a:pt x="254156" y="394492"/>
                  </a:cubicBezTo>
                  <a:cubicBezTo>
                    <a:pt x="217899" y="394492"/>
                    <a:pt x="188506" y="378838"/>
                    <a:pt x="188506" y="359527"/>
                  </a:cubicBezTo>
                  <a:cubicBezTo>
                    <a:pt x="188506" y="340216"/>
                    <a:pt x="217899" y="324562"/>
                    <a:pt x="254156" y="324562"/>
                  </a:cubicBezTo>
                  <a:cubicBezTo>
                    <a:pt x="290413" y="324562"/>
                    <a:pt x="319806" y="340216"/>
                    <a:pt x="319806" y="359527"/>
                  </a:cubicBezTo>
                  <a:close/>
                  <a:moveTo>
                    <a:pt x="319806" y="34965"/>
                  </a:moveTo>
                  <a:cubicBezTo>
                    <a:pt x="319806" y="54276"/>
                    <a:pt x="290413" y="69930"/>
                    <a:pt x="254156" y="69930"/>
                  </a:cubicBezTo>
                  <a:cubicBezTo>
                    <a:pt x="217899" y="69930"/>
                    <a:pt x="188506" y="54276"/>
                    <a:pt x="188506" y="34965"/>
                  </a:cubicBezTo>
                  <a:cubicBezTo>
                    <a:pt x="188506" y="15654"/>
                    <a:pt x="217899" y="0"/>
                    <a:pt x="254156" y="0"/>
                  </a:cubicBezTo>
                  <a:cubicBezTo>
                    <a:pt x="290413" y="0"/>
                    <a:pt x="319806" y="15654"/>
                    <a:pt x="319806" y="3496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矢印: 環状 9">
              <a:extLst>
                <a:ext uri="{FF2B5EF4-FFF2-40B4-BE49-F238E27FC236}">
                  <a16:creationId xmlns:a16="http://schemas.microsoft.com/office/drawing/2014/main" id="{B8E55730-4395-A8BE-5F59-F8CA4E8906E5}"/>
                </a:ext>
              </a:extLst>
            </p:cNvPr>
            <p:cNvSpPr/>
            <p:nvPr/>
          </p:nvSpPr>
          <p:spPr bwMode="auto">
            <a:xfrm>
              <a:off x="1770527" y="4157792"/>
              <a:ext cx="2479780" cy="2479780"/>
            </a:xfrm>
            <a:prstGeom prst="circularArrow">
              <a:avLst>
                <a:gd name="adj1" fmla="val 4726"/>
                <a:gd name="adj2" fmla="val 1332349"/>
                <a:gd name="adj3" fmla="val 19362466"/>
                <a:gd name="adj4" fmla="val 10800000"/>
                <a:gd name="adj5" fmla="val 814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D807C403-0CF3-0BC9-B44C-F2DDC4D8EB22}"/>
              </a:ext>
            </a:extLst>
          </p:cNvPr>
          <p:cNvSpPr txBox="1"/>
          <p:nvPr/>
        </p:nvSpPr>
        <p:spPr>
          <a:xfrm>
            <a:off x="545832" y="5177125"/>
            <a:ext cx="5767258" cy="402299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フロントで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両替承ります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B49F5EAF-8BBE-EA80-4844-E26F7CA74C80}"/>
              </a:ext>
            </a:extLst>
          </p:cNvPr>
          <p:cNvSpPr txBox="1"/>
          <p:nvPr/>
        </p:nvSpPr>
        <p:spPr>
          <a:xfrm>
            <a:off x="545832" y="3900424"/>
            <a:ext cx="5767258" cy="859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当店利用の方に限り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136574" y="8257814"/>
            <a:ext cx="6590798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8000" b="1" spc="50">
                <a:ln w="11430"/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kumimoji="1" lang="ja-JP" altLang="en-US" sz="6600" b="1" spc="50" dirty="0">
                <a:ln w="11430"/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お気軽にどうぞ</a:t>
            </a:r>
            <a:endParaRPr kumimoji="1" lang="en-US" altLang="ja-JP" sz="6000" b="1" spc="50" dirty="0">
              <a:ln w="11430"/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589111B-3A51-F872-1E20-6A1BFDB258FA}"/>
              </a:ext>
            </a:extLst>
          </p:cNvPr>
          <p:cNvSpPr txBox="1"/>
          <p:nvPr/>
        </p:nvSpPr>
        <p:spPr>
          <a:xfrm>
            <a:off x="362491" y="767535"/>
            <a:ext cx="6126850" cy="369040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フロントで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両替承ります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61E50CB-1070-4D13-8273-84984695FF43}"/>
              </a:ext>
            </a:extLst>
          </p:cNvPr>
          <p:cNvGrpSpPr/>
          <p:nvPr/>
        </p:nvGrpSpPr>
        <p:grpSpPr>
          <a:xfrm>
            <a:off x="1925502" y="4953000"/>
            <a:ext cx="3000828" cy="2937208"/>
            <a:chOff x="1534396" y="3980317"/>
            <a:chExt cx="3000828" cy="293720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6050219-7C4E-7554-2C75-7DF90C767894}"/>
                </a:ext>
              </a:extLst>
            </p:cNvPr>
            <p:cNvGrpSpPr/>
            <p:nvPr/>
          </p:nvGrpSpPr>
          <p:grpSpPr>
            <a:xfrm>
              <a:off x="1534396" y="3980317"/>
              <a:ext cx="3000828" cy="2937208"/>
              <a:chOff x="-2296991" y="2933839"/>
              <a:chExt cx="3000828" cy="2937208"/>
            </a:xfrm>
          </p:grpSpPr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F2AD2041-FD72-B3E5-5817-6BB57B65EC6F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08D19CE4-3F0C-FAEA-3A84-D9E21B222B7F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13636C2-72FF-6EEA-7A01-3AC38B26678A}"/>
                </a:ext>
              </a:extLst>
            </p:cNvPr>
            <p:cNvSpPr/>
            <p:nvPr/>
          </p:nvSpPr>
          <p:spPr bwMode="auto">
            <a:xfrm>
              <a:off x="2875868" y="6434706"/>
              <a:ext cx="309516" cy="256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5FB1C13-901E-0F5D-371D-46B60C9FD24B}"/>
                </a:ext>
              </a:extLst>
            </p:cNvPr>
            <p:cNvSpPr/>
            <p:nvPr/>
          </p:nvSpPr>
          <p:spPr bwMode="auto">
            <a:xfrm>
              <a:off x="2106074" y="6434705"/>
              <a:ext cx="309516" cy="256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4A935C9-2F3D-427A-CD0F-BF781687F054}"/>
                </a:ext>
              </a:extLst>
            </p:cNvPr>
            <p:cNvSpPr/>
            <p:nvPr/>
          </p:nvSpPr>
          <p:spPr bwMode="auto">
            <a:xfrm>
              <a:off x="3654030" y="6434706"/>
              <a:ext cx="309516" cy="256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6F0FBF61-30FC-680E-F537-9AF3A1E24F82}"/>
                </a:ext>
              </a:extLst>
            </p:cNvPr>
            <p:cNvGrpSpPr/>
            <p:nvPr/>
          </p:nvGrpSpPr>
          <p:grpSpPr>
            <a:xfrm>
              <a:off x="1798786" y="4759613"/>
              <a:ext cx="2472143" cy="1963011"/>
              <a:chOff x="3034065" y="4733933"/>
              <a:chExt cx="2198334" cy="1745592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6D5380F4-851E-EF8E-EF6E-3878D5440700}"/>
                  </a:ext>
                </a:extLst>
              </p:cNvPr>
              <p:cNvGrpSpPr/>
              <p:nvPr/>
            </p:nvGrpSpPr>
            <p:grpSpPr>
              <a:xfrm>
                <a:off x="3034065" y="4733933"/>
                <a:ext cx="2147015" cy="1745592"/>
                <a:chOff x="5137946" y="2182242"/>
                <a:chExt cx="2587854" cy="2104007"/>
              </a:xfrm>
            </p:grpSpPr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FE6EC468-CEFA-FC87-7B57-5A6017A74F23}"/>
                    </a:ext>
                  </a:extLst>
                </p:cNvPr>
                <p:cNvGrpSpPr/>
                <p:nvPr/>
              </p:nvGrpSpPr>
              <p:grpSpPr>
                <a:xfrm>
                  <a:off x="5137946" y="2182242"/>
                  <a:ext cx="2587854" cy="2096991"/>
                  <a:chOff x="942655" y="3333395"/>
                  <a:chExt cx="4216547" cy="3416755"/>
                </a:xfrm>
              </p:grpSpPr>
              <p:grpSp>
                <p:nvGrpSpPr>
                  <p:cNvPr id="33" name="グループ化 32">
                    <a:extLst>
                      <a:ext uri="{FF2B5EF4-FFF2-40B4-BE49-F238E27FC236}">
                        <a16:creationId xmlns:a16="http://schemas.microsoft.com/office/drawing/2014/main" id="{4E4833C0-CD59-984D-63A8-4DE8D97E3582}"/>
                      </a:ext>
                    </a:extLst>
                  </p:cNvPr>
                  <p:cNvGrpSpPr/>
                  <p:nvPr/>
                </p:nvGrpSpPr>
                <p:grpSpPr>
                  <a:xfrm>
                    <a:off x="1982670" y="3333395"/>
                    <a:ext cx="2091897" cy="3416755"/>
                    <a:chOff x="3684895" y="2033845"/>
                    <a:chExt cx="2091897" cy="3416755"/>
                  </a:xfrm>
                </p:grpSpPr>
                <p:sp>
                  <p:nvSpPr>
                    <p:cNvPr id="36" name="台形 35">
                      <a:extLst>
                        <a:ext uri="{FF2B5EF4-FFF2-40B4-BE49-F238E27FC236}">
                          <a16:creationId xmlns:a16="http://schemas.microsoft.com/office/drawing/2014/main" id="{97E7E653-E679-9D11-BA07-963DFF3BEA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21305" y="3830780"/>
                      <a:ext cx="426726" cy="456580"/>
                    </a:xfrm>
                    <a:prstGeom prst="trapezoid">
                      <a:avLst>
                        <a:gd name="adj" fmla="val 16534"/>
                      </a:avLst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" name="楕円 36">
                      <a:extLst>
                        <a:ext uri="{FF2B5EF4-FFF2-40B4-BE49-F238E27FC236}">
                          <a16:creationId xmlns:a16="http://schemas.microsoft.com/office/drawing/2014/main" id="{723E8057-4623-836A-5FF2-B5E2DD1C1EA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2093" y="2033845"/>
                      <a:ext cx="1788396" cy="1665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" name="楕円 37">
                      <a:extLst>
                        <a:ext uri="{FF2B5EF4-FFF2-40B4-BE49-F238E27FC236}">
                          <a16:creationId xmlns:a16="http://schemas.microsoft.com/office/drawing/2014/main" id="{F1A81C6A-1B2C-596B-2C33-BDEC3A2374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78865" y="2033845"/>
                      <a:ext cx="1788396" cy="1665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" name="楕円 38">
                      <a:extLst>
                        <a:ext uri="{FF2B5EF4-FFF2-40B4-BE49-F238E27FC236}">
                          <a16:creationId xmlns:a16="http://schemas.microsoft.com/office/drawing/2014/main" id="{30856426-94E8-B83F-5F49-2D3DC9BC9D5E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3684895" y="2893980"/>
                      <a:ext cx="476806" cy="688383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" name="楕円 39">
                      <a:extLst>
                        <a:ext uri="{FF2B5EF4-FFF2-40B4-BE49-F238E27FC236}">
                          <a16:creationId xmlns:a16="http://schemas.microsoft.com/office/drawing/2014/main" id="{F1DAA1B5-2BEB-AAC0-57DD-51F0E67CB840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299986" y="2893979"/>
                      <a:ext cx="476806" cy="688383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" name="四角形: 上の 2 つの角を丸める 40">
                      <a:extLst>
                        <a:ext uri="{FF2B5EF4-FFF2-40B4-BE49-F238E27FC236}">
                          <a16:creationId xmlns:a16="http://schemas.microsoft.com/office/drawing/2014/main" id="{13440D36-9ADB-DFCC-475A-1046A6FD6F8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38021" y="4172630"/>
                      <a:ext cx="1638299" cy="1277970"/>
                    </a:xfrm>
                    <a:prstGeom prst="round2SameRect">
                      <a:avLst>
                        <a:gd name="adj1" fmla="val 20902"/>
                        <a:gd name="adj2" fmla="val 0"/>
                      </a:avLst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" name="楕円 41">
                      <a:extLst>
                        <a:ext uri="{FF2B5EF4-FFF2-40B4-BE49-F238E27FC236}">
                          <a16:creationId xmlns:a16="http://schemas.microsoft.com/office/drawing/2014/main" id="{11974681-D679-CAC6-5B1F-84BE65F118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2076" y="2258870"/>
                      <a:ext cx="1665185" cy="180020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0558467E-3CEF-6C4A-F89A-3DB30B09C233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3769643" y="5293067"/>
                    <a:ext cx="1389559" cy="895130"/>
                  </a:xfrm>
                  <a:custGeom>
                    <a:avLst/>
                    <a:gdLst>
                      <a:gd name="connsiteX0" fmla="*/ 237986 w 1389559"/>
                      <a:gd name="connsiteY0" fmla="*/ 631332 h 895130"/>
                      <a:gd name="connsiteX1" fmla="*/ 208246 w 1389559"/>
                      <a:gd name="connsiteY1" fmla="*/ 591848 h 895130"/>
                      <a:gd name="connsiteX2" fmla="*/ 254619 w 1389559"/>
                      <a:gd name="connsiteY2" fmla="*/ 513157 h 895130"/>
                      <a:gd name="connsiteX3" fmla="*/ 363474 w 1389559"/>
                      <a:gd name="connsiteY3" fmla="*/ 485028 h 895130"/>
                      <a:gd name="connsiteX4" fmla="*/ 297225 w 1389559"/>
                      <a:gd name="connsiteY4" fmla="*/ 446780 h 895130"/>
                      <a:gd name="connsiteX5" fmla="*/ 124415 w 1389559"/>
                      <a:gd name="connsiteY5" fmla="*/ 435492 h 895130"/>
                      <a:gd name="connsiteX6" fmla="*/ 105640 w 1389559"/>
                      <a:gd name="connsiteY6" fmla="*/ 430408 h 895130"/>
                      <a:gd name="connsiteX7" fmla="*/ 90786 w 1389559"/>
                      <a:gd name="connsiteY7" fmla="*/ 418917 h 895130"/>
                      <a:gd name="connsiteX8" fmla="*/ 82189 w 1389559"/>
                      <a:gd name="connsiteY8" fmla="*/ 393609 h 895130"/>
                      <a:gd name="connsiteX9" fmla="*/ 58744 w 1389559"/>
                      <a:gd name="connsiteY9" fmla="*/ 392078 h 895130"/>
                      <a:gd name="connsiteX10" fmla="*/ 39967 w 1389559"/>
                      <a:gd name="connsiteY10" fmla="*/ 386994 h 895130"/>
                      <a:gd name="connsiteX11" fmla="*/ 13055 w 1389559"/>
                      <a:gd name="connsiteY11" fmla="*/ 340003 h 895130"/>
                      <a:gd name="connsiteX12" fmla="*/ 19827 w 1389559"/>
                      <a:gd name="connsiteY12" fmla="*/ 326264 h 895130"/>
                      <a:gd name="connsiteX13" fmla="*/ 11192 w 1389559"/>
                      <a:gd name="connsiteY13" fmla="*/ 319583 h 895130"/>
                      <a:gd name="connsiteX14" fmla="*/ 97 w 1389559"/>
                      <a:gd name="connsiteY14" fmla="*/ 286925 h 895130"/>
                      <a:gd name="connsiteX15" fmla="*/ 48004 w 1389559"/>
                      <a:gd name="connsiteY15" fmla="*/ 244892 h 895130"/>
                      <a:gd name="connsiteX16" fmla="*/ 115879 w 1389559"/>
                      <a:gd name="connsiteY16" fmla="*/ 249326 h 895130"/>
                      <a:gd name="connsiteX17" fmla="*/ 110402 w 1389559"/>
                      <a:gd name="connsiteY17" fmla="*/ 233202 h 895130"/>
                      <a:gd name="connsiteX18" fmla="*/ 154643 w 1389559"/>
                      <a:gd name="connsiteY18" fmla="*/ 194386 h 895130"/>
                      <a:gd name="connsiteX19" fmla="*/ 393507 w 1389559"/>
                      <a:gd name="connsiteY19" fmla="*/ 209988 h 895130"/>
                      <a:gd name="connsiteX20" fmla="*/ 412767 w 1389559"/>
                      <a:gd name="connsiteY20" fmla="*/ 219482 h 895130"/>
                      <a:gd name="connsiteX21" fmla="*/ 421852 w 1389559"/>
                      <a:gd name="connsiteY21" fmla="*/ 220677 h 895130"/>
                      <a:gd name="connsiteX22" fmla="*/ 642616 w 1389559"/>
                      <a:gd name="connsiteY22" fmla="*/ 348136 h 895130"/>
                      <a:gd name="connsiteX23" fmla="*/ 1219465 w 1389559"/>
                      <a:gd name="connsiteY23" fmla="*/ 15092 h 895130"/>
                      <a:gd name="connsiteX24" fmla="*/ 1304843 w 1389559"/>
                      <a:gd name="connsiteY24" fmla="*/ 3852 h 895130"/>
                      <a:gd name="connsiteX25" fmla="*/ 1318651 w 1389559"/>
                      <a:gd name="connsiteY25" fmla="*/ 10590 h 895130"/>
                      <a:gd name="connsiteX26" fmla="*/ 1320841 w 1389559"/>
                      <a:gd name="connsiteY26" fmla="*/ 11032 h 895130"/>
                      <a:gd name="connsiteX27" fmla="*/ 1324205 w 1389559"/>
                      <a:gd name="connsiteY27" fmla="*/ 13300 h 895130"/>
                      <a:gd name="connsiteX28" fmla="*/ 1343607 w 1389559"/>
                      <a:gd name="connsiteY28" fmla="*/ 22768 h 895130"/>
                      <a:gd name="connsiteX29" fmla="*/ 1351471 w 1389559"/>
                      <a:gd name="connsiteY29" fmla="*/ 31683 h 895130"/>
                      <a:gd name="connsiteX30" fmla="*/ 1356605 w 1389559"/>
                      <a:gd name="connsiteY30" fmla="*/ 35144 h 895130"/>
                      <a:gd name="connsiteX31" fmla="*/ 1363354 w 1389559"/>
                      <a:gd name="connsiteY31" fmla="*/ 45155 h 895130"/>
                      <a:gd name="connsiteX32" fmla="*/ 1373162 w 1389559"/>
                      <a:gd name="connsiteY32" fmla="*/ 56275 h 895130"/>
                      <a:gd name="connsiteX33" fmla="*/ 1375462 w 1389559"/>
                      <a:gd name="connsiteY33" fmla="*/ 63114 h 895130"/>
                      <a:gd name="connsiteX34" fmla="*/ 1380717 w 1389559"/>
                      <a:gd name="connsiteY34" fmla="*/ 70908 h 895130"/>
                      <a:gd name="connsiteX35" fmla="*/ 1384675 w 1389559"/>
                      <a:gd name="connsiteY35" fmla="*/ 90511 h 895130"/>
                      <a:gd name="connsiteX36" fmla="*/ 1387403 w 1389559"/>
                      <a:gd name="connsiteY36" fmla="*/ 98624 h 895130"/>
                      <a:gd name="connsiteX37" fmla="*/ 1387123 w 1389559"/>
                      <a:gd name="connsiteY37" fmla="*/ 102638 h 895130"/>
                      <a:gd name="connsiteX38" fmla="*/ 1389559 w 1389559"/>
                      <a:gd name="connsiteY38" fmla="*/ 114704 h 895130"/>
                      <a:gd name="connsiteX39" fmla="*/ 1389558 w 1389559"/>
                      <a:gd name="connsiteY39" fmla="*/ 895130 h 895130"/>
                      <a:gd name="connsiteX40" fmla="*/ 1164531 w 1389559"/>
                      <a:gd name="connsiteY40" fmla="*/ 895130 h 895130"/>
                      <a:gd name="connsiteX41" fmla="*/ 1164531 w 1389559"/>
                      <a:gd name="connsiteY41" fmla="*/ 306648 h 895130"/>
                      <a:gd name="connsiteX42" fmla="*/ 699362 w 1389559"/>
                      <a:gd name="connsiteY42" fmla="*/ 575213 h 895130"/>
                      <a:gd name="connsiteX43" fmla="*/ 691927 w 1389559"/>
                      <a:gd name="connsiteY43" fmla="*/ 583642 h 895130"/>
                      <a:gd name="connsiteX44" fmla="*/ 549527 w 1389559"/>
                      <a:gd name="connsiteY44" fmla="*/ 592446 h 895130"/>
                      <a:gd name="connsiteX45" fmla="*/ 512601 w 1389559"/>
                      <a:gd name="connsiteY45" fmla="*/ 571127 h 895130"/>
                      <a:gd name="connsiteX46" fmla="*/ 508538 w 1389559"/>
                      <a:gd name="connsiteY46" fmla="*/ 575715 h 895130"/>
                      <a:gd name="connsiteX47" fmla="*/ 485468 w 1389559"/>
                      <a:gd name="connsiteY47" fmla="*/ 586919 h 895130"/>
                      <a:gd name="connsiteX48" fmla="*/ 286936 w 1389559"/>
                      <a:gd name="connsiteY48" fmla="*/ 638222 h 895130"/>
                      <a:gd name="connsiteX49" fmla="*/ 237986 w 1389559"/>
                      <a:gd name="connsiteY49" fmla="*/ 631332 h 8951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</a:cxnLst>
                    <a:rect l="l" t="t" r="r" b="b"/>
                    <a:pathLst>
                      <a:path w="1389559" h="895130">
                        <a:moveTo>
                          <a:pt x="237986" y="631332"/>
                        </a:moveTo>
                        <a:cubicBezTo>
                          <a:pt x="223746" y="622940"/>
                          <a:pt x="212707" y="609116"/>
                          <a:pt x="208246" y="591848"/>
                        </a:cubicBezTo>
                        <a:cubicBezTo>
                          <a:pt x="199321" y="557312"/>
                          <a:pt x="220084" y="522081"/>
                          <a:pt x="254619" y="513157"/>
                        </a:cubicBezTo>
                        <a:lnTo>
                          <a:pt x="363474" y="485028"/>
                        </a:lnTo>
                        <a:lnTo>
                          <a:pt x="297225" y="446780"/>
                        </a:lnTo>
                        <a:lnTo>
                          <a:pt x="124415" y="435492"/>
                        </a:lnTo>
                        <a:cubicBezTo>
                          <a:pt x="117667" y="435052"/>
                          <a:pt x="111326" y="433263"/>
                          <a:pt x="105640" y="430408"/>
                        </a:cubicBezTo>
                        <a:cubicBezTo>
                          <a:pt x="99953" y="427553"/>
                          <a:pt x="94921" y="423630"/>
                          <a:pt x="90786" y="418917"/>
                        </a:cubicBezTo>
                        <a:lnTo>
                          <a:pt x="82189" y="393609"/>
                        </a:lnTo>
                        <a:lnTo>
                          <a:pt x="58744" y="392078"/>
                        </a:lnTo>
                        <a:cubicBezTo>
                          <a:pt x="51995" y="391636"/>
                          <a:pt x="45655" y="389848"/>
                          <a:pt x="39967" y="386994"/>
                        </a:cubicBezTo>
                        <a:cubicBezTo>
                          <a:pt x="22908" y="378426"/>
                          <a:pt x="11733" y="360250"/>
                          <a:pt x="13055" y="340003"/>
                        </a:cubicBezTo>
                        <a:lnTo>
                          <a:pt x="19827" y="326264"/>
                        </a:lnTo>
                        <a:lnTo>
                          <a:pt x="11192" y="319583"/>
                        </a:lnTo>
                        <a:cubicBezTo>
                          <a:pt x="3585" y="310914"/>
                          <a:pt x="-714" y="299342"/>
                          <a:pt x="97" y="286925"/>
                        </a:cubicBezTo>
                        <a:cubicBezTo>
                          <a:pt x="1720" y="262089"/>
                          <a:pt x="23169" y="243270"/>
                          <a:pt x="48004" y="244892"/>
                        </a:cubicBezTo>
                        <a:lnTo>
                          <a:pt x="115879" y="249326"/>
                        </a:lnTo>
                        <a:lnTo>
                          <a:pt x="110402" y="233202"/>
                        </a:lnTo>
                        <a:cubicBezTo>
                          <a:pt x="111900" y="210267"/>
                          <a:pt x="131709" y="192888"/>
                          <a:pt x="154643" y="194386"/>
                        </a:cubicBezTo>
                        <a:lnTo>
                          <a:pt x="393507" y="209988"/>
                        </a:lnTo>
                        <a:lnTo>
                          <a:pt x="412767" y="219482"/>
                        </a:lnTo>
                        <a:lnTo>
                          <a:pt x="421852" y="220677"/>
                        </a:lnTo>
                        <a:lnTo>
                          <a:pt x="642616" y="348136"/>
                        </a:lnTo>
                        <a:lnTo>
                          <a:pt x="1219465" y="15092"/>
                        </a:lnTo>
                        <a:cubicBezTo>
                          <a:pt x="1246373" y="-443"/>
                          <a:pt x="1277029" y="-3601"/>
                          <a:pt x="1304843" y="3852"/>
                        </a:cubicBezTo>
                        <a:lnTo>
                          <a:pt x="1318651" y="10590"/>
                        </a:lnTo>
                        <a:lnTo>
                          <a:pt x="1320841" y="11032"/>
                        </a:lnTo>
                        <a:lnTo>
                          <a:pt x="1324205" y="13300"/>
                        </a:lnTo>
                        <a:lnTo>
                          <a:pt x="1343607" y="22768"/>
                        </a:lnTo>
                        <a:lnTo>
                          <a:pt x="1351471" y="31683"/>
                        </a:lnTo>
                        <a:lnTo>
                          <a:pt x="1356605" y="35144"/>
                        </a:lnTo>
                        <a:lnTo>
                          <a:pt x="1363354" y="45155"/>
                        </a:lnTo>
                        <a:lnTo>
                          <a:pt x="1373162" y="56275"/>
                        </a:lnTo>
                        <a:lnTo>
                          <a:pt x="1375462" y="63114"/>
                        </a:lnTo>
                        <a:lnTo>
                          <a:pt x="1380717" y="70908"/>
                        </a:lnTo>
                        <a:lnTo>
                          <a:pt x="1384675" y="90511"/>
                        </a:lnTo>
                        <a:lnTo>
                          <a:pt x="1387403" y="98624"/>
                        </a:lnTo>
                        <a:lnTo>
                          <a:pt x="1387123" y="102638"/>
                        </a:lnTo>
                        <a:lnTo>
                          <a:pt x="1389559" y="114704"/>
                        </a:lnTo>
                        <a:cubicBezTo>
                          <a:pt x="1389559" y="374846"/>
                          <a:pt x="1389558" y="634988"/>
                          <a:pt x="1389558" y="895130"/>
                        </a:cubicBezTo>
                        <a:lnTo>
                          <a:pt x="1164531" y="895130"/>
                        </a:lnTo>
                        <a:lnTo>
                          <a:pt x="1164531" y="306648"/>
                        </a:lnTo>
                        <a:lnTo>
                          <a:pt x="699362" y="575213"/>
                        </a:lnTo>
                        <a:lnTo>
                          <a:pt x="691927" y="583642"/>
                        </a:lnTo>
                        <a:cubicBezTo>
                          <a:pt x="651798" y="613962"/>
                          <a:pt x="595824" y="619176"/>
                          <a:pt x="549527" y="592446"/>
                        </a:cubicBezTo>
                        <a:lnTo>
                          <a:pt x="512601" y="571127"/>
                        </a:lnTo>
                        <a:lnTo>
                          <a:pt x="508538" y="575715"/>
                        </a:lnTo>
                        <a:cubicBezTo>
                          <a:pt x="501875" y="580813"/>
                          <a:pt x="494101" y="584688"/>
                          <a:pt x="485468" y="586919"/>
                        </a:cubicBezTo>
                        <a:cubicBezTo>
                          <a:pt x="419290" y="604019"/>
                          <a:pt x="353113" y="621121"/>
                          <a:pt x="286936" y="638222"/>
                        </a:cubicBezTo>
                        <a:cubicBezTo>
                          <a:pt x="269668" y="642683"/>
                          <a:pt x="252227" y="639724"/>
                          <a:pt x="237986" y="63133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A43857D9-7AD1-FE02-F579-06CD09530BFC}"/>
                      </a:ext>
                    </a:extLst>
                  </p:cNvPr>
                  <p:cNvSpPr/>
                  <p:nvPr/>
                </p:nvSpPr>
                <p:spPr bwMode="auto">
                  <a:xfrm rot="12600000" flipH="1">
                    <a:off x="942655" y="5304707"/>
                    <a:ext cx="1389559" cy="895130"/>
                  </a:xfrm>
                  <a:custGeom>
                    <a:avLst/>
                    <a:gdLst>
                      <a:gd name="connsiteX0" fmla="*/ 237986 w 1389559"/>
                      <a:gd name="connsiteY0" fmla="*/ 631332 h 895130"/>
                      <a:gd name="connsiteX1" fmla="*/ 208246 w 1389559"/>
                      <a:gd name="connsiteY1" fmla="*/ 591848 h 895130"/>
                      <a:gd name="connsiteX2" fmla="*/ 254619 w 1389559"/>
                      <a:gd name="connsiteY2" fmla="*/ 513157 h 895130"/>
                      <a:gd name="connsiteX3" fmla="*/ 363474 w 1389559"/>
                      <a:gd name="connsiteY3" fmla="*/ 485028 h 895130"/>
                      <a:gd name="connsiteX4" fmla="*/ 297225 w 1389559"/>
                      <a:gd name="connsiteY4" fmla="*/ 446780 h 895130"/>
                      <a:gd name="connsiteX5" fmla="*/ 124415 w 1389559"/>
                      <a:gd name="connsiteY5" fmla="*/ 435492 h 895130"/>
                      <a:gd name="connsiteX6" fmla="*/ 105640 w 1389559"/>
                      <a:gd name="connsiteY6" fmla="*/ 430408 h 895130"/>
                      <a:gd name="connsiteX7" fmla="*/ 90786 w 1389559"/>
                      <a:gd name="connsiteY7" fmla="*/ 418917 h 895130"/>
                      <a:gd name="connsiteX8" fmla="*/ 82189 w 1389559"/>
                      <a:gd name="connsiteY8" fmla="*/ 393609 h 895130"/>
                      <a:gd name="connsiteX9" fmla="*/ 58744 w 1389559"/>
                      <a:gd name="connsiteY9" fmla="*/ 392078 h 895130"/>
                      <a:gd name="connsiteX10" fmla="*/ 39967 w 1389559"/>
                      <a:gd name="connsiteY10" fmla="*/ 386994 h 895130"/>
                      <a:gd name="connsiteX11" fmla="*/ 13055 w 1389559"/>
                      <a:gd name="connsiteY11" fmla="*/ 340003 h 895130"/>
                      <a:gd name="connsiteX12" fmla="*/ 19827 w 1389559"/>
                      <a:gd name="connsiteY12" fmla="*/ 326264 h 895130"/>
                      <a:gd name="connsiteX13" fmla="*/ 11192 w 1389559"/>
                      <a:gd name="connsiteY13" fmla="*/ 319583 h 895130"/>
                      <a:gd name="connsiteX14" fmla="*/ 97 w 1389559"/>
                      <a:gd name="connsiteY14" fmla="*/ 286925 h 895130"/>
                      <a:gd name="connsiteX15" fmla="*/ 48004 w 1389559"/>
                      <a:gd name="connsiteY15" fmla="*/ 244892 h 895130"/>
                      <a:gd name="connsiteX16" fmla="*/ 115879 w 1389559"/>
                      <a:gd name="connsiteY16" fmla="*/ 249326 h 895130"/>
                      <a:gd name="connsiteX17" fmla="*/ 110402 w 1389559"/>
                      <a:gd name="connsiteY17" fmla="*/ 233202 h 895130"/>
                      <a:gd name="connsiteX18" fmla="*/ 154643 w 1389559"/>
                      <a:gd name="connsiteY18" fmla="*/ 194386 h 895130"/>
                      <a:gd name="connsiteX19" fmla="*/ 393507 w 1389559"/>
                      <a:gd name="connsiteY19" fmla="*/ 209988 h 895130"/>
                      <a:gd name="connsiteX20" fmla="*/ 412767 w 1389559"/>
                      <a:gd name="connsiteY20" fmla="*/ 219482 h 895130"/>
                      <a:gd name="connsiteX21" fmla="*/ 421852 w 1389559"/>
                      <a:gd name="connsiteY21" fmla="*/ 220677 h 895130"/>
                      <a:gd name="connsiteX22" fmla="*/ 642616 w 1389559"/>
                      <a:gd name="connsiteY22" fmla="*/ 348136 h 895130"/>
                      <a:gd name="connsiteX23" fmla="*/ 1219465 w 1389559"/>
                      <a:gd name="connsiteY23" fmla="*/ 15092 h 895130"/>
                      <a:gd name="connsiteX24" fmla="*/ 1304843 w 1389559"/>
                      <a:gd name="connsiteY24" fmla="*/ 3852 h 895130"/>
                      <a:gd name="connsiteX25" fmla="*/ 1318651 w 1389559"/>
                      <a:gd name="connsiteY25" fmla="*/ 10590 h 895130"/>
                      <a:gd name="connsiteX26" fmla="*/ 1320841 w 1389559"/>
                      <a:gd name="connsiteY26" fmla="*/ 11032 h 895130"/>
                      <a:gd name="connsiteX27" fmla="*/ 1324205 w 1389559"/>
                      <a:gd name="connsiteY27" fmla="*/ 13300 h 895130"/>
                      <a:gd name="connsiteX28" fmla="*/ 1343607 w 1389559"/>
                      <a:gd name="connsiteY28" fmla="*/ 22768 h 895130"/>
                      <a:gd name="connsiteX29" fmla="*/ 1351471 w 1389559"/>
                      <a:gd name="connsiteY29" fmla="*/ 31683 h 895130"/>
                      <a:gd name="connsiteX30" fmla="*/ 1356605 w 1389559"/>
                      <a:gd name="connsiteY30" fmla="*/ 35144 h 895130"/>
                      <a:gd name="connsiteX31" fmla="*/ 1363354 w 1389559"/>
                      <a:gd name="connsiteY31" fmla="*/ 45155 h 895130"/>
                      <a:gd name="connsiteX32" fmla="*/ 1373162 w 1389559"/>
                      <a:gd name="connsiteY32" fmla="*/ 56275 h 895130"/>
                      <a:gd name="connsiteX33" fmla="*/ 1375462 w 1389559"/>
                      <a:gd name="connsiteY33" fmla="*/ 63114 h 895130"/>
                      <a:gd name="connsiteX34" fmla="*/ 1380717 w 1389559"/>
                      <a:gd name="connsiteY34" fmla="*/ 70908 h 895130"/>
                      <a:gd name="connsiteX35" fmla="*/ 1384675 w 1389559"/>
                      <a:gd name="connsiteY35" fmla="*/ 90511 h 895130"/>
                      <a:gd name="connsiteX36" fmla="*/ 1387403 w 1389559"/>
                      <a:gd name="connsiteY36" fmla="*/ 98624 h 895130"/>
                      <a:gd name="connsiteX37" fmla="*/ 1387123 w 1389559"/>
                      <a:gd name="connsiteY37" fmla="*/ 102638 h 895130"/>
                      <a:gd name="connsiteX38" fmla="*/ 1389559 w 1389559"/>
                      <a:gd name="connsiteY38" fmla="*/ 114704 h 895130"/>
                      <a:gd name="connsiteX39" fmla="*/ 1389558 w 1389559"/>
                      <a:gd name="connsiteY39" fmla="*/ 895130 h 895130"/>
                      <a:gd name="connsiteX40" fmla="*/ 1164531 w 1389559"/>
                      <a:gd name="connsiteY40" fmla="*/ 895130 h 895130"/>
                      <a:gd name="connsiteX41" fmla="*/ 1164531 w 1389559"/>
                      <a:gd name="connsiteY41" fmla="*/ 306648 h 895130"/>
                      <a:gd name="connsiteX42" fmla="*/ 699362 w 1389559"/>
                      <a:gd name="connsiteY42" fmla="*/ 575213 h 895130"/>
                      <a:gd name="connsiteX43" fmla="*/ 691927 w 1389559"/>
                      <a:gd name="connsiteY43" fmla="*/ 583642 h 895130"/>
                      <a:gd name="connsiteX44" fmla="*/ 549527 w 1389559"/>
                      <a:gd name="connsiteY44" fmla="*/ 592446 h 895130"/>
                      <a:gd name="connsiteX45" fmla="*/ 512601 w 1389559"/>
                      <a:gd name="connsiteY45" fmla="*/ 571127 h 895130"/>
                      <a:gd name="connsiteX46" fmla="*/ 508538 w 1389559"/>
                      <a:gd name="connsiteY46" fmla="*/ 575715 h 895130"/>
                      <a:gd name="connsiteX47" fmla="*/ 485468 w 1389559"/>
                      <a:gd name="connsiteY47" fmla="*/ 586919 h 895130"/>
                      <a:gd name="connsiteX48" fmla="*/ 286936 w 1389559"/>
                      <a:gd name="connsiteY48" fmla="*/ 638222 h 895130"/>
                      <a:gd name="connsiteX49" fmla="*/ 237986 w 1389559"/>
                      <a:gd name="connsiteY49" fmla="*/ 631332 h 8951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</a:cxnLst>
                    <a:rect l="l" t="t" r="r" b="b"/>
                    <a:pathLst>
                      <a:path w="1389559" h="895130">
                        <a:moveTo>
                          <a:pt x="237986" y="631332"/>
                        </a:moveTo>
                        <a:cubicBezTo>
                          <a:pt x="223746" y="622940"/>
                          <a:pt x="212707" y="609116"/>
                          <a:pt x="208246" y="591848"/>
                        </a:cubicBezTo>
                        <a:cubicBezTo>
                          <a:pt x="199321" y="557312"/>
                          <a:pt x="220084" y="522081"/>
                          <a:pt x="254619" y="513157"/>
                        </a:cubicBezTo>
                        <a:lnTo>
                          <a:pt x="363474" y="485028"/>
                        </a:lnTo>
                        <a:lnTo>
                          <a:pt x="297225" y="446780"/>
                        </a:lnTo>
                        <a:lnTo>
                          <a:pt x="124415" y="435492"/>
                        </a:lnTo>
                        <a:cubicBezTo>
                          <a:pt x="117667" y="435052"/>
                          <a:pt x="111326" y="433263"/>
                          <a:pt x="105640" y="430408"/>
                        </a:cubicBezTo>
                        <a:cubicBezTo>
                          <a:pt x="99953" y="427553"/>
                          <a:pt x="94921" y="423630"/>
                          <a:pt x="90786" y="418917"/>
                        </a:cubicBezTo>
                        <a:lnTo>
                          <a:pt x="82189" y="393609"/>
                        </a:lnTo>
                        <a:lnTo>
                          <a:pt x="58744" y="392078"/>
                        </a:lnTo>
                        <a:cubicBezTo>
                          <a:pt x="51995" y="391636"/>
                          <a:pt x="45655" y="389848"/>
                          <a:pt x="39967" y="386994"/>
                        </a:cubicBezTo>
                        <a:cubicBezTo>
                          <a:pt x="22908" y="378426"/>
                          <a:pt x="11733" y="360250"/>
                          <a:pt x="13055" y="340003"/>
                        </a:cubicBezTo>
                        <a:lnTo>
                          <a:pt x="19827" y="326264"/>
                        </a:lnTo>
                        <a:lnTo>
                          <a:pt x="11192" y="319583"/>
                        </a:lnTo>
                        <a:cubicBezTo>
                          <a:pt x="3585" y="310914"/>
                          <a:pt x="-714" y="299342"/>
                          <a:pt x="97" y="286925"/>
                        </a:cubicBezTo>
                        <a:cubicBezTo>
                          <a:pt x="1720" y="262089"/>
                          <a:pt x="23169" y="243270"/>
                          <a:pt x="48004" y="244892"/>
                        </a:cubicBezTo>
                        <a:lnTo>
                          <a:pt x="115879" y="249326"/>
                        </a:lnTo>
                        <a:lnTo>
                          <a:pt x="110402" y="233202"/>
                        </a:lnTo>
                        <a:cubicBezTo>
                          <a:pt x="111900" y="210267"/>
                          <a:pt x="131709" y="192888"/>
                          <a:pt x="154643" y="194386"/>
                        </a:cubicBezTo>
                        <a:lnTo>
                          <a:pt x="393507" y="209988"/>
                        </a:lnTo>
                        <a:lnTo>
                          <a:pt x="412767" y="219482"/>
                        </a:lnTo>
                        <a:lnTo>
                          <a:pt x="421852" y="220677"/>
                        </a:lnTo>
                        <a:lnTo>
                          <a:pt x="642616" y="348136"/>
                        </a:lnTo>
                        <a:lnTo>
                          <a:pt x="1219465" y="15092"/>
                        </a:lnTo>
                        <a:cubicBezTo>
                          <a:pt x="1246373" y="-443"/>
                          <a:pt x="1277029" y="-3601"/>
                          <a:pt x="1304843" y="3852"/>
                        </a:cubicBezTo>
                        <a:lnTo>
                          <a:pt x="1318651" y="10590"/>
                        </a:lnTo>
                        <a:lnTo>
                          <a:pt x="1320841" y="11032"/>
                        </a:lnTo>
                        <a:lnTo>
                          <a:pt x="1324205" y="13300"/>
                        </a:lnTo>
                        <a:lnTo>
                          <a:pt x="1343607" y="22768"/>
                        </a:lnTo>
                        <a:lnTo>
                          <a:pt x="1351471" y="31683"/>
                        </a:lnTo>
                        <a:lnTo>
                          <a:pt x="1356605" y="35144"/>
                        </a:lnTo>
                        <a:lnTo>
                          <a:pt x="1363354" y="45155"/>
                        </a:lnTo>
                        <a:lnTo>
                          <a:pt x="1373162" y="56275"/>
                        </a:lnTo>
                        <a:lnTo>
                          <a:pt x="1375462" y="63114"/>
                        </a:lnTo>
                        <a:lnTo>
                          <a:pt x="1380717" y="70908"/>
                        </a:lnTo>
                        <a:lnTo>
                          <a:pt x="1384675" y="90511"/>
                        </a:lnTo>
                        <a:lnTo>
                          <a:pt x="1387403" y="98624"/>
                        </a:lnTo>
                        <a:lnTo>
                          <a:pt x="1387123" y="102638"/>
                        </a:lnTo>
                        <a:lnTo>
                          <a:pt x="1389559" y="114704"/>
                        </a:lnTo>
                        <a:cubicBezTo>
                          <a:pt x="1389559" y="374846"/>
                          <a:pt x="1389558" y="634988"/>
                          <a:pt x="1389558" y="895130"/>
                        </a:cubicBezTo>
                        <a:lnTo>
                          <a:pt x="1164531" y="895130"/>
                        </a:lnTo>
                        <a:lnTo>
                          <a:pt x="1164531" y="306648"/>
                        </a:lnTo>
                        <a:lnTo>
                          <a:pt x="699362" y="575213"/>
                        </a:lnTo>
                        <a:lnTo>
                          <a:pt x="691927" y="583642"/>
                        </a:lnTo>
                        <a:cubicBezTo>
                          <a:pt x="651798" y="613962"/>
                          <a:pt x="595824" y="619176"/>
                          <a:pt x="549527" y="592446"/>
                        </a:cubicBezTo>
                        <a:lnTo>
                          <a:pt x="512601" y="571127"/>
                        </a:lnTo>
                        <a:lnTo>
                          <a:pt x="508538" y="575715"/>
                        </a:lnTo>
                        <a:cubicBezTo>
                          <a:pt x="501875" y="580813"/>
                          <a:pt x="494101" y="584688"/>
                          <a:pt x="485468" y="586919"/>
                        </a:cubicBezTo>
                        <a:cubicBezTo>
                          <a:pt x="419290" y="604019"/>
                          <a:pt x="353113" y="621121"/>
                          <a:pt x="286936" y="638222"/>
                        </a:cubicBezTo>
                        <a:cubicBezTo>
                          <a:pt x="269668" y="642683"/>
                          <a:pt x="252227" y="639724"/>
                          <a:pt x="237986" y="63133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E97E24E9-2883-E413-9DD6-83396156BF62}"/>
                    </a:ext>
                  </a:extLst>
                </p:cNvPr>
                <p:cNvSpPr/>
                <p:nvPr/>
              </p:nvSpPr>
              <p:spPr bwMode="auto">
                <a:xfrm>
                  <a:off x="6012656" y="3482974"/>
                  <a:ext cx="828812" cy="803275"/>
                </a:xfrm>
                <a:custGeom>
                  <a:avLst/>
                  <a:gdLst>
                    <a:gd name="connsiteX0" fmla="*/ 198052 w 899336"/>
                    <a:gd name="connsiteY0" fmla="*/ 0 h 767792"/>
                    <a:gd name="connsiteX1" fmla="*/ 272659 w 899336"/>
                    <a:gd name="connsiteY1" fmla="*/ 0 h 767792"/>
                    <a:gd name="connsiteX2" fmla="*/ 272659 w 899336"/>
                    <a:gd name="connsiteY2" fmla="*/ 318428 h 767792"/>
                    <a:gd name="connsiteX3" fmla="*/ 626677 w 899336"/>
                    <a:gd name="connsiteY3" fmla="*/ 318428 h 767792"/>
                    <a:gd name="connsiteX4" fmla="*/ 626677 w 899336"/>
                    <a:gd name="connsiteY4" fmla="*/ 0 h 767792"/>
                    <a:gd name="connsiteX5" fmla="*/ 701284 w 899336"/>
                    <a:gd name="connsiteY5" fmla="*/ 0 h 767792"/>
                    <a:gd name="connsiteX6" fmla="*/ 701284 w 899336"/>
                    <a:gd name="connsiteY6" fmla="*/ 318428 h 767792"/>
                    <a:gd name="connsiteX7" fmla="*/ 786995 w 899336"/>
                    <a:gd name="connsiteY7" fmla="*/ 318428 h 767792"/>
                    <a:gd name="connsiteX8" fmla="*/ 899336 w 899336"/>
                    <a:gd name="connsiteY8" fmla="*/ 767792 h 767792"/>
                    <a:gd name="connsiteX9" fmla="*/ 0 w 899336"/>
                    <a:gd name="connsiteY9" fmla="*/ 767792 h 767792"/>
                    <a:gd name="connsiteX10" fmla="*/ 112341 w 899336"/>
                    <a:gd name="connsiteY10" fmla="*/ 318428 h 767792"/>
                    <a:gd name="connsiteX11" fmla="*/ 198052 w 899336"/>
                    <a:gd name="connsiteY11" fmla="*/ 318428 h 767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9336" h="767792">
                      <a:moveTo>
                        <a:pt x="198052" y="0"/>
                      </a:moveTo>
                      <a:lnTo>
                        <a:pt x="272659" y="0"/>
                      </a:lnTo>
                      <a:lnTo>
                        <a:pt x="272659" y="318428"/>
                      </a:lnTo>
                      <a:lnTo>
                        <a:pt x="626677" y="318428"/>
                      </a:lnTo>
                      <a:lnTo>
                        <a:pt x="626677" y="0"/>
                      </a:lnTo>
                      <a:lnTo>
                        <a:pt x="701284" y="0"/>
                      </a:lnTo>
                      <a:lnTo>
                        <a:pt x="701284" y="318428"/>
                      </a:lnTo>
                      <a:lnTo>
                        <a:pt x="786995" y="318428"/>
                      </a:lnTo>
                      <a:lnTo>
                        <a:pt x="899336" y="767792"/>
                      </a:lnTo>
                      <a:lnTo>
                        <a:pt x="0" y="767792"/>
                      </a:lnTo>
                      <a:lnTo>
                        <a:pt x="112341" y="318428"/>
                      </a:lnTo>
                      <a:lnTo>
                        <a:pt x="198052" y="31842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F357AA22-E409-5FCB-A5D0-98D70837798C}"/>
                  </a:ext>
                </a:extLst>
              </p:cNvPr>
              <p:cNvGrpSpPr/>
              <p:nvPr/>
            </p:nvGrpSpPr>
            <p:grpSpPr>
              <a:xfrm>
                <a:off x="4675386" y="5147876"/>
                <a:ext cx="557013" cy="326241"/>
                <a:chOff x="6338463" y="5033914"/>
                <a:chExt cx="775485" cy="454199"/>
              </a:xfrm>
            </p:grpSpPr>
            <p:sp>
              <p:nvSpPr>
                <p:cNvPr id="24" name="正方形/長方形 23">
                  <a:extLst>
                    <a:ext uri="{FF2B5EF4-FFF2-40B4-BE49-F238E27FC236}">
                      <a16:creationId xmlns:a16="http://schemas.microsoft.com/office/drawing/2014/main" id="{9F8739FA-C7E6-6CED-D432-852053701D6F}"/>
                    </a:ext>
                  </a:extLst>
                </p:cNvPr>
                <p:cNvSpPr/>
                <p:nvPr/>
              </p:nvSpPr>
              <p:spPr bwMode="auto">
                <a:xfrm>
                  <a:off x="6338463" y="5172345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" name="正方形/長方形 24">
                  <a:extLst>
                    <a:ext uri="{FF2B5EF4-FFF2-40B4-BE49-F238E27FC236}">
                      <a16:creationId xmlns:a16="http://schemas.microsoft.com/office/drawing/2014/main" id="{00C006A3-4A1C-4BD5-5E6D-592ED4DB82CE}"/>
                    </a:ext>
                  </a:extLst>
                </p:cNvPr>
                <p:cNvSpPr/>
                <p:nvPr/>
              </p:nvSpPr>
              <p:spPr bwMode="auto">
                <a:xfrm>
                  <a:off x="6375928" y="5137738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正方形/長方形 25">
                  <a:extLst>
                    <a:ext uri="{FF2B5EF4-FFF2-40B4-BE49-F238E27FC236}">
                      <a16:creationId xmlns:a16="http://schemas.microsoft.com/office/drawing/2014/main" id="{E45EF25F-7646-89B0-D6D3-6D08EA1CEE84}"/>
                    </a:ext>
                  </a:extLst>
                </p:cNvPr>
                <p:cNvSpPr/>
                <p:nvPr/>
              </p:nvSpPr>
              <p:spPr bwMode="auto">
                <a:xfrm>
                  <a:off x="6413393" y="5103130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正方形/長方形 26">
                  <a:extLst>
                    <a:ext uri="{FF2B5EF4-FFF2-40B4-BE49-F238E27FC236}">
                      <a16:creationId xmlns:a16="http://schemas.microsoft.com/office/drawing/2014/main" id="{F147426B-0DDC-4CF3-266B-088BD6677E16}"/>
                    </a:ext>
                  </a:extLst>
                </p:cNvPr>
                <p:cNvSpPr/>
                <p:nvPr/>
              </p:nvSpPr>
              <p:spPr bwMode="auto">
                <a:xfrm>
                  <a:off x="6450858" y="5068522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E955ED62-E2E4-FC7D-4249-8297263FE5D8}"/>
                    </a:ext>
                  </a:extLst>
                </p:cNvPr>
                <p:cNvGrpSpPr/>
                <p:nvPr/>
              </p:nvGrpSpPr>
              <p:grpSpPr>
                <a:xfrm>
                  <a:off x="6488323" y="5033914"/>
                  <a:ext cx="625625" cy="315768"/>
                  <a:chOff x="5849326" y="5033914"/>
                  <a:chExt cx="625625" cy="315768"/>
                </a:xfrm>
              </p:grpSpPr>
              <p:sp>
                <p:nvSpPr>
                  <p:cNvPr id="29" name="正方形/長方形 28">
                    <a:extLst>
                      <a:ext uri="{FF2B5EF4-FFF2-40B4-BE49-F238E27FC236}">
                        <a16:creationId xmlns:a16="http://schemas.microsoft.com/office/drawing/2014/main" id="{BB72DEE4-46FE-BDE0-6D16-04135F8A84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9326" y="5033914"/>
                    <a:ext cx="625625" cy="315768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F6B784E2-CF1C-FC00-4AA0-C1D1EEE669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4336" y="5081658"/>
                    <a:ext cx="378364" cy="220280"/>
                  </a:xfrm>
                  <a:custGeom>
                    <a:avLst/>
                    <a:gdLst>
                      <a:gd name="connsiteX0" fmla="*/ 1070641 w 1231543"/>
                      <a:gd name="connsiteY0" fmla="*/ 138112 h 716992"/>
                      <a:gd name="connsiteX1" fmla="*/ 1047781 w 1231543"/>
                      <a:gd name="connsiteY1" fmla="*/ 160972 h 716992"/>
                      <a:gd name="connsiteX2" fmla="*/ 1047781 w 1231543"/>
                      <a:gd name="connsiteY2" fmla="*/ 556020 h 716992"/>
                      <a:gd name="connsiteX3" fmla="*/ 1070641 w 1231543"/>
                      <a:gd name="connsiteY3" fmla="*/ 578880 h 716992"/>
                      <a:gd name="connsiteX4" fmla="*/ 1093501 w 1231543"/>
                      <a:gd name="connsiteY4" fmla="*/ 556020 h 716992"/>
                      <a:gd name="connsiteX5" fmla="*/ 1093501 w 1231543"/>
                      <a:gd name="connsiteY5" fmla="*/ 160972 h 716992"/>
                      <a:gd name="connsiteX6" fmla="*/ 1070641 w 1231543"/>
                      <a:gd name="connsiteY6" fmla="*/ 138112 h 716992"/>
                      <a:gd name="connsiteX7" fmla="*/ 702761 w 1231543"/>
                      <a:gd name="connsiteY7" fmla="*/ 138112 h 716992"/>
                      <a:gd name="connsiteX8" fmla="*/ 679901 w 1231543"/>
                      <a:gd name="connsiteY8" fmla="*/ 160972 h 716992"/>
                      <a:gd name="connsiteX9" fmla="*/ 679901 w 1231543"/>
                      <a:gd name="connsiteY9" fmla="*/ 556020 h 716992"/>
                      <a:gd name="connsiteX10" fmla="*/ 702761 w 1231543"/>
                      <a:gd name="connsiteY10" fmla="*/ 578880 h 716992"/>
                      <a:gd name="connsiteX11" fmla="*/ 725621 w 1231543"/>
                      <a:gd name="connsiteY11" fmla="*/ 556020 h 716992"/>
                      <a:gd name="connsiteX12" fmla="*/ 725621 w 1231543"/>
                      <a:gd name="connsiteY12" fmla="*/ 160972 h 716992"/>
                      <a:gd name="connsiteX13" fmla="*/ 702761 w 1231543"/>
                      <a:gd name="connsiteY13" fmla="*/ 138112 h 716992"/>
                      <a:gd name="connsiteX14" fmla="*/ 334881 w 1231543"/>
                      <a:gd name="connsiteY14" fmla="*/ 138112 h 716992"/>
                      <a:gd name="connsiteX15" fmla="*/ 312021 w 1231543"/>
                      <a:gd name="connsiteY15" fmla="*/ 160972 h 716992"/>
                      <a:gd name="connsiteX16" fmla="*/ 312021 w 1231543"/>
                      <a:gd name="connsiteY16" fmla="*/ 556020 h 716992"/>
                      <a:gd name="connsiteX17" fmla="*/ 334881 w 1231543"/>
                      <a:gd name="connsiteY17" fmla="*/ 578880 h 716992"/>
                      <a:gd name="connsiteX18" fmla="*/ 357741 w 1231543"/>
                      <a:gd name="connsiteY18" fmla="*/ 556020 h 716992"/>
                      <a:gd name="connsiteX19" fmla="*/ 357741 w 1231543"/>
                      <a:gd name="connsiteY19" fmla="*/ 160972 h 716992"/>
                      <a:gd name="connsiteX20" fmla="*/ 334881 w 1231543"/>
                      <a:gd name="connsiteY20" fmla="*/ 138112 h 716992"/>
                      <a:gd name="connsiteX21" fmla="*/ 1069581 w 1231543"/>
                      <a:gd name="connsiteY21" fmla="*/ 0 h 716992"/>
                      <a:gd name="connsiteX22" fmla="*/ 1231543 w 1231543"/>
                      <a:gd name="connsiteY22" fmla="*/ 161962 h 716992"/>
                      <a:gd name="connsiteX23" fmla="*/ 1231543 w 1231543"/>
                      <a:gd name="connsiteY23" fmla="*/ 555030 h 716992"/>
                      <a:gd name="connsiteX24" fmla="*/ 1069581 w 1231543"/>
                      <a:gd name="connsiteY24" fmla="*/ 716992 h 716992"/>
                      <a:gd name="connsiteX25" fmla="*/ 907619 w 1231543"/>
                      <a:gd name="connsiteY25" fmla="*/ 555030 h 716992"/>
                      <a:gd name="connsiteX26" fmla="*/ 907619 w 1231543"/>
                      <a:gd name="connsiteY26" fmla="*/ 161962 h 716992"/>
                      <a:gd name="connsiteX27" fmla="*/ 1069581 w 1231543"/>
                      <a:gd name="connsiteY27" fmla="*/ 0 h 716992"/>
                      <a:gd name="connsiteX28" fmla="*/ 701701 w 1231543"/>
                      <a:gd name="connsiteY28" fmla="*/ 0 h 716992"/>
                      <a:gd name="connsiteX29" fmla="*/ 863663 w 1231543"/>
                      <a:gd name="connsiteY29" fmla="*/ 161962 h 716992"/>
                      <a:gd name="connsiteX30" fmla="*/ 863663 w 1231543"/>
                      <a:gd name="connsiteY30" fmla="*/ 555030 h 716992"/>
                      <a:gd name="connsiteX31" fmla="*/ 701701 w 1231543"/>
                      <a:gd name="connsiteY31" fmla="*/ 716992 h 716992"/>
                      <a:gd name="connsiteX32" fmla="*/ 539739 w 1231543"/>
                      <a:gd name="connsiteY32" fmla="*/ 555030 h 716992"/>
                      <a:gd name="connsiteX33" fmla="*/ 539739 w 1231543"/>
                      <a:gd name="connsiteY33" fmla="*/ 161962 h 716992"/>
                      <a:gd name="connsiteX34" fmla="*/ 701701 w 1231543"/>
                      <a:gd name="connsiteY34" fmla="*/ 0 h 716992"/>
                      <a:gd name="connsiteX35" fmla="*/ 333821 w 1231543"/>
                      <a:gd name="connsiteY35" fmla="*/ 0 h 716992"/>
                      <a:gd name="connsiteX36" fmla="*/ 495783 w 1231543"/>
                      <a:gd name="connsiteY36" fmla="*/ 161962 h 716992"/>
                      <a:gd name="connsiteX37" fmla="*/ 495783 w 1231543"/>
                      <a:gd name="connsiteY37" fmla="*/ 555030 h 716992"/>
                      <a:gd name="connsiteX38" fmla="*/ 333821 w 1231543"/>
                      <a:gd name="connsiteY38" fmla="*/ 716992 h 716992"/>
                      <a:gd name="connsiteX39" fmla="*/ 171859 w 1231543"/>
                      <a:gd name="connsiteY39" fmla="*/ 555030 h 716992"/>
                      <a:gd name="connsiteX40" fmla="*/ 171859 w 1231543"/>
                      <a:gd name="connsiteY40" fmla="*/ 161962 h 716992"/>
                      <a:gd name="connsiteX41" fmla="*/ 333821 w 1231543"/>
                      <a:gd name="connsiteY41" fmla="*/ 0 h 716992"/>
                      <a:gd name="connsiteX42" fmla="*/ 0 w 1231543"/>
                      <a:gd name="connsiteY42" fmla="*/ 0 h 716992"/>
                      <a:gd name="connsiteX43" fmla="*/ 127903 w 1231543"/>
                      <a:gd name="connsiteY43" fmla="*/ 0 h 716992"/>
                      <a:gd name="connsiteX44" fmla="*/ 127903 w 1231543"/>
                      <a:gd name="connsiteY44" fmla="*/ 716992 h 716992"/>
                      <a:gd name="connsiteX45" fmla="*/ 0 w 1231543"/>
                      <a:gd name="connsiteY45" fmla="*/ 716992 h 716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231543" h="716992">
                        <a:moveTo>
                          <a:pt x="1070641" y="138112"/>
                        </a:moveTo>
                        <a:cubicBezTo>
                          <a:pt x="1058016" y="138112"/>
                          <a:pt x="1047781" y="148347"/>
                          <a:pt x="1047781" y="160972"/>
                        </a:cubicBezTo>
                        <a:lnTo>
                          <a:pt x="1047781" y="556020"/>
                        </a:lnTo>
                        <a:cubicBezTo>
                          <a:pt x="1047781" y="568645"/>
                          <a:pt x="1058016" y="578880"/>
                          <a:pt x="1070641" y="578880"/>
                        </a:cubicBezTo>
                        <a:cubicBezTo>
                          <a:pt x="1083266" y="578880"/>
                          <a:pt x="1093501" y="568645"/>
                          <a:pt x="1093501" y="556020"/>
                        </a:cubicBezTo>
                        <a:lnTo>
                          <a:pt x="1093501" y="160972"/>
                        </a:lnTo>
                        <a:cubicBezTo>
                          <a:pt x="1093501" y="148347"/>
                          <a:pt x="1083266" y="138112"/>
                          <a:pt x="1070641" y="138112"/>
                        </a:cubicBezTo>
                        <a:close/>
                        <a:moveTo>
                          <a:pt x="702761" y="138112"/>
                        </a:moveTo>
                        <a:cubicBezTo>
                          <a:pt x="690136" y="138112"/>
                          <a:pt x="679901" y="148347"/>
                          <a:pt x="679901" y="160972"/>
                        </a:cubicBezTo>
                        <a:lnTo>
                          <a:pt x="679901" y="556020"/>
                        </a:lnTo>
                        <a:cubicBezTo>
                          <a:pt x="679901" y="568645"/>
                          <a:pt x="690136" y="578880"/>
                          <a:pt x="702761" y="578880"/>
                        </a:cubicBezTo>
                        <a:cubicBezTo>
                          <a:pt x="715386" y="578880"/>
                          <a:pt x="725621" y="568645"/>
                          <a:pt x="725621" y="556020"/>
                        </a:cubicBezTo>
                        <a:lnTo>
                          <a:pt x="725621" y="160972"/>
                        </a:lnTo>
                        <a:cubicBezTo>
                          <a:pt x="725621" y="148347"/>
                          <a:pt x="715386" y="138112"/>
                          <a:pt x="702761" y="138112"/>
                        </a:cubicBezTo>
                        <a:close/>
                        <a:moveTo>
                          <a:pt x="334881" y="138112"/>
                        </a:moveTo>
                        <a:cubicBezTo>
                          <a:pt x="322256" y="138112"/>
                          <a:pt x="312021" y="148347"/>
                          <a:pt x="312021" y="160972"/>
                        </a:cubicBezTo>
                        <a:lnTo>
                          <a:pt x="312021" y="556020"/>
                        </a:lnTo>
                        <a:cubicBezTo>
                          <a:pt x="312021" y="568645"/>
                          <a:pt x="322256" y="578880"/>
                          <a:pt x="334881" y="578880"/>
                        </a:cubicBezTo>
                        <a:cubicBezTo>
                          <a:pt x="347506" y="578880"/>
                          <a:pt x="357741" y="568645"/>
                          <a:pt x="357741" y="556020"/>
                        </a:cubicBezTo>
                        <a:lnTo>
                          <a:pt x="357741" y="160972"/>
                        </a:lnTo>
                        <a:cubicBezTo>
                          <a:pt x="357741" y="148347"/>
                          <a:pt x="347506" y="138112"/>
                          <a:pt x="334881" y="138112"/>
                        </a:cubicBezTo>
                        <a:close/>
                        <a:moveTo>
                          <a:pt x="1069581" y="0"/>
                        </a:moveTo>
                        <a:cubicBezTo>
                          <a:pt x="1159030" y="0"/>
                          <a:pt x="1231543" y="72513"/>
                          <a:pt x="1231543" y="161962"/>
                        </a:cubicBezTo>
                        <a:lnTo>
                          <a:pt x="1231543" y="555030"/>
                        </a:lnTo>
                        <a:cubicBezTo>
                          <a:pt x="1231543" y="644479"/>
                          <a:pt x="1159030" y="716992"/>
                          <a:pt x="1069581" y="716992"/>
                        </a:cubicBezTo>
                        <a:cubicBezTo>
                          <a:pt x="980132" y="716992"/>
                          <a:pt x="907619" y="644479"/>
                          <a:pt x="907619" y="555030"/>
                        </a:cubicBezTo>
                        <a:lnTo>
                          <a:pt x="907619" y="161962"/>
                        </a:lnTo>
                        <a:cubicBezTo>
                          <a:pt x="907619" y="72513"/>
                          <a:pt x="980132" y="0"/>
                          <a:pt x="1069581" y="0"/>
                        </a:cubicBezTo>
                        <a:close/>
                        <a:moveTo>
                          <a:pt x="701701" y="0"/>
                        </a:moveTo>
                        <a:cubicBezTo>
                          <a:pt x="791150" y="0"/>
                          <a:pt x="863663" y="72513"/>
                          <a:pt x="863663" y="161962"/>
                        </a:cubicBezTo>
                        <a:lnTo>
                          <a:pt x="863663" y="555030"/>
                        </a:lnTo>
                        <a:cubicBezTo>
                          <a:pt x="863663" y="644479"/>
                          <a:pt x="791150" y="716992"/>
                          <a:pt x="701701" y="716992"/>
                        </a:cubicBezTo>
                        <a:cubicBezTo>
                          <a:pt x="612252" y="716992"/>
                          <a:pt x="539739" y="644479"/>
                          <a:pt x="539739" y="555030"/>
                        </a:cubicBezTo>
                        <a:lnTo>
                          <a:pt x="539739" y="161962"/>
                        </a:lnTo>
                        <a:cubicBezTo>
                          <a:pt x="539739" y="72513"/>
                          <a:pt x="612252" y="0"/>
                          <a:pt x="701701" y="0"/>
                        </a:cubicBezTo>
                        <a:close/>
                        <a:moveTo>
                          <a:pt x="333821" y="0"/>
                        </a:moveTo>
                        <a:cubicBezTo>
                          <a:pt x="423270" y="0"/>
                          <a:pt x="495783" y="72513"/>
                          <a:pt x="495783" y="161962"/>
                        </a:cubicBezTo>
                        <a:lnTo>
                          <a:pt x="495783" y="555030"/>
                        </a:lnTo>
                        <a:cubicBezTo>
                          <a:pt x="495783" y="644479"/>
                          <a:pt x="423270" y="716992"/>
                          <a:pt x="333821" y="716992"/>
                        </a:cubicBezTo>
                        <a:cubicBezTo>
                          <a:pt x="244372" y="716992"/>
                          <a:pt x="171859" y="644479"/>
                          <a:pt x="171859" y="555030"/>
                        </a:cubicBezTo>
                        <a:lnTo>
                          <a:pt x="171859" y="161962"/>
                        </a:lnTo>
                        <a:cubicBezTo>
                          <a:pt x="171859" y="72513"/>
                          <a:pt x="244372" y="0"/>
                          <a:pt x="333821" y="0"/>
                        </a:cubicBezTo>
                        <a:close/>
                        <a:moveTo>
                          <a:pt x="0" y="0"/>
                        </a:moveTo>
                        <a:lnTo>
                          <a:pt x="127903" y="0"/>
                        </a:lnTo>
                        <a:lnTo>
                          <a:pt x="127903" y="716992"/>
                        </a:lnTo>
                        <a:lnTo>
                          <a:pt x="0" y="71699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09537D78-93BD-9C47-2A58-F288D8E4876E}"/>
                  </a:ext>
                </a:extLst>
              </p:cNvPr>
              <p:cNvGrpSpPr/>
              <p:nvPr/>
            </p:nvGrpSpPr>
            <p:grpSpPr>
              <a:xfrm>
                <a:off x="3046601" y="5479417"/>
                <a:ext cx="509688" cy="257252"/>
                <a:chOff x="3046601" y="5479417"/>
                <a:chExt cx="509688" cy="257252"/>
              </a:xfrm>
            </p:grpSpPr>
            <p:sp>
              <p:nvSpPr>
                <p:cNvPr id="22" name="正方形/長方形 21">
                  <a:extLst>
                    <a:ext uri="{FF2B5EF4-FFF2-40B4-BE49-F238E27FC236}">
                      <a16:creationId xmlns:a16="http://schemas.microsoft.com/office/drawing/2014/main" id="{F534EF55-94F3-FCA4-4784-D198AC39B6CF}"/>
                    </a:ext>
                  </a:extLst>
                </p:cNvPr>
                <p:cNvSpPr/>
                <p:nvPr/>
              </p:nvSpPr>
              <p:spPr bwMode="auto">
                <a:xfrm>
                  <a:off x="3046601" y="5479417"/>
                  <a:ext cx="509688" cy="257252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5C38CD32-DA90-5228-CBA8-8F34FCE673F0}"/>
                    </a:ext>
                  </a:extLst>
                </p:cNvPr>
                <p:cNvSpPr/>
                <p:nvPr/>
              </p:nvSpPr>
              <p:spPr bwMode="auto">
                <a:xfrm>
                  <a:off x="3129134" y="5526252"/>
                  <a:ext cx="362216" cy="162375"/>
                </a:xfrm>
                <a:custGeom>
                  <a:avLst/>
                  <a:gdLst>
                    <a:gd name="connsiteX0" fmla="*/ 1438520 w 1599422"/>
                    <a:gd name="connsiteY0" fmla="*/ 138112 h 716992"/>
                    <a:gd name="connsiteX1" fmla="*/ 1415660 w 1599422"/>
                    <a:gd name="connsiteY1" fmla="*/ 160972 h 716992"/>
                    <a:gd name="connsiteX2" fmla="*/ 1415660 w 1599422"/>
                    <a:gd name="connsiteY2" fmla="*/ 556020 h 716992"/>
                    <a:gd name="connsiteX3" fmla="*/ 1438520 w 1599422"/>
                    <a:gd name="connsiteY3" fmla="*/ 578880 h 716992"/>
                    <a:gd name="connsiteX4" fmla="*/ 1461380 w 1599422"/>
                    <a:gd name="connsiteY4" fmla="*/ 556020 h 716992"/>
                    <a:gd name="connsiteX5" fmla="*/ 1461380 w 1599422"/>
                    <a:gd name="connsiteY5" fmla="*/ 160972 h 716992"/>
                    <a:gd name="connsiteX6" fmla="*/ 1438520 w 1599422"/>
                    <a:gd name="connsiteY6" fmla="*/ 138112 h 716992"/>
                    <a:gd name="connsiteX7" fmla="*/ 1070641 w 1599422"/>
                    <a:gd name="connsiteY7" fmla="*/ 138112 h 716992"/>
                    <a:gd name="connsiteX8" fmla="*/ 1047781 w 1599422"/>
                    <a:gd name="connsiteY8" fmla="*/ 160972 h 716992"/>
                    <a:gd name="connsiteX9" fmla="*/ 1047781 w 1599422"/>
                    <a:gd name="connsiteY9" fmla="*/ 556020 h 716992"/>
                    <a:gd name="connsiteX10" fmla="*/ 1070641 w 1599422"/>
                    <a:gd name="connsiteY10" fmla="*/ 578880 h 716992"/>
                    <a:gd name="connsiteX11" fmla="*/ 1093501 w 1599422"/>
                    <a:gd name="connsiteY11" fmla="*/ 556020 h 716992"/>
                    <a:gd name="connsiteX12" fmla="*/ 1093501 w 1599422"/>
                    <a:gd name="connsiteY12" fmla="*/ 160972 h 716992"/>
                    <a:gd name="connsiteX13" fmla="*/ 1070641 w 1599422"/>
                    <a:gd name="connsiteY13" fmla="*/ 138112 h 716992"/>
                    <a:gd name="connsiteX14" fmla="*/ 702761 w 1599422"/>
                    <a:gd name="connsiteY14" fmla="*/ 138112 h 716992"/>
                    <a:gd name="connsiteX15" fmla="*/ 679901 w 1599422"/>
                    <a:gd name="connsiteY15" fmla="*/ 160972 h 716992"/>
                    <a:gd name="connsiteX16" fmla="*/ 679901 w 1599422"/>
                    <a:gd name="connsiteY16" fmla="*/ 556020 h 716992"/>
                    <a:gd name="connsiteX17" fmla="*/ 702761 w 1599422"/>
                    <a:gd name="connsiteY17" fmla="*/ 578880 h 716992"/>
                    <a:gd name="connsiteX18" fmla="*/ 725621 w 1599422"/>
                    <a:gd name="connsiteY18" fmla="*/ 556020 h 716992"/>
                    <a:gd name="connsiteX19" fmla="*/ 725621 w 1599422"/>
                    <a:gd name="connsiteY19" fmla="*/ 160972 h 716992"/>
                    <a:gd name="connsiteX20" fmla="*/ 702761 w 1599422"/>
                    <a:gd name="connsiteY20" fmla="*/ 138112 h 716992"/>
                    <a:gd name="connsiteX21" fmla="*/ 334881 w 1599422"/>
                    <a:gd name="connsiteY21" fmla="*/ 138112 h 716992"/>
                    <a:gd name="connsiteX22" fmla="*/ 312021 w 1599422"/>
                    <a:gd name="connsiteY22" fmla="*/ 160972 h 716992"/>
                    <a:gd name="connsiteX23" fmla="*/ 312021 w 1599422"/>
                    <a:gd name="connsiteY23" fmla="*/ 556020 h 716992"/>
                    <a:gd name="connsiteX24" fmla="*/ 334881 w 1599422"/>
                    <a:gd name="connsiteY24" fmla="*/ 578880 h 716992"/>
                    <a:gd name="connsiteX25" fmla="*/ 357741 w 1599422"/>
                    <a:gd name="connsiteY25" fmla="*/ 556020 h 716992"/>
                    <a:gd name="connsiteX26" fmla="*/ 357741 w 1599422"/>
                    <a:gd name="connsiteY26" fmla="*/ 160972 h 716992"/>
                    <a:gd name="connsiteX27" fmla="*/ 334881 w 1599422"/>
                    <a:gd name="connsiteY27" fmla="*/ 138112 h 716992"/>
                    <a:gd name="connsiteX28" fmla="*/ 1437460 w 1599422"/>
                    <a:gd name="connsiteY28" fmla="*/ 0 h 716992"/>
                    <a:gd name="connsiteX29" fmla="*/ 1599422 w 1599422"/>
                    <a:gd name="connsiteY29" fmla="*/ 161962 h 716992"/>
                    <a:gd name="connsiteX30" fmla="*/ 1599422 w 1599422"/>
                    <a:gd name="connsiteY30" fmla="*/ 555030 h 716992"/>
                    <a:gd name="connsiteX31" fmla="*/ 1437460 w 1599422"/>
                    <a:gd name="connsiteY31" fmla="*/ 716992 h 716992"/>
                    <a:gd name="connsiteX32" fmla="*/ 1275498 w 1599422"/>
                    <a:gd name="connsiteY32" fmla="*/ 555030 h 716992"/>
                    <a:gd name="connsiteX33" fmla="*/ 1275498 w 1599422"/>
                    <a:gd name="connsiteY33" fmla="*/ 161962 h 716992"/>
                    <a:gd name="connsiteX34" fmla="*/ 1437460 w 1599422"/>
                    <a:gd name="connsiteY34" fmla="*/ 0 h 716992"/>
                    <a:gd name="connsiteX35" fmla="*/ 1069581 w 1599422"/>
                    <a:gd name="connsiteY35" fmla="*/ 0 h 716992"/>
                    <a:gd name="connsiteX36" fmla="*/ 1231543 w 1599422"/>
                    <a:gd name="connsiteY36" fmla="*/ 161962 h 716992"/>
                    <a:gd name="connsiteX37" fmla="*/ 1231543 w 1599422"/>
                    <a:gd name="connsiteY37" fmla="*/ 555030 h 716992"/>
                    <a:gd name="connsiteX38" fmla="*/ 1069581 w 1599422"/>
                    <a:gd name="connsiteY38" fmla="*/ 716992 h 716992"/>
                    <a:gd name="connsiteX39" fmla="*/ 907619 w 1599422"/>
                    <a:gd name="connsiteY39" fmla="*/ 555030 h 716992"/>
                    <a:gd name="connsiteX40" fmla="*/ 907619 w 1599422"/>
                    <a:gd name="connsiteY40" fmla="*/ 161962 h 716992"/>
                    <a:gd name="connsiteX41" fmla="*/ 1069581 w 1599422"/>
                    <a:gd name="connsiteY41" fmla="*/ 0 h 716992"/>
                    <a:gd name="connsiteX42" fmla="*/ 701701 w 1599422"/>
                    <a:gd name="connsiteY42" fmla="*/ 0 h 716992"/>
                    <a:gd name="connsiteX43" fmla="*/ 863663 w 1599422"/>
                    <a:gd name="connsiteY43" fmla="*/ 161962 h 716992"/>
                    <a:gd name="connsiteX44" fmla="*/ 863663 w 1599422"/>
                    <a:gd name="connsiteY44" fmla="*/ 555030 h 716992"/>
                    <a:gd name="connsiteX45" fmla="*/ 701701 w 1599422"/>
                    <a:gd name="connsiteY45" fmla="*/ 716992 h 716992"/>
                    <a:gd name="connsiteX46" fmla="*/ 539739 w 1599422"/>
                    <a:gd name="connsiteY46" fmla="*/ 555030 h 716992"/>
                    <a:gd name="connsiteX47" fmla="*/ 539739 w 1599422"/>
                    <a:gd name="connsiteY47" fmla="*/ 161962 h 716992"/>
                    <a:gd name="connsiteX48" fmla="*/ 701701 w 1599422"/>
                    <a:gd name="connsiteY48" fmla="*/ 0 h 716992"/>
                    <a:gd name="connsiteX49" fmla="*/ 333821 w 1599422"/>
                    <a:gd name="connsiteY49" fmla="*/ 0 h 716992"/>
                    <a:gd name="connsiteX50" fmla="*/ 495783 w 1599422"/>
                    <a:gd name="connsiteY50" fmla="*/ 161962 h 716992"/>
                    <a:gd name="connsiteX51" fmla="*/ 495783 w 1599422"/>
                    <a:gd name="connsiteY51" fmla="*/ 555030 h 716992"/>
                    <a:gd name="connsiteX52" fmla="*/ 333821 w 1599422"/>
                    <a:gd name="connsiteY52" fmla="*/ 716992 h 716992"/>
                    <a:gd name="connsiteX53" fmla="*/ 171859 w 1599422"/>
                    <a:gd name="connsiteY53" fmla="*/ 555030 h 716992"/>
                    <a:gd name="connsiteX54" fmla="*/ 171859 w 1599422"/>
                    <a:gd name="connsiteY54" fmla="*/ 161962 h 716992"/>
                    <a:gd name="connsiteX55" fmla="*/ 333821 w 1599422"/>
                    <a:gd name="connsiteY55" fmla="*/ 0 h 716992"/>
                    <a:gd name="connsiteX56" fmla="*/ 0 w 1599422"/>
                    <a:gd name="connsiteY56" fmla="*/ 0 h 716992"/>
                    <a:gd name="connsiteX57" fmla="*/ 127903 w 1599422"/>
                    <a:gd name="connsiteY57" fmla="*/ 0 h 716992"/>
                    <a:gd name="connsiteX58" fmla="*/ 127903 w 1599422"/>
                    <a:gd name="connsiteY58" fmla="*/ 716992 h 716992"/>
                    <a:gd name="connsiteX59" fmla="*/ 0 w 1599422"/>
                    <a:gd name="connsiteY59" fmla="*/ 716992 h 716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599422" h="716992">
                      <a:moveTo>
                        <a:pt x="1438520" y="138112"/>
                      </a:moveTo>
                      <a:cubicBezTo>
                        <a:pt x="1425895" y="138112"/>
                        <a:pt x="1415660" y="148347"/>
                        <a:pt x="1415660" y="160972"/>
                      </a:cubicBezTo>
                      <a:lnTo>
                        <a:pt x="1415660" y="556020"/>
                      </a:lnTo>
                      <a:cubicBezTo>
                        <a:pt x="1415660" y="568645"/>
                        <a:pt x="1425895" y="578880"/>
                        <a:pt x="1438520" y="578880"/>
                      </a:cubicBezTo>
                      <a:cubicBezTo>
                        <a:pt x="1451145" y="578880"/>
                        <a:pt x="1461380" y="568645"/>
                        <a:pt x="1461380" y="556020"/>
                      </a:cubicBezTo>
                      <a:lnTo>
                        <a:pt x="1461380" y="160972"/>
                      </a:lnTo>
                      <a:cubicBezTo>
                        <a:pt x="1461380" y="148347"/>
                        <a:pt x="1451145" y="138112"/>
                        <a:pt x="1438520" y="138112"/>
                      </a:cubicBezTo>
                      <a:close/>
                      <a:moveTo>
                        <a:pt x="1070641" y="138112"/>
                      </a:moveTo>
                      <a:cubicBezTo>
                        <a:pt x="1058016" y="138112"/>
                        <a:pt x="1047781" y="148347"/>
                        <a:pt x="1047781" y="160972"/>
                      </a:cubicBezTo>
                      <a:lnTo>
                        <a:pt x="1047781" y="556020"/>
                      </a:lnTo>
                      <a:cubicBezTo>
                        <a:pt x="1047781" y="568645"/>
                        <a:pt x="1058016" y="578880"/>
                        <a:pt x="1070641" y="578880"/>
                      </a:cubicBezTo>
                      <a:cubicBezTo>
                        <a:pt x="1083266" y="578880"/>
                        <a:pt x="1093501" y="568645"/>
                        <a:pt x="1093501" y="556020"/>
                      </a:cubicBezTo>
                      <a:lnTo>
                        <a:pt x="1093501" y="160972"/>
                      </a:lnTo>
                      <a:cubicBezTo>
                        <a:pt x="1093501" y="148347"/>
                        <a:pt x="1083266" y="138112"/>
                        <a:pt x="1070641" y="138112"/>
                      </a:cubicBezTo>
                      <a:close/>
                      <a:moveTo>
                        <a:pt x="702761" y="138112"/>
                      </a:moveTo>
                      <a:cubicBezTo>
                        <a:pt x="690136" y="138112"/>
                        <a:pt x="679901" y="148347"/>
                        <a:pt x="679901" y="160972"/>
                      </a:cubicBezTo>
                      <a:lnTo>
                        <a:pt x="679901" y="556020"/>
                      </a:lnTo>
                      <a:cubicBezTo>
                        <a:pt x="679901" y="568645"/>
                        <a:pt x="690136" y="578880"/>
                        <a:pt x="702761" y="578880"/>
                      </a:cubicBezTo>
                      <a:cubicBezTo>
                        <a:pt x="715386" y="578880"/>
                        <a:pt x="725621" y="568645"/>
                        <a:pt x="725621" y="556020"/>
                      </a:cubicBezTo>
                      <a:lnTo>
                        <a:pt x="725621" y="160972"/>
                      </a:lnTo>
                      <a:cubicBezTo>
                        <a:pt x="725621" y="148347"/>
                        <a:pt x="715386" y="138112"/>
                        <a:pt x="702761" y="138112"/>
                      </a:cubicBezTo>
                      <a:close/>
                      <a:moveTo>
                        <a:pt x="334881" y="138112"/>
                      </a:moveTo>
                      <a:cubicBezTo>
                        <a:pt x="322256" y="138112"/>
                        <a:pt x="312021" y="148347"/>
                        <a:pt x="312021" y="160972"/>
                      </a:cubicBezTo>
                      <a:lnTo>
                        <a:pt x="312021" y="556020"/>
                      </a:lnTo>
                      <a:cubicBezTo>
                        <a:pt x="312021" y="568645"/>
                        <a:pt x="322256" y="578880"/>
                        <a:pt x="334881" y="578880"/>
                      </a:cubicBezTo>
                      <a:cubicBezTo>
                        <a:pt x="347506" y="578880"/>
                        <a:pt x="357741" y="568645"/>
                        <a:pt x="357741" y="556020"/>
                      </a:cubicBezTo>
                      <a:lnTo>
                        <a:pt x="357741" y="160972"/>
                      </a:lnTo>
                      <a:cubicBezTo>
                        <a:pt x="357741" y="148347"/>
                        <a:pt x="347506" y="138112"/>
                        <a:pt x="334881" y="138112"/>
                      </a:cubicBezTo>
                      <a:close/>
                      <a:moveTo>
                        <a:pt x="1437460" y="0"/>
                      </a:moveTo>
                      <a:cubicBezTo>
                        <a:pt x="1526909" y="0"/>
                        <a:pt x="1599422" y="72513"/>
                        <a:pt x="1599422" y="161962"/>
                      </a:cubicBezTo>
                      <a:lnTo>
                        <a:pt x="1599422" y="555030"/>
                      </a:lnTo>
                      <a:cubicBezTo>
                        <a:pt x="1599422" y="644479"/>
                        <a:pt x="1526909" y="716992"/>
                        <a:pt x="1437460" y="716992"/>
                      </a:cubicBezTo>
                      <a:cubicBezTo>
                        <a:pt x="1348011" y="716992"/>
                        <a:pt x="1275498" y="644479"/>
                        <a:pt x="1275498" y="555030"/>
                      </a:cubicBezTo>
                      <a:lnTo>
                        <a:pt x="1275498" y="161962"/>
                      </a:lnTo>
                      <a:cubicBezTo>
                        <a:pt x="1275498" y="72513"/>
                        <a:pt x="1348011" y="0"/>
                        <a:pt x="1437460" y="0"/>
                      </a:cubicBezTo>
                      <a:close/>
                      <a:moveTo>
                        <a:pt x="1069581" y="0"/>
                      </a:moveTo>
                      <a:cubicBezTo>
                        <a:pt x="1159030" y="0"/>
                        <a:pt x="1231543" y="72513"/>
                        <a:pt x="1231543" y="161962"/>
                      </a:cubicBezTo>
                      <a:lnTo>
                        <a:pt x="1231543" y="555030"/>
                      </a:lnTo>
                      <a:cubicBezTo>
                        <a:pt x="1231543" y="644479"/>
                        <a:pt x="1159030" y="716992"/>
                        <a:pt x="1069581" y="716992"/>
                      </a:cubicBezTo>
                      <a:cubicBezTo>
                        <a:pt x="980132" y="716992"/>
                        <a:pt x="907619" y="644479"/>
                        <a:pt x="907619" y="555030"/>
                      </a:cubicBezTo>
                      <a:lnTo>
                        <a:pt x="907619" y="161962"/>
                      </a:lnTo>
                      <a:cubicBezTo>
                        <a:pt x="907619" y="72513"/>
                        <a:pt x="980132" y="0"/>
                        <a:pt x="1069581" y="0"/>
                      </a:cubicBezTo>
                      <a:close/>
                      <a:moveTo>
                        <a:pt x="701701" y="0"/>
                      </a:moveTo>
                      <a:cubicBezTo>
                        <a:pt x="791150" y="0"/>
                        <a:pt x="863663" y="72513"/>
                        <a:pt x="863663" y="161962"/>
                      </a:cubicBezTo>
                      <a:lnTo>
                        <a:pt x="863663" y="555030"/>
                      </a:lnTo>
                      <a:cubicBezTo>
                        <a:pt x="863663" y="644479"/>
                        <a:pt x="791150" y="716992"/>
                        <a:pt x="701701" y="716992"/>
                      </a:cubicBezTo>
                      <a:cubicBezTo>
                        <a:pt x="612252" y="716992"/>
                        <a:pt x="539739" y="644479"/>
                        <a:pt x="539739" y="555030"/>
                      </a:cubicBezTo>
                      <a:lnTo>
                        <a:pt x="539739" y="161962"/>
                      </a:lnTo>
                      <a:cubicBezTo>
                        <a:pt x="539739" y="72513"/>
                        <a:pt x="612252" y="0"/>
                        <a:pt x="701701" y="0"/>
                      </a:cubicBezTo>
                      <a:close/>
                      <a:moveTo>
                        <a:pt x="333821" y="0"/>
                      </a:moveTo>
                      <a:cubicBezTo>
                        <a:pt x="423270" y="0"/>
                        <a:pt x="495783" y="72513"/>
                        <a:pt x="495783" y="161962"/>
                      </a:cubicBezTo>
                      <a:lnTo>
                        <a:pt x="495783" y="555030"/>
                      </a:lnTo>
                      <a:cubicBezTo>
                        <a:pt x="495783" y="644479"/>
                        <a:pt x="423270" y="716992"/>
                        <a:pt x="333821" y="716992"/>
                      </a:cubicBezTo>
                      <a:cubicBezTo>
                        <a:pt x="244372" y="716992"/>
                        <a:pt x="171859" y="644479"/>
                        <a:pt x="171859" y="555030"/>
                      </a:cubicBezTo>
                      <a:lnTo>
                        <a:pt x="171859" y="161962"/>
                      </a:lnTo>
                      <a:cubicBezTo>
                        <a:pt x="171859" y="72513"/>
                        <a:pt x="244372" y="0"/>
                        <a:pt x="333821" y="0"/>
                      </a:cubicBezTo>
                      <a:close/>
                      <a:moveTo>
                        <a:pt x="0" y="0"/>
                      </a:moveTo>
                      <a:lnTo>
                        <a:pt x="127903" y="0"/>
                      </a:lnTo>
                      <a:lnTo>
                        <a:pt x="127903" y="716992"/>
                      </a:lnTo>
                      <a:lnTo>
                        <a:pt x="0" y="71699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03E31A88-8804-DE2B-1CF1-9E002A4EB296}"/>
                  </a:ext>
                </a:extLst>
              </p:cNvPr>
              <p:cNvGrpSpPr/>
              <p:nvPr/>
            </p:nvGrpSpPr>
            <p:grpSpPr>
              <a:xfrm>
                <a:off x="4547536" y="5487409"/>
                <a:ext cx="557013" cy="326241"/>
                <a:chOff x="6338463" y="5033914"/>
                <a:chExt cx="775485" cy="454199"/>
              </a:xfrm>
            </p:grpSpPr>
            <p:sp>
              <p:nvSpPr>
                <p:cNvPr id="15" name="正方形/長方形 14">
                  <a:extLst>
                    <a:ext uri="{FF2B5EF4-FFF2-40B4-BE49-F238E27FC236}">
                      <a16:creationId xmlns:a16="http://schemas.microsoft.com/office/drawing/2014/main" id="{26A136A5-93B0-111D-1C38-21BA7653EF79}"/>
                    </a:ext>
                  </a:extLst>
                </p:cNvPr>
                <p:cNvSpPr/>
                <p:nvPr/>
              </p:nvSpPr>
              <p:spPr bwMode="auto">
                <a:xfrm>
                  <a:off x="6338463" y="5172345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正方形/長方形 15">
                  <a:extLst>
                    <a:ext uri="{FF2B5EF4-FFF2-40B4-BE49-F238E27FC236}">
                      <a16:creationId xmlns:a16="http://schemas.microsoft.com/office/drawing/2014/main" id="{D5F10742-7CC0-6264-62CA-D13374F32CE6}"/>
                    </a:ext>
                  </a:extLst>
                </p:cNvPr>
                <p:cNvSpPr/>
                <p:nvPr/>
              </p:nvSpPr>
              <p:spPr bwMode="auto">
                <a:xfrm>
                  <a:off x="6375928" y="5137738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" name="正方形/長方形 16">
                  <a:extLst>
                    <a:ext uri="{FF2B5EF4-FFF2-40B4-BE49-F238E27FC236}">
                      <a16:creationId xmlns:a16="http://schemas.microsoft.com/office/drawing/2014/main" id="{E18D2C8E-3C4C-81F5-1659-08576EC80186}"/>
                    </a:ext>
                  </a:extLst>
                </p:cNvPr>
                <p:cNvSpPr/>
                <p:nvPr/>
              </p:nvSpPr>
              <p:spPr bwMode="auto">
                <a:xfrm>
                  <a:off x="6413393" y="5103130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" name="正方形/長方形 17">
                  <a:extLst>
                    <a:ext uri="{FF2B5EF4-FFF2-40B4-BE49-F238E27FC236}">
                      <a16:creationId xmlns:a16="http://schemas.microsoft.com/office/drawing/2014/main" id="{FD6B74F8-5D00-403B-D901-676D738AE6CD}"/>
                    </a:ext>
                  </a:extLst>
                </p:cNvPr>
                <p:cNvSpPr/>
                <p:nvPr/>
              </p:nvSpPr>
              <p:spPr bwMode="auto">
                <a:xfrm>
                  <a:off x="6450858" y="5068522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E29EB48E-893C-0E52-9A03-478E0883ADD2}"/>
                    </a:ext>
                  </a:extLst>
                </p:cNvPr>
                <p:cNvGrpSpPr/>
                <p:nvPr/>
              </p:nvGrpSpPr>
              <p:grpSpPr>
                <a:xfrm>
                  <a:off x="6488323" y="5033914"/>
                  <a:ext cx="625625" cy="315768"/>
                  <a:chOff x="5849326" y="5033914"/>
                  <a:chExt cx="625625" cy="315768"/>
                </a:xfrm>
              </p:grpSpPr>
              <p:sp>
                <p:nvSpPr>
                  <p:cNvPr id="20" name="正方形/長方形 19">
                    <a:extLst>
                      <a:ext uri="{FF2B5EF4-FFF2-40B4-BE49-F238E27FC236}">
                        <a16:creationId xmlns:a16="http://schemas.microsoft.com/office/drawing/2014/main" id="{A59B14FD-28A6-BEF1-C113-D68E7F46B9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9326" y="5033914"/>
                    <a:ext cx="625625" cy="315768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2D464E1A-9ACE-12A5-E566-327C6A5FE9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4336" y="5081658"/>
                    <a:ext cx="378364" cy="220280"/>
                  </a:xfrm>
                  <a:custGeom>
                    <a:avLst/>
                    <a:gdLst>
                      <a:gd name="connsiteX0" fmla="*/ 1070641 w 1231543"/>
                      <a:gd name="connsiteY0" fmla="*/ 138112 h 716992"/>
                      <a:gd name="connsiteX1" fmla="*/ 1047781 w 1231543"/>
                      <a:gd name="connsiteY1" fmla="*/ 160972 h 716992"/>
                      <a:gd name="connsiteX2" fmla="*/ 1047781 w 1231543"/>
                      <a:gd name="connsiteY2" fmla="*/ 556020 h 716992"/>
                      <a:gd name="connsiteX3" fmla="*/ 1070641 w 1231543"/>
                      <a:gd name="connsiteY3" fmla="*/ 578880 h 716992"/>
                      <a:gd name="connsiteX4" fmla="*/ 1093501 w 1231543"/>
                      <a:gd name="connsiteY4" fmla="*/ 556020 h 716992"/>
                      <a:gd name="connsiteX5" fmla="*/ 1093501 w 1231543"/>
                      <a:gd name="connsiteY5" fmla="*/ 160972 h 716992"/>
                      <a:gd name="connsiteX6" fmla="*/ 1070641 w 1231543"/>
                      <a:gd name="connsiteY6" fmla="*/ 138112 h 716992"/>
                      <a:gd name="connsiteX7" fmla="*/ 702761 w 1231543"/>
                      <a:gd name="connsiteY7" fmla="*/ 138112 h 716992"/>
                      <a:gd name="connsiteX8" fmla="*/ 679901 w 1231543"/>
                      <a:gd name="connsiteY8" fmla="*/ 160972 h 716992"/>
                      <a:gd name="connsiteX9" fmla="*/ 679901 w 1231543"/>
                      <a:gd name="connsiteY9" fmla="*/ 556020 h 716992"/>
                      <a:gd name="connsiteX10" fmla="*/ 702761 w 1231543"/>
                      <a:gd name="connsiteY10" fmla="*/ 578880 h 716992"/>
                      <a:gd name="connsiteX11" fmla="*/ 725621 w 1231543"/>
                      <a:gd name="connsiteY11" fmla="*/ 556020 h 716992"/>
                      <a:gd name="connsiteX12" fmla="*/ 725621 w 1231543"/>
                      <a:gd name="connsiteY12" fmla="*/ 160972 h 716992"/>
                      <a:gd name="connsiteX13" fmla="*/ 702761 w 1231543"/>
                      <a:gd name="connsiteY13" fmla="*/ 138112 h 716992"/>
                      <a:gd name="connsiteX14" fmla="*/ 334881 w 1231543"/>
                      <a:gd name="connsiteY14" fmla="*/ 138112 h 716992"/>
                      <a:gd name="connsiteX15" fmla="*/ 312021 w 1231543"/>
                      <a:gd name="connsiteY15" fmla="*/ 160972 h 716992"/>
                      <a:gd name="connsiteX16" fmla="*/ 312021 w 1231543"/>
                      <a:gd name="connsiteY16" fmla="*/ 556020 h 716992"/>
                      <a:gd name="connsiteX17" fmla="*/ 334881 w 1231543"/>
                      <a:gd name="connsiteY17" fmla="*/ 578880 h 716992"/>
                      <a:gd name="connsiteX18" fmla="*/ 357741 w 1231543"/>
                      <a:gd name="connsiteY18" fmla="*/ 556020 h 716992"/>
                      <a:gd name="connsiteX19" fmla="*/ 357741 w 1231543"/>
                      <a:gd name="connsiteY19" fmla="*/ 160972 h 716992"/>
                      <a:gd name="connsiteX20" fmla="*/ 334881 w 1231543"/>
                      <a:gd name="connsiteY20" fmla="*/ 138112 h 716992"/>
                      <a:gd name="connsiteX21" fmla="*/ 1069581 w 1231543"/>
                      <a:gd name="connsiteY21" fmla="*/ 0 h 716992"/>
                      <a:gd name="connsiteX22" fmla="*/ 1231543 w 1231543"/>
                      <a:gd name="connsiteY22" fmla="*/ 161962 h 716992"/>
                      <a:gd name="connsiteX23" fmla="*/ 1231543 w 1231543"/>
                      <a:gd name="connsiteY23" fmla="*/ 555030 h 716992"/>
                      <a:gd name="connsiteX24" fmla="*/ 1069581 w 1231543"/>
                      <a:gd name="connsiteY24" fmla="*/ 716992 h 716992"/>
                      <a:gd name="connsiteX25" fmla="*/ 907619 w 1231543"/>
                      <a:gd name="connsiteY25" fmla="*/ 555030 h 716992"/>
                      <a:gd name="connsiteX26" fmla="*/ 907619 w 1231543"/>
                      <a:gd name="connsiteY26" fmla="*/ 161962 h 716992"/>
                      <a:gd name="connsiteX27" fmla="*/ 1069581 w 1231543"/>
                      <a:gd name="connsiteY27" fmla="*/ 0 h 716992"/>
                      <a:gd name="connsiteX28" fmla="*/ 701701 w 1231543"/>
                      <a:gd name="connsiteY28" fmla="*/ 0 h 716992"/>
                      <a:gd name="connsiteX29" fmla="*/ 863663 w 1231543"/>
                      <a:gd name="connsiteY29" fmla="*/ 161962 h 716992"/>
                      <a:gd name="connsiteX30" fmla="*/ 863663 w 1231543"/>
                      <a:gd name="connsiteY30" fmla="*/ 555030 h 716992"/>
                      <a:gd name="connsiteX31" fmla="*/ 701701 w 1231543"/>
                      <a:gd name="connsiteY31" fmla="*/ 716992 h 716992"/>
                      <a:gd name="connsiteX32" fmla="*/ 539739 w 1231543"/>
                      <a:gd name="connsiteY32" fmla="*/ 555030 h 716992"/>
                      <a:gd name="connsiteX33" fmla="*/ 539739 w 1231543"/>
                      <a:gd name="connsiteY33" fmla="*/ 161962 h 716992"/>
                      <a:gd name="connsiteX34" fmla="*/ 701701 w 1231543"/>
                      <a:gd name="connsiteY34" fmla="*/ 0 h 716992"/>
                      <a:gd name="connsiteX35" fmla="*/ 333821 w 1231543"/>
                      <a:gd name="connsiteY35" fmla="*/ 0 h 716992"/>
                      <a:gd name="connsiteX36" fmla="*/ 495783 w 1231543"/>
                      <a:gd name="connsiteY36" fmla="*/ 161962 h 716992"/>
                      <a:gd name="connsiteX37" fmla="*/ 495783 w 1231543"/>
                      <a:gd name="connsiteY37" fmla="*/ 555030 h 716992"/>
                      <a:gd name="connsiteX38" fmla="*/ 333821 w 1231543"/>
                      <a:gd name="connsiteY38" fmla="*/ 716992 h 716992"/>
                      <a:gd name="connsiteX39" fmla="*/ 171859 w 1231543"/>
                      <a:gd name="connsiteY39" fmla="*/ 555030 h 716992"/>
                      <a:gd name="connsiteX40" fmla="*/ 171859 w 1231543"/>
                      <a:gd name="connsiteY40" fmla="*/ 161962 h 716992"/>
                      <a:gd name="connsiteX41" fmla="*/ 333821 w 1231543"/>
                      <a:gd name="connsiteY41" fmla="*/ 0 h 716992"/>
                      <a:gd name="connsiteX42" fmla="*/ 0 w 1231543"/>
                      <a:gd name="connsiteY42" fmla="*/ 0 h 716992"/>
                      <a:gd name="connsiteX43" fmla="*/ 127903 w 1231543"/>
                      <a:gd name="connsiteY43" fmla="*/ 0 h 716992"/>
                      <a:gd name="connsiteX44" fmla="*/ 127903 w 1231543"/>
                      <a:gd name="connsiteY44" fmla="*/ 716992 h 716992"/>
                      <a:gd name="connsiteX45" fmla="*/ 0 w 1231543"/>
                      <a:gd name="connsiteY45" fmla="*/ 716992 h 716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231543" h="716992">
                        <a:moveTo>
                          <a:pt x="1070641" y="138112"/>
                        </a:moveTo>
                        <a:cubicBezTo>
                          <a:pt x="1058016" y="138112"/>
                          <a:pt x="1047781" y="148347"/>
                          <a:pt x="1047781" y="160972"/>
                        </a:cubicBezTo>
                        <a:lnTo>
                          <a:pt x="1047781" y="556020"/>
                        </a:lnTo>
                        <a:cubicBezTo>
                          <a:pt x="1047781" y="568645"/>
                          <a:pt x="1058016" y="578880"/>
                          <a:pt x="1070641" y="578880"/>
                        </a:cubicBezTo>
                        <a:cubicBezTo>
                          <a:pt x="1083266" y="578880"/>
                          <a:pt x="1093501" y="568645"/>
                          <a:pt x="1093501" y="556020"/>
                        </a:cubicBezTo>
                        <a:lnTo>
                          <a:pt x="1093501" y="160972"/>
                        </a:lnTo>
                        <a:cubicBezTo>
                          <a:pt x="1093501" y="148347"/>
                          <a:pt x="1083266" y="138112"/>
                          <a:pt x="1070641" y="138112"/>
                        </a:cubicBezTo>
                        <a:close/>
                        <a:moveTo>
                          <a:pt x="702761" y="138112"/>
                        </a:moveTo>
                        <a:cubicBezTo>
                          <a:pt x="690136" y="138112"/>
                          <a:pt x="679901" y="148347"/>
                          <a:pt x="679901" y="160972"/>
                        </a:cubicBezTo>
                        <a:lnTo>
                          <a:pt x="679901" y="556020"/>
                        </a:lnTo>
                        <a:cubicBezTo>
                          <a:pt x="679901" y="568645"/>
                          <a:pt x="690136" y="578880"/>
                          <a:pt x="702761" y="578880"/>
                        </a:cubicBezTo>
                        <a:cubicBezTo>
                          <a:pt x="715386" y="578880"/>
                          <a:pt x="725621" y="568645"/>
                          <a:pt x="725621" y="556020"/>
                        </a:cubicBezTo>
                        <a:lnTo>
                          <a:pt x="725621" y="160972"/>
                        </a:lnTo>
                        <a:cubicBezTo>
                          <a:pt x="725621" y="148347"/>
                          <a:pt x="715386" y="138112"/>
                          <a:pt x="702761" y="138112"/>
                        </a:cubicBezTo>
                        <a:close/>
                        <a:moveTo>
                          <a:pt x="334881" y="138112"/>
                        </a:moveTo>
                        <a:cubicBezTo>
                          <a:pt x="322256" y="138112"/>
                          <a:pt x="312021" y="148347"/>
                          <a:pt x="312021" y="160972"/>
                        </a:cubicBezTo>
                        <a:lnTo>
                          <a:pt x="312021" y="556020"/>
                        </a:lnTo>
                        <a:cubicBezTo>
                          <a:pt x="312021" y="568645"/>
                          <a:pt x="322256" y="578880"/>
                          <a:pt x="334881" y="578880"/>
                        </a:cubicBezTo>
                        <a:cubicBezTo>
                          <a:pt x="347506" y="578880"/>
                          <a:pt x="357741" y="568645"/>
                          <a:pt x="357741" y="556020"/>
                        </a:cubicBezTo>
                        <a:lnTo>
                          <a:pt x="357741" y="160972"/>
                        </a:lnTo>
                        <a:cubicBezTo>
                          <a:pt x="357741" y="148347"/>
                          <a:pt x="347506" y="138112"/>
                          <a:pt x="334881" y="138112"/>
                        </a:cubicBezTo>
                        <a:close/>
                        <a:moveTo>
                          <a:pt x="1069581" y="0"/>
                        </a:moveTo>
                        <a:cubicBezTo>
                          <a:pt x="1159030" y="0"/>
                          <a:pt x="1231543" y="72513"/>
                          <a:pt x="1231543" y="161962"/>
                        </a:cubicBezTo>
                        <a:lnTo>
                          <a:pt x="1231543" y="555030"/>
                        </a:lnTo>
                        <a:cubicBezTo>
                          <a:pt x="1231543" y="644479"/>
                          <a:pt x="1159030" y="716992"/>
                          <a:pt x="1069581" y="716992"/>
                        </a:cubicBezTo>
                        <a:cubicBezTo>
                          <a:pt x="980132" y="716992"/>
                          <a:pt x="907619" y="644479"/>
                          <a:pt x="907619" y="555030"/>
                        </a:cubicBezTo>
                        <a:lnTo>
                          <a:pt x="907619" y="161962"/>
                        </a:lnTo>
                        <a:cubicBezTo>
                          <a:pt x="907619" y="72513"/>
                          <a:pt x="980132" y="0"/>
                          <a:pt x="1069581" y="0"/>
                        </a:cubicBezTo>
                        <a:close/>
                        <a:moveTo>
                          <a:pt x="701701" y="0"/>
                        </a:moveTo>
                        <a:cubicBezTo>
                          <a:pt x="791150" y="0"/>
                          <a:pt x="863663" y="72513"/>
                          <a:pt x="863663" y="161962"/>
                        </a:cubicBezTo>
                        <a:lnTo>
                          <a:pt x="863663" y="555030"/>
                        </a:lnTo>
                        <a:cubicBezTo>
                          <a:pt x="863663" y="644479"/>
                          <a:pt x="791150" y="716992"/>
                          <a:pt x="701701" y="716992"/>
                        </a:cubicBezTo>
                        <a:cubicBezTo>
                          <a:pt x="612252" y="716992"/>
                          <a:pt x="539739" y="644479"/>
                          <a:pt x="539739" y="555030"/>
                        </a:cubicBezTo>
                        <a:lnTo>
                          <a:pt x="539739" y="161962"/>
                        </a:lnTo>
                        <a:cubicBezTo>
                          <a:pt x="539739" y="72513"/>
                          <a:pt x="612252" y="0"/>
                          <a:pt x="701701" y="0"/>
                        </a:cubicBezTo>
                        <a:close/>
                        <a:moveTo>
                          <a:pt x="333821" y="0"/>
                        </a:moveTo>
                        <a:cubicBezTo>
                          <a:pt x="423270" y="0"/>
                          <a:pt x="495783" y="72513"/>
                          <a:pt x="495783" y="161962"/>
                        </a:cubicBezTo>
                        <a:lnTo>
                          <a:pt x="495783" y="555030"/>
                        </a:lnTo>
                        <a:cubicBezTo>
                          <a:pt x="495783" y="644479"/>
                          <a:pt x="423270" y="716992"/>
                          <a:pt x="333821" y="716992"/>
                        </a:cubicBezTo>
                        <a:cubicBezTo>
                          <a:pt x="244372" y="716992"/>
                          <a:pt x="171859" y="644479"/>
                          <a:pt x="171859" y="555030"/>
                        </a:cubicBezTo>
                        <a:lnTo>
                          <a:pt x="171859" y="161962"/>
                        </a:lnTo>
                        <a:cubicBezTo>
                          <a:pt x="171859" y="72513"/>
                          <a:pt x="244372" y="0"/>
                          <a:pt x="333821" y="0"/>
                        </a:cubicBezTo>
                        <a:close/>
                        <a:moveTo>
                          <a:pt x="0" y="0"/>
                        </a:moveTo>
                        <a:lnTo>
                          <a:pt x="127903" y="0"/>
                        </a:lnTo>
                        <a:lnTo>
                          <a:pt x="127903" y="716992"/>
                        </a:lnTo>
                        <a:lnTo>
                          <a:pt x="0" y="71699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A411906C-BC04-2787-2AF6-ED8959E4C4EA}"/>
                </a:ext>
              </a:extLst>
            </p:cNvPr>
            <p:cNvSpPr/>
            <p:nvPr/>
          </p:nvSpPr>
          <p:spPr bwMode="auto">
            <a:xfrm rot="16200000">
              <a:off x="2758982" y="5203442"/>
              <a:ext cx="502870" cy="620308"/>
            </a:xfrm>
            <a:custGeom>
              <a:avLst/>
              <a:gdLst>
                <a:gd name="connsiteX0" fmla="*/ 62906 w 319806"/>
                <a:gd name="connsiteY0" fmla="*/ 103551 h 394492"/>
                <a:gd name="connsiteX1" fmla="*/ 62906 w 319806"/>
                <a:gd name="connsiteY1" fmla="*/ 285407 h 394492"/>
                <a:gd name="connsiteX2" fmla="*/ 0 w 319806"/>
                <a:gd name="connsiteY2" fmla="*/ 194479 h 394492"/>
                <a:gd name="connsiteX3" fmla="*/ 62906 w 319806"/>
                <a:gd name="connsiteY3" fmla="*/ 103551 h 394492"/>
                <a:gd name="connsiteX4" fmla="*/ 319806 w 319806"/>
                <a:gd name="connsiteY4" fmla="*/ 359527 h 394492"/>
                <a:gd name="connsiteX5" fmla="*/ 254156 w 319806"/>
                <a:gd name="connsiteY5" fmla="*/ 394492 h 394492"/>
                <a:gd name="connsiteX6" fmla="*/ 188506 w 319806"/>
                <a:gd name="connsiteY6" fmla="*/ 359527 h 394492"/>
                <a:gd name="connsiteX7" fmla="*/ 254156 w 319806"/>
                <a:gd name="connsiteY7" fmla="*/ 324562 h 394492"/>
                <a:gd name="connsiteX8" fmla="*/ 319806 w 319806"/>
                <a:gd name="connsiteY8" fmla="*/ 359527 h 394492"/>
                <a:gd name="connsiteX9" fmla="*/ 319806 w 319806"/>
                <a:gd name="connsiteY9" fmla="*/ 34965 h 394492"/>
                <a:gd name="connsiteX10" fmla="*/ 254156 w 319806"/>
                <a:gd name="connsiteY10" fmla="*/ 69930 h 394492"/>
                <a:gd name="connsiteX11" fmla="*/ 188506 w 319806"/>
                <a:gd name="connsiteY11" fmla="*/ 34965 h 394492"/>
                <a:gd name="connsiteX12" fmla="*/ 254156 w 319806"/>
                <a:gd name="connsiteY12" fmla="*/ 0 h 394492"/>
                <a:gd name="connsiteX13" fmla="*/ 319806 w 319806"/>
                <a:gd name="connsiteY13" fmla="*/ 34965 h 39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9806" h="394492">
                  <a:moveTo>
                    <a:pt x="62906" y="103551"/>
                  </a:moveTo>
                  <a:cubicBezTo>
                    <a:pt x="52422" y="163223"/>
                    <a:pt x="52422" y="225736"/>
                    <a:pt x="62906" y="285407"/>
                  </a:cubicBezTo>
                  <a:cubicBezTo>
                    <a:pt x="28164" y="285407"/>
                    <a:pt x="0" y="244697"/>
                    <a:pt x="0" y="194479"/>
                  </a:cubicBezTo>
                  <a:cubicBezTo>
                    <a:pt x="0" y="144261"/>
                    <a:pt x="28164" y="103551"/>
                    <a:pt x="62906" y="103551"/>
                  </a:cubicBezTo>
                  <a:close/>
                  <a:moveTo>
                    <a:pt x="319806" y="359527"/>
                  </a:moveTo>
                  <a:cubicBezTo>
                    <a:pt x="319806" y="378838"/>
                    <a:pt x="290413" y="394492"/>
                    <a:pt x="254156" y="394492"/>
                  </a:cubicBezTo>
                  <a:cubicBezTo>
                    <a:pt x="217899" y="394492"/>
                    <a:pt x="188506" y="378838"/>
                    <a:pt x="188506" y="359527"/>
                  </a:cubicBezTo>
                  <a:cubicBezTo>
                    <a:pt x="188506" y="340216"/>
                    <a:pt x="217899" y="324562"/>
                    <a:pt x="254156" y="324562"/>
                  </a:cubicBezTo>
                  <a:cubicBezTo>
                    <a:pt x="290413" y="324562"/>
                    <a:pt x="319806" y="340216"/>
                    <a:pt x="319806" y="359527"/>
                  </a:cubicBezTo>
                  <a:close/>
                  <a:moveTo>
                    <a:pt x="319806" y="34965"/>
                  </a:moveTo>
                  <a:cubicBezTo>
                    <a:pt x="319806" y="54276"/>
                    <a:pt x="290413" y="69930"/>
                    <a:pt x="254156" y="69930"/>
                  </a:cubicBezTo>
                  <a:cubicBezTo>
                    <a:pt x="217899" y="69930"/>
                    <a:pt x="188506" y="54276"/>
                    <a:pt x="188506" y="34965"/>
                  </a:cubicBezTo>
                  <a:cubicBezTo>
                    <a:pt x="188506" y="15654"/>
                    <a:pt x="217899" y="0"/>
                    <a:pt x="254156" y="0"/>
                  </a:cubicBezTo>
                  <a:cubicBezTo>
                    <a:pt x="290413" y="0"/>
                    <a:pt x="319806" y="15654"/>
                    <a:pt x="319806" y="3496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矢印: 環状 9">
              <a:extLst>
                <a:ext uri="{FF2B5EF4-FFF2-40B4-BE49-F238E27FC236}">
                  <a16:creationId xmlns:a16="http://schemas.microsoft.com/office/drawing/2014/main" id="{2DAB7D2A-9890-0E8A-A797-D60B8F73D5F6}"/>
                </a:ext>
              </a:extLst>
            </p:cNvPr>
            <p:cNvSpPr/>
            <p:nvPr/>
          </p:nvSpPr>
          <p:spPr bwMode="auto">
            <a:xfrm>
              <a:off x="1770527" y="4157792"/>
              <a:ext cx="2479780" cy="2479780"/>
            </a:xfrm>
            <a:prstGeom prst="circularArrow">
              <a:avLst>
                <a:gd name="adj1" fmla="val 4726"/>
                <a:gd name="adj2" fmla="val 1332349"/>
                <a:gd name="adj3" fmla="val 19362466"/>
                <a:gd name="adj4" fmla="val 10800000"/>
                <a:gd name="adj5" fmla="val 814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4649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A56F13E-347A-283F-F96A-73965EA5716F}"/>
              </a:ext>
            </a:extLst>
          </p:cNvPr>
          <p:cNvSpPr/>
          <p:nvPr/>
        </p:nvSpPr>
        <p:spPr>
          <a:xfrm>
            <a:off x="353130" y="362490"/>
            <a:ext cx="6151740" cy="6938407"/>
          </a:xfrm>
          <a:custGeom>
            <a:avLst/>
            <a:gdLst>
              <a:gd name="connsiteX0" fmla="*/ 857191 w 6151740"/>
              <a:gd name="connsiteY0" fmla="*/ 0 h 6938407"/>
              <a:gd name="connsiteX1" fmla="*/ 5294549 w 6151740"/>
              <a:gd name="connsiteY1" fmla="*/ 0 h 6938407"/>
              <a:gd name="connsiteX2" fmla="*/ 6151740 w 6151740"/>
              <a:gd name="connsiteY2" fmla="*/ 857191 h 6938407"/>
              <a:gd name="connsiteX3" fmla="*/ 6151740 w 6151740"/>
              <a:gd name="connsiteY3" fmla="*/ 5047955 h 6938407"/>
              <a:gd name="connsiteX4" fmla="*/ 5294549 w 6151740"/>
              <a:gd name="connsiteY4" fmla="*/ 5905146 h 6938407"/>
              <a:gd name="connsiteX5" fmla="*/ 1710131 w 6151740"/>
              <a:gd name="connsiteY5" fmla="*/ 5905146 h 6938407"/>
              <a:gd name="connsiteX6" fmla="*/ 1715646 w 6151740"/>
              <a:gd name="connsiteY6" fmla="*/ 6002795 h 6938407"/>
              <a:gd name="connsiteX7" fmla="*/ 2234359 w 6151740"/>
              <a:gd name="connsiteY7" fmla="*/ 6938407 h 6938407"/>
              <a:gd name="connsiteX8" fmla="*/ 1184283 w 6151740"/>
              <a:gd name="connsiteY8" fmla="*/ 5954572 h 6938407"/>
              <a:gd name="connsiteX9" fmla="*/ 1181879 w 6151740"/>
              <a:gd name="connsiteY9" fmla="*/ 5905146 h 6938407"/>
              <a:gd name="connsiteX10" fmla="*/ 857191 w 6151740"/>
              <a:gd name="connsiteY10" fmla="*/ 5905146 h 6938407"/>
              <a:gd name="connsiteX11" fmla="*/ 0 w 6151740"/>
              <a:gd name="connsiteY11" fmla="*/ 5047955 h 6938407"/>
              <a:gd name="connsiteX12" fmla="*/ 0 w 6151740"/>
              <a:gd name="connsiteY12" fmla="*/ 857191 h 6938407"/>
              <a:gd name="connsiteX13" fmla="*/ 857191 w 6151740"/>
              <a:gd name="connsiteY13" fmla="*/ 0 h 693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51740" h="6938407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1710131" y="5905146"/>
                </a:lnTo>
                <a:lnTo>
                  <a:pt x="1715646" y="6002795"/>
                </a:lnTo>
                <a:cubicBezTo>
                  <a:pt x="1757613" y="6372896"/>
                  <a:pt x="1943654" y="6712042"/>
                  <a:pt x="2234359" y="6938407"/>
                </a:cubicBezTo>
                <a:cubicBezTo>
                  <a:pt x="1687843" y="6938407"/>
                  <a:pt x="1238336" y="6507177"/>
                  <a:pt x="1184283" y="5954572"/>
                </a:cubicBezTo>
                <a:lnTo>
                  <a:pt x="1181879" y="5905146"/>
                </a:ln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D73F0B0-ED52-6283-2480-E958FB16966D}"/>
              </a:ext>
            </a:extLst>
          </p:cNvPr>
          <p:cNvGrpSpPr/>
          <p:nvPr/>
        </p:nvGrpSpPr>
        <p:grpSpPr>
          <a:xfrm>
            <a:off x="2663915" y="6093108"/>
            <a:ext cx="2115235" cy="3453519"/>
            <a:chOff x="3459466" y="863715"/>
            <a:chExt cx="2970330" cy="4849623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B9AB669-711F-AB5B-85C3-0F92DD11653B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51AC552-3A9A-2103-8AF3-6787BB2BE2B3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8E8E6BC-A7F9-E19E-E1C5-9C6359D9D64F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857D0BBE-7E16-67F2-C561-5DB44703E16E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60" name="月 59">
                  <a:extLst>
                    <a:ext uri="{FF2B5EF4-FFF2-40B4-BE49-F238E27FC236}">
                      <a16:creationId xmlns:a16="http://schemas.microsoft.com/office/drawing/2014/main" id="{7F0D8469-4962-FE66-93B0-1DC9C5472FC8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月 60">
                  <a:extLst>
                    <a:ext uri="{FF2B5EF4-FFF2-40B4-BE49-F238E27FC236}">
                      <a16:creationId xmlns:a16="http://schemas.microsoft.com/office/drawing/2014/main" id="{49F407AA-F770-83AF-C1FA-10AF17BBF0E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9D7AE687-EBEB-2653-2E9F-4FDD94FAC8E3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58" name="月 57">
                  <a:extLst>
                    <a:ext uri="{FF2B5EF4-FFF2-40B4-BE49-F238E27FC236}">
                      <a16:creationId xmlns:a16="http://schemas.microsoft.com/office/drawing/2014/main" id="{91B227A2-5B6E-B0E4-06E3-AA3D26A56FC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月 58">
                  <a:extLst>
                    <a:ext uri="{FF2B5EF4-FFF2-40B4-BE49-F238E27FC236}">
                      <a16:creationId xmlns:a16="http://schemas.microsoft.com/office/drawing/2014/main" id="{455D8B90-6862-D805-55C7-081DEC817453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E5B44E8-BB81-9B80-50D4-3A7211ED1A88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片側の 2 つの角を丸めた四角形 298">
                <a:extLst>
                  <a:ext uri="{FF2B5EF4-FFF2-40B4-BE49-F238E27FC236}">
                    <a16:creationId xmlns:a16="http://schemas.microsoft.com/office/drawing/2014/main" id="{459F6C19-EC7C-4663-10C2-7E1C18D8CD82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涙形 64">
                <a:extLst>
                  <a:ext uri="{FF2B5EF4-FFF2-40B4-BE49-F238E27FC236}">
                    <a16:creationId xmlns:a16="http://schemas.microsoft.com/office/drawing/2014/main" id="{1549042B-1150-7481-88AB-00BADD4542FF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304">
                <a:extLst>
                  <a:ext uri="{FF2B5EF4-FFF2-40B4-BE49-F238E27FC236}">
                    <a16:creationId xmlns:a16="http://schemas.microsoft.com/office/drawing/2014/main" id="{AD26770D-0EBC-5B66-AB76-5BAD43C95196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305">
                <a:extLst>
                  <a:ext uri="{FF2B5EF4-FFF2-40B4-BE49-F238E27FC236}">
                    <a16:creationId xmlns:a16="http://schemas.microsoft.com/office/drawing/2014/main" id="{41F30D3C-DD3A-4847-D6DF-3B4A18F8A728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1EDBF9A-CEED-AE3E-4B43-30F5148C5224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56" name="円/楕円 342">
                  <a:extLst>
                    <a:ext uri="{FF2B5EF4-FFF2-40B4-BE49-F238E27FC236}">
                      <a16:creationId xmlns:a16="http://schemas.microsoft.com/office/drawing/2014/main" id="{6A30AB79-6595-D493-BFB1-E4852501845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円/楕円 343">
                  <a:extLst>
                    <a:ext uri="{FF2B5EF4-FFF2-40B4-BE49-F238E27FC236}">
                      <a16:creationId xmlns:a16="http://schemas.microsoft.com/office/drawing/2014/main" id="{E5CC98C6-7B7D-D5AF-9653-99B3B7303E7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4821C7D6-79C8-3E9D-BD13-A14DB91DCF8C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0">
                  <a:extLst>
                    <a:ext uri="{FF2B5EF4-FFF2-40B4-BE49-F238E27FC236}">
                      <a16:creationId xmlns:a16="http://schemas.microsoft.com/office/drawing/2014/main" id="{69A452E0-70B8-7DF2-F28F-D1E05AF13817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341">
                  <a:extLst>
                    <a:ext uri="{FF2B5EF4-FFF2-40B4-BE49-F238E27FC236}">
                      <a16:creationId xmlns:a16="http://schemas.microsoft.com/office/drawing/2014/main" id="{B66BE4E0-22CA-A56F-6E77-856DE660053C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420E7573-834A-D75B-60D7-8CC1B84ECA75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022CC359-289E-1702-03CA-D61618A0AAE9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A39E6C64-DD14-179B-50F2-62F89028A906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559">
              <a:extLst>
                <a:ext uri="{FF2B5EF4-FFF2-40B4-BE49-F238E27FC236}">
                  <a16:creationId xmlns:a16="http://schemas.microsoft.com/office/drawing/2014/main" id="{0E0C2978-6025-8F98-DD90-5F7C6EBBB1A2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台形 441">
              <a:extLst>
                <a:ext uri="{FF2B5EF4-FFF2-40B4-BE49-F238E27FC236}">
                  <a16:creationId xmlns:a16="http://schemas.microsoft.com/office/drawing/2014/main" id="{48D97DC6-B854-6F2F-752E-FC60300FBA90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58AEAA3-F410-8D66-23CE-0C273CBB7963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20" name="円/楕円 303">
                <a:extLst>
                  <a:ext uri="{FF2B5EF4-FFF2-40B4-BE49-F238E27FC236}">
                    <a16:creationId xmlns:a16="http://schemas.microsoft.com/office/drawing/2014/main" id="{CFF6C26B-0CEB-1B9E-DEDE-60DEA4728010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7020045B-0ADE-7ABC-1FCC-A79C91C2CB4A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3BD0FFC0-1345-F25F-7648-23C21070C481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アーチ 22">
                <a:extLst>
                  <a:ext uri="{FF2B5EF4-FFF2-40B4-BE49-F238E27FC236}">
                    <a16:creationId xmlns:a16="http://schemas.microsoft.com/office/drawing/2014/main" id="{47BF6D7D-DD05-EAE8-2CB1-A00520B197D1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アーチ 23">
                <a:extLst>
                  <a:ext uri="{FF2B5EF4-FFF2-40B4-BE49-F238E27FC236}">
                    <a16:creationId xmlns:a16="http://schemas.microsoft.com/office/drawing/2014/main" id="{36D2C760-B99A-BBE0-5EAE-F96C79F90697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28B0B03-D71D-339E-6AB1-05A04C88F93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8" name="角丸四角形 559">
                <a:extLst>
                  <a:ext uri="{FF2B5EF4-FFF2-40B4-BE49-F238E27FC236}">
                    <a16:creationId xmlns:a16="http://schemas.microsoft.com/office/drawing/2014/main" id="{D64C1093-2B03-68D5-BB63-0A2463D0625D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台形 441">
                <a:extLst>
                  <a:ext uri="{FF2B5EF4-FFF2-40B4-BE49-F238E27FC236}">
                    <a16:creationId xmlns:a16="http://schemas.microsoft.com/office/drawing/2014/main" id="{CD4BDB0D-8D19-84A0-810E-60DDD26E89B5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1495870-F81A-EBF3-BDE6-1130355F372D}"/>
              </a:ext>
            </a:extLst>
          </p:cNvPr>
          <p:cNvSpPr txBox="1"/>
          <p:nvPr/>
        </p:nvSpPr>
        <p:spPr>
          <a:xfrm rot="20700000">
            <a:off x="599346" y="7715318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お気軽に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どうぞ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8FBCB9-C7A9-CF23-8672-0C253ED95E3E}"/>
              </a:ext>
            </a:extLst>
          </p:cNvPr>
          <p:cNvSpPr txBox="1"/>
          <p:nvPr/>
        </p:nvSpPr>
        <p:spPr>
          <a:xfrm>
            <a:off x="869594" y="969984"/>
            <a:ext cx="5080443" cy="44172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フロントで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両替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承ります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poph47_フロントで両替承ります（２）</dc:title>
  <dc:subject>poph47_フロントで両替承ります（２）</dc:subject>
  <dc:creator>でじけろお</dc:creator>
  <cp:lastModifiedBy/>
  <cp:revision>1</cp:revision>
  <dcterms:created xsi:type="dcterms:W3CDTF">2014-01-24T06:40:26Z</dcterms:created>
  <dcterms:modified xsi:type="dcterms:W3CDTF">2025-02-19T07:45:54Z</dcterms:modified>
  <cp:version>1</cp:version>
</cp:coreProperties>
</file>