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5" r:id="rId4"/>
    <p:sldId id="265" r:id="rId5"/>
    <p:sldId id="281" r:id="rId6"/>
    <p:sldId id="31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70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82570" y="1493785"/>
            <a:ext cx="7740860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FA4011-E337-E8A3-CDBD-445778313CCA}"/>
              </a:ext>
            </a:extLst>
          </p:cNvPr>
          <p:cNvSpPr txBox="1"/>
          <p:nvPr/>
        </p:nvSpPr>
        <p:spPr>
          <a:xfrm>
            <a:off x="658091" y="1493785"/>
            <a:ext cx="8589818" cy="3870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7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D393EF-60F4-0216-36D0-D8D429138C64}"/>
              </a:ext>
            </a:extLst>
          </p:cNvPr>
          <p:cNvSpPr txBox="1"/>
          <p:nvPr/>
        </p:nvSpPr>
        <p:spPr>
          <a:xfrm>
            <a:off x="689266" y="5418666"/>
            <a:ext cx="8724898" cy="7207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</a:rPr>
              <a:t>※</a:t>
            </a:r>
            <a:r>
              <a:rPr lang="ja-JP" altLang="en-US" sz="5400" dirty="0">
                <a:ln w="28575">
                  <a:noFill/>
                </a:ln>
              </a:rPr>
              <a:t>当店の販売機を利用される方に限ります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989BE3E-CDC0-C42C-3207-045EA0414894}"/>
              </a:ext>
            </a:extLst>
          </p:cNvPr>
          <p:cNvSpPr/>
          <p:nvPr/>
        </p:nvSpPr>
        <p:spPr>
          <a:xfrm>
            <a:off x="542510" y="873367"/>
            <a:ext cx="8871654" cy="4148630"/>
          </a:xfrm>
          <a:prstGeom prst="roundRect">
            <a:avLst>
              <a:gd name="adj" fmla="val 9654"/>
            </a:avLst>
          </a:prstGeom>
          <a:solidFill>
            <a:schemeClr val="bg1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1866FB-DA4B-3182-4C03-14FC3BDF5AB9}"/>
              </a:ext>
            </a:extLst>
          </p:cNvPr>
          <p:cNvSpPr txBox="1"/>
          <p:nvPr/>
        </p:nvSpPr>
        <p:spPr>
          <a:xfrm>
            <a:off x="1051932" y="1403775"/>
            <a:ext cx="7802136" cy="31653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29E158A-AAAE-1F80-4B4C-3FDF77E8E69D}"/>
              </a:ext>
            </a:extLst>
          </p:cNvPr>
          <p:cNvSpPr/>
          <p:nvPr/>
        </p:nvSpPr>
        <p:spPr>
          <a:xfrm>
            <a:off x="106667" y="101377"/>
            <a:ext cx="3334166" cy="66423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910DCA6-9F20-6DD2-469B-4EBFA2C252DA}"/>
              </a:ext>
            </a:extLst>
          </p:cNvPr>
          <p:cNvSpPr txBox="1"/>
          <p:nvPr/>
        </p:nvSpPr>
        <p:spPr>
          <a:xfrm>
            <a:off x="3827875" y="1960396"/>
            <a:ext cx="5767258" cy="40229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94111F8-13C6-7A09-D9D7-949CA170187E}"/>
              </a:ext>
            </a:extLst>
          </p:cNvPr>
          <p:cNvGrpSpPr/>
          <p:nvPr/>
        </p:nvGrpSpPr>
        <p:grpSpPr>
          <a:xfrm>
            <a:off x="273336" y="1960396"/>
            <a:ext cx="3000828" cy="2937208"/>
            <a:chOff x="1534396" y="3980317"/>
            <a:chExt cx="3000828" cy="29372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D8E5FE9-7844-1EF2-E043-9A9C362AE2C6}"/>
                </a:ext>
              </a:extLst>
            </p:cNvPr>
            <p:cNvGrpSpPr/>
            <p:nvPr/>
          </p:nvGrpSpPr>
          <p:grpSpPr>
            <a:xfrm>
              <a:off x="1534396" y="3980317"/>
              <a:ext cx="3000828" cy="2937208"/>
              <a:chOff x="-2296991" y="2933839"/>
              <a:chExt cx="3000828" cy="2937208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E040D44B-6147-2658-F65F-92F22A10DB0B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53EF7279-20CA-D2C1-EAFC-7B05714E28F0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F827129-8073-1DFE-A4D8-984BDA49778C}"/>
                </a:ext>
              </a:extLst>
            </p:cNvPr>
            <p:cNvSpPr/>
            <p:nvPr/>
          </p:nvSpPr>
          <p:spPr bwMode="auto">
            <a:xfrm>
              <a:off x="2875868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8DE5A95-747F-6759-93B1-74A2E31E8136}"/>
                </a:ext>
              </a:extLst>
            </p:cNvPr>
            <p:cNvSpPr/>
            <p:nvPr/>
          </p:nvSpPr>
          <p:spPr bwMode="auto">
            <a:xfrm>
              <a:off x="2106074" y="643470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41E51CC-BCA2-2B17-4C72-54D35E99359E}"/>
                </a:ext>
              </a:extLst>
            </p:cNvPr>
            <p:cNvSpPr/>
            <p:nvPr/>
          </p:nvSpPr>
          <p:spPr bwMode="auto">
            <a:xfrm>
              <a:off x="3654030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E9D9944-5D4F-7B06-A7B9-53037C605BE8}"/>
                </a:ext>
              </a:extLst>
            </p:cNvPr>
            <p:cNvGrpSpPr/>
            <p:nvPr/>
          </p:nvGrpSpPr>
          <p:grpSpPr>
            <a:xfrm>
              <a:off x="1798786" y="4759613"/>
              <a:ext cx="2472143" cy="1963011"/>
              <a:chOff x="3034065" y="4733933"/>
              <a:chExt cx="2198334" cy="1745592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FD90B801-3AE3-FC0B-B549-E6D3455540CC}"/>
                  </a:ext>
                </a:extLst>
              </p:cNvPr>
              <p:cNvGrpSpPr/>
              <p:nvPr/>
            </p:nvGrpSpPr>
            <p:grpSpPr>
              <a:xfrm>
                <a:off x="3034065" y="4733933"/>
                <a:ext cx="2147015" cy="1745592"/>
                <a:chOff x="5137946" y="2182242"/>
                <a:chExt cx="2587854" cy="2104007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F790D519-2660-487F-9AFF-34CAAED32FD0}"/>
                    </a:ext>
                  </a:extLst>
                </p:cNvPr>
                <p:cNvGrpSpPr/>
                <p:nvPr/>
              </p:nvGrpSpPr>
              <p:grpSpPr>
                <a:xfrm>
                  <a:off x="5137946" y="2182242"/>
                  <a:ext cx="2587854" cy="2096991"/>
                  <a:chOff x="942655" y="3333395"/>
                  <a:chExt cx="4216547" cy="3416755"/>
                </a:xfrm>
              </p:grpSpPr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182A2F33-FFF4-1A68-B5C5-21855A6D1065}"/>
                      </a:ext>
                    </a:extLst>
                  </p:cNvPr>
                  <p:cNvGrpSpPr/>
                  <p:nvPr/>
                </p:nvGrpSpPr>
                <p:grpSpPr>
                  <a:xfrm>
                    <a:off x="1982670" y="3333395"/>
                    <a:ext cx="2091897" cy="3416755"/>
                    <a:chOff x="3684895" y="2033845"/>
                    <a:chExt cx="2091897" cy="3416755"/>
                  </a:xfrm>
                </p:grpSpPr>
                <p:sp>
                  <p:nvSpPr>
                    <p:cNvPr id="35" name="台形 34">
                      <a:extLst>
                        <a:ext uri="{FF2B5EF4-FFF2-40B4-BE49-F238E27FC236}">
                          <a16:creationId xmlns:a16="http://schemas.microsoft.com/office/drawing/2014/main" id="{8EE19507-7580-A9DB-E7ED-DC1643F541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1305" y="3830780"/>
                      <a:ext cx="426726" cy="456580"/>
                    </a:xfrm>
                    <a:prstGeom prst="trapezoid">
                      <a:avLst>
                        <a:gd name="adj" fmla="val 16534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" name="楕円 35">
                      <a:extLst>
                        <a:ext uri="{FF2B5EF4-FFF2-40B4-BE49-F238E27FC236}">
                          <a16:creationId xmlns:a16="http://schemas.microsoft.com/office/drawing/2014/main" id="{D0B26883-AE9F-957C-A4E4-D8613B70A3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93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楕円 36">
                      <a:extLst>
                        <a:ext uri="{FF2B5EF4-FFF2-40B4-BE49-F238E27FC236}">
                          <a16:creationId xmlns:a16="http://schemas.microsoft.com/office/drawing/2014/main" id="{7AC7E9C2-E165-270E-BA5A-8C0EAB4847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8865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252E4193-A4DB-B296-3B07-59994242FEC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684895" y="2893980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DAE0931C-604C-6E4E-1992-2401C8405A91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299986" y="2893979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" name="四角形: 上の 2 つの角を丸める 41">
                      <a:extLst>
                        <a:ext uri="{FF2B5EF4-FFF2-40B4-BE49-F238E27FC236}">
                          <a16:creationId xmlns:a16="http://schemas.microsoft.com/office/drawing/2014/main" id="{3D40688D-BEB0-0038-F54C-CD4F6056BE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8021" y="4172630"/>
                      <a:ext cx="1638299" cy="1277970"/>
                    </a:xfrm>
                    <a:prstGeom prst="round2SameRect">
                      <a:avLst>
                        <a:gd name="adj1" fmla="val 20902"/>
                        <a:gd name="adj2" fmla="val 0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" name="楕円 42">
                      <a:extLst>
                        <a:ext uri="{FF2B5EF4-FFF2-40B4-BE49-F238E27FC236}">
                          <a16:creationId xmlns:a16="http://schemas.microsoft.com/office/drawing/2014/main" id="{399A7B56-9AC5-7CD2-7924-13702DA87A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76" y="2258870"/>
                      <a:ext cx="1665185" cy="180020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9E47955E-03D4-65EF-A587-62B42728EDA0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3769643" y="529306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024F81A-9111-A86B-009E-2B9F08FD8068}"/>
                      </a:ext>
                    </a:extLst>
                  </p:cNvPr>
                  <p:cNvSpPr/>
                  <p:nvPr/>
                </p:nvSpPr>
                <p:spPr bwMode="auto">
                  <a:xfrm rot="12600000" flipH="1">
                    <a:off x="942655" y="530470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2E8EF4B5-7A09-E49A-ADF4-BB42087B9194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4EFC205-EF60-6AD6-DB47-A4C5A2DFCDEF}"/>
                  </a:ext>
                </a:extLst>
              </p:cNvPr>
              <p:cNvGrpSpPr/>
              <p:nvPr/>
            </p:nvGrpSpPr>
            <p:grpSpPr>
              <a:xfrm>
                <a:off x="4675386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74D8F784-F945-51EB-60A2-C69A657E1541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869BF0F2-7225-9FC8-55BE-3ECCD102E470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DC44ED81-0FE7-9E6D-3FD6-8EEEA059C40C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EC8F4BBE-D08D-6A22-9C80-84348ADFBCD4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0C83F80D-EA16-7956-A3A1-944E0B7CD1F5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28" name="正方形/長方形 27">
                    <a:extLst>
                      <a:ext uri="{FF2B5EF4-FFF2-40B4-BE49-F238E27FC236}">
                        <a16:creationId xmlns:a16="http://schemas.microsoft.com/office/drawing/2014/main" id="{7F255EA6-4022-4B0B-427F-C5FB069CC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D9B4849-8F0D-C261-5CD7-1466709154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7A53862-911E-9335-467E-DEA6412BE269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31315A9C-C7FF-191D-2757-4CE98A7E2C5F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AF8D0F1-8926-32CB-24B7-109B82382D1A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0D4798B0-C25A-E4F4-BA4C-D5FEC2C5A277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A5916D28-844A-4AEC-1970-5712FAFA145F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4408C270-8BE9-5FDD-7004-30C6F49D5AC0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10086583-7B58-928F-19B7-69C85ECB4FDC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9547FE63-4720-76B6-4F4F-197B064CABC6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195F3063-AA9F-95B3-136D-C82AB44F6AEF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19" name="正方形/長方形 18">
                    <a:extLst>
                      <a:ext uri="{FF2B5EF4-FFF2-40B4-BE49-F238E27FC236}">
                        <a16:creationId xmlns:a16="http://schemas.microsoft.com/office/drawing/2014/main" id="{DAB57132-4FFC-C32A-86EC-DE6E5112F1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05C561AD-8525-BA63-9A39-EC22D440F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EEF6018-A112-E2DA-EE2C-FB9F8E02D046}"/>
                </a:ext>
              </a:extLst>
            </p:cNvPr>
            <p:cNvSpPr/>
            <p:nvPr/>
          </p:nvSpPr>
          <p:spPr bwMode="auto">
            <a:xfrm rot="16200000">
              <a:off x="2758982" y="5203442"/>
              <a:ext cx="502870" cy="620308"/>
            </a:xfrm>
            <a:custGeom>
              <a:avLst/>
              <a:gdLst>
                <a:gd name="connsiteX0" fmla="*/ 62906 w 319806"/>
                <a:gd name="connsiteY0" fmla="*/ 103551 h 394492"/>
                <a:gd name="connsiteX1" fmla="*/ 62906 w 319806"/>
                <a:gd name="connsiteY1" fmla="*/ 285407 h 394492"/>
                <a:gd name="connsiteX2" fmla="*/ 0 w 319806"/>
                <a:gd name="connsiteY2" fmla="*/ 194479 h 394492"/>
                <a:gd name="connsiteX3" fmla="*/ 62906 w 319806"/>
                <a:gd name="connsiteY3" fmla="*/ 103551 h 394492"/>
                <a:gd name="connsiteX4" fmla="*/ 319806 w 319806"/>
                <a:gd name="connsiteY4" fmla="*/ 359527 h 394492"/>
                <a:gd name="connsiteX5" fmla="*/ 254156 w 319806"/>
                <a:gd name="connsiteY5" fmla="*/ 394492 h 394492"/>
                <a:gd name="connsiteX6" fmla="*/ 188506 w 319806"/>
                <a:gd name="connsiteY6" fmla="*/ 359527 h 394492"/>
                <a:gd name="connsiteX7" fmla="*/ 254156 w 319806"/>
                <a:gd name="connsiteY7" fmla="*/ 324562 h 394492"/>
                <a:gd name="connsiteX8" fmla="*/ 319806 w 319806"/>
                <a:gd name="connsiteY8" fmla="*/ 359527 h 394492"/>
                <a:gd name="connsiteX9" fmla="*/ 319806 w 319806"/>
                <a:gd name="connsiteY9" fmla="*/ 34965 h 394492"/>
                <a:gd name="connsiteX10" fmla="*/ 254156 w 319806"/>
                <a:gd name="connsiteY10" fmla="*/ 69930 h 394492"/>
                <a:gd name="connsiteX11" fmla="*/ 188506 w 319806"/>
                <a:gd name="connsiteY11" fmla="*/ 34965 h 394492"/>
                <a:gd name="connsiteX12" fmla="*/ 254156 w 319806"/>
                <a:gd name="connsiteY12" fmla="*/ 0 h 394492"/>
                <a:gd name="connsiteX13" fmla="*/ 319806 w 319806"/>
                <a:gd name="connsiteY13" fmla="*/ 34965 h 39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9806" h="394492">
                  <a:moveTo>
                    <a:pt x="62906" y="103551"/>
                  </a:moveTo>
                  <a:cubicBezTo>
                    <a:pt x="52422" y="163223"/>
                    <a:pt x="52422" y="225736"/>
                    <a:pt x="62906" y="285407"/>
                  </a:cubicBezTo>
                  <a:cubicBezTo>
                    <a:pt x="28164" y="285407"/>
                    <a:pt x="0" y="244697"/>
                    <a:pt x="0" y="194479"/>
                  </a:cubicBezTo>
                  <a:cubicBezTo>
                    <a:pt x="0" y="144261"/>
                    <a:pt x="28164" y="103551"/>
                    <a:pt x="62906" y="103551"/>
                  </a:cubicBezTo>
                  <a:close/>
                  <a:moveTo>
                    <a:pt x="319806" y="359527"/>
                  </a:moveTo>
                  <a:cubicBezTo>
                    <a:pt x="319806" y="378838"/>
                    <a:pt x="290413" y="394492"/>
                    <a:pt x="254156" y="394492"/>
                  </a:cubicBezTo>
                  <a:cubicBezTo>
                    <a:pt x="217899" y="394492"/>
                    <a:pt x="188506" y="378838"/>
                    <a:pt x="188506" y="359527"/>
                  </a:cubicBezTo>
                  <a:cubicBezTo>
                    <a:pt x="188506" y="340216"/>
                    <a:pt x="217899" y="324562"/>
                    <a:pt x="254156" y="324562"/>
                  </a:cubicBezTo>
                  <a:cubicBezTo>
                    <a:pt x="290413" y="324562"/>
                    <a:pt x="319806" y="340216"/>
                    <a:pt x="319806" y="359527"/>
                  </a:cubicBezTo>
                  <a:close/>
                  <a:moveTo>
                    <a:pt x="319806" y="34965"/>
                  </a:moveTo>
                  <a:cubicBezTo>
                    <a:pt x="319806" y="54276"/>
                    <a:pt x="290413" y="69930"/>
                    <a:pt x="254156" y="69930"/>
                  </a:cubicBezTo>
                  <a:cubicBezTo>
                    <a:pt x="217899" y="69930"/>
                    <a:pt x="188506" y="54276"/>
                    <a:pt x="188506" y="34965"/>
                  </a:cubicBezTo>
                  <a:cubicBezTo>
                    <a:pt x="188506" y="15654"/>
                    <a:pt x="217899" y="0"/>
                    <a:pt x="254156" y="0"/>
                  </a:cubicBezTo>
                  <a:cubicBezTo>
                    <a:pt x="290413" y="0"/>
                    <a:pt x="319806" y="15654"/>
                    <a:pt x="319806" y="3496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矢印: 環状 8">
              <a:extLst>
                <a:ext uri="{FF2B5EF4-FFF2-40B4-BE49-F238E27FC236}">
                  <a16:creationId xmlns:a16="http://schemas.microsoft.com/office/drawing/2014/main" id="{BB8B35C8-A53E-58A7-C1E9-B22231C26BE8}"/>
                </a:ext>
              </a:extLst>
            </p:cNvPr>
            <p:cNvSpPr/>
            <p:nvPr/>
          </p:nvSpPr>
          <p:spPr bwMode="auto">
            <a:xfrm>
              <a:off x="1770527" y="4157792"/>
              <a:ext cx="2479780" cy="2479780"/>
            </a:xfrm>
            <a:prstGeom prst="circularArrow">
              <a:avLst>
                <a:gd name="adj1" fmla="val 4726"/>
                <a:gd name="adj2" fmla="val 1332349"/>
                <a:gd name="adj3" fmla="val 19362466"/>
                <a:gd name="adj4" fmla="val 10800000"/>
                <a:gd name="adj5" fmla="val 814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8D3F21C-CED4-B430-386D-4FE93FF3A839}"/>
              </a:ext>
            </a:extLst>
          </p:cNvPr>
          <p:cNvSpPr txBox="1"/>
          <p:nvPr/>
        </p:nvSpPr>
        <p:spPr>
          <a:xfrm>
            <a:off x="3827875" y="683695"/>
            <a:ext cx="5767258" cy="8594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当店利用の方に限り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10720" y="5613482"/>
            <a:ext cx="9690506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お気軽にどうぞ</a:t>
            </a:r>
            <a:endParaRPr kumimoji="1" lang="en-US" altLang="ja-JP" sz="6000" b="1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730D1BF-46E0-D0A4-366F-143D65A3AFBB}"/>
              </a:ext>
            </a:extLst>
          </p:cNvPr>
          <p:cNvGrpSpPr/>
          <p:nvPr/>
        </p:nvGrpSpPr>
        <p:grpSpPr>
          <a:xfrm>
            <a:off x="3452586" y="2351100"/>
            <a:ext cx="3000828" cy="2937208"/>
            <a:chOff x="1534396" y="3980317"/>
            <a:chExt cx="3000828" cy="293720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22F5F57-7BE4-263D-1598-291B4ADA9BAD}"/>
                </a:ext>
              </a:extLst>
            </p:cNvPr>
            <p:cNvGrpSpPr/>
            <p:nvPr/>
          </p:nvGrpSpPr>
          <p:grpSpPr>
            <a:xfrm>
              <a:off x="1534396" y="3980317"/>
              <a:ext cx="3000828" cy="2937208"/>
              <a:chOff x="-2296991" y="2933839"/>
              <a:chExt cx="3000828" cy="2937208"/>
            </a:xfrm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07636518-E39D-0FA6-A3F0-93DF4DFDB1C7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02BF4BB4-6BB3-3438-1C77-27C18BE6DE7D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495C13B-2D63-8757-8263-CF82F209875C}"/>
                </a:ext>
              </a:extLst>
            </p:cNvPr>
            <p:cNvSpPr/>
            <p:nvPr/>
          </p:nvSpPr>
          <p:spPr bwMode="auto">
            <a:xfrm>
              <a:off x="2875868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6028841-E8AD-95DF-02AC-B74F69570716}"/>
                </a:ext>
              </a:extLst>
            </p:cNvPr>
            <p:cNvSpPr/>
            <p:nvPr/>
          </p:nvSpPr>
          <p:spPr bwMode="auto">
            <a:xfrm>
              <a:off x="2106074" y="6434705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5AF8D23-729B-C0BC-77A1-B1A46F0DB4E0}"/>
                </a:ext>
              </a:extLst>
            </p:cNvPr>
            <p:cNvSpPr/>
            <p:nvPr/>
          </p:nvSpPr>
          <p:spPr bwMode="auto">
            <a:xfrm>
              <a:off x="3654030" y="6434706"/>
              <a:ext cx="309516" cy="256494"/>
            </a:xfrm>
            <a:custGeom>
              <a:avLst/>
              <a:gdLst>
                <a:gd name="connsiteX0" fmla="*/ 0 w 1440160"/>
                <a:gd name="connsiteY0" fmla="*/ 0 h 1193451"/>
                <a:gd name="connsiteX1" fmla="*/ 326707 w 1440160"/>
                <a:gd name="connsiteY1" fmla="*/ 0 h 1193451"/>
                <a:gd name="connsiteX2" fmla="*/ 720080 w 1440160"/>
                <a:gd name="connsiteY2" fmla="*/ 393373 h 1193451"/>
                <a:gd name="connsiteX3" fmla="*/ 1113453 w 1440160"/>
                <a:gd name="connsiteY3" fmla="*/ 0 h 1193451"/>
                <a:gd name="connsiteX4" fmla="*/ 1440160 w 1440160"/>
                <a:gd name="connsiteY4" fmla="*/ 0 h 1193451"/>
                <a:gd name="connsiteX5" fmla="*/ 827449 w 1440160"/>
                <a:gd name="connsiteY5" fmla="*/ 612711 h 1193451"/>
                <a:gd name="connsiteX6" fmla="*/ 827449 w 1440160"/>
                <a:gd name="connsiteY6" fmla="*/ 656884 h 1193451"/>
                <a:gd name="connsiteX7" fmla="*/ 1260096 w 1440160"/>
                <a:gd name="connsiteY7" fmla="*/ 656884 h 1193451"/>
                <a:gd name="connsiteX8" fmla="*/ 1260096 w 1440160"/>
                <a:gd name="connsiteY8" fmla="*/ 809974 h 1193451"/>
                <a:gd name="connsiteX9" fmla="*/ 827449 w 1440160"/>
                <a:gd name="connsiteY9" fmla="*/ 809974 h 1193451"/>
                <a:gd name="connsiteX10" fmla="*/ 827449 w 1440160"/>
                <a:gd name="connsiteY10" fmla="*/ 868815 h 1193451"/>
                <a:gd name="connsiteX11" fmla="*/ 1260096 w 1440160"/>
                <a:gd name="connsiteY11" fmla="*/ 868815 h 1193451"/>
                <a:gd name="connsiteX12" fmla="*/ 1260096 w 1440160"/>
                <a:gd name="connsiteY12" fmla="*/ 1021905 h 1193451"/>
                <a:gd name="connsiteX13" fmla="*/ 827449 w 1440160"/>
                <a:gd name="connsiteY13" fmla="*/ 1021905 h 1193451"/>
                <a:gd name="connsiteX14" fmla="*/ 827449 w 1440160"/>
                <a:gd name="connsiteY14" fmla="*/ 1193451 h 1193451"/>
                <a:gd name="connsiteX15" fmla="*/ 612335 w 1440160"/>
                <a:gd name="connsiteY15" fmla="*/ 1193451 h 1193451"/>
                <a:gd name="connsiteX16" fmla="*/ 612335 w 1440160"/>
                <a:gd name="connsiteY16" fmla="*/ 1021905 h 1193451"/>
                <a:gd name="connsiteX17" fmla="*/ 179688 w 1440160"/>
                <a:gd name="connsiteY17" fmla="*/ 1021905 h 1193451"/>
                <a:gd name="connsiteX18" fmla="*/ 179688 w 1440160"/>
                <a:gd name="connsiteY18" fmla="*/ 868815 h 1193451"/>
                <a:gd name="connsiteX19" fmla="*/ 612335 w 1440160"/>
                <a:gd name="connsiteY19" fmla="*/ 868815 h 1193451"/>
                <a:gd name="connsiteX20" fmla="*/ 612335 w 1440160"/>
                <a:gd name="connsiteY20" fmla="*/ 809974 h 1193451"/>
                <a:gd name="connsiteX21" fmla="*/ 179688 w 1440160"/>
                <a:gd name="connsiteY21" fmla="*/ 809974 h 1193451"/>
                <a:gd name="connsiteX22" fmla="*/ 179688 w 1440160"/>
                <a:gd name="connsiteY22" fmla="*/ 656884 h 1193451"/>
                <a:gd name="connsiteX23" fmla="*/ 612335 w 1440160"/>
                <a:gd name="connsiteY23" fmla="*/ 656884 h 1193451"/>
                <a:gd name="connsiteX24" fmla="*/ 612335 w 1440160"/>
                <a:gd name="connsiteY24" fmla="*/ 612335 h 119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40160" h="1193451">
                  <a:moveTo>
                    <a:pt x="0" y="0"/>
                  </a:moveTo>
                  <a:lnTo>
                    <a:pt x="326707" y="0"/>
                  </a:lnTo>
                  <a:lnTo>
                    <a:pt x="720080" y="393373"/>
                  </a:lnTo>
                  <a:lnTo>
                    <a:pt x="1113453" y="0"/>
                  </a:lnTo>
                  <a:lnTo>
                    <a:pt x="1440160" y="0"/>
                  </a:lnTo>
                  <a:lnTo>
                    <a:pt x="827449" y="612711"/>
                  </a:lnTo>
                  <a:lnTo>
                    <a:pt x="827449" y="656884"/>
                  </a:lnTo>
                  <a:lnTo>
                    <a:pt x="1260096" y="656884"/>
                  </a:lnTo>
                  <a:lnTo>
                    <a:pt x="1260096" y="809974"/>
                  </a:lnTo>
                  <a:lnTo>
                    <a:pt x="827449" y="809974"/>
                  </a:lnTo>
                  <a:lnTo>
                    <a:pt x="827449" y="868815"/>
                  </a:lnTo>
                  <a:lnTo>
                    <a:pt x="1260096" y="868815"/>
                  </a:lnTo>
                  <a:lnTo>
                    <a:pt x="1260096" y="1021905"/>
                  </a:lnTo>
                  <a:lnTo>
                    <a:pt x="827449" y="1021905"/>
                  </a:lnTo>
                  <a:lnTo>
                    <a:pt x="827449" y="1193451"/>
                  </a:lnTo>
                  <a:lnTo>
                    <a:pt x="612335" y="1193451"/>
                  </a:lnTo>
                  <a:lnTo>
                    <a:pt x="612335" y="1021905"/>
                  </a:lnTo>
                  <a:lnTo>
                    <a:pt x="179688" y="1021905"/>
                  </a:lnTo>
                  <a:lnTo>
                    <a:pt x="179688" y="868815"/>
                  </a:lnTo>
                  <a:lnTo>
                    <a:pt x="612335" y="868815"/>
                  </a:lnTo>
                  <a:lnTo>
                    <a:pt x="612335" y="809974"/>
                  </a:lnTo>
                  <a:lnTo>
                    <a:pt x="179688" y="809974"/>
                  </a:lnTo>
                  <a:lnTo>
                    <a:pt x="179688" y="656884"/>
                  </a:lnTo>
                  <a:lnTo>
                    <a:pt x="612335" y="656884"/>
                  </a:lnTo>
                  <a:lnTo>
                    <a:pt x="612335" y="612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D9D9D69-C893-DBC3-9C6A-14C16A3E3D90}"/>
                </a:ext>
              </a:extLst>
            </p:cNvPr>
            <p:cNvGrpSpPr/>
            <p:nvPr/>
          </p:nvGrpSpPr>
          <p:grpSpPr>
            <a:xfrm>
              <a:off x="1798786" y="4759613"/>
              <a:ext cx="2472143" cy="1963011"/>
              <a:chOff x="3034065" y="4733933"/>
              <a:chExt cx="2198334" cy="1745592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07D8A3F-EF0B-78B1-9DBD-2EF58BDAF7F7}"/>
                  </a:ext>
                </a:extLst>
              </p:cNvPr>
              <p:cNvGrpSpPr/>
              <p:nvPr/>
            </p:nvGrpSpPr>
            <p:grpSpPr>
              <a:xfrm>
                <a:off x="3034065" y="4733933"/>
                <a:ext cx="2147015" cy="1745592"/>
                <a:chOff x="5137946" y="2182242"/>
                <a:chExt cx="2587854" cy="2104007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236EFBB8-2E9F-34D5-D68E-2A297FB8FA67}"/>
                    </a:ext>
                  </a:extLst>
                </p:cNvPr>
                <p:cNvGrpSpPr/>
                <p:nvPr/>
              </p:nvGrpSpPr>
              <p:grpSpPr>
                <a:xfrm>
                  <a:off x="5137946" y="2182242"/>
                  <a:ext cx="2587854" cy="2096991"/>
                  <a:chOff x="942655" y="3333395"/>
                  <a:chExt cx="4216547" cy="3416755"/>
                </a:xfrm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94DBB3EA-55F4-8962-0EFE-CF3803AC383C}"/>
                      </a:ext>
                    </a:extLst>
                  </p:cNvPr>
                  <p:cNvGrpSpPr/>
                  <p:nvPr/>
                </p:nvGrpSpPr>
                <p:grpSpPr>
                  <a:xfrm>
                    <a:off x="1982670" y="3333395"/>
                    <a:ext cx="2091897" cy="3416755"/>
                    <a:chOff x="3684895" y="2033845"/>
                    <a:chExt cx="2091897" cy="3416755"/>
                  </a:xfrm>
                </p:grpSpPr>
                <p:sp>
                  <p:nvSpPr>
                    <p:cNvPr id="55" name="台形 54">
                      <a:extLst>
                        <a:ext uri="{FF2B5EF4-FFF2-40B4-BE49-F238E27FC236}">
                          <a16:creationId xmlns:a16="http://schemas.microsoft.com/office/drawing/2014/main" id="{32A308ED-75FE-80CB-6A10-1CF614B7D4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1305" y="3830780"/>
                      <a:ext cx="426726" cy="456580"/>
                    </a:xfrm>
                    <a:prstGeom prst="trapezoid">
                      <a:avLst>
                        <a:gd name="adj" fmla="val 16534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楕円 55">
                      <a:extLst>
                        <a:ext uri="{FF2B5EF4-FFF2-40B4-BE49-F238E27FC236}">
                          <a16:creationId xmlns:a16="http://schemas.microsoft.com/office/drawing/2014/main" id="{5D681688-AC1B-7DA5-98B8-3A5F1FBDD4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93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楕円 56">
                      <a:extLst>
                        <a:ext uri="{FF2B5EF4-FFF2-40B4-BE49-F238E27FC236}">
                          <a16:creationId xmlns:a16="http://schemas.microsoft.com/office/drawing/2014/main" id="{D0BCBB13-226B-246C-9A75-A223F9A84B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8865" y="2033845"/>
                      <a:ext cx="1788396" cy="1665185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楕円 57">
                      <a:extLst>
                        <a:ext uri="{FF2B5EF4-FFF2-40B4-BE49-F238E27FC236}">
                          <a16:creationId xmlns:a16="http://schemas.microsoft.com/office/drawing/2014/main" id="{BD8BEF88-8ACB-50B2-4501-0B0A7D5716E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684895" y="2893980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楕円 58">
                      <a:extLst>
                        <a:ext uri="{FF2B5EF4-FFF2-40B4-BE49-F238E27FC236}">
                          <a16:creationId xmlns:a16="http://schemas.microsoft.com/office/drawing/2014/main" id="{1B838A14-63E7-D1B4-4822-8564F1595FF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5299986" y="2893979"/>
                      <a:ext cx="476806" cy="68838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四角形: 上の 2 つの角を丸める 59">
                      <a:extLst>
                        <a:ext uri="{FF2B5EF4-FFF2-40B4-BE49-F238E27FC236}">
                          <a16:creationId xmlns:a16="http://schemas.microsoft.com/office/drawing/2014/main" id="{B9720323-5FC8-6814-9812-533E42A80D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8021" y="4172630"/>
                      <a:ext cx="1638299" cy="1277970"/>
                    </a:xfrm>
                    <a:prstGeom prst="round2SameRect">
                      <a:avLst>
                        <a:gd name="adj1" fmla="val 20902"/>
                        <a:gd name="adj2" fmla="val 0"/>
                      </a:avLst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" name="楕円 60">
                      <a:extLst>
                        <a:ext uri="{FF2B5EF4-FFF2-40B4-BE49-F238E27FC236}">
                          <a16:creationId xmlns:a16="http://schemas.microsoft.com/office/drawing/2014/main" id="{6E3949FD-4A8A-25B0-2D7C-2A0BE197E1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02076" y="2258870"/>
                      <a:ext cx="1665185" cy="180020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A52D50CF-97DD-0B66-73DF-F348BCFE524C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3769643" y="529306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A93436BD-EB68-516A-A49C-9CF2E45D8F3E}"/>
                      </a:ext>
                    </a:extLst>
                  </p:cNvPr>
                  <p:cNvSpPr/>
                  <p:nvPr/>
                </p:nvSpPr>
                <p:spPr bwMode="auto">
                  <a:xfrm rot="12600000" flipH="1">
                    <a:off x="942655" y="5304707"/>
                    <a:ext cx="1389559" cy="895130"/>
                  </a:xfrm>
                  <a:custGeom>
                    <a:avLst/>
                    <a:gdLst>
                      <a:gd name="connsiteX0" fmla="*/ 237986 w 1389559"/>
                      <a:gd name="connsiteY0" fmla="*/ 631332 h 895130"/>
                      <a:gd name="connsiteX1" fmla="*/ 208246 w 1389559"/>
                      <a:gd name="connsiteY1" fmla="*/ 591848 h 895130"/>
                      <a:gd name="connsiteX2" fmla="*/ 254619 w 1389559"/>
                      <a:gd name="connsiteY2" fmla="*/ 513157 h 895130"/>
                      <a:gd name="connsiteX3" fmla="*/ 363474 w 1389559"/>
                      <a:gd name="connsiteY3" fmla="*/ 485028 h 895130"/>
                      <a:gd name="connsiteX4" fmla="*/ 297225 w 1389559"/>
                      <a:gd name="connsiteY4" fmla="*/ 446780 h 895130"/>
                      <a:gd name="connsiteX5" fmla="*/ 124415 w 1389559"/>
                      <a:gd name="connsiteY5" fmla="*/ 435492 h 895130"/>
                      <a:gd name="connsiteX6" fmla="*/ 105640 w 1389559"/>
                      <a:gd name="connsiteY6" fmla="*/ 430408 h 895130"/>
                      <a:gd name="connsiteX7" fmla="*/ 90786 w 1389559"/>
                      <a:gd name="connsiteY7" fmla="*/ 418917 h 895130"/>
                      <a:gd name="connsiteX8" fmla="*/ 82189 w 1389559"/>
                      <a:gd name="connsiteY8" fmla="*/ 393609 h 895130"/>
                      <a:gd name="connsiteX9" fmla="*/ 58744 w 1389559"/>
                      <a:gd name="connsiteY9" fmla="*/ 392078 h 895130"/>
                      <a:gd name="connsiteX10" fmla="*/ 39967 w 1389559"/>
                      <a:gd name="connsiteY10" fmla="*/ 386994 h 895130"/>
                      <a:gd name="connsiteX11" fmla="*/ 13055 w 1389559"/>
                      <a:gd name="connsiteY11" fmla="*/ 340003 h 895130"/>
                      <a:gd name="connsiteX12" fmla="*/ 19827 w 1389559"/>
                      <a:gd name="connsiteY12" fmla="*/ 326264 h 895130"/>
                      <a:gd name="connsiteX13" fmla="*/ 11192 w 1389559"/>
                      <a:gd name="connsiteY13" fmla="*/ 319583 h 895130"/>
                      <a:gd name="connsiteX14" fmla="*/ 97 w 1389559"/>
                      <a:gd name="connsiteY14" fmla="*/ 286925 h 895130"/>
                      <a:gd name="connsiteX15" fmla="*/ 48004 w 1389559"/>
                      <a:gd name="connsiteY15" fmla="*/ 244892 h 895130"/>
                      <a:gd name="connsiteX16" fmla="*/ 115879 w 1389559"/>
                      <a:gd name="connsiteY16" fmla="*/ 249326 h 895130"/>
                      <a:gd name="connsiteX17" fmla="*/ 110402 w 1389559"/>
                      <a:gd name="connsiteY17" fmla="*/ 233202 h 895130"/>
                      <a:gd name="connsiteX18" fmla="*/ 154643 w 1389559"/>
                      <a:gd name="connsiteY18" fmla="*/ 194386 h 895130"/>
                      <a:gd name="connsiteX19" fmla="*/ 393507 w 1389559"/>
                      <a:gd name="connsiteY19" fmla="*/ 209988 h 895130"/>
                      <a:gd name="connsiteX20" fmla="*/ 412767 w 1389559"/>
                      <a:gd name="connsiteY20" fmla="*/ 219482 h 895130"/>
                      <a:gd name="connsiteX21" fmla="*/ 421852 w 1389559"/>
                      <a:gd name="connsiteY21" fmla="*/ 220677 h 895130"/>
                      <a:gd name="connsiteX22" fmla="*/ 642616 w 1389559"/>
                      <a:gd name="connsiteY22" fmla="*/ 348136 h 895130"/>
                      <a:gd name="connsiteX23" fmla="*/ 1219465 w 1389559"/>
                      <a:gd name="connsiteY23" fmla="*/ 15092 h 895130"/>
                      <a:gd name="connsiteX24" fmla="*/ 1304843 w 1389559"/>
                      <a:gd name="connsiteY24" fmla="*/ 3852 h 895130"/>
                      <a:gd name="connsiteX25" fmla="*/ 1318651 w 1389559"/>
                      <a:gd name="connsiteY25" fmla="*/ 10590 h 895130"/>
                      <a:gd name="connsiteX26" fmla="*/ 1320841 w 1389559"/>
                      <a:gd name="connsiteY26" fmla="*/ 11032 h 895130"/>
                      <a:gd name="connsiteX27" fmla="*/ 1324205 w 1389559"/>
                      <a:gd name="connsiteY27" fmla="*/ 13300 h 895130"/>
                      <a:gd name="connsiteX28" fmla="*/ 1343607 w 1389559"/>
                      <a:gd name="connsiteY28" fmla="*/ 22768 h 895130"/>
                      <a:gd name="connsiteX29" fmla="*/ 1351471 w 1389559"/>
                      <a:gd name="connsiteY29" fmla="*/ 31683 h 895130"/>
                      <a:gd name="connsiteX30" fmla="*/ 1356605 w 1389559"/>
                      <a:gd name="connsiteY30" fmla="*/ 35144 h 895130"/>
                      <a:gd name="connsiteX31" fmla="*/ 1363354 w 1389559"/>
                      <a:gd name="connsiteY31" fmla="*/ 45155 h 895130"/>
                      <a:gd name="connsiteX32" fmla="*/ 1373162 w 1389559"/>
                      <a:gd name="connsiteY32" fmla="*/ 56275 h 895130"/>
                      <a:gd name="connsiteX33" fmla="*/ 1375462 w 1389559"/>
                      <a:gd name="connsiteY33" fmla="*/ 63114 h 895130"/>
                      <a:gd name="connsiteX34" fmla="*/ 1380717 w 1389559"/>
                      <a:gd name="connsiteY34" fmla="*/ 70908 h 895130"/>
                      <a:gd name="connsiteX35" fmla="*/ 1384675 w 1389559"/>
                      <a:gd name="connsiteY35" fmla="*/ 90511 h 895130"/>
                      <a:gd name="connsiteX36" fmla="*/ 1387403 w 1389559"/>
                      <a:gd name="connsiteY36" fmla="*/ 98624 h 895130"/>
                      <a:gd name="connsiteX37" fmla="*/ 1387123 w 1389559"/>
                      <a:gd name="connsiteY37" fmla="*/ 102638 h 895130"/>
                      <a:gd name="connsiteX38" fmla="*/ 1389559 w 1389559"/>
                      <a:gd name="connsiteY38" fmla="*/ 114704 h 895130"/>
                      <a:gd name="connsiteX39" fmla="*/ 1389558 w 1389559"/>
                      <a:gd name="connsiteY39" fmla="*/ 895130 h 895130"/>
                      <a:gd name="connsiteX40" fmla="*/ 1164531 w 1389559"/>
                      <a:gd name="connsiteY40" fmla="*/ 895130 h 895130"/>
                      <a:gd name="connsiteX41" fmla="*/ 1164531 w 1389559"/>
                      <a:gd name="connsiteY41" fmla="*/ 306648 h 895130"/>
                      <a:gd name="connsiteX42" fmla="*/ 699362 w 1389559"/>
                      <a:gd name="connsiteY42" fmla="*/ 575213 h 895130"/>
                      <a:gd name="connsiteX43" fmla="*/ 691927 w 1389559"/>
                      <a:gd name="connsiteY43" fmla="*/ 583642 h 895130"/>
                      <a:gd name="connsiteX44" fmla="*/ 549527 w 1389559"/>
                      <a:gd name="connsiteY44" fmla="*/ 592446 h 895130"/>
                      <a:gd name="connsiteX45" fmla="*/ 512601 w 1389559"/>
                      <a:gd name="connsiteY45" fmla="*/ 571127 h 895130"/>
                      <a:gd name="connsiteX46" fmla="*/ 508538 w 1389559"/>
                      <a:gd name="connsiteY46" fmla="*/ 575715 h 895130"/>
                      <a:gd name="connsiteX47" fmla="*/ 485468 w 1389559"/>
                      <a:gd name="connsiteY47" fmla="*/ 586919 h 895130"/>
                      <a:gd name="connsiteX48" fmla="*/ 286936 w 1389559"/>
                      <a:gd name="connsiteY48" fmla="*/ 638222 h 895130"/>
                      <a:gd name="connsiteX49" fmla="*/ 237986 w 1389559"/>
                      <a:gd name="connsiteY49" fmla="*/ 631332 h 895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</a:cxnLst>
                    <a:rect l="l" t="t" r="r" b="b"/>
                    <a:pathLst>
                      <a:path w="1389559" h="895130">
                        <a:moveTo>
                          <a:pt x="237986" y="631332"/>
                        </a:moveTo>
                        <a:cubicBezTo>
                          <a:pt x="223746" y="622940"/>
                          <a:pt x="212707" y="609116"/>
                          <a:pt x="208246" y="591848"/>
                        </a:cubicBezTo>
                        <a:cubicBezTo>
                          <a:pt x="199321" y="557312"/>
                          <a:pt x="220084" y="522081"/>
                          <a:pt x="254619" y="513157"/>
                        </a:cubicBezTo>
                        <a:lnTo>
                          <a:pt x="363474" y="485028"/>
                        </a:lnTo>
                        <a:lnTo>
                          <a:pt x="297225" y="446780"/>
                        </a:lnTo>
                        <a:lnTo>
                          <a:pt x="124415" y="435492"/>
                        </a:lnTo>
                        <a:cubicBezTo>
                          <a:pt x="117667" y="435052"/>
                          <a:pt x="111326" y="433263"/>
                          <a:pt x="105640" y="430408"/>
                        </a:cubicBezTo>
                        <a:cubicBezTo>
                          <a:pt x="99953" y="427553"/>
                          <a:pt x="94921" y="423630"/>
                          <a:pt x="90786" y="418917"/>
                        </a:cubicBezTo>
                        <a:lnTo>
                          <a:pt x="82189" y="393609"/>
                        </a:lnTo>
                        <a:lnTo>
                          <a:pt x="58744" y="392078"/>
                        </a:lnTo>
                        <a:cubicBezTo>
                          <a:pt x="51995" y="391636"/>
                          <a:pt x="45655" y="389848"/>
                          <a:pt x="39967" y="386994"/>
                        </a:cubicBezTo>
                        <a:cubicBezTo>
                          <a:pt x="22908" y="378426"/>
                          <a:pt x="11733" y="360250"/>
                          <a:pt x="13055" y="340003"/>
                        </a:cubicBezTo>
                        <a:lnTo>
                          <a:pt x="19827" y="326264"/>
                        </a:lnTo>
                        <a:lnTo>
                          <a:pt x="11192" y="319583"/>
                        </a:lnTo>
                        <a:cubicBezTo>
                          <a:pt x="3585" y="310914"/>
                          <a:pt x="-714" y="299342"/>
                          <a:pt x="97" y="286925"/>
                        </a:cubicBezTo>
                        <a:cubicBezTo>
                          <a:pt x="1720" y="262089"/>
                          <a:pt x="23169" y="243270"/>
                          <a:pt x="48004" y="244892"/>
                        </a:cubicBezTo>
                        <a:lnTo>
                          <a:pt x="115879" y="249326"/>
                        </a:lnTo>
                        <a:lnTo>
                          <a:pt x="110402" y="233202"/>
                        </a:lnTo>
                        <a:cubicBezTo>
                          <a:pt x="111900" y="210267"/>
                          <a:pt x="131709" y="192888"/>
                          <a:pt x="154643" y="194386"/>
                        </a:cubicBezTo>
                        <a:lnTo>
                          <a:pt x="393507" y="209988"/>
                        </a:lnTo>
                        <a:lnTo>
                          <a:pt x="412767" y="219482"/>
                        </a:lnTo>
                        <a:lnTo>
                          <a:pt x="421852" y="220677"/>
                        </a:lnTo>
                        <a:lnTo>
                          <a:pt x="642616" y="348136"/>
                        </a:lnTo>
                        <a:lnTo>
                          <a:pt x="1219465" y="15092"/>
                        </a:lnTo>
                        <a:cubicBezTo>
                          <a:pt x="1246373" y="-443"/>
                          <a:pt x="1277029" y="-3601"/>
                          <a:pt x="1304843" y="3852"/>
                        </a:cubicBezTo>
                        <a:lnTo>
                          <a:pt x="1318651" y="10590"/>
                        </a:lnTo>
                        <a:lnTo>
                          <a:pt x="1320841" y="11032"/>
                        </a:lnTo>
                        <a:lnTo>
                          <a:pt x="1324205" y="13300"/>
                        </a:lnTo>
                        <a:lnTo>
                          <a:pt x="1343607" y="22768"/>
                        </a:lnTo>
                        <a:lnTo>
                          <a:pt x="1351471" y="31683"/>
                        </a:lnTo>
                        <a:lnTo>
                          <a:pt x="1356605" y="35144"/>
                        </a:lnTo>
                        <a:lnTo>
                          <a:pt x="1363354" y="45155"/>
                        </a:lnTo>
                        <a:lnTo>
                          <a:pt x="1373162" y="56275"/>
                        </a:lnTo>
                        <a:lnTo>
                          <a:pt x="1375462" y="63114"/>
                        </a:lnTo>
                        <a:lnTo>
                          <a:pt x="1380717" y="70908"/>
                        </a:lnTo>
                        <a:lnTo>
                          <a:pt x="1384675" y="90511"/>
                        </a:lnTo>
                        <a:lnTo>
                          <a:pt x="1387403" y="98624"/>
                        </a:lnTo>
                        <a:lnTo>
                          <a:pt x="1387123" y="102638"/>
                        </a:lnTo>
                        <a:lnTo>
                          <a:pt x="1389559" y="114704"/>
                        </a:lnTo>
                        <a:cubicBezTo>
                          <a:pt x="1389559" y="374846"/>
                          <a:pt x="1389558" y="634988"/>
                          <a:pt x="1389558" y="895130"/>
                        </a:cubicBezTo>
                        <a:lnTo>
                          <a:pt x="1164531" y="895130"/>
                        </a:lnTo>
                        <a:lnTo>
                          <a:pt x="1164531" y="306648"/>
                        </a:lnTo>
                        <a:lnTo>
                          <a:pt x="699362" y="575213"/>
                        </a:lnTo>
                        <a:lnTo>
                          <a:pt x="691927" y="583642"/>
                        </a:lnTo>
                        <a:cubicBezTo>
                          <a:pt x="651798" y="613962"/>
                          <a:pt x="595824" y="619176"/>
                          <a:pt x="549527" y="592446"/>
                        </a:cubicBezTo>
                        <a:lnTo>
                          <a:pt x="512601" y="571127"/>
                        </a:lnTo>
                        <a:lnTo>
                          <a:pt x="508538" y="575715"/>
                        </a:lnTo>
                        <a:cubicBezTo>
                          <a:pt x="501875" y="580813"/>
                          <a:pt x="494101" y="584688"/>
                          <a:pt x="485468" y="586919"/>
                        </a:cubicBezTo>
                        <a:cubicBezTo>
                          <a:pt x="419290" y="604019"/>
                          <a:pt x="353113" y="621121"/>
                          <a:pt x="286936" y="638222"/>
                        </a:cubicBezTo>
                        <a:cubicBezTo>
                          <a:pt x="269668" y="642683"/>
                          <a:pt x="252227" y="639724"/>
                          <a:pt x="237986" y="63133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11B2FDB-DD8B-5C51-A42F-3C2F8C5BDB52}"/>
                    </a:ext>
                  </a:extLst>
                </p:cNvPr>
                <p:cNvSpPr/>
                <p:nvPr/>
              </p:nvSpPr>
              <p:spPr bwMode="auto">
                <a:xfrm>
                  <a:off x="6012656" y="3482974"/>
                  <a:ext cx="828812" cy="803275"/>
                </a:xfrm>
                <a:custGeom>
                  <a:avLst/>
                  <a:gdLst>
                    <a:gd name="connsiteX0" fmla="*/ 198052 w 899336"/>
                    <a:gd name="connsiteY0" fmla="*/ 0 h 767792"/>
                    <a:gd name="connsiteX1" fmla="*/ 272659 w 899336"/>
                    <a:gd name="connsiteY1" fmla="*/ 0 h 767792"/>
                    <a:gd name="connsiteX2" fmla="*/ 272659 w 899336"/>
                    <a:gd name="connsiteY2" fmla="*/ 318428 h 767792"/>
                    <a:gd name="connsiteX3" fmla="*/ 626677 w 899336"/>
                    <a:gd name="connsiteY3" fmla="*/ 318428 h 767792"/>
                    <a:gd name="connsiteX4" fmla="*/ 626677 w 899336"/>
                    <a:gd name="connsiteY4" fmla="*/ 0 h 767792"/>
                    <a:gd name="connsiteX5" fmla="*/ 701284 w 899336"/>
                    <a:gd name="connsiteY5" fmla="*/ 0 h 767792"/>
                    <a:gd name="connsiteX6" fmla="*/ 701284 w 899336"/>
                    <a:gd name="connsiteY6" fmla="*/ 318428 h 767792"/>
                    <a:gd name="connsiteX7" fmla="*/ 786995 w 899336"/>
                    <a:gd name="connsiteY7" fmla="*/ 318428 h 767792"/>
                    <a:gd name="connsiteX8" fmla="*/ 899336 w 899336"/>
                    <a:gd name="connsiteY8" fmla="*/ 767792 h 767792"/>
                    <a:gd name="connsiteX9" fmla="*/ 0 w 899336"/>
                    <a:gd name="connsiteY9" fmla="*/ 767792 h 767792"/>
                    <a:gd name="connsiteX10" fmla="*/ 112341 w 899336"/>
                    <a:gd name="connsiteY10" fmla="*/ 318428 h 767792"/>
                    <a:gd name="connsiteX11" fmla="*/ 198052 w 899336"/>
                    <a:gd name="connsiteY11" fmla="*/ 318428 h 767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9336" h="767792">
                      <a:moveTo>
                        <a:pt x="198052" y="0"/>
                      </a:moveTo>
                      <a:lnTo>
                        <a:pt x="272659" y="0"/>
                      </a:lnTo>
                      <a:lnTo>
                        <a:pt x="272659" y="318428"/>
                      </a:lnTo>
                      <a:lnTo>
                        <a:pt x="626677" y="318428"/>
                      </a:lnTo>
                      <a:lnTo>
                        <a:pt x="626677" y="0"/>
                      </a:lnTo>
                      <a:lnTo>
                        <a:pt x="701284" y="0"/>
                      </a:lnTo>
                      <a:lnTo>
                        <a:pt x="701284" y="318428"/>
                      </a:lnTo>
                      <a:lnTo>
                        <a:pt x="786995" y="318428"/>
                      </a:lnTo>
                      <a:lnTo>
                        <a:pt x="899336" y="767792"/>
                      </a:lnTo>
                      <a:lnTo>
                        <a:pt x="0" y="767792"/>
                      </a:lnTo>
                      <a:lnTo>
                        <a:pt x="112341" y="318428"/>
                      </a:lnTo>
                      <a:lnTo>
                        <a:pt x="198052" y="31842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62A84EBC-E22C-65C9-044B-0373DD1D79E6}"/>
                  </a:ext>
                </a:extLst>
              </p:cNvPr>
              <p:cNvGrpSpPr/>
              <p:nvPr/>
            </p:nvGrpSpPr>
            <p:grpSpPr>
              <a:xfrm>
                <a:off x="4675386" y="5147876"/>
                <a:ext cx="557013" cy="326241"/>
                <a:chOff x="6338463" y="5033914"/>
                <a:chExt cx="775485" cy="454199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B7CA3890-7F8E-FA78-321B-F2C06D64F646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2A2A2042-0D99-8EAD-5EC2-42F100137994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9064D7BA-6501-35DA-05CB-14C9DF8E2E8F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9ACEABF7-C7B0-C45E-F29A-A74A60DFE9B3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1D1FBE29-5424-3A4D-4225-191F8DD75F30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530094C5-CC43-C579-2DC7-8BF9905409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B46C6AA1-A0A6-0075-F302-848390451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2AD6B32-8E84-E683-F1A2-944F683B63F4}"/>
                  </a:ext>
                </a:extLst>
              </p:cNvPr>
              <p:cNvGrpSpPr/>
              <p:nvPr/>
            </p:nvGrpSpPr>
            <p:grpSpPr>
              <a:xfrm>
                <a:off x="3046601" y="5479417"/>
                <a:ext cx="509688" cy="257252"/>
                <a:chOff x="3046601" y="5479417"/>
                <a:chExt cx="509688" cy="257252"/>
              </a:xfrm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18B97872-4530-C649-47A8-7CBD244D606F}"/>
                    </a:ext>
                  </a:extLst>
                </p:cNvPr>
                <p:cNvSpPr/>
                <p:nvPr/>
              </p:nvSpPr>
              <p:spPr bwMode="auto">
                <a:xfrm>
                  <a:off x="3046601" y="5479417"/>
                  <a:ext cx="509688" cy="2572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2AE6660A-ADD0-D440-9AF6-989C078A1537}"/>
                    </a:ext>
                  </a:extLst>
                </p:cNvPr>
                <p:cNvSpPr/>
                <p:nvPr/>
              </p:nvSpPr>
              <p:spPr bwMode="auto">
                <a:xfrm>
                  <a:off x="3129134" y="5526252"/>
                  <a:ext cx="362216" cy="162375"/>
                </a:xfrm>
                <a:custGeom>
                  <a:avLst/>
                  <a:gdLst>
                    <a:gd name="connsiteX0" fmla="*/ 1438520 w 1599422"/>
                    <a:gd name="connsiteY0" fmla="*/ 138112 h 716992"/>
                    <a:gd name="connsiteX1" fmla="*/ 1415660 w 1599422"/>
                    <a:gd name="connsiteY1" fmla="*/ 160972 h 716992"/>
                    <a:gd name="connsiteX2" fmla="*/ 1415660 w 1599422"/>
                    <a:gd name="connsiteY2" fmla="*/ 556020 h 716992"/>
                    <a:gd name="connsiteX3" fmla="*/ 1438520 w 1599422"/>
                    <a:gd name="connsiteY3" fmla="*/ 578880 h 716992"/>
                    <a:gd name="connsiteX4" fmla="*/ 1461380 w 1599422"/>
                    <a:gd name="connsiteY4" fmla="*/ 556020 h 716992"/>
                    <a:gd name="connsiteX5" fmla="*/ 1461380 w 1599422"/>
                    <a:gd name="connsiteY5" fmla="*/ 160972 h 716992"/>
                    <a:gd name="connsiteX6" fmla="*/ 1438520 w 1599422"/>
                    <a:gd name="connsiteY6" fmla="*/ 138112 h 716992"/>
                    <a:gd name="connsiteX7" fmla="*/ 1070641 w 1599422"/>
                    <a:gd name="connsiteY7" fmla="*/ 138112 h 716992"/>
                    <a:gd name="connsiteX8" fmla="*/ 1047781 w 1599422"/>
                    <a:gd name="connsiteY8" fmla="*/ 160972 h 716992"/>
                    <a:gd name="connsiteX9" fmla="*/ 1047781 w 1599422"/>
                    <a:gd name="connsiteY9" fmla="*/ 556020 h 716992"/>
                    <a:gd name="connsiteX10" fmla="*/ 1070641 w 1599422"/>
                    <a:gd name="connsiteY10" fmla="*/ 578880 h 716992"/>
                    <a:gd name="connsiteX11" fmla="*/ 1093501 w 1599422"/>
                    <a:gd name="connsiteY11" fmla="*/ 556020 h 716992"/>
                    <a:gd name="connsiteX12" fmla="*/ 1093501 w 1599422"/>
                    <a:gd name="connsiteY12" fmla="*/ 160972 h 716992"/>
                    <a:gd name="connsiteX13" fmla="*/ 1070641 w 1599422"/>
                    <a:gd name="connsiteY13" fmla="*/ 138112 h 716992"/>
                    <a:gd name="connsiteX14" fmla="*/ 702761 w 1599422"/>
                    <a:gd name="connsiteY14" fmla="*/ 138112 h 716992"/>
                    <a:gd name="connsiteX15" fmla="*/ 679901 w 1599422"/>
                    <a:gd name="connsiteY15" fmla="*/ 160972 h 716992"/>
                    <a:gd name="connsiteX16" fmla="*/ 679901 w 1599422"/>
                    <a:gd name="connsiteY16" fmla="*/ 556020 h 716992"/>
                    <a:gd name="connsiteX17" fmla="*/ 702761 w 1599422"/>
                    <a:gd name="connsiteY17" fmla="*/ 578880 h 716992"/>
                    <a:gd name="connsiteX18" fmla="*/ 725621 w 1599422"/>
                    <a:gd name="connsiteY18" fmla="*/ 556020 h 716992"/>
                    <a:gd name="connsiteX19" fmla="*/ 725621 w 1599422"/>
                    <a:gd name="connsiteY19" fmla="*/ 160972 h 716992"/>
                    <a:gd name="connsiteX20" fmla="*/ 702761 w 1599422"/>
                    <a:gd name="connsiteY20" fmla="*/ 138112 h 716992"/>
                    <a:gd name="connsiteX21" fmla="*/ 334881 w 1599422"/>
                    <a:gd name="connsiteY21" fmla="*/ 138112 h 716992"/>
                    <a:gd name="connsiteX22" fmla="*/ 312021 w 1599422"/>
                    <a:gd name="connsiteY22" fmla="*/ 160972 h 716992"/>
                    <a:gd name="connsiteX23" fmla="*/ 312021 w 1599422"/>
                    <a:gd name="connsiteY23" fmla="*/ 556020 h 716992"/>
                    <a:gd name="connsiteX24" fmla="*/ 334881 w 1599422"/>
                    <a:gd name="connsiteY24" fmla="*/ 578880 h 716992"/>
                    <a:gd name="connsiteX25" fmla="*/ 357741 w 1599422"/>
                    <a:gd name="connsiteY25" fmla="*/ 556020 h 716992"/>
                    <a:gd name="connsiteX26" fmla="*/ 357741 w 1599422"/>
                    <a:gd name="connsiteY26" fmla="*/ 160972 h 716992"/>
                    <a:gd name="connsiteX27" fmla="*/ 334881 w 1599422"/>
                    <a:gd name="connsiteY27" fmla="*/ 138112 h 716992"/>
                    <a:gd name="connsiteX28" fmla="*/ 1437460 w 1599422"/>
                    <a:gd name="connsiteY28" fmla="*/ 0 h 716992"/>
                    <a:gd name="connsiteX29" fmla="*/ 1599422 w 1599422"/>
                    <a:gd name="connsiteY29" fmla="*/ 161962 h 716992"/>
                    <a:gd name="connsiteX30" fmla="*/ 1599422 w 1599422"/>
                    <a:gd name="connsiteY30" fmla="*/ 555030 h 716992"/>
                    <a:gd name="connsiteX31" fmla="*/ 1437460 w 1599422"/>
                    <a:gd name="connsiteY31" fmla="*/ 716992 h 716992"/>
                    <a:gd name="connsiteX32" fmla="*/ 1275498 w 1599422"/>
                    <a:gd name="connsiteY32" fmla="*/ 555030 h 716992"/>
                    <a:gd name="connsiteX33" fmla="*/ 1275498 w 1599422"/>
                    <a:gd name="connsiteY33" fmla="*/ 161962 h 716992"/>
                    <a:gd name="connsiteX34" fmla="*/ 1437460 w 1599422"/>
                    <a:gd name="connsiteY34" fmla="*/ 0 h 716992"/>
                    <a:gd name="connsiteX35" fmla="*/ 1069581 w 1599422"/>
                    <a:gd name="connsiteY35" fmla="*/ 0 h 716992"/>
                    <a:gd name="connsiteX36" fmla="*/ 1231543 w 1599422"/>
                    <a:gd name="connsiteY36" fmla="*/ 161962 h 716992"/>
                    <a:gd name="connsiteX37" fmla="*/ 1231543 w 1599422"/>
                    <a:gd name="connsiteY37" fmla="*/ 555030 h 716992"/>
                    <a:gd name="connsiteX38" fmla="*/ 1069581 w 1599422"/>
                    <a:gd name="connsiteY38" fmla="*/ 716992 h 716992"/>
                    <a:gd name="connsiteX39" fmla="*/ 907619 w 1599422"/>
                    <a:gd name="connsiteY39" fmla="*/ 555030 h 716992"/>
                    <a:gd name="connsiteX40" fmla="*/ 907619 w 1599422"/>
                    <a:gd name="connsiteY40" fmla="*/ 161962 h 716992"/>
                    <a:gd name="connsiteX41" fmla="*/ 1069581 w 1599422"/>
                    <a:gd name="connsiteY41" fmla="*/ 0 h 716992"/>
                    <a:gd name="connsiteX42" fmla="*/ 701701 w 1599422"/>
                    <a:gd name="connsiteY42" fmla="*/ 0 h 716992"/>
                    <a:gd name="connsiteX43" fmla="*/ 863663 w 1599422"/>
                    <a:gd name="connsiteY43" fmla="*/ 161962 h 716992"/>
                    <a:gd name="connsiteX44" fmla="*/ 863663 w 1599422"/>
                    <a:gd name="connsiteY44" fmla="*/ 555030 h 716992"/>
                    <a:gd name="connsiteX45" fmla="*/ 701701 w 1599422"/>
                    <a:gd name="connsiteY45" fmla="*/ 716992 h 716992"/>
                    <a:gd name="connsiteX46" fmla="*/ 539739 w 1599422"/>
                    <a:gd name="connsiteY46" fmla="*/ 555030 h 716992"/>
                    <a:gd name="connsiteX47" fmla="*/ 539739 w 1599422"/>
                    <a:gd name="connsiteY47" fmla="*/ 161962 h 716992"/>
                    <a:gd name="connsiteX48" fmla="*/ 701701 w 1599422"/>
                    <a:gd name="connsiteY48" fmla="*/ 0 h 716992"/>
                    <a:gd name="connsiteX49" fmla="*/ 333821 w 1599422"/>
                    <a:gd name="connsiteY49" fmla="*/ 0 h 716992"/>
                    <a:gd name="connsiteX50" fmla="*/ 495783 w 1599422"/>
                    <a:gd name="connsiteY50" fmla="*/ 161962 h 716992"/>
                    <a:gd name="connsiteX51" fmla="*/ 495783 w 1599422"/>
                    <a:gd name="connsiteY51" fmla="*/ 555030 h 716992"/>
                    <a:gd name="connsiteX52" fmla="*/ 333821 w 1599422"/>
                    <a:gd name="connsiteY52" fmla="*/ 716992 h 716992"/>
                    <a:gd name="connsiteX53" fmla="*/ 171859 w 1599422"/>
                    <a:gd name="connsiteY53" fmla="*/ 555030 h 716992"/>
                    <a:gd name="connsiteX54" fmla="*/ 171859 w 1599422"/>
                    <a:gd name="connsiteY54" fmla="*/ 161962 h 716992"/>
                    <a:gd name="connsiteX55" fmla="*/ 333821 w 1599422"/>
                    <a:gd name="connsiteY55" fmla="*/ 0 h 716992"/>
                    <a:gd name="connsiteX56" fmla="*/ 0 w 1599422"/>
                    <a:gd name="connsiteY56" fmla="*/ 0 h 716992"/>
                    <a:gd name="connsiteX57" fmla="*/ 127903 w 1599422"/>
                    <a:gd name="connsiteY57" fmla="*/ 0 h 716992"/>
                    <a:gd name="connsiteX58" fmla="*/ 127903 w 1599422"/>
                    <a:gd name="connsiteY58" fmla="*/ 716992 h 716992"/>
                    <a:gd name="connsiteX59" fmla="*/ 0 w 1599422"/>
                    <a:gd name="connsiteY59" fmla="*/ 716992 h 71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599422" h="716992">
                      <a:moveTo>
                        <a:pt x="1438520" y="138112"/>
                      </a:moveTo>
                      <a:cubicBezTo>
                        <a:pt x="1425895" y="138112"/>
                        <a:pt x="1415660" y="148347"/>
                        <a:pt x="1415660" y="160972"/>
                      </a:cubicBezTo>
                      <a:lnTo>
                        <a:pt x="1415660" y="556020"/>
                      </a:lnTo>
                      <a:cubicBezTo>
                        <a:pt x="1415660" y="568645"/>
                        <a:pt x="1425895" y="578880"/>
                        <a:pt x="1438520" y="578880"/>
                      </a:cubicBezTo>
                      <a:cubicBezTo>
                        <a:pt x="1451145" y="578880"/>
                        <a:pt x="1461380" y="568645"/>
                        <a:pt x="1461380" y="556020"/>
                      </a:cubicBezTo>
                      <a:lnTo>
                        <a:pt x="1461380" y="160972"/>
                      </a:lnTo>
                      <a:cubicBezTo>
                        <a:pt x="1461380" y="148347"/>
                        <a:pt x="1451145" y="138112"/>
                        <a:pt x="1438520" y="138112"/>
                      </a:cubicBezTo>
                      <a:close/>
                      <a:moveTo>
                        <a:pt x="1070641" y="138112"/>
                      </a:moveTo>
                      <a:cubicBezTo>
                        <a:pt x="1058016" y="138112"/>
                        <a:pt x="1047781" y="148347"/>
                        <a:pt x="1047781" y="160972"/>
                      </a:cubicBezTo>
                      <a:lnTo>
                        <a:pt x="1047781" y="556020"/>
                      </a:lnTo>
                      <a:cubicBezTo>
                        <a:pt x="1047781" y="568645"/>
                        <a:pt x="1058016" y="578880"/>
                        <a:pt x="1070641" y="578880"/>
                      </a:cubicBezTo>
                      <a:cubicBezTo>
                        <a:pt x="1083266" y="578880"/>
                        <a:pt x="1093501" y="568645"/>
                        <a:pt x="1093501" y="556020"/>
                      </a:cubicBezTo>
                      <a:lnTo>
                        <a:pt x="1093501" y="160972"/>
                      </a:lnTo>
                      <a:cubicBezTo>
                        <a:pt x="1093501" y="148347"/>
                        <a:pt x="1083266" y="138112"/>
                        <a:pt x="1070641" y="138112"/>
                      </a:cubicBezTo>
                      <a:close/>
                      <a:moveTo>
                        <a:pt x="702761" y="138112"/>
                      </a:moveTo>
                      <a:cubicBezTo>
                        <a:pt x="690136" y="138112"/>
                        <a:pt x="679901" y="148347"/>
                        <a:pt x="679901" y="160972"/>
                      </a:cubicBezTo>
                      <a:lnTo>
                        <a:pt x="679901" y="556020"/>
                      </a:lnTo>
                      <a:cubicBezTo>
                        <a:pt x="679901" y="568645"/>
                        <a:pt x="690136" y="578880"/>
                        <a:pt x="702761" y="578880"/>
                      </a:cubicBezTo>
                      <a:cubicBezTo>
                        <a:pt x="715386" y="578880"/>
                        <a:pt x="725621" y="568645"/>
                        <a:pt x="725621" y="556020"/>
                      </a:cubicBezTo>
                      <a:lnTo>
                        <a:pt x="725621" y="160972"/>
                      </a:lnTo>
                      <a:cubicBezTo>
                        <a:pt x="725621" y="148347"/>
                        <a:pt x="715386" y="138112"/>
                        <a:pt x="702761" y="138112"/>
                      </a:cubicBezTo>
                      <a:close/>
                      <a:moveTo>
                        <a:pt x="334881" y="138112"/>
                      </a:moveTo>
                      <a:cubicBezTo>
                        <a:pt x="322256" y="138112"/>
                        <a:pt x="312021" y="148347"/>
                        <a:pt x="312021" y="160972"/>
                      </a:cubicBezTo>
                      <a:lnTo>
                        <a:pt x="312021" y="556020"/>
                      </a:lnTo>
                      <a:cubicBezTo>
                        <a:pt x="312021" y="568645"/>
                        <a:pt x="322256" y="578880"/>
                        <a:pt x="334881" y="578880"/>
                      </a:cubicBezTo>
                      <a:cubicBezTo>
                        <a:pt x="347506" y="578880"/>
                        <a:pt x="357741" y="568645"/>
                        <a:pt x="357741" y="556020"/>
                      </a:cubicBezTo>
                      <a:lnTo>
                        <a:pt x="357741" y="160972"/>
                      </a:lnTo>
                      <a:cubicBezTo>
                        <a:pt x="357741" y="148347"/>
                        <a:pt x="347506" y="138112"/>
                        <a:pt x="334881" y="138112"/>
                      </a:cubicBezTo>
                      <a:close/>
                      <a:moveTo>
                        <a:pt x="1437460" y="0"/>
                      </a:moveTo>
                      <a:cubicBezTo>
                        <a:pt x="1526909" y="0"/>
                        <a:pt x="1599422" y="72513"/>
                        <a:pt x="1599422" y="161962"/>
                      </a:cubicBezTo>
                      <a:lnTo>
                        <a:pt x="1599422" y="555030"/>
                      </a:lnTo>
                      <a:cubicBezTo>
                        <a:pt x="1599422" y="644479"/>
                        <a:pt x="1526909" y="716992"/>
                        <a:pt x="1437460" y="716992"/>
                      </a:cubicBezTo>
                      <a:cubicBezTo>
                        <a:pt x="1348011" y="716992"/>
                        <a:pt x="1275498" y="644479"/>
                        <a:pt x="1275498" y="555030"/>
                      </a:cubicBezTo>
                      <a:lnTo>
                        <a:pt x="1275498" y="161962"/>
                      </a:lnTo>
                      <a:cubicBezTo>
                        <a:pt x="1275498" y="72513"/>
                        <a:pt x="1348011" y="0"/>
                        <a:pt x="1437460" y="0"/>
                      </a:cubicBezTo>
                      <a:close/>
                      <a:moveTo>
                        <a:pt x="1069581" y="0"/>
                      </a:moveTo>
                      <a:cubicBezTo>
                        <a:pt x="1159030" y="0"/>
                        <a:pt x="1231543" y="72513"/>
                        <a:pt x="1231543" y="161962"/>
                      </a:cubicBezTo>
                      <a:lnTo>
                        <a:pt x="1231543" y="555030"/>
                      </a:lnTo>
                      <a:cubicBezTo>
                        <a:pt x="1231543" y="644479"/>
                        <a:pt x="1159030" y="716992"/>
                        <a:pt x="1069581" y="716992"/>
                      </a:cubicBezTo>
                      <a:cubicBezTo>
                        <a:pt x="980132" y="716992"/>
                        <a:pt x="907619" y="644479"/>
                        <a:pt x="907619" y="555030"/>
                      </a:cubicBezTo>
                      <a:lnTo>
                        <a:pt x="907619" y="161962"/>
                      </a:lnTo>
                      <a:cubicBezTo>
                        <a:pt x="907619" y="72513"/>
                        <a:pt x="980132" y="0"/>
                        <a:pt x="1069581" y="0"/>
                      </a:cubicBezTo>
                      <a:close/>
                      <a:moveTo>
                        <a:pt x="701701" y="0"/>
                      </a:moveTo>
                      <a:cubicBezTo>
                        <a:pt x="791150" y="0"/>
                        <a:pt x="863663" y="72513"/>
                        <a:pt x="863663" y="161962"/>
                      </a:cubicBezTo>
                      <a:lnTo>
                        <a:pt x="863663" y="555030"/>
                      </a:lnTo>
                      <a:cubicBezTo>
                        <a:pt x="863663" y="644479"/>
                        <a:pt x="791150" y="716992"/>
                        <a:pt x="701701" y="716992"/>
                      </a:cubicBezTo>
                      <a:cubicBezTo>
                        <a:pt x="612252" y="716992"/>
                        <a:pt x="539739" y="644479"/>
                        <a:pt x="539739" y="555030"/>
                      </a:cubicBezTo>
                      <a:lnTo>
                        <a:pt x="539739" y="161962"/>
                      </a:lnTo>
                      <a:cubicBezTo>
                        <a:pt x="539739" y="72513"/>
                        <a:pt x="612252" y="0"/>
                        <a:pt x="701701" y="0"/>
                      </a:cubicBezTo>
                      <a:close/>
                      <a:moveTo>
                        <a:pt x="333821" y="0"/>
                      </a:moveTo>
                      <a:cubicBezTo>
                        <a:pt x="423270" y="0"/>
                        <a:pt x="495783" y="72513"/>
                        <a:pt x="495783" y="161962"/>
                      </a:cubicBezTo>
                      <a:lnTo>
                        <a:pt x="495783" y="555030"/>
                      </a:lnTo>
                      <a:cubicBezTo>
                        <a:pt x="495783" y="644479"/>
                        <a:pt x="423270" y="716992"/>
                        <a:pt x="333821" y="716992"/>
                      </a:cubicBezTo>
                      <a:cubicBezTo>
                        <a:pt x="244372" y="716992"/>
                        <a:pt x="171859" y="644479"/>
                        <a:pt x="171859" y="555030"/>
                      </a:cubicBezTo>
                      <a:lnTo>
                        <a:pt x="171859" y="161962"/>
                      </a:lnTo>
                      <a:cubicBezTo>
                        <a:pt x="171859" y="72513"/>
                        <a:pt x="244372" y="0"/>
                        <a:pt x="333821" y="0"/>
                      </a:cubicBezTo>
                      <a:close/>
                      <a:moveTo>
                        <a:pt x="0" y="0"/>
                      </a:moveTo>
                      <a:lnTo>
                        <a:pt x="127903" y="0"/>
                      </a:lnTo>
                      <a:lnTo>
                        <a:pt x="127903" y="716992"/>
                      </a:lnTo>
                      <a:lnTo>
                        <a:pt x="0" y="7169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5C0E2A82-ECB3-9748-BED6-1EED0FAF32A8}"/>
                  </a:ext>
                </a:extLst>
              </p:cNvPr>
              <p:cNvGrpSpPr/>
              <p:nvPr/>
            </p:nvGrpSpPr>
            <p:grpSpPr>
              <a:xfrm>
                <a:off x="4547536" y="5487409"/>
                <a:ext cx="557013" cy="326241"/>
                <a:chOff x="6338463" y="5033914"/>
                <a:chExt cx="775485" cy="454199"/>
              </a:xfrm>
            </p:grpSpPr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4C082F50-34DD-2013-374A-2B12279BE78E}"/>
                    </a:ext>
                  </a:extLst>
                </p:cNvPr>
                <p:cNvSpPr/>
                <p:nvPr/>
              </p:nvSpPr>
              <p:spPr bwMode="auto">
                <a:xfrm>
                  <a:off x="6338463" y="5172345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5B9F0C48-8A3C-E0B6-C50A-5701AA7F396D}"/>
                    </a:ext>
                  </a:extLst>
                </p:cNvPr>
                <p:cNvSpPr/>
                <p:nvPr/>
              </p:nvSpPr>
              <p:spPr bwMode="auto">
                <a:xfrm>
                  <a:off x="6375928" y="5137738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5E42264A-A140-935B-B594-1E2A6C80A40A}"/>
                    </a:ext>
                  </a:extLst>
                </p:cNvPr>
                <p:cNvSpPr/>
                <p:nvPr/>
              </p:nvSpPr>
              <p:spPr bwMode="auto">
                <a:xfrm>
                  <a:off x="6413393" y="5103130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FDC14CDF-3042-4F8A-7D90-FF2CA93AE877}"/>
                    </a:ext>
                  </a:extLst>
                </p:cNvPr>
                <p:cNvSpPr/>
                <p:nvPr/>
              </p:nvSpPr>
              <p:spPr bwMode="auto">
                <a:xfrm>
                  <a:off x="6450858" y="5068522"/>
                  <a:ext cx="625625" cy="31576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5C4C6757-0C32-C2B2-380B-7275BBF7D9CE}"/>
                    </a:ext>
                  </a:extLst>
                </p:cNvPr>
                <p:cNvGrpSpPr/>
                <p:nvPr/>
              </p:nvGrpSpPr>
              <p:grpSpPr>
                <a:xfrm>
                  <a:off x="6488323" y="5033914"/>
                  <a:ext cx="625625" cy="315768"/>
                  <a:chOff x="5849326" y="5033914"/>
                  <a:chExt cx="625625" cy="315768"/>
                </a:xfrm>
              </p:grpSpPr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id="{54B38572-64FC-F575-165D-1F25930180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9326" y="5033914"/>
                    <a:ext cx="625625" cy="31576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301B7B6-B175-5C91-36FC-A28D40989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4336" y="5081658"/>
                    <a:ext cx="378364" cy="220280"/>
                  </a:xfrm>
                  <a:custGeom>
                    <a:avLst/>
                    <a:gdLst>
                      <a:gd name="connsiteX0" fmla="*/ 1070641 w 1231543"/>
                      <a:gd name="connsiteY0" fmla="*/ 138112 h 716992"/>
                      <a:gd name="connsiteX1" fmla="*/ 1047781 w 1231543"/>
                      <a:gd name="connsiteY1" fmla="*/ 160972 h 716992"/>
                      <a:gd name="connsiteX2" fmla="*/ 1047781 w 1231543"/>
                      <a:gd name="connsiteY2" fmla="*/ 556020 h 716992"/>
                      <a:gd name="connsiteX3" fmla="*/ 1070641 w 1231543"/>
                      <a:gd name="connsiteY3" fmla="*/ 578880 h 716992"/>
                      <a:gd name="connsiteX4" fmla="*/ 1093501 w 1231543"/>
                      <a:gd name="connsiteY4" fmla="*/ 556020 h 716992"/>
                      <a:gd name="connsiteX5" fmla="*/ 1093501 w 1231543"/>
                      <a:gd name="connsiteY5" fmla="*/ 160972 h 716992"/>
                      <a:gd name="connsiteX6" fmla="*/ 1070641 w 1231543"/>
                      <a:gd name="connsiteY6" fmla="*/ 138112 h 716992"/>
                      <a:gd name="connsiteX7" fmla="*/ 702761 w 1231543"/>
                      <a:gd name="connsiteY7" fmla="*/ 138112 h 716992"/>
                      <a:gd name="connsiteX8" fmla="*/ 679901 w 1231543"/>
                      <a:gd name="connsiteY8" fmla="*/ 160972 h 716992"/>
                      <a:gd name="connsiteX9" fmla="*/ 679901 w 1231543"/>
                      <a:gd name="connsiteY9" fmla="*/ 556020 h 716992"/>
                      <a:gd name="connsiteX10" fmla="*/ 702761 w 1231543"/>
                      <a:gd name="connsiteY10" fmla="*/ 578880 h 716992"/>
                      <a:gd name="connsiteX11" fmla="*/ 725621 w 1231543"/>
                      <a:gd name="connsiteY11" fmla="*/ 556020 h 716992"/>
                      <a:gd name="connsiteX12" fmla="*/ 725621 w 1231543"/>
                      <a:gd name="connsiteY12" fmla="*/ 160972 h 716992"/>
                      <a:gd name="connsiteX13" fmla="*/ 702761 w 1231543"/>
                      <a:gd name="connsiteY13" fmla="*/ 138112 h 716992"/>
                      <a:gd name="connsiteX14" fmla="*/ 334881 w 1231543"/>
                      <a:gd name="connsiteY14" fmla="*/ 138112 h 716992"/>
                      <a:gd name="connsiteX15" fmla="*/ 312021 w 1231543"/>
                      <a:gd name="connsiteY15" fmla="*/ 160972 h 716992"/>
                      <a:gd name="connsiteX16" fmla="*/ 312021 w 1231543"/>
                      <a:gd name="connsiteY16" fmla="*/ 556020 h 716992"/>
                      <a:gd name="connsiteX17" fmla="*/ 334881 w 1231543"/>
                      <a:gd name="connsiteY17" fmla="*/ 578880 h 716992"/>
                      <a:gd name="connsiteX18" fmla="*/ 357741 w 1231543"/>
                      <a:gd name="connsiteY18" fmla="*/ 556020 h 716992"/>
                      <a:gd name="connsiteX19" fmla="*/ 357741 w 1231543"/>
                      <a:gd name="connsiteY19" fmla="*/ 160972 h 716992"/>
                      <a:gd name="connsiteX20" fmla="*/ 334881 w 1231543"/>
                      <a:gd name="connsiteY20" fmla="*/ 138112 h 716992"/>
                      <a:gd name="connsiteX21" fmla="*/ 1069581 w 1231543"/>
                      <a:gd name="connsiteY21" fmla="*/ 0 h 716992"/>
                      <a:gd name="connsiteX22" fmla="*/ 1231543 w 1231543"/>
                      <a:gd name="connsiteY22" fmla="*/ 161962 h 716992"/>
                      <a:gd name="connsiteX23" fmla="*/ 1231543 w 1231543"/>
                      <a:gd name="connsiteY23" fmla="*/ 555030 h 716992"/>
                      <a:gd name="connsiteX24" fmla="*/ 1069581 w 1231543"/>
                      <a:gd name="connsiteY24" fmla="*/ 716992 h 716992"/>
                      <a:gd name="connsiteX25" fmla="*/ 907619 w 1231543"/>
                      <a:gd name="connsiteY25" fmla="*/ 555030 h 716992"/>
                      <a:gd name="connsiteX26" fmla="*/ 907619 w 1231543"/>
                      <a:gd name="connsiteY26" fmla="*/ 161962 h 716992"/>
                      <a:gd name="connsiteX27" fmla="*/ 1069581 w 1231543"/>
                      <a:gd name="connsiteY27" fmla="*/ 0 h 716992"/>
                      <a:gd name="connsiteX28" fmla="*/ 701701 w 1231543"/>
                      <a:gd name="connsiteY28" fmla="*/ 0 h 716992"/>
                      <a:gd name="connsiteX29" fmla="*/ 863663 w 1231543"/>
                      <a:gd name="connsiteY29" fmla="*/ 161962 h 716992"/>
                      <a:gd name="connsiteX30" fmla="*/ 863663 w 1231543"/>
                      <a:gd name="connsiteY30" fmla="*/ 555030 h 716992"/>
                      <a:gd name="connsiteX31" fmla="*/ 701701 w 1231543"/>
                      <a:gd name="connsiteY31" fmla="*/ 716992 h 716992"/>
                      <a:gd name="connsiteX32" fmla="*/ 539739 w 1231543"/>
                      <a:gd name="connsiteY32" fmla="*/ 555030 h 716992"/>
                      <a:gd name="connsiteX33" fmla="*/ 539739 w 1231543"/>
                      <a:gd name="connsiteY33" fmla="*/ 161962 h 716992"/>
                      <a:gd name="connsiteX34" fmla="*/ 701701 w 1231543"/>
                      <a:gd name="connsiteY34" fmla="*/ 0 h 716992"/>
                      <a:gd name="connsiteX35" fmla="*/ 333821 w 1231543"/>
                      <a:gd name="connsiteY35" fmla="*/ 0 h 716992"/>
                      <a:gd name="connsiteX36" fmla="*/ 495783 w 1231543"/>
                      <a:gd name="connsiteY36" fmla="*/ 161962 h 716992"/>
                      <a:gd name="connsiteX37" fmla="*/ 495783 w 1231543"/>
                      <a:gd name="connsiteY37" fmla="*/ 555030 h 716992"/>
                      <a:gd name="connsiteX38" fmla="*/ 333821 w 1231543"/>
                      <a:gd name="connsiteY38" fmla="*/ 716992 h 716992"/>
                      <a:gd name="connsiteX39" fmla="*/ 171859 w 1231543"/>
                      <a:gd name="connsiteY39" fmla="*/ 555030 h 716992"/>
                      <a:gd name="connsiteX40" fmla="*/ 171859 w 1231543"/>
                      <a:gd name="connsiteY40" fmla="*/ 161962 h 716992"/>
                      <a:gd name="connsiteX41" fmla="*/ 333821 w 1231543"/>
                      <a:gd name="connsiteY41" fmla="*/ 0 h 716992"/>
                      <a:gd name="connsiteX42" fmla="*/ 0 w 1231543"/>
                      <a:gd name="connsiteY42" fmla="*/ 0 h 716992"/>
                      <a:gd name="connsiteX43" fmla="*/ 127903 w 1231543"/>
                      <a:gd name="connsiteY43" fmla="*/ 0 h 716992"/>
                      <a:gd name="connsiteX44" fmla="*/ 127903 w 1231543"/>
                      <a:gd name="connsiteY44" fmla="*/ 716992 h 716992"/>
                      <a:gd name="connsiteX45" fmla="*/ 0 w 1231543"/>
                      <a:gd name="connsiteY45" fmla="*/ 716992 h 7169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231543" h="716992">
                        <a:moveTo>
                          <a:pt x="1070641" y="138112"/>
                        </a:moveTo>
                        <a:cubicBezTo>
                          <a:pt x="1058016" y="138112"/>
                          <a:pt x="1047781" y="148347"/>
                          <a:pt x="1047781" y="160972"/>
                        </a:cubicBezTo>
                        <a:lnTo>
                          <a:pt x="1047781" y="556020"/>
                        </a:lnTo>
                        <a:cubicBezTo>
                          <a:pt x="1047781" y="568645"/>
                          <a:pt x="1058016" y="578880"/>
                          <a:pt x="1070641" y="578880"/>
                        </a:cubicBezTo>
                        <a:cubicBezTo>
                          <a:pt x="1083266" y="578880"/>
                          <a:pt x="1093501" y="568645"/>
                          <a:pt x="1093501" y="556020"/>
                        </a:cubicBezTo>
                        <a:lnTo>
                          <a:pt x="1093501" y="160972"/>
                        </a:lnTo>
                        <a:cubicBezTo>
                          <a:pt x="1093501" y="148347"/>
                          <a:pt x="1083266" y="138112"/>
                          <a:pt x="1070641" y="138112"/>
                        </a:cubicBezTo>
                        <a:close/>
                        <a:moveTo>
                          <a:pt x="702761" y="138112"/>
                        </a:moveTo>
                        <a:cubicBezTo>
                          <a:pt x="690136" y="138112"/>
                          <a:pt x="679901" y="148347"/>
                          <a:pt x="679901" y="160972"/>
                        </a:cubicBezTo>
                        <a:lnTo>
                          <a:pt x="679901" y="556020"/>
                        </a:lnTo>
                        <a:cubicBezTo>
                          <a:pt x="679901" y="568645"/>
                          <a:pt x="690136" y="578880"/>
                          <a:pt x="702761" y="578880"/>
                        </a:cubicBezTo>
                        <a:cubicBezTo>
                          <a:pt x="715386" y="578880"/>
                          <a:pt x="725621" y="568645"/>
                          <a:pt x="725621" y="556020"/>
                        </a:cubicBezTo>
                        <a:lnTo>
                          <a:pt x="725621" y="160972"/>
                        </a:lnTo>
                        <a:cubicBezTo>
                          <a:pt x="725621" y="148347"/>
                          <a:pt x="715386" y="138112"/>
                          <a:pt x="702761" y="138112"/>
                        </a:cubicBezTo>
                        <a:close/>
                        <a:moveTo>
                          <a:pt x="334881" y="138112"/>
                        </a:moveTo>
                        <a:cubicBezTo>
                          <a:pt x="322256" y="138112"/>
                          <a:pt x="312021" y="148347"/>
                          <a:pt x="312021" y="160972"/>
                        </a:cubicBezTo>
                        <a:lnTo>
                          <a:pt x="312021" y="556020"/>
                        </a:lnTo>
                        <a:cubicBezTo>
                          <a:pt x="312021" y="568645"/>
                          <a:pt x="322256" y="578880"/>
                          <a:pt x="334881" y="578880"/>
                        </a:cubicBezTo>
                        <a:cubicBezTo>
                          <a:pt x="347506" y="578880"/>
                          <a:pt x="357741" y="568645"/>
                          <a:pt x="357741" y="556020"/>
                        </a:cubicBezTo>
                        <a:lnTo>
                          <a:pt x="357741" y="160972"/>
                        </a:lnTo>
                        <a:cubicBezTo>
                          <a:pt x="357741" y="148347"/>
                          <a:pt x="347506" y="138112"/>
                          <a:pt x="334881" y="138112"/>
                        </a:cubicBezTo>
                        <a:close/>
                        <a:moveTo>
                          <a:pt x="1069581" y="0"/>
                        </a:moveTo>
                        <a:cubicBezTo>
                          <a:pt x="1159030" y="0"/>
                          <a:pt x="1231543" y="72513"/>
                          <a:pt x="1231543" y="161962"/>
                        </a:cubicBezTo>
                        <a:lnTo>
                          <a:pt x="1231543" y="555030"/>
                        </a:lnTo>
                        <a:cubicBezTo>
                          <a:pt x="1231543" y="644479"/>
                          <a:pt x="1159030" y="716992"/>
                          <a:pt x="1069581" y="716992"/>
                        </a:cubicBezTo>
                        <a:cubicBezTo>
                          <a:pt x="980132" y="716992"/>
                          <a:pt x="907619" y="644479"/>
                          <a:pt x="907619" y="555030"/>
                        </a:cubicBezTo>
                        <a:lnTo>
                          <a:pt x="907619" y="161962"/>
                        </a:lnTo>
                        <a:cubicBezTo>
                          <a:pt x="907619" y="72513"/>
                          <a:pt x="980132" y="0"/>
                          <a:pt x="1069581" y="0"/>
                        </a:cubicBezTo>
                        <a:close/>
                        <a:moveTo>
                          <a:pt x="701701" y="0"/>
                        </a:moveTo>
                        <a:cubicBezTo>
                          <a:pt x="791150" y="0"/>
                          <a:pt x="863663" y="72513"/>
                          <a:pt x="863663" y="161962"/>
                        </a:cubicBezTo>
                        <a:lnTo>
                          <a:pt x="863663" y="555030"/>
                        </a:lnTo>
                        <a:cubicBezTo>
                          <a:pt x="863663" y="644479"/>
                          <a:pt x="791150" y="716992"/>
                          <a:pt x="701701" y="716992"/>
                        </a:cubicBezTo>
                        <a:cubicBezTo>
                          <a:pt x="612252" y="716992"/>
                          <a:pt x="539739" y="644479"/>
                          <a:pt x="539739" y="555030"/>
                        </a:cubicBezTo>
                        <a:lnTo>
                          <a:pt x="539739" y="161962"/>
                        </a:lnTo>
                        <a:cubicBezTo>
                          <a:pt x="539739" y="72513"/>
                          <a:pt x="612252" y="0"/>
                          <a:pt x="701701" y="0"/>
                        </a:cubicBezTo>
                        <a:close/>
                        <a:moveTo>
                          <a:pt x="333821" y="0"/>
                        </a:moveTo>
                        <a:cubicBezTo>
                          <a:pt x="423270" y="0"/>
                          <a:pt x="495783" y="72513"/>
                          <a:pt x="495783" y="161962"/>
                        </a:cubicBezTo>
                        <a:lnTo>
                          <a:pt x="495783" y="555030"/>
                        </a:lnTo>
                        <a:cubicBezTo>
                          <a:pt x="495783" y="644479"/>
                          <a:pt x="423270" y="716992"/>
                          <a:pt x="333821" y="716992"/>
                        </a:cubicBezTo>
                        <a:cubicBezTo>
                          <a:pt x="244372" y="716992"/>
                          <a:pt x="171859" y="644479"/>
                          <a:pt x="171859" y="555030"/>
                        </a:cubicBezTo>
                        <a:lnTo>
                          <a:pt x="171859" y="161962"/>
                        </a:lnTo>
                        <a:cubicBezTo>
                          <a:pt x="171859" y="72513"/>
                          <a:pt x="244372" y="0"/>
                          <a:pt x="333821" y="0"/>
                        </a:cubicBezTo>
                        <a:close/>
                        <a:moveTo>
                          <a:pt x="0" y="0"/>
                        </a:moveTo>
                        <a:lnTo>
                          <a:pt x="127903" y="0"/>
                        </a:lnTo>
                        <a:lnTo>
                          <a:pt x="127903" y="716992"/>
                        </a:lnTo>
                        <a:lnTo>
                          <a:pt x="0" y="7169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136BA7F-5935-24C2-4092-94F5B62C661B}"/>
                </a:ext>
              </a:extLst>
            </p:cNvPr>
            <p:cNvSpPr/>
            <p:nvPr/>
          </p:nvSpPr>
          <p:spPr bwMode="auto">
            <a:xfrm rot="16200000">
              <a:off x="2758982" y="5203442"/>
              <a:ext cx="502870" cy="620308"/>
            </a:xfrm>
            <a:custGeom>
              <a:avLst/>
              <a:gdLst>
                <a:gd name="connsiteX0" fmla="*/ 62906 w 319806"/>
                <a:gd name="connsiteY0" fmla="*/ 103551 h 394492"/>
                <a:gd name="connsiteX1" fmla="*/ 62906 w 319806"/>
                <a:gd name="connsiteY1" fmla="*/ 285407 h 394492"/>
                <a:gd name="connsiteX2" fmla="*/ 0 w 319806"/>
                <a:gd name="connsiteY2" fmla="*/ 194479 h 394492"/>
                <a:gd name="connsiteX3" fmla="*/ 62906 w 319806"/>
                <a:gd name="connsiteY3" fmla="*/ 103551 h 394492"/>
                <a:gd name="connsiteX4" fmla="*/ 319806 w 319806"/>
                <a:gd name="connsiteY4" fmla="*/ 359527 h 394492"/>
                <a:gd name="connsiteX5" fmla="*/ 254156 w 319806"/>
                <a:gd name="connsiteY5" fmla="*/ 394492 h 394492"/>
                <a:gd name="connsiteX6" fmla="*/ 188506 w 319806"/>
                <a:gd name="connsiteY6" fmla="*/ 359527 h 394492"/>
                <a:gd name="connsiteX7" fmla="*/ 254156 w 319806"/>
                <a:gd name="connsiteY7" fmla="*/ 324562 h 394492"/>
                <a:gd name="connsiteX8" fmla="*/ 319806 w 319806"/>
                <a:gd name="connsiteY8" fmla="*/ 359527 h 394492"/>
                <a:gd name="connsiteX9" fmla="*/ 319806 w 319806"/>
                <a:gd name="connsiteY9" fmla="*/ 34965 h 394492"/>
                <a:gd name="connsiteX10" fmla="*/ 254156 w 319806"/>
                <a:gd name="connsiteY10" fmla="*/ 69930 h 394492"/>
                <a:gd name="connsiteX11" fmla="*/ 188506 w 319806"/>
                <a:gd name="connsiteY11" fmla="*/ 34965 h 394492"/>
                <a:gd name="connsiteX12" fmla="*/ 254156 w 319806"/>
                <a:gd name="connsiteY12" fmla="*/ 0 h 394492"/>
                <a:gd name="connsiteX13" fmla="*/ 319806 w 319806"/>
                <a:gd name="connsiteY13" fmla="*/ 34965 h 39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9806" h="394492">
                  <a:moveTo>
                    <a:pt x="62906" y="103551"/>
                  </a:moveTo>
                  <a:cubicBezTo>
                    <a:pt x="52422" y="163223"/>
                    <a:pt x="52422" y="225736"/>
                    <a:pt x="62906" y="285407"/>
                  </a:cubicBezTo>
                  <a:cubicBezTo>
                    <a:pt x="28164" y="285407"/>
                    <a:pt x="0" y="244697"/>
                    <a:pt x="0" y="194479"/>
                  </a:cubicBezTo>
                  <a:cubicBezTo>
                    <a:pt x="0" y="144261"/>
                    <a:pt x="28164" y="103551"/>
                    <a:pt x="62906" y="103551"/>
                  </a:cubicBezTo>
                  <a:close/>
                  <a:moveTo>
                    <a:pt x="319806" y="359527"/>
                  </a:moveTo>
                  <a:cubicBezTo>
                    <a:pt x="319806" y="378838"/>
                    <a:pt x="290413" y="394492"/>
                    <a:pt x="254156" y="394492"/>
                  </a:cubicBezTo>
                  <a:cubicBezTo>
                    <a:pt x="217899" y="394492"/>
                    <a:pt x="188506" y="378838"/>
                    <a:pt x="188506" y="359527"/>
                  </a:cubicBezTo>
                  <a:cubicBezTo>
                    <a:pt x="188506" y="340216"/>
                    <a:pt x="217899" y="324562"/>
                    <a:pt x="254156" y="324562"/>
                  </a:cubicBezTo>
                  <a:cubicBezTo>
                    <a:pt x="290413" y="324562"/>
                    <a:pt x="319806" y="340216"/>
                    <a:pt x="319806" y="359527"/>
                  </a:cubicBezTo>
                  <a:close/>
                  <a:moveTo>
                    <a:pt x="319806" y="34965"/>
                  </a:moveTo>
                  <a:cubicBezTo>
                    <a:pt x="319806" y="54276"/>
                    <a:pt x="290413" y="69930"/>
                    <a:pt x="254156" y="69930"/>
                  </a:cubicBezTo>
                  <a:cubicBezTo>
                    <a:pt x="217899" y="69930"/>
                    <a:pt x="188506" y="54276"/>
                    <a:pt x="188506" y="34965"/>
                  </a:cubicBezTo>
                  <a:cubicBezTo>
                    <a:pt x="188506" y="15654"/>
                    <a:pt x="217899" y="0"/>
                    <a:pt x="254156" y="0"/>
                  </a:cubicBezTo>
                  <a:cubicBezTo>
                    <a:pt x="290413" y="0"/>
                    <a:pt x="319806" y="15654"/>
                    <a:pt x="319806" y="3496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環状 18">
              <a:extLst>
                <a:ext uri="{FF2B5EF4-FFF2-40B4-BE49-F238E27FC236}">
                  <a16:creationId xmlns:a16="http://schemas.microsoft.com/office/drawing/2014/main" id="{B7FA81B0-E60E-75EC-B58A-EF620BC1E9A1}"/>
                </a:ext>
              </a:extLst>
            </p:cNvPr>
            <p:cNvSpPr/>
            <p:nvPr/>
          </p:nvSpPr>
          <p:spPr bwMode="auto">
            <a:xfrm>
              <a:off x="1770527" y="4157792"/>
              <a:ext cx="2479780" cy="2479780"/>
            </a:xfrm>
            <a:prstGeom prst="circularArrow">
              <a:avLst>
                <a:gd name="adj1" fmla="val 4726"/>
                <a:gd name="adj2" fmla="val 1332349"/>
                <a:gd name="adj3" fmla="val 19362466"/>
                <a:gd name="adj4" fmla="val 10800000"/>
                <a:gd name="adj5" fmla="val 814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0E41631-5B8A-A32F-12A1-8F18BE66D21A}"/>
              </a:ext>
            </a:extLst>
          </p:cNvPr>
          <p:cNvSpPr txBox="1"/>
          <p:nvPr/>
        </p:nvSpPr>
        <p:spPr>
          <a:xfrm>
            <a:off x="362490" y="368300"/>
            <a:ext cx="9232643" cy="15405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フロントで両替承ります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427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740C2B-4681-CD1E-56EA-4A3676749CDF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D353F2-42D6-A11F-7650-E8DBD713EA21}"/>
              </a:ext>
            </a:extLst>
          </p:cNvPr>
          <p:cNvSpPr txBox="1"/>
          <p:nvPr/>
        </p:nvSpPr>
        <p:spPr>
          <a:xfrm>
            <a:off x="676968" y="810492"/>
            <a:ext cx="5457132" cy="52370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フロントで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両替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承ります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A3357C-B7FD-DB8F-1973-179E88B4F72D}"/>
              </a:ext>
            </a:extLst>
          </p:cNvPr>
          <p:cNvGrpSpPr/>
          <p:nvPr/>
        </p:nvGrpSpPr>
        <p:grpSpPr>
          <a:xfrm>
            <a:off x="7338265" y="3082699"/>
            <a:ext cx="2115235" cy="3453519"/>
            <a:chOff x="3459466" y="863715"/>
            <a:chExt cx="2970330" cy="4849623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8AFBC8E-9224-4338-A733-FF1E1CC762B0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C3F5D-5DA9-5D8B-0C85-4038C12B2C60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3E30CB9-63E2-F90B-FC2F-35A9660F23CA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26E58609-385D-9231-CD96-42732898BCB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480219F6-3B90-E34F-F744-B3838A081A8A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月 39">
                  <a:extLst>
                    <a:ext uri="{FF2B5EF4-FFF2-40B4-BE49-F238E27FC236}">
                      <a16:creationId xmlns:a16="http://schemas.microsoft.com/office/drawing/2014/main" id="{7903013A-32C5-E13A-D0D1-5FB9D8ED1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5190CE2-EE25-0EEA-6BEF-380A73B38A1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36" name="月 35">
                  <a:extLst>
                    <a:ext uri="{FF2B5EF4-FFF2-40B4-BE49-F238E27FC236}">
                      <a16:creationId xmlns:a16="http://schemas.microsoft.com/office/drawing/2014/main" id="{D46BCCFB-8E8F-7B0F-F5DA-8E10FFF34465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28747323-E278-0B3F-E810-02CAA2EC30B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涙形 64">
                <a:extLst>
                  <a:ext uri="{FF2B5EF4-FFF2-40B4-BE49-F238E27FC236}">
                    <a16:creationId xmlns:a16="http://schemas.microsoft.com/office/drawing/2014/main" id="{9670696F-B8E6-E221-72FA-B1DA03D09DA9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丸めた四角形 298">
                <a:extLst>
                  <a:ext uri="{FF2B5EF4-FFF2-40B4-BE49-F238E27FC236}">
                    <a16:creationId xmlns:a16="http://schemas.microsoft.com/office/drawing/2014/main" id="{2E781DBB-923B-7CAE-A2E6-E35DDBB01946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涙形 64">
                <a:extLst>
                  <a:ext uri="{FF2B5EF4-FFF2-40B4-BE49-F238E27FC236}">
                    <a16:creationId xmlns:a16="http://schemas.microsoft.com/office/drawing/2014/main" id="{2F8DE582-4AEE-6D33-9703-13C823E99220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304">
                <a:extLst>
                  <a:ext uri="{FF2B5EF4-FFF2-40B4-BE49-F238E27FC236}">
                    <a16:creationId xmlns:a16="http://schemas.microsoft.com/office/drawing/2014/main" id="{ACF13027-0AFD-B253-5BB2-0CDC07859CFA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305">
                <a:extLst>
                  <a:ext uri="{FF2B5EF4-FFF2-40B4-BE49-F238E27FC236}">
                    <a16:creationId xmlns:a16="http://schemas.microsoft.com/office/drawing/2014/main" id="{F2C925F5-1203-B944-8C3A-234DA6D5748E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6C5955-78D5-C10F-FA88-ED65C1DBA0B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4" name="円/楕円 342">
                  <a:extLst>
                    <a:ext uri="{FF2B5EF4-FFF2-40B4-BE49-F238E27FC236}">
                      <a16:creationId xmlns:a16="http://schemas.microsoft.com/office/drawing/2014/main" id="{682DEBBE-0B40-8EE7-9EC5-A426332E89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3">
                  <a:extLst>
                    <a:ext uri="{FF2B5EF4-FFF2-40B4-BE49-F238E27FC236}">
                      <a16:creationId xmlns:a16="http://schemas.microsoft.com/office/drawing/2014/main" id="{B8795069-F483-52A9-FB0B-7DFE9880A46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19CF254-0602-144B-31D1-0665E0AC80C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32" name="円/楕円 340">
                  <a:extLst>
                    <a:ext uri="{FF2B5EF4-FFF2-40B4-BE49-F238E27FC236}">
                      <a16:creationId xmlns:a16="http://schemas.microsoft.com/office/drawing/2014/main" id="{2C9EEACA-1BA4-C983-7A24-8243883CE8F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41">
                  <a:extLst>
                    <a:ext uri="{FF2B5EF4-FFF2-40B4-BE49-F238E27FC236}">
                      <a16:creationId xmlns:a16="http://schemas.microsoft.com/office/drawing/2014/main" id="{A20A558A-2960-42F9-8E27-911B27C8F0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A9EAAC6-F3A2-C6DC-BA4D-B2AD8D8DFBBA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4883E4A1-774C-3BA9-3A49-B0331B5AF7BF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98653B63-3461-1321-9F40-3F851029DAC9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62DE337E-D35C-0531-BAA5-8C5BE804E489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09B4E9E8-5C3D-DBC1-265F-D5A987F3A3D9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1A8A58-F363-7C2B-20B4-82F8812ECB84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18" name="円/楕円 303">
                <a:extLst>
                  <a:ext uri="{FF2B5EF4-FFF2-40B4-BE49-F238E27FC236}">
                    <a16:creationId xmlns:a16="http://schemas.microsoft.com/office/drawing/2014/main" id="{693E84F8-8A43-2EA8-8E39-E96DC6E9126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DEEBC4DC-B6F1-1C70-A88C-19911AD9BA34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アーチ 19">
                <a:extLst>
                  <a:ext uri="{FF2B5EF4-FFF2-40B4-BE49-F238E27FC236}">
                    <a16:creationId xmlns:a16="http://schemas.microsoft.com/office/drawing/2014/main" id="{520D6DF0-CBA8-F451-CCD7-F8140C8313EC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20">
                <a:extLst>
                  <a:ext uri="{FF2B5EF4-FFF2-40B4-BE49-F238E27FC236}">
                    <a16:creationId xmlns:a16="http://schemas.microsoft.com/office/drawing/2014/main" id="{83182EBF-5063-4ED1-16E9-99F3A33F7D80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2C7798DC-3AC6-889E-20A1-51FC1EDB5965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F7B90A1-47C9-45E0-A9A7-1BE79318A859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16" name="角丸四角形 559">
                <a:extLst>
                  <a:ext uri="{FF2B5EF4-FFF2-40B4-BE49-F238E27FC236}">
                    <a16:creationId xmlns:a16="http://schemas.microsoft.com/office/drawing/2014/main" id="{4D2FB2C2-A1EE-A66E-A301-157E86DC6484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台形 441">
                <a:extLst>
                  <a:ext uri="{FF2B5EF4-FFF2-40B4-BE49-F238E27FC236}">
                    <a16:creationId xmlns:a16="http://schemas.microsoft.com/office/drawing/2014/main" id="{244F64CD-5CFD-8514-384A-97331A29A7AF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F98FE1-0551-CC32-A839-EA365A300E97}"/>
              </a:ext>
            </a:extLst>
          </p:cNvPr>
          <p:cNvSpPr txBox="1"/>
          <p:nvPr/>
        </p:nvSpPr>
        <p:spPr>
          <a:xfrm rot="20700000">
            <a:off x="7133089" y="1260131"/>
            <a:ext cx="1990533" cy="15004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お気軽に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どうぞ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poph47_フロントで両替承ります（２）</dc:title>
  <dc:subject>poph47_フロントで両替承ります（２）</dc:subject>
  <dc:creator>でじけろお</dc:creator>
  <cp:lastModifiedBy/>
  <cp:revision>1</cp:revision>
  <dcterms:created xsi:type="dcterms:W3CDTF">2014-01-24T06:39:30Z</dcterms:created>
  <dcterms:modified xsi:type="dcterms:W3CDTF">2025-02-19T07:45:53Z</dcterms:modified>
  <cp:version>1</cp:version>
</cp:coreProperties>
</file>