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5" r:id="rId4"/>
    <p:sldId id="265" r:id="rId5"/>
    <p:sldId id="281" r:id="rId6"/>
    <p:sldId id="31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5" d="100"/>
          <a:sy n="85" d="100"/>
        </p:scale>
        <p:origin x="276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82570" y="1088740"/>
            <a:ext cx="7740860" cy="321180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五千円札・千円札が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0EA7B9D-8D89-B01B-6CA7-B2642B10D223}"/>
              </a:ext>
            </a:extLst>
          </p:cNvPr>
          <p:cNvSpPr txBox="1"/>
          <p:nvPr/>
        </p:nvSpPr>
        <p:spPr>
          <a:xfrm>
            <a:off x="1082570" y="4746898"/>
            <a:ext cx="7740860" cy="101107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ご協力をお願いします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77B4CB8-6AB6-890F-7788-C56C88B3F2EE}"/>
              </a:ext>
            </a:extLst>
          </p:cNvPr>
          <p:cNvGrpSpPr/>
          <p:nvPr/>
        </p:nvGrpSpPr>
        <p:grpSpPr>
          <a:xfrm>
            <a:off x="626533" y="541868"/>
            <a:ext cx="8652934" cy="5762976"/>
            <a:chOff x="1082570" y="1088740"/>
            <a:chExt cx="7740860" cy="466923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4CE7B102-99D9-943F-A494-0B49737FDAC4}"/>
                </a:ext>
              </a:extLst>
            </p:cNvPr>
            <p:cNvSpPr txBox="1"/>
            <p:nvPr/>
          </p:nvSpPr>
          <p:spPr>
            <a:xfrm>
              <a:off x="1082570" y="1088740"/>
              <a:ext cx="7740860" cy="321180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五千円札・千円札が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不足しています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297C786C-4D4E-A18D-D1CC-EA2DE7AC90C2}"/>
                </a:ext>
              </a:extLst>
            </p:cNvPr>
            <p:cNvSpPr txBox="1"/>
            <p:nvPr/>
          </p:nvSpPr>
          <p:spPr>
            <a:xfrm>
              <a:off x="1082570" y="4746898"/>
              <a:ext cx="7740860" cy="101107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ご協力をお願いします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757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393EF-60F4-0216-36D0-D8D429138C64}"/>
              </a:ext>
            </a:extLst>
          </p:cNvPr>
          <p:cNvSpPr txBox="1"/>
          <p:nvPr/>
        </p:nvSpPr>
        <p:spPr>
          <a:xfrm>
            <a:off x="689266" y="5499230"/>
            <a:ext cx="8724898" cy="95327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一万円札でのお支払いはなるべくご遠慮いただきますよう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ご協力をお願い致します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989BE3E-CDC0-C42C-3207-045EA0414894}"/>
              </a:ext>
            </a:extLst>
          </p:cNvPr>
          <p:cNvSpPr/>
          <p:nvPr/>
        </p:nvSpPr>
        <p:spPr>
          <a:xfrm>
            <a:off x="542510" y="495505"/>
            <a:ext cx="8871654" cy="4598680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1866FB-DA4B-3182-4C03-14FC3BDF5AB9}"/>
              </a:ext>
            </a:extLst>
          </p:cNvPr>
          <p:cNvSpPr txBox="1"/>
          <p:nvPr/>
        </p:nvSpPr>
        <p:spPr>
          <a:xfrm>
            <a:off x="1051932" y="891822"/>
            <a:ext cx="7802136" cy="380743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五千円札・千円札が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0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29E158A-AAAE-1F80-4B4C-3FDF77E8E69D}"/>
              </a:ext>
            </a:extLst>
          </p:cNvPr>
          <p:cNvSpPr/>
          <p:nvPr/>
        </p:nvSpPr>
        <p:spPr>
          <a:xfrm>
            <a:off x="106667" y="101377"/>
            <a:ext cx="2686093" cy="664232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62E8303-E2BD-C37D-6129-572EC261203B}"/>
              </a:ext>
            </a:extLst>
          </p:cNvPr>
          <p:cNvGrpSpPr/>
          <p:nvPr/>
        </p:nvGrpSpPr>
        <p:grpSpPr>
          <a:xfrm>
            <a:off x="407495" y="1808820"/>
            <a:ext cx="2033998" cy="3033109"/>
            <a:chOff x="3908178" y="3781382"/>
            <a:chExt cx="2033998" cy="30331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77B6CEE-4A4A-9BBA-63F7-314B86091163}"/>
                </a:ext>
              </a:extLst>
            </p:cNvPr>
            <p:cNvGrpSpPr/>
            <p:nvPr/>
          </p:nvGrpSpPr>
          <p:grpSpPr>
            <a:xfrm>
              <a:off x="4358502" y="3781382"/>
              <a:ext cx="1193236" cy="2247987"/>
              <a:chOff x="4376033" y="1295282"/>
              <a:chExt cx="1193236" cy="2247987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18FF66BB-6468-B5C8-F2CE-2E09951494B1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107" name="涙形 106">
                  <a:extLst>
                    <a:ext uri="{FF2B5EF4-FFF2-40B4-BE49-F238E27FC236}">
                      <a16:creationId xmlns:a16="http://schemas.microsoft.com/office/drawing/2014/main" id="{2DC73E22-7CDC-FD9D-9FA1-7B2A1BC612DB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涙形 107">
                  <a:extLst>
                    <a:ext uri="{FF2B5EF4-FFF2-40B4-BE49-F238E27FC236}">
                      <a16:creationId xmlns:a16="http://schemas.microsoft.com/office/drawing/2014/main" id="{A6863075-B942-B89E-CD4C-5548DC0D7AF5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F354F87C-6345-0D1D-86AE-A97895645B7C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105" name="涙形 104">
                  <a:extLst>
                    <a:ext uri="{FF2B5EF4-FFF2-40B4-BE49-F238E27FC236}">
                      <a16:creationId xmlns:a16="http://schemas.microsoft.com/office/drawing/2014/main" id="{162B090C-29DD-DCAA-1159-3703900A1920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" name="涙形 105">
                  <a:extLst>
                    <a:ext uri="{FF2B5EF4-FFF2-40B4-BE49-F238E27FC236}">
                      <a16:creationId xmlns:a16="http://schemas.microsoft.com/office/drawing/2014/main" id="{3CF2015A-D98F-1E05-CD5C-EC7B89D91F5A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ED974E20-7C49-3C7B-5931-F3E882DEFC69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53F24839-E6E2-12E3-877D-31BAD8B9663D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B2B0E86A-7003-C0F2-8CC5-2F2E2D972928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" name="片側の 2 つの角を丸めた四角形 144">
                <a:extLst>
                  <a:ext uri="{FF2B5EF4-FFF2-40B4-BE49-F238E27FC236}">
                    <a16:creationId xmlns:a16="http://schemas.microsoft.com/office/drawing/2014/main" id="{8C238C7C-9217-0EF2-61C3-0EB787E0EF81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dkVert">
                <a:fgClr>
                  <a:srgbClr val="00B0F0"/>
                </a:fgClr>
                <a:bgClr>
                  <a:srgbClr val="5B9BD5">
                    <a:lumMod val="20000"/>
                    <a:lumOff val="8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7A90FCE-8980-FA8E-CD10-A3AFD6B04664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C4CED43F-693E-1C0D-4EAB-2DFC60721F1B}"/>
                  </a:ext>
                </a:extLst>
              </p:cNvPr>
              <p:cNvGrpSpPr/>
              <p:nvPr/>
            </p:nvGrpSpPr>
            <p:grpSpPr>
              <a:xfrm>
                <a:off x="4416792" y="1325433"/>
                <a:ext cx="1086289" cy="1165865"/>
                <a:chOff x="2356000" y="739604"/>
                <a:chExt cx="1086289" cy="1165865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2B407E9B-4433-3EDF-D786-94DD858CD8EC}"/>
                    </a:ext>
                  </a:extLst>
                </p:cNvPr>
                <p:cNvGrpSpPr/>
                <p:nvPr/>
              </p:nvGrpSpPr>
              <p:grpSpPr>
                <a:xfrm>
                  <a:off x="2356000" y="880575"/>
                  <a:ext cx="1086289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96" name="グループ化 95">
                    <a:extLst>
                      <a:ext uri="{FF2B5EF4-FFF2-40B4-BE49-F238E27FC236}">
                        <a16:creationId xmlns:a16="http://schemas.microsoft.com/office/drawing/2014/main" id="{6BDEA24C-6A2F-F08C-D537-BABE1371AC4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1" name="円/楕円 159">
                      <a:extLst>
                        <a:ext uri="{FF2B5EF4-FFF2-40B4-BE49-F238E27FC236}">
                          <a16:creationId xmlns:a16="http://schemas.microsoft.com/office/drawing/2014/main" id="{11F6F570-5A4D-7CD7-1DDE-AE045B0FE2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2" name="円/楕円 160">
                      <a:extLst>
                        <a:ext uri="{FF2B5EF4-FFF2-40B4-BE49-F238E27FC236}">
                          <a16:creationId xmlns:a16="http://schemas.microsoft.com/office/drawing/2014/main" id="{C4B4C8DC-2328-2663-D302-7277E35F9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8A040CC3-5112-5562-370A-8B3320CBA71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9" name="円/楕円 157">
                      <a:extLst>
                        <a:ext uri="{FF2B5EF4-FFF2-40B4-BE49-F238E27FC236}">
                          <a16:creationId xmlns:a16="http://schemas.microsoft.com/office/drawing/2014/main" id="{E409E05C-2D7F-94E5-2550-647DB2A556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0" name="円/楕円 158">
                      <a:extLst>
                        <a:ext uri="{FF2B5EF4-FFF2-40B4-BE49-F238E27FC236}">
                          <a16:creationId xmlns:a16="http://schemas.microsoft.com/office/drawing/2014/main" id="{233D7CC3-DF89-5B0F-78F2-65B4C0E15C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8" name="円/楕円 156">
                    <a:extLst>
                      <a:ext uri="{FF2B5EF4-FFF2-40B4-BE49-F238E27FC236}">
                        <a16:creationId xmlns:a16="http://schemas.microsoft.com/office/drawing/2014/main" id="{527BCC5B-399D-A9C9-9C4F-90F5E23B0E4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1" name="円/楕円 27">
                  <a:extLst>
                    <a:ext uri="{FF2B5EF4-FFF2-40B4-BE49-F238E27FC236}">
                      <a16:creationId xmlns:a16="http://schemas.microsoft.com/office/drawing/2014/main" id="{1C0D3571-F0A4-4522-EA13-07F8ECDD02C5}"/>
                    </a:ext>
                  </a:extLst>
                </p:cNvPr>
                <p:cNvSpPr/>
                <p:nvPr/>
              </p:nvSpPr>
              <p:spPr>
                <a:xfrm rot="10800000">
                  <a:off x="2793804" y="1781382"/>
                  <a:ext cx="213788" cy="3788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月 73">
                  <a:extLst>
                    <a:ext uri="{FF2B5EF4-FFF2-40B4-BE49-F238E27FC236}">
                      <a16:creationId xmlns:a16="http://schemas.microsoft.com/office/drawing/2014/main" id="{7EB4BEB6-2166-8056-CA18-D6C6F6BEDC2E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" name="月 74">
                  <a:extLst>
                    <a:ext uri="{FF2B5EF4-FFF2-40B4-BE49-F238E27FC236}">
                      <a16:creationId xmlns:a16="http://schemas.microsoft.com/office/drawing/2014/main" id="{64285591-4E58-47BE-9FDB-D46A20E441E1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" name="正方形/長方形 67">
                  <a:extLst>
                    <a:ext uri="{FF2B5EF4-FFF2-40B4-BE49-F238E27FC236}">
                      <a16:creationId xmlns:a16="http://schemas.microsoft.com/office/drawing/2014/main" id="{2142419B-A06D-73A8-FB6B-38C03FC19915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70F63DEF-4BAD-37D8-B88D-3A9DBD333B48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D617CC0E-874D-9E9D-9E72-E23CE9C96EDE}"/>
                    </a:ext>
                  </a:extLst>
                </p:cNvPr>
                <p:cNvSpPr/>
                <p:nvPr/>
              </p:nvSpPr>
              <p:spPr>
                <a:xfrm rot="153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月 78">
                  <a:extLst>
                    <a:ext uri="{FF2B5EF4-FFF2-40B4-BE49-F238E27FC236}">
                      <a16:creationId xmlns:a16="http://schemas.microsoft.com/office/drawing/2014/main" id="{11258171-D3A5-6C06-9FE0-DA90678536D0}"/>
                    </a:ext>
                  </a:extLst>
                </p:cNvPr>
                <p:cNvSpPr/>
                <p:nvPr/>
              </p:nvSpPr>
              <p:spPr>
                <a:xfrm rot="171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E62C21CB-CE7D-F555-7D2B-15CFAE005B43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89" name="二等辺三角形 88">
                    <a:extLst>
                      <a:ext uri="{FF2B5EF4-FFF2-40B4-BE49-F238E27FC236}">
                        <a16:creationId xmlns:a16="http://schemas.microsoft.com/office/drawing/2014/main" id="{EF4D0938-831F-929F-24A8-E844F97CB08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" name="二等辺三角形 89">
                    <a:extLst>
                      <a:ext uri="{FF2B5EF4-FFF2-40B4-BE49-F238E27FC236}">
                        <a16:creationId xmlns:a16="http://schemas.microsoft.com/office/drawing/2014/main" id="{8BBD99D4-ECD1-EF77-00AA-AA41E57FA51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33016FCC-2514-DC71-6E1A-0C3DAF961A78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92" name="円/楕円 148">
                      <a:extLst>
                        <a:ext uri="{FF2B5EF4-FFF2-40B4-BE49-F238E27FC236}">
                          <a16:creationId xmlns:a16="http://schemas.microsoft.com/office/drawing/2014/main" id="{2A5E0CCA-8E35-8E21-5ABD-C122E185EF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3" name="円/楕円 149">
                      <a:extLst>
                        <a:ext uri="{FF2B5EF4-FFF2-40B4-BE49-F238E27FC236}">
                          <a16:creationId xmlns:a16="http://schemas.microsoft.com/office/drawing/2014/main" id="{478CAFBE-BE1F-E9FE-C030-AA7B63278F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150">
                      <a:extLst>
                        <a:ext uri="{FF2B5EF4-FFF2-40B4-BE49-F238E27FC236}">
                          <a16:creationId xmlns:a16="http://schemas.microsoft.com/office/drawing/2014/main" id="{1A95A535-E608-AF78-C886-3C9BBC5C87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" name="円/楕円 151">
                      <a:extLst>
                        <a:ext uri="{FF2B5EF4-FFF2-40B4-BE49-F238E27FC236}">
                          <a16:creationId xmlns:a16="http://schemas.microsoft.com/office/drawing/2014/main" id="{FD4CAC28-6C34-ACB3-ABD8-F0C7A4C9E6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023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B0DE2620-0BD3-8BF4-CBFB-EF838FA5A3DF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82" name="二等辺三角形 81">
                    <a:extLst>
                      <a:ext uri="{FF2B5EF4-FFF2-40B4-BE49-F238E27FC236}">
                        <a16:creationId xmlns:a16="http://schemas.microsoft.com/office/drawing/2014/main" id="{CED8F2B9-2A8B-7C8D-0E2D-477421BAC7E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6B847FE0-0FB4-5B0E-F85B-21065939AE4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4" name="グループ化 83">
                    <a:extLst>
                      <a:ext uri="{FF2B5EF4-FFF2-40B4-BE49-F238E27FC236}">
                        <a16:creationId xmlns:a16="http://schemas.microsoft.com/office/drawing/2014/main" id="{AD1C7FB2-2DEF-272D-E3DE-8603DA108259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85" name="円/楕円 148">
                      <a:extLst>
                        <a:ext uri="{FF2B5EF4-FFF2-40B4-BE49-F238E27FC236}">
                          <a16:creationId xmlns:a16="http://schemas.microsoft.com/office/drawing/2014/main" id="{DFAC7DF2-B72B-2718-78A8-AFE75A6524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6" name="円/楕円 149">
                      <a:extLst>
                        <a:ext uri="{FF2B5EF4-FFF2-40B4-BE49-F238E27FC236}">
                          <a16:creationId xmlns:a16="http://schemas.microsoft.com/office/drawing/2014/main" id="{8AE4094E-4684-793D-3376-497C3A30C6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7" name="円/楕円 150">
                      <a:extLst>
                        <a:ext uri="{FF2B5EF4-FFF2-40B4-BE49-F238E27FC236}">
                          <a16:creationId xmlns:a16="http://schemas.microsoft.com/office/drawing/2014/main" id="{5E1B4179-A410-C67C-8053-F2F5903A06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151">
                      <a:extLst>
                        <a:ext uri="{FF2B5EF4-FFF2-40B4-BE49-F238E27FC236}">
                          <a16:creationId xmlns:a16="http://schemas.microsoft.com/office/drawing/2014/main" id="{3FB57371-3E08-8307-7F24-730379C67F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023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188951B3-F7B0-7C83-FB67-AB21026E0C51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ABEE1B07-3B79-0F6E-F51B-D15A8D42E057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1A150322-38DB-20B9-5BD9-9F08BE892666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ADE8DC5-D4B9-D81C-A7CF-1904C64E36B1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8D72FF9C-E8B8-2F20-12D2-7F740407043E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2844D1BE-95A6-846A-5084-7D4D06A06729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D743E5F-B9AD-CB36-FF9D-BA1EFDB001F0}"/>
                </a:ext>
              </a:extLst>
            </p:cNvPr>
            <p:cNvSpPr/>
            <p:nvPr/>
          </p:nvSpPr>
          <p:spPr>
            <a:xfrm rot="20700000">
              <a:off x="3961731" y="4923925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911D697-E365-8370-A25A-BA0ACC40BBBE}"/>
                </a:ext>
              </a:extLst>
            </p:cNvPr>
            <p:cNvSpPr/>
            <p:nvPr/>
          </p:nvSpPr>
          <p:spPr>
            <a:xfrm rot="900000" flipH="1">
              <a:off x="5114552" y="4923925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D184684-2529-01E4-284B-CD6275955D23}"/>
                </a:ext>
              </a:extLst>
            </p:cNvPr>
            <p:cNvGrpSpPr/>
            <p:nvPr/>
          </p:nvGrpSpPr>
          <p:grpSpPr>
            <a:xfrm>
              <a:off x="3908178" y="5858983"/>
              <a:ext cx="2033998" cy="955508"/>
              <a:chOff x="617995" y="888611"/>
              <a:chExt cx="3330325" cy="1564481"/>
            </a:xfrm>
          </p:grpSpPr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2086056-C2CB-CE69-9198-A63D00058B77}"/>
                  </a:ext>
                </a:extLst>
              </p:cNvPr>
              <p:cNvSpPr/>
              <p:nvPr/>
            </p:nvSpPr>
            <p:spPr>
              <a:xfrm>
                <a:off x="617995" y="888611"/>
                <a:ext cx="3330325" cy="1564481"/>
              </a:xfrm>
              <a:prstGeom prst="rect">
                <a:avLst/>
              </a:prstGeom>
              <a:solidFill>
                <a:srgbClr val="FAE3C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C2309176-FB6D-5046-18A1-DAF8C0BB1173}"/>
                  </a:ext>
                </a:extLst>
              </p:cNvPr>
              <p:cNvSpPr/>
              <p:nvPr/>
            </p:nvSpPr>
            <p:spPr>
              <a:xfrm>
                <a:off x="753424" y="1024703"/>
                <a:ext cx="3059466" cy="1292297"/>
              </a:xfrm>
              <a:prstGeom prst="roundRect">
                <a:avLst>
                  <a:gd name="adj" fmla="val 10126"/>
                </a:avLst>
              </a:prstGeom>
              <a:solidFill>
                <a:srgbClr val="DCD5A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C81F6A8-18F7-E15E-6E07-EB8AF69D20D8}"/>
                  </a:ext>
                </a:extLst>
              </p:cNvPr>
              <p:cNvSpPr/>
              <p:nvPr/>
            </p:nvSpPr>
            <p:spPr bwMode="auto">
              <a:xfrm>
                <a:off x="823901" y="967325"/>
                <a:ext cx="800461" cy="256430"/>
              </a:xfrm>
              <a:custGeom>
                <a:avLst/>
                <a:gdLst>
                  <a:gd name="connsiteX0" fmla="*/ 44998 w 647177"/>
                  <a:gd name="connsiteY0" fmla="*/ 113523 h 207325"/>
                  <a:gd name="connsiteX1" fmla="*/ 44998 w 647177"/>
                  <a:gd name="connsiteY1" fmla="*/ 122909 h 207325"/>
                  <a:gd name="connsiteX2" fmla="*/ 67082 w 647177"/>
                  <a:gd name="connsiteY2" fmla="*/ 122909 h 207325"/>
                  <a:gd name="connsiteX3" fmla="*/ 67082 w 647177"/>
                  <a:gd name="connsiteY3" fmla="*/ 135816 h 207325"/>
                  <a:gd name="connsiteX4" fmla="*/ 163447 w 647177"/>
                  <a:gd name="connsiteY4" fmla="*/ 128231 h 207325"/>
                  <a:gd name="connsiteX5" fmla="*/ 157797 w 647177"/>
                  <a:gd name="connsiteY5" fmla="*/ 128231 h 207325"/>
                  <a:gd name="connsiteX6" fmla="*/ 157797 w 647177"/>
                  <a:gd name="connsiteY6" fmla="*/ 113523 h 207325"/>
                  <a:gd name="connsiteX7" fmla="*/ 230 w 647177"/>
                  <a:gd name="connsiteY7" fmla="*/ 87023 h 207325"/>
                  <a:gd name="connsiteX8" fmla="*/ 44998 w 647177"/>
                  <a:gd name="connsiteY8" fmla="*/ 87023 h 207325"/>
                  <a:gd name="connsiteX9" fmla="*/ 44998 w 647177"/>
                  <a:gd name="connsiteY9" fmla="*/ 87023 h 207325"/>
                  <a:gd name="connsiteX10" fmla="*/ 157797 w 647177"/>
                  <a:gd name="connsiteY10" fmla="*/ 87023 h 207325"/>
                  <a:gd name="connsiteX11" fmla="*/ 157797 w 647177"/>
                  <a:gd name="connsiteY11" fmla="*/ 87023 h 207325"/>
                  <a:gd name="connsiteX12" fmla="*/ 202565 w 647177"/>
                  <a:gd name="connsiteY12" fmla="*/ 87023 h 207325"/>
                  <a:gd name="connsiteX13" fmla="*/ 202565 w 647177"/>
                  <a:gd name="connsiteY13" fmla="*/ 128231 h 207325"/>
                  <a:gd name="connsiteX14" fmla="*/ 180950 w 647177"/>
                  <a:gd name="connsiteY14" fmla="*/ 128231 h 207325"/>
                  <a:gd name="connsiteX15" fmla="*/ 182922 w 647177"/>
                  <a:gd name="connsiteY15" fmla="*/ 153280 h 207325"/>
                  <a:gd name="connsiteX16" fmla="*/ 67082 w 647177"/>
                  <a:gd name="connsiteY16" fmla="*/ 162398 h 207325"/>
                  <a:gd name="connsiteX17" fmla="*/ 67082 w 647177"/>
                  <a:gd name="connsiteY17" fmla="*/ 180825 h 207325"/>
                  <a:gd name="connsiteX18" fmla="*/ 142048 w 647177"/>
                  <a:gd name="connsiteY18" fmla="*/ 180825 h 207325"/>
                  <a:gd name="connsiteX19" fmla="*/ 142048 w 647177"/>
                  <a:gd name="connsiteY19" fmla="*/ 165729 h 207325"/>
                  <a:gd name="connsiteX20" fmla="*/ 186815 w 647177"/>
                  <a:gd name="connsiteY20" fmla="*/ 165729 h 207325"/>
                  <a:gd name="connsiteX21" fmla="*/ 186815 w 647177"/>
                  <a:gd name="connsiteY21" fmla="*/ 206937 h 207325"/>
                  <a:gd name="connsiteX22" fmla="*/ 182110 w 647177"/>
                  <a:gd name="connsiteY22" fmla="*/ 206937 h 207325"/>
                  <a:gd name="connsiteX23" fmla="*/ 182110 w 647177"/>
                  <a:gd name="connsiteY23" fmla="*/ 207325 h 207325"/>
                  <a:gd name="connsiteX24" fmla="*/ 67082 w 647177"/>
                  <a:gd name="connsiteY24" fmla="*/ 207325 h 207325"/>
                  <a:gd name="connsiteX25" fmla="*/ 34017 w 647177"/>
                  <a:gd name="connsiteY25" fmla="*/ 207325 h 207325"/>
                  <a:gd name="connsiteX26" fmla="*/ 22314 w 647177"/>
                  <a:gd name="connsiteY26" fmla="*/ 207325 h 207325"/>
                  <a:gd name="connsiteX27" fmla="*/ 22314 w 647177"/>
                  <a:gd name="connsiteY27" fmla="*/ 128231 h 207325"/>
                  <a:gd name="connsiteX28" fmla="*/ 230 w 647177"/>
                  <a:gd name="connsiteY28" fmla="*/ 128231 h 207325"/>
                  <a:gd name="connsiteX29" fmla="*/ 568505 w 647177"/>
                  <a:gd name="connsiteY29" fmla="*/ 50810 h 207325"/>
                  <a:gd name="connsiteX30" fmla="*/ 568505 w 647177"/>
                  <a:gd name="connsiteY30" fmla="*/ 90433 h 207325"/>
                  <a:gd name="connsiteX31" fmla="*/ 602410 w 647177"/>
                  <a:gd name="connsiteY31" fmla="*/ 90433 h 207325"/>
                  <a:gd name="connsiteX32" fmla="*/ 602410 w 647177"/>
                  <a:gd name="connsiteY32" fmla="*/ 50810 h 207325"/>
                  <a:gd name="connsiteX33" fmla="*/ 489611 w 647177"/>
                  <a:gd name="connsiteY33" fmla="*/ 50810 h 207325"/>
                  <a:gd name="connsiteX34" fmla="*/ 489611 w 647177"/>
                  <a:gd name="connsiteY34" fmla="*/ 90433 h 207325"/>
                  <a:gd name="connsiteX35" fmla="*/ 523737 w 647177"/>
                  <a:gd name="connsiteY35" fmla="*/ 90433 h 207325"/>
                  <a:gd name="connsiteX36" fmla="*/ 523737 w 647177"/>
                  <a:gd name="connsiteY36" fmla="*/ 50810 h 207325"/>
                  <a:gd name="connsiteX37" fmla="*/ 79124 w 647177"/>
                  <a:gd name="connsiteY37" fmla="*/ 1250 h 207325"/>
                  <a:gd name="connsiteX38" fmla="*/ 123892 w 647177"/>
                  <a:gd name="connsiteY38" fmla="*/ 1250 h 207325"/>
                  <a:gd name="connsiteX39" fmla="*/ 123892 w 647177"/>
                  <a:gd name="connsiteY39" fmla="*/ 13673 h 207325"/>
                  <a:gd name="connsiteX40" fmla="*/ 202565 w 647177"/>
                  <a:gd name="connsiteY40" fmla="*/ 13673 h 207325"/>
                  <a:gd name="connsiteX41" fmla="*/ 202565 w 647177"/>
                  <a:gd name="connsiteY41" fmla="*/ 40172 h 207325"/>
                  <a:gd name="connsiteX42" fmla="*/ 123892 w 647177"/>
                  <a:gd name="connsiteY42" fmla="*/ 40172 h 207325"/>
                  <a:gd name="connsiteX43" fmla="*/ 123892 w 647177"/>
                  <a:gd name="connsiteY43" fmla="*/ 50939 h 207325"/>
                  <a:gd name="connsiteX44" fmla="*/ 182110 w 647177"/>
                  <a:gd name="connsiteY44" fmla="*/ 50939 h 207325"/>
                  <a:gd name="connsiteX45" fmla="*/ 182110 w 647177"/>
                  <a:gd name="connsiteY45" fmla="*/ 77439 h 207325"/>
                  <a:gd name="connsiteX46" fmla="*/ 20454 w 647177"/>
                  <a:gd name="connsiteY46" fmla="*/ 77439 h 207325"/>
                  <a:gd name="connsiteX47" fmla="*/ 20454 w 647177"/>
                  <a:gd name="connsiteY47" fmla="*/ 50939 h 207325"/>
                  <a:gd name="connsiteX48" fmla="*/ 79124 w 647177"/>
                  <a:gd name="connsiteY48" fmla="*/ 50939 h 207325"/>
                  <a:gd name="connsiteX49" fmla="*/ 79124 w 647177"/>
                  <a:gd name="connsiteY49" fmla="*/ 40172 h 207325"/>
                  <a:gd name="connsiteX50" fmla="*/ 0 w 647177"/>
                  <a:gd name="connsiteY50" fmla="*/ 40172 h 207325"/>
                  <a:gd name="connsiteX51" fmla="*/ 0 w 647177"/>
                  <a:gd name="connsiteY51" fmla="*/ 13673 h 207325"/>
                  <a:gd name="connsiteX52" fmla="*/ 79124 w 647177"/>
                  <a:gd name="connsiteY52" fmla="*/ 13673 h 207325"/>
                  <a:gd name="connsiteX53" fmla="*/ 444612 w 647177"/>
                  <a:gd name="connsiteY53" fmla="*/ 0 h 207325"/>
                  <a:gd name="connsiteX54" fmla="*/ 444843 w 647177"/>
                  <a:gd name="connsiteY54" fmla="*/ 0 h 207325"/>
                  <a:gd name="connsiteX55" fmla="*/ 489611 w 647177"/>
                  <a:gd name="connsiteY55" fmla="*/ 0 h 207325"/>
                  <a:gd name="connsiteX56" fmla="*/ 523737 w 647177"/>
                  <a:gd name="connsiteY56" fmla="*/ 0 h 207325"/>
                  <a:gd name="connsiteX57" fmla="*/ 568505 w 647177"/>
                  <a:gd name="connsiteY57" fmla="*/ 0 h 207325"/>
                  <a:gd name="connsiteX58" fmla="*/ 602410 w 647177"/>
                  <a:gd name="connsiteY58" fmla="*/ 0 h 207325"/>
                  <a:gd name="connsiteX59" fmla="*/ 647177 w 647177"/>
                  <a:gd name="connsiteY59" fmla="*/ 0 h 207325"/>
                  <a:gd name="connsiteX60" fmla="*/ 647177 w 647177"/>
                  <a:gd name="connsiteY60" fmla="*/ 50810 h 207325"/>
                  <a:gd name="connsiteX61" fmla="*/ 647177 w 647177"/>
                  <a:gd name="connsiteY61" fmla="*/ 90433 h 207325"/>
                  <a:gd name="connsiteX62" fmla="*/ 647177 w 647177"/>
                  <a:gd name="connsiteY62" fmla="*/ 141243 h 207325"/>
                  <a:gd name="connsiteX63" fmla="*/ 647177 w 647177"/>
                  <a:gd name="connsiteY63" fmla="*/ 207325 h 207325"/>
                  <a:gd name="connsiteX64" fmla="*/ 602410 w 647177"/>
                  <a:gd name="connsiteY64" fmla="*/ 207325 h 207325"/>
                  <a:gd name="connsiteX65" fmla="*/ 602410 w 647177"/>
                  <a:gd name="connsiteY65" fmla="*/ 141243 h 207325"/>
                  <a:gd name="connsiteX66" fmla="*/ 489611 w 647177"/>
                  <a:gd name="connsiteY66" fmla="*/ 141243 h 207325"/>
                  <a:gd name="connsiteX67" fmla="*/ 489611 w 647177"/>
                  <a:gd name="connsiteY67" fmla="*/ 207325 h 207325"/>
                  <a:gd name="connsiteX68" fmla="*/ 444843 w 647177"/>
                  <a:gd name="connsiteY68" fmla="*/ 207325 h 207325"/>
                  <a:gd name="connsiteX69" fmla="*/ 444843 w 647177"/>
                  <a:gd name="connsiteY69" fmla="*/ 141243 h 207325"/>
                  <a:gd name="connsiteX70" fmla="*/ 444612 w 647177"/>
                  <a:gd name="connsiteY70" fmla="*/ 141243 h 207325"/>
                  <a:gd name="connsiteX71" fmla="*/ 444612 w 647177"/>
                  <a:gd name="connsiteY71" fmla="*/ 90433 h 207325"/>
                  <a:gd name="connsiteX72" fmla="*/ 444843 w 647177"/>
                  <a:gd name="connsiteY72" fmla="*/ 90433 h 207325"/>
                  <a:gd name="connsiteX73" fmla="*/ 444843 w 647177"/>
                  <a:gd name="connsiteY73" fmla="*/ 50810 h 207325"/>
                  <a:gd name="connsiteX74" fmla="*/ 444612 w 647177"/>
                  <a:gd name="connsiteY74" fmla="*/ 50810 h 207325"/>
                  <a:gd name="connsiteX75" fmla="*/ 227917 w 647177"/>
                  <a:gd name="connsiteY75" fmla="*/ 0 h 207325"/>
                  <a:gd name="connsiteX76" fmla="*/ 408637 w 647177"/>
                  <a:gd name="connsiteY76" fmla="*/ 0 h 207325"/>
                  <a:gd name="connsiteX77" fmla="*/ 408637 w 647177"/>
                  <a:gd name="connsiteY77" fmla="*/ 50810 h 207325"/>
                  <a:gd name="connsiteX78" fmla="*/ 319253 w 647177"/>
                  <a:gd name="connsiteY78" fmla="*/ 50810 h 207325"/>
                  <a:gd name="connsiteX79" fmla="*/ 319253 w 647177"/>
                  <a:gd name="connsiteY79" fmla="*/ 72490 h 207325"/>
                  <a:gd name="connsiteX80" fmla="*/ 364109 w 647177"/>
                  <a:gd name="connsiteY80" fmla="*/ 72490 h 207325"/>
                  <a:gd name="connsiteX81" fmla="*/ 364109 w 647177"/>
                  <a:gd name="connsiteY81" fmla="*/ 71772 h 207325"/>
                  <a:gd name="connsiteX82" fmla="*/ 408877 w 647177"/>
                  <a:gd name="connsiteY82" fmla="*/ 71772 h 207325"/>
                  <a:gd name="connsiteX83" fmla="*/ 408877 w 647177"/>
                  <a:gd name="connsiteY83" fmla="*/ 207324 h 207325"/>
                  <a:gd name="connsiteX84" fmla="*/ 405638 w 647177"/>
                  <a:gd name="connsiteY84" fmla="*/ 207324 h 207325"/>
                  <a:gd name="connsiteX85" fmla="*/ 364109 w 647177"/>
                  <a:gd name="connsiteY85" fmla="*/ 207324 h 207325"/>
                  <a:gd name="connsiteX86" fmla="*/ 337884 w 647177"/>
                  <a:gd name="connsiteY86" fmla="*/ 207324 h 207325"/>
                  <a:gd name="connsiteX87" fmla="*/ 337884 w 647177"/>
                  <a:gd name="connsiteY87" fmla="*/ 163786 h 207325"/>
                  <a:gd name="connsiteX88" fmla="*/ 364109 w 647177"/>
                  <a:gd name="connsiteY88" fmla="*/ 163786 h 207325"/>
                  <a:gd name="connsiteX89" fmla="*/ 364109 w 647177"/>
                  <a:gd name="connsiteY89" fmla="*/ 123300 h 207325"/>
                  <a:gd name="connsiteX90" fmla="*/ 319253 w 647177"/>
                  <a:gd name="connsiteY90" fmla="*/ 123300 h 207325"/>
                  <a:gd name="connsiteX91" fmla="*/ 314013 w 647177"/>
                  <a:gd name="connsiteY91" fmla="*/ 123300 h 207325"/>
                  <a:gd name="connsiteX92" fmla="*/ 307984 w 647177"/>
                  <a:gd name="connsiteY92" fmla="*/ 149080 h 207325"/>
                  <a:gd name="connsiteX93" fmla="*/ 226557 w 647177"/>
                  <a:gd name="connsiteY93" fmla="*/ 207015 h 207325"/>
                  <a:gd name="connsiteX94" fmla="*/ 222614 w 647177"/>
                  <a:gd name="connsiteY94" fmla="*/ 157650 h 207325"/>
                  <a:gd name="connsiteX95" fmla="*/ 262627 w 647177"/>
                  <a:gd name="connsiteY95" fmla="*/ 129181 h 207325"/>
                  <a:gd name="connsiteX96" fmla="*/ 265276 w 647177"/>
                  <a:gd name="connsiteY96" fmla="*/ 117857 h 207325"/>
                  <a:gd name="connsiteX97" fmla="*/ 265276 w 647177"/>
                  <a:gd name="connsiteY97" fmla="*/ 50810 h 207325"/>
                  <a:gd name="connsiteX98" fmla="*/ 227917 w 647177"/>
                  <a:gd name="connsiteY98" fmla="*/ 50810 h 20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647177" h="207325">
                    <a:moveTo>
                      <a:pt x="44998" y="113523"/>
                    </a:moveTo>
                    <a:lnTo>
                      <a:pt x="44998" y="122909"/>
                    </a:lnTo>
                    <a:lnTo>
                      <a:pt x="67082" y="122909"/>
                    </a:lnTo>
                    <a:lnTo>
                      <a:pt x="67082" y="135816"/>
                    </a:lnTo>
                    <a:lnTo>
                      <a:pt x="163447" y="128231"/>
                    </a:lnTo>
                    <a:lnTo>
                      <a:pt x="157797" y="128231"/>
                    </a:lnTo>
                    <a:lnTo>
                      <a:pt x="157797" y="113523"/>
                    </a:lnTo>
                    <a:close/>
                    <a:moveTo>
                      <a:pt x="230" y="87023"/>
                    </a:moveTo>
                    <a:lnTo>
                      <a:pt x="44998" y="87023"/>
                    </a:lnTo>
                    <a:lnTo>
                      <a:pt x="44998" y="87023"/>
                    </a:lnTo>
                    <a:lnTo>
                      <a:pt x="157797" y="87023"/>
                    </a:lnTo>
                    <a:lnTo>
                      <a:pt x="157797" y="87023"/>
                    </a:lnTo>
                    <a:lnTo>
                      <a:pt x="202565" y="87023"/>
                    </a:lnTo>
                    <a:lnTo>
                      <a:pt x="202565" y="128231"/>
                    </a:lnTo>
                    <a:lnTo>
                      <a:pt x="180950" y="128231"/>
                    </a:lnTo>
                    <a:lnTo>
                      <a:pt x="182922" y="153280"/>
                    </a:lnTo>
                    <a:lnTo>
                      <a:pt x="67082" y="162398"/>
                    </a:lnTo>
                    <a:lnTo>
                      <a:pt x="67082" y="180825"/>
                    </a:lnTo>
                    <a:lnTo>
                      <a:pt x="142048" y="180825"/>
                    </a:lnTo>
                    <a:lnTo>
                      <a:pt x="142048" y="165729"/>
                    </a:lnTo>
                    <a:lnTo>
                      <a:pt x="186815" y="165729"/>
                    </a:lnTo>
                    <a:lnTo>
                      <a:pt x="186815" y="206937"/>
                    </a:lnTo>
                    <a:lnTo>
                      <a:pt x="182110" y="206937"/>
                    </a:lnTo>
                    <a:lnTo>
                      <a:pt x="182110" y="207325"/>
                    </a:lnTo>
                    <a:lnTo>
                      <a:pt x="67082" y="207325"/>
                    </a:lnTo>
                    <a:lnTo>
                      <a:pt x="34017" y="207325"/>
                    </a:lnTo>
                    <a:lnTo>
                      <a:pt x="22314" y="207325"/>
                    </a:lnTo>
                    <a:lnTo>
                      <a:pt x="22314" y="128231"/>
                    </a:lnTo>
                    <a:lnTo>
                      <a:pt x="230" y="128231"/>
                    </a:lnTo>
                    <a:close/>
                    <a:moveTo>
                      <a:pt x="568505" y="50810"/>
                    </a:moveTo>
                    <a:lnTo>
                      <a:pt x="568505" y="90433"/>
                    </a:lnTo>
                    <a:lnTo>
                      <a:pt x="602410" y="90433"/>
                    </a:lnTo>
                    <a:lnTo>
                      <a:pt x="602410" y="50810"/>
                    </a:lnTo>
                    <a:close/>
                    <a:moveTo>
                      <a:pt x="489611" y="50810"/>
                    </a:moveTo>
                    <a:lnTo>
                      <a:pt x="489611" y="90433"/>
                    </a:lnTo>
                    <a:lnTo>
                      <a:pt x="523737" y="90433"/>
                    </a:lnTo>
                    <a:lnTo>
                      <a:pt x="523737" y="50810"/>
                    </a:lnTo>
                    <a:close/>
                    <a:moveTo>
                      <a:pt x="79124" y="1250"/>
                    </a:moveTo>
                    <a:lnTo>
                      <a:pt x="123892" y="1250"/>
                    </a:lnTo>
                    <a:lnTo>
                      <a:pt x="123892" y="13673"/>
                    </a:lnTo>
                    <a:lnTo>
                      <a:pt x="202565" y="13673"/>
                    </a:lnTo>
                    <a:lnTo>
                      <a:pt x="202565" y="40172"/>
                    </a:lnTo>
                    <a:lnTo>
                      <a:pt x="123892" y="40172"/>
                    </a:lnTo>
                    <a:lnTo>
                      <a:pt x="123892" y="50939"/>
                    </a:lnTo>
                    <a:lnTo>
                      <a:pt x="182110" y="50939"/>
                    </a:lnTo>
                    <a:lnTo>
                      <a:pt x="182110" y="77439"/>
                    </a:lnTo>
                    <a:lnTo>
                      <a:pt x="20454" y="77439"/>
                    </a:lnTo>
                    <a:lnTo>
                      <a:pt x="20454" y="50939"/>
                    </a:lnTo>
                    <a:lnTo>
                      <a:pt x="79124" y="50939"/>
                    </a:lnTo>
                    <a:lnTo>
                      <a:pt x="79124" y="40172"/>
                    </a:lnTo>
                    <a:lnTo>
                      <a:pt x="0" y="40172"/>
                    </a:lnTo>
                    <a:lnTo>
                      <a:pt x="0" y="13673"/>
                    </a:lnTo>
                    <a:lnTo>
                      <a:pt x="79124" y="13673"/>
                    </a:lnTo>
                    <a:close/>
                    <a:moveTo>
                      <a:pt x="444612" y="0"/>
                    </a:moveTo>
                    <a:lnTo>
                      <a:pt x="444843" y="0"/>
                    </a:lnTo>
                    <a:lnTo>
                      <a:pt x="489611" y="0"/>
                    </a:lnTo>
                    <a:lnTo>
                      <a:pt x="523737" y="0"/>
                    </a:lnTo>
                    <a:lnTo>
                      <a:pt x="568505" y="0"/>
                    </a:lnTo>
                    <a:lnTo>
                      <a:pt x="602410" y="0"/>
                    </a:lnTo>
                    <a:lnTo>
                      <a:pt x="647177" y="0"/>
                    </a:lnTo>
                    <a:lnTo>
                      <a:pt x="647177" y="50810"/>
                    </a:lnTo>
                    <a:lnTo>
                      <a:pt x="647177" y="90433"/>
                    </a:lnTo>
                    <a:lnTo>
                      <a:pt x="647177" y="141243"/>
                    </a:lnTo>
                    <a:lnTo>
                      <a:pt x="647177" y="207325"/>
                    </a:lnTo>
                    <a:lnTo>
                      <a:pt x="602410" y="207325"/>
                    </a:lnTo>
                    <a:lnTo>
                      <a:pt x="602410" y="141243"/>
                    </a:lnTo>
                    <a:lnTo>
                      <a:pt x="489611" y="141243"/>
                    </a:lnTo>
                    <a:lnTo>
                      <a:pt x="489611" y="207325"/>
                    </a:lnTo>
                    <a:lnTo>
                      <a:pt x="444843" y="207325"/>
                    </a:lnTo>
                    <a:lnTo>
                      <a:pt x="444843" y="141243"/>
                    </a:lnTo>
                    <a:lnTo>
                      <a:pt x="444612" y="141243"/>
                    </a:lnTo>
                    <a:lnTo>
                      <a:pt x="444612" y="90433"/>
                    </a:lnTo>
                    <a:lnTo>
                      <a:pt x="444843" y="90433"/>
                    </a:lnTo>
                    <a:lnTo>
                      <a:pt x="444843" y="50810"/>
                    </a:lnTo>
                    <a:lnTo>
                      <a:pt x="444612" y="50810"/>
                    </a:lnTo>
                    <a:close/>
                    <a:moveTo>
                      <a:pt x="227917" y="0"/>
                    </a:moveTo>
                    <a:lnTo>
                      <a:pt x="408637" y="0"/>
                    </a:lnTo>
                    <a:lnTo>
                      <a:pt x="408637" y="50810"/>
                    </a:lnTo>
                    <a:lnTo>
                      <a:pt x="319253" y="50810"/>
                    </a:lnTo>
                    <a:lnTo>
                      <a:pt x="319253" y="72490"/>
                    </a:lnTo>
                    <a:lnTo>
                      <a:pt x="364109" y="72490"/>
                    </a:lnTo>
                    <a:lnTo>
                      <a:pt x="364109" y="71772"/>
                    </a:lnTo>
                    <a:lnTo>
                      <a:pt x="408877" y="71772"/>
                    </a:lnTo>
                    <a:lnTo>
                      <a:pt x="408877" y="207324"/>
                    </a:lnTo>
                    <a:lnTo>
                      <a:pt x="405638" y="207324"/>
                    </a:lnTo>
                    <a:lnTo>
                      <a:pt x="364109" y="207324"/>
                    </a:lnTo>
                    <a:lnTo>
                      <a:pt x="337884" y="207324"/>
                    </a:lnTo>
                    <a:lnTo>
                      <a:pt x="337884" y="163786"/>
                    </a:lnTo>
                    <a:lnTo>
                      <a:pt x="364109" y="163786"/>
                    </a:lnTo>
                    <a:lnTo>
                      <a:pt x="364109" y="123300"/>
                    </a:lnTo>
                    <a:lnTo>
                      <a:pt x="319253" y="123300"/>
                    </a:lnTo>
                    <a:lnTo>
                      <a:pt x="314013" y="123300"/>
                    </a:lnTo>
                    <a:lnTo>
                      <a:pt x="307984" y="149080"/>
                    </a:lnTo>
                    <a:cubicBezTo>
                      <a:pt x="293940" y="181066"/>
                      <a:pt x="263209" y="204087"/>
                      <a:pt x="226557" y="207015"/>
                    </a:cubicBezTo>
                    <a:lnTo>
                      <a:pt x="222614" y="157650"/>
                    </a:lnTo>
                    <a:cubicBezTo>
                      <a:pt x="240624" y="156211"/>
                      <a:pt x="255726" y="144898"/>
                      <a:pt x="262627" y="129181"/>
                    </a:cubicBezTo>
                    <a:lnTo>
                      <a:pt x="265276" y="117857"/>
                    </a:lnTo>
                    <a:lnTo>
                      <a:pt x="265276" y="50810"/>
                    </a:lnTo>
                    <a:lnTo>
                      <a:pt x="227917" y="50810"/>
                    </a:lnTo>
                    <a:close/>
                  </a:path>
                </a:pathLst>
              </a:custGeom>
              <a:solidFill>
                <a:srgbClr val="1C1C1C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60F7CF80-F041-A502-94D9-71F028748703}"/>
                  </a:ext>
                </a:extLst>
              </p:cNvPr>
              <p:cNvSpPr/>
              <p:nvPr/>
            </p:nvSpPr>
            <p:spPr bwMode="auto">
              <a:xfrm>
                <a:off x="2319178" y="1133525"/>
                <a:ext cx="830473" cy="889792"/>
              </a:xfrm>
              <a:prstGeom prst="ellipse">
                <a:avLst/>
              </a:prstGeom>
              <a:solidFill>
                <a:srgbClr val="FAE3C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DBC8E4EA-CEAE-D121-34D2-5E674C034473}"/>
                  </a:ext>
                </a:extLst>
              </p:cNvPr>
              <p:cNvGrpSpPr/>
              <p:nvPr/>
            </p:nvGrpSpPr>
            <p:grpSpPr>
              <a:xfrm>
                <a:off x="2743452" y="981551"/>
                <a:ext cx="1092443" cy="1356764"/>
                <a:chOff x="2600417" y="1098363"/>
                <a:chExt cx="861106" cy="1069454"/>
              </a:xfrm>
            </p:grpSpPr>
            <p:sp>
              <p:nvSpPr>
                <p:cNvPr id="13" name="台形 12">
                  <a:extLst>
                    <a:ext uri="{FF2B5EF4-FFF2-40B4-BE49-F238E27FC236}">
                      <a16:creationId xmlns:a16="http://schemas.microsoft.com/office/drawing/2014/main" id="{9428B30B-9226-5EC7-A278-E2D48AFFB718}"/>
                    </a:ext>
                  </a:extLst>
                </p:cNvPr>
                <p:cNvSpPr/>
                <p:nvPr/>
              </p:nvSpPr>
              <p:spPr>
                <a:xfrm>
                  <a:off x="2897912" y="1734822"/>
                  <a:ext cx="373082" cy="277026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台形 13">
                  <a:extLst>
                    <a:ext uri="{FF2B5EF4-FFF2-40B4-BE49-F238E27FC236}">
                      <a16:creationId xmlns:a16="http://schemas.microsoft.com/office/drawing/2014/main" id="{CECD5B58-8598-A490-FEB1-F89BECA531F8}"/>
                    </a:ext>
                  </a:extLst>
                </p:cNvPr>
                <p:cNvSpPr/>
                <p:nvPr/>
              </p:nvSpPr>
              <p:spPr>
                <a:xfrm flipV="1">
                  <a:off x="2897912" y="2011848"/>
                  <a:ext cx="373082" cy="153328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DD44026A-A8C1-A93D-086D-3A342E06E7EB}"/>
                    </a:ext>
                  </a:extLst>
                </p:cNvPr>
                <p:cNvSpPr/>
                <p:nvPr/>
              </p:nvSpPr>
              <p:spPr>
                <a:xfrm rot="5400000" flipH="1">
                  <a:off x="2993565" y="1971678"/>
                  <a:ext cx="122357" cy="21925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25E1A0D4-A94A-F4B5-5AE9-8346908915DC}"/>
                    </a:ext>
                  </a:extLst>
                </p:cNvPr>
                <p:cNvSpPr/>
                <p:nvPr/>
              </p:nvSpPr>
              <p:spPr>
                <a:xfrm>
                  <a:off x="3052102" y="1819148"/>
                  <a:ext cx="2456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C2CAC3CA-D2E8-E636-21E0-EB21474AA07E}"/>
                    </a:ext>
                  </a:extLst>
                </p:cNvPr>
                <p:cNvSpPr/>
                <p:nvPr/>
              </p:nvSpPr>
              <p:spPr>
                <a:xfrm flipH="1">
                  <a:off x="2883093" y="1819148"/>
                  <a:ext cx="1707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5D427E81-2C69-2F8A-EF21-E1714BFC7B40}"/>
                    </a:ext>
                  </a:extLst>
                </p:cNvPr>
                <p:cNvSpPr/>
                <p:nvPr/>
              </p:nvSpPr>
              <p:spPr>
                <a:xfrm>
                  <a:off x="2765804" y="1098363"/>
                  <a:ext cx="647805" cy="573390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F53D9532-8E4C-A01A-4C3F-9EC52E66DF30}"/>
                    </a:ext>
                  </a:extLst>
                </p:cNvPr>
                <p:cNvSpPr/>
                <p:nvPr/>
              </p:nvSpPr>
              <p:spPr>
                <a:xfrm>
                  <a:off x="2804467" y="1161432"/>
                  <a:ext cx="594322" cy="710545"/>
                </a:xfrm>
                <a:custGeom>
                  <a:avLst/>
                  <a:gdLst>
                    <a:gd name="connsiteX0" fmla="*/ 273607 w 594322"/>
                    <a:gd name="connsiteY0" fmla="*/ 0 h 710545"/>
                    <a:gd name="connsiteX1" fmla="*/ 281094 w 594322"/>
                    <a:gd name="connsiteY1" fmla="*/ 0 h 710545"/>
                    <a:gd name="connsiteX2" fmla="*/ 523003 w 594322"/>
                    <a:gd name="connsiteY2" fmla="*/ 241909 h 710545"/>
                    <a:gd name="connsiteX3" fmla="*/ 523003 w 594322"/>
                    <a:gd name="connsiteY3" fmla="*/ 316335 h 710545"/>
                    <a:gd name="connsiteX4" fmla="*/ 524133 w 594322"/>
                    <a:gd name="connsiteY4" fmla="*/ 315572 h 710545"/>
                    <a:gd name="connsiteX5" fmla="*/ 543370 w 594322"/>
                    <a:gd name="connsiteY5" fmla="*/ 311689 h 710545"/>
                    <a:gd name="connsiteX6" fmla="*/ 544899 w 594322"/>
                    <a:gd name="connsiteY6" fmla="*/ 311689 h 710545"/>
                    <a:gd name="connsiteX7" fmla="*/ 594322 w 594322"/>
                    <a:gd name="connsiteY7" fmla="*/ 361112 h 710545"/>
                    <a:gd name="connsiteX8" fmla="*/ 594322 w 594322"/>
                    <a:gd name="connsiteY8" fmla="*/ 439243 h 710545"/>
                    <a:gd name="connsiteX9" fmla="*/ 544899 w 594322"/>
                    <a:gd name="connsiteY9" fmla="*/ 488666 h 710545"/>
                    <a:gd name="connsiteX10" fmla="*/ 543370 w 594322"/>
                    <a:gd name="connsiteY10" fmla="*/ 488666 h 710545"/>
                    <a:gd name="connsiteX11" fmla="*/ 524133 w 594322"/>
                    <a:gd name="connsiteY11" fmla="*/ 484782 h 710545"/>
                    <a:gd name="connsiteX12" fmla="*/ 521552 w 594322"/>
                    <a:gd name="connsiteY12" fmla="*/ 483041 h 710545"/>
                    <a:gd name="connsiteX13" fmla="*/ 518089 w 594322"/>
                    <a:gd name="connsiteY13" fmla="*/ 517389 h 710545"/>
                    <a:gd name="connsiteX14" fmla="*/ 281094 w 594322"/>
                    <a:gd name="connsiteY14" fmla="*/ 710545 h 710545"/>
                    <a:gd name="connsiteX15" fmla="*/ 273607 w 594322"/>
                    <a:gd name="connsiteY15" fmla="*/ 710545 h 710545"/>
                    <a:gd name="connsiteX16" fmla="*/ 36612 w 594322"/>
                    <a:gd name="connsiteY16" fmla="*/ 517389 h 710545"/>
                    <a:gd name="connsiteX17" fmla="*/ 33032 w 594322"/>
                    <a:gd name="connsiteY17" fmla="*/ 481877 h 710545"/>
                    <a:gd name="connsiteX18" fmla="*/ 14475 w 594322"/>
                    <a:gd name="connsiteY18" fmla="*/ 474191 h 710545"/>
                    <a:gd name="connsiteX19" fmla="*/ 0 w 594322"/>
                    <a:gd name="connsiteY19" fmla="*/ 439244 h 710545"/>
                    <a:gd name="connsiteX20" fmla="*/ 0 w 594322"/>
                    <a:gd name="connsiteY20" fmla="*/ 361111 h 710545"/>
                    <a:gd name="connsiteX21" fmla="*/ 14475 w 594322"/>
                    <a:gd name="connsiteY21" fmla="*/ 326164 h 710545"/>
                    <a:gd name="connsiteX22" fmla="*/ 31697 w 594322"/>
                    <a:gd name="connsiteY22" fmla="*/ 319031 h 710545"/>
                    <a:gd name="connsiteX23" fmla="*/ 31697 w 594322"/>
                    <a:gd name="connsiteY23" fmla="*/ 241909 h 710545"/>
                    <a:gd name="connsiteX24" fmla="*/ 273607 w 594322"/>
                    <a:gd name="connsiteY24" fmla="*/ 0 h 71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4322" h="710545">
                      <a:moveTo>
                        <a:pt x="273607" y="0"/>
                      </a:moveTo>
                      <a:lnTo>
                        <a:pt x="281094" y="0"/>
                      </a:lnTo>
                      <a:cubicBezTo>
                        <a:pt x="414697" y="0"/>
                        <a:pt x="523003" y="108306"/>
                        <a:pt x="523003" y="241909"/>
                      </a:cubicBezTo>
                      <a:lnTo>
                        <a:pt x="523003" y="316335"/>
                      </a:lnTo>
                      <a:lnTo>
                        <a:pt x="524133" y="315572"/>
                      </a:lnTo>
                      <a:cubicBezTo>
                        <a:pt x="530046" y="313072"/>
                        <a:pt x="536547" y="311689"/>
                        <a:pt x="543370" y="311689"/>
                      </a:cubicBezTo>
                      <a:lnTo>
                        <a:pt x="544899" y="311689"/>
                      </a:lnTo>
                      <a:cubicBezTo>
                        <a:pt x="572195" y="311689"/>
                        <a:pt x="594322" y="333816"/>
                        <a:pt x="594322" y="361112"/>
                      </a:cubicBezTo>
                      <a:lnTo>
                        <a:pt x="594322" y="439243"/>
                      </a:lnTo>
                      <a:cubicBezTo>
                        <a:pt x="594322" y="466538"/>
                        <a:pt x="572195" y="488666"/>
                        <a:pt x="544899" y="488666"/>
                      </a:cubicBezTo>
                      <a:lnTo>
                        <a:pt x="543370" y="488666"/>
                      </a:lnTo>
                      <a:cubicBezTo>
                        <a:pt x="536547" y="488666"/>
                        <a:pt x="530046" y="487283"/>
                        <a:pt x="524133" y="484782"/>
                      </a:cubicBezTo>
                      <a:lnTo>
                        <a:pt x="521552" y="483041"/>
                      </a:lnTo>
                      <a:lnTo>
                        <a:pt x="518089" y="517389"/>
                      </a:lnTo>
                      <a:cubicBezTo>
                        <a:pt x="495532" y="627623"/>
                        <a:pt x="397997" y="710545"/>
                        <a:pt x="281094" y="710545"/>
                      </a:cubicBezTo>
                      <a:lnTo>
                        <a:pt x="273607" y="710545"/>
                      </a:lnTo>
                      <a:cubicBezTo>
                        <a:pt x="156704" y="710545"/>
                        <a:pt x="59169" y="627623"/>
                        <a:pt x="36612" y="517389"/>
                      </a:cubicBezTo>
                      <a:lnTo>
                        <a:pt x="33032" y="481877"/>
                      </a:lnTo>
                      <a:lnTo>
                        <a:pt x="14475" y="474191"/>
                      </a:lnTo>
                      <a:cubicBezTo>
                        <a:pt x="5532" y="465247"/>
                        <a:pt x="0" y="452892"/>
                        <a:pt x="0" y="439244"/>
                      </a:cubicBezTo>
                      <a:lnTo>
                        <a:pt x="0" y="361111"/>
                      </a:lnTo>
                      <a:cubicBezTo>
                        <a:pt x="0" y="347464"/>
                        <a:pt x="5532" y="335108"/>
                        <a:pt x="14475" y="326164"/>
                      </a:cubicBezTo>
                      <a:lnTo>
                        <a:pt x="31697" y="319031"/>
                      </a:lnTo>
                      <a:lnTo>
                        <a:pt x="31697" y="241909"/>
                      </a:lnTo>
                      <a:cubicBezTo>
                        <a:pt x="31697" y="108306"/>
                        <a:pt x="140003" y="0"/>
                        <a:pt x="2736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7E421336-C516-52A4-EA37-022835465A86}"/>
                    </a:ext>
                  </a:extLst>
                </p:cNvPr>
                <p:cNvGrpSpPr/>
                <p:nvPr/>
              </p:nvGrpSpPr>
              <p:grpSpPr>
                <a:xfrm>
                  <a:off x="2913075" y="1464704"/>
                  <a:ext cx="260882" cy="35927"/>
                  <a:chOff x="5295454" y="1164646"/>
                  <a:chExt cx="313579" cy="43185"/>
                </a:xfrm>
              </p:grpSpPr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3846630E-24D1-B942-B774-075BB99AD38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565848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396D0725-6F8C-B88A-1647-62510227F4A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454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880ACB82-B58C-8CCE-0A2F-4DA18FD832A0}"/>
                    </a:ext>
                  </a:extLst>
                </p:cNvPr>
                <p:cNvSpPr/>
                <p:nvPr/>
              </p:nvSpPr>
              <p:spPr>
                <a:xfrm>
                  <a:off x="3189456" y="1845562"/>
                  <a:ext cx="272067" cy="319613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6A8FD42E-2E2F-D2DD-8996-103888013182}"/>
                    </a:ext>
                  </a:extLst>
                </p:cNvPr>
                <p:cNvSpPr/>
                <p:nvPr/>
              </p:nvSpPr>
              <p:spPr>
                <a:xfrm>
                  <a:off x="2780034" y="1858770"/>
                  <a:ext cx="192824" cy="309047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D18F22AA-69A2-BF32-70B4-92D621FCF8C4}"/>
                    </a:ext>
                  </a:extLst>
                </p:cNvPr>
                <p:cNvSpPr/>
                <p:nvPr/>
              </p:nvSpPr>
              <p:spPr>
                <a:xfrm>
                  <a:off x="2600417" y="1919523"/>
                  <a:ext cx="243012" cy="248294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1D2D703-24CA-291A-5AF7-600882C97A5F}"/>
                  </a:ext>
                </a:extLst>
              </p:cNvPr>
              <p:cNvSpPr/>
              <p:nvPr/>
            </p:nvSpPr>
            <p:spPr bwMode="auto">
              <a:xfrm>
                <a:off x="1298283" y="1362746"/>
                <a:ext cx="1270365" cy="521012"/>
              </a:xfrm>
              <a:custGeom>
                <a:avLst/>
                <a:gdLst>
                  <a:gd name="connsiteX0" fmla="*/ 1907044 w 2109554"/>
                  <a:gd name="connsiteY0" fmla="*/ 100012 h 865187"/>
                  <a:gd name="connsiteX1" fmla="*/ 1789536 w 2109554"/>
                  <a:gd name="connsiteY1" fmla="*/ 432581 h 865187"/>
                  <a:gd name="connsiteX2" fmla="*/ 1907044 w 2109554"/>
                  <a:gd name="connsiteY2" fmla="*/ 765150 h 865187"/>
                  <a:gd name="connsiteX3" fmla="*/ 2024553 w 2109554"/>
                  <a:gd name="connsiteY3" fmla="*/ 432581 h 865187"/>
                  <a:gd name="connsiteX4" fmla="*/ 1907044 w 2109554"/>
                  <a:gd name="connsiteY4" fmla="*/ 100012 h 865187"/>
                  <a:gd name="connsiteX5" fmla="*/ 1426031 w 2109554"/>
                  <a:gd name="connsiteY5" fmla="*/ 100012 h 865187"/>
                  <a:gd name="connsiteX6" fmla="*/ 1308523 w 2109554"/>
                  <a:gd name="connsiteY6" fmla="*/ 432581 h 865187"/>
                  <a:gd name="connsiteX7" fmla="*/ 1426031 w 2109554"/>
                  <a:gd name="connsiteY7" fmla="*/ 765150 h 865187"/>
                  <a:gd name="connsiteX8" fmla="*/ 1543540 w 2109554"/>
                  <a:gd name="connsiteY8" fmla="*/ 432581 h 865187"/>
                  <a:gd name="connsiteX9" fmla="*/ 1426031 w 2109554"/>
                  <a:gd name="connsiteY9" fmla="*/ 100012 h 865187"/>
                  <a:gd name="connsiteX10" fmla="*/ 959306 w 2109554"/>
                  <a:gd name="connsiteY10" fmla="*/ 100012 h 865187"/>
                  <a:gd name="connsiteX11" fmla="*/ 841798 w 2109554"/>
                  <a:gd name="connsiteY11" fmla="*/ 432581 h 865187"/>
                  <a:gd name="connsiteX12" fmla="*/ 959306 w 2109554"/>
                  <a:gd name="connsiteY12" fmla="*/ 765150 h 865187"/>
                  <a:gd name="connsiteX13" fmla="*/ 1076815 w 2109554"/>
                  <a:gd name="connsiteY13" fmla="*/ 432581 h 865187"/>
                  <a:gd name="connsiteX14" fmla="*/ 959306 w 2109554"/>
                  <a:gd name="connsiteY14" fmla="*/ 100012 h 865187"/>
                  <a:gd name="connsiteX15" fmla="*/ 497343 w 2109554"/>
                  <a:gd name="connsiteY15" fmla="*/ 100012 h 865187"/>
                  <a:gd name="connsiteX16" fmla="*/ 379835 w 2109554"/>
                  <a:gd name="connsiteY16" fmla="*/ 432581 h 865187"/>
                  <a:gd name="connsiteX17" fmla="*/ 497343 w 2109554"/>
                  <a:gd name="connsiteY17" fmla="*/ 765150 h 865187"/>
                  <a:gd name="connsiteX18" fmla="*/ 614852 w 2109554"/>
                  <a:gd name="connsiteY18" fmla="*/ 432581 h 865187"/>
                  <a:gd name="connsiteX19" fmla="*/ 497343 w 2109554"/>
                  <a:gd name="connsiteY19" fmla="*/ 100012 h 865187"/>
                  <a:gd name="connsiteX20" fmla="*/ 106908 w 2109554"/>
                  <a:gd name="connsiteY20" fmla="*/ 1480 h 865187"/>
                  <a:gd name="connsiteX21" fmla="*/ 218839 w 2109554"/>
                  <a:gd name="connsiteY21" fmla="*/ 1480 h 865187"/>
                  <a:gd name="connsiteX22" fmla="*/ 218839 w 2109554"/>
                  <a:gd name="connsiteY22" fmla="*/ 865187 h 865187"/>
                  <a:gd name="connsiteX23" fmla="*/ 106908 w 2109554"/>
                  <a:gd name="connsiteY23" fmla="*/ 865187 h 865187"/>
                  <a:gd name="connsiteX24" fmla="*/ 106908 w 2109554"/>
                  <a:gd name="connsiteY24" fmla="*/ 157659 h 865187"/>
                  <a:gd name="connsiteX25" fmla="*/ 0 w 2109554"/>
                  <a:gd name="connsiteY25" fmla="*/ 280085 h 865187"/>
                  <a:gd name="connsiteX26" fmla="*/ 0 w 2109554"/>
                  <a:gd name="connsiteY26" fmla="*/ 132082 h 865187"/>
                  <a:gd name="connsiteX27" fmla="*/ 1907053 w 2109554"/>
                  <a:gd name="connsiteY27" fmla="*/ 0 h 865187"/>
                  <a:gd name="connsiteX28" fmla="*/ 2109554 w 2109554"/>
                  <a:gd name="connsiteY28" fmla="*/ 432577 h 865187"/>
                  <a:gd name="connsiteX29" fmla="*/ 1907053 w 2109554"/>
                  <a:gd name="connsiteY29" fmla="*/ 865153 h 865187"/>
                  <a:gd name="connsiteX30" fmla="*/ 1704552 w 2109554"/>
                  <a:gd name="connsiteY30" fmla="*/ 432577 h 865187"/>
                  <a:gd name="connsiteX31" fmla="*/ 1907053 w 2109554"/>
                  <a:gd name="connsiteY31" fmla="*/ 0 h 865187"/>
                  <a:gd name="connsiteX32" fmla="*/ 1426040 w 2109554"/>
                  <a:gd name="connsiteY32" fmla="*/ 0 h 865187"/>
                  <a:gd name="connsiteX33" fmla="*/ 1628541 w 2109554"/>
                  <a:gd name="connsiteY33" fmla="*/ 432577 h 865187"/>
                  <a:gd name="connsiteX34" fmla="*/ 1426040 w 2109554"/>
                  <a:gd name="connsiteY34" fmla="*/ 865153 h 865187"/>
                  <a:gd name="connsiteX35" fmla="*/ 1223539 w 2109554"/>
                  <a:gd name="connsiteY35" fmla="*/ 432577 h 865187"/>
                  <a:gd name="connsiteX36" fmla="*/ 1426040 w 2109554"/>
                  <a:gd name="connsiteY36" fmla="*/ 0 h 865187"/>
                  <a:gd name="connsiteX37" fmla="*/ 959315 w 2109554"/>
                  <a:gd name="connsiteY37" fmla="*/ 0 h 865187"/>
                  <a:gd name="connsiteX38" fmla="*/ 1161816 w 2109554"/>
                  <a:gd name="connsiteY38" fmla="*/ 432577 h 865187"/>
                  <a:gd name="connsiteX39" fmla="*/ 959315 w 2109554"/>
                  <a:gd name="connsiteY39" fmla="*/ 865153 h 865187"/>
                  <a:gd name="connsiteX40" fmla="*/ 756814 w 2109554"/>
                  <a:gd name="connsiteY40" fmla="*/ 432577 h 865187"/>
                  <a:gd name="connsiteX41" fmla="*/ 959315 w 2109554"/>
                  <a:gd name="connsiteY41" fmla="*/ 0 h 865187"/>
                  <a:gd name="connsiteX42" fmla="*/ 497352 w 2109554"/>
                  <a:gd name="connsiteY42" fmla="*/ 0 h 865187"/>
                  <a:gd name="connsiteX43" fmla="*/ 699853 w 2109554"/>
                  <a:gd name="connsiteY43" fmla="*/ 432577 h 865187"/>
                  <a:gd name="connsiteX44" fmla="*/ 497352 w 2109554"/>
                  <a:gd name="connsiteY44" fmla="*/ 865153 h 865187"/>
                  <a:gd name="connsiteX45" fmla="*/ 294851 w 2109554"/>
                  <a:gd name="connsiteY45" fmla="*/ 432577 h 865187"/>
                  <a:gd name="connsiteX46" fmla="*/ 497352 w 2109554"/>
                  <a:gd name="connsiteY46" fmla="*/ 0 h 865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109554" h="865187">
                    <a:moveTo>
                      <a:pt x="1907044" y="100012"/>
                    </a:moveTo>
                    <a:cubicBezTo>
                      <a:pt x="1832286" y="100012"/>
                      <a:pt x="1788303" y="197418"/>
                      <a:pt x="1789536" y="432581"/>
                    </a:cubicBezTo>
                    <a:cubicBezTo>
                      <a:pt x="1790768" y="667744"/>
                      <a:pt x="1834751" y="767057"/>
                      <a:pt x="1907044" y="765150"/>
                    </a:cubicBezTo>
                    <a:cubicBezTo>
                      <a:pt x="1979337" y="763243"/>
                      <a:pt x="2024553" y="669651"/>
                      <a:pt x="2024553" y="432581"/>
                    </a:cubicBezTo>
                    <a:cubicBezTo>
                      <a:pt x="2024553" y="195511"/>
                      <a:pt x="1981803" y="100012"/>
                      <a:pt x="1907044" y="100012"/>
                    </a:cubicBezTo>
                    <a:close/>
                    <a:moveTo>
                      <a:pt x="1426031" y="100012"/>
                    </a:moveTo>
                    <a:cubicBezTo>
                      <a:pt x="1351273" y="100012"/>
                      <a:pt x="1307290" y="197418"/>
                      <a:pt x="1308523" y="432581"/>
                    </a:cubicBezTo>
                    <a:cubicBezTo>
                      <a:pt x="1309755" y="667744"/>
                      <a:pt x="1353738" y="767057"/>
                      <a:pt x="1426031" y="765150"/>
                    </a:cubicBezTo>
                    <a:cubicBezTo>
                      <a:pt x="1498324" y="763243"/>
                      <a:pt x="1543540" y="669651"/>
                      <a:pt x="1543540" y="432581"/>
                    </a:cubicBezTo>
                    <a:cubicBezTo>
                      <a:pt x="1543540" y="195511"/>
                      <a:pt x="1500790" y="100012"/>
                      <a:pt x="1426031" y="100012"/>
                    </a:cubicBezTo>
                    <a:close/>
                    <a:moveTo>
                      <a:pt x="959306" y="100012"/>
                    </a:moveTo>
                    <a:cubicBezTo>
                      <a:pt x="884548" y="100012"/>
                      <a:pt x="840565" y="197418"/>
                      <a:pt x="841798" y="432581"/>
                    </a:cubicBezTo>
                    <a:cubicBezTo>
                      <a:pt x="843030" y="667744"/>
                      <a:pt x="887013" y="767057"/>
                      <a:pt x="959306" y="765150"/>
                    </a:cubicBezTo>
                    <a:cubicBezTo>
                      <a:pt x="1031599" y="763243"/>
                      <a:pt x="1076815" y="669651"/>
                      <a:pt x="1076815" y="432581"/>
                    </a:cubicBezTo>
                    <a:cubicBezTo>
                      <a:pt x="1076815" y="195511"/>
                      <a:pt x="1034065" y="100012"/>
                      <a:pt x="959306" y="100012"/>
                    </a:cubicBezTo>
                    <a:close/>
                    <a:moveTo>
                      <a:pt x="497343" y="100012"/>
                    </a:moveTo>
                    <a:cubicBezTo>
                      <a:pt x="422585" y="100012"/>
                      <a:pt x="378602" y="197418"/>
                      <a:pt x="379835" y="432581"/>
                    </a:cubicBezTo>
                    <a:cubicBezTo>
                      <a:pt x="381067" y="667744"/>
                      <a:pt x="425050" y="767057"/>
                      <a:pt x="497343" y="765150"/>
                    </a:cubicBezTo>
                    <a:cubicBezTo>
                      <a:pt x="569636" y="763243"/>
                      <a:pt x="614852" y="669651"/>
                      <a:pt x="614852" y="432581"/>
                    </a:cubicBezTo>
                    <a:cubicBezTo>
                      <a:pt x="614852" y="195511"/>
                      <a:pt x="572102" y="100012"/>
                      <a:pt x="497343" y="100012"/>
                    </a:cubicBezTo>
                    <a:close/>
                    <a:moveTo>
                      <a:pt x="106908" y="1480"/>
                    </a:moveTo>
                    <a:lnTo>
                      <a:pt x="218839" y="1480"/>
                    </a:lnTo>
                    <a:lnTo>
                      <a:pt x="218839" y="865187"/>
                    </a:lnTo>
                    <a:lnTo>
                      <a:pt x="106908" y="865187"/>
                    </a:lnTo>
                    <a:lnTo>
                      <a:pt x="106908" y="157659"/>
                    </a:lnTo>
                    <a:lnTo>
                      <a:pt x="0" y="280085"/>
                    </a:lnTo>
                    <a:lnTo>
                      <a:pt x="0" y="132082"/>
                    </a:lnTo>
                    <a:close/>
                    <a:moveTo>
                      <a:pt x="1907053" y="0"/>
                    </a:moveTo>
                    <a:cubicBezTo>
                      <a:pt x="2035883" y="0"/>
                      <a:pt x="2109554" y="124217"/>
                      <a:pt x="2109554" y="432577"/>
                    </a:cubicBezTo>
                    <a:cubicBezTo>
                      <a:pt x="2109554" y="740936"/>
                      <a:pt x="2031635" y="862673"/>
                      <a:pt x="1907053" y="865153"/>
                    </a:cubicBezTo>
                    <a:cubicBezTo>
                      <a:pt x="1782472" y="867633"/>
                      <a:pt x="1706676" y="738456"/>
                      <a:pt x="1704552" y="432577"/>
                    </a:cubicBezTo>
                    <a:cubicBezTo>
                      <a:pt x="1702428" y="126697"/>
                      <a:pt x="1778223" y="0"/>
                      <a:pt x="1907053" y="0"/>
                    </a:cubicBezTo>
                    <a:close/>
                    <a:moveTo>
                      <a:pt x="1426040" y="0"/>
                    </a:moveTo>
                    <a:cubicBezTo>
                      <a:pt x="1554870" y="0"/>
                      <a:pt x="1628541" y="124217"/>
                      <a:pt x="1628541" y="432577"/>
                    </a:cubicBezTo>
                    <a:cubicBezTo>
                      <a:pt x="1628541" y="740936"/>
                      <a:pt x="1550622" y="862673"/>
                      <a:pt x="1426040" y="865153"/>
                    </a:cubicBezTo>
                    <a:cubicBezTo>
                      <a:pt x="1301459" y="867633"/>
                      <a:pt x="1225663" y="738456"/>
                      <a:pt x="1223539" y="432577"/>
                    </a:cubicBezTo>
                    <a:cubicBezTo>
                      <a:pt x="1221415" y="126697"/>
                      <a:pt x="1297210" y="0"/>
                      <a:pt x="1426040" y="0"/>
                    </a:cubicBezTo>
                    <a:close/>
                    <a:moveTo>
                      <a:pt x="959315" y="0"/>
                    </a:moveTo>
                    <a:cubicBezTo>
                      <a:pt x="1088145" y="0"/>
                      <a:pt x="1161816" y="124217"/>
                      <a:pt x="1161816" y="432577"/>
                    </a:cubicBezTo>
                    <a:cubicBezTo>
                      <a:pt x="1161816" y="740936"/>
                      <a:pt x="1083897" y="862673"/>
                      <a:pt x="959315" y="865153"/>
                    </a:cubicBezTo>
                    <a:cubicBezTo>
                      <a:pt x="834734" y="867633"/>
                      <a:pt x="758938" y="738456"/>
                      <a:pt x="756814" y="432577"/>
                    </a:cubicBezTo>
                    <a:cubicBezTo>
                      <a:pt x="754690" y="126697"/>
                      <a:pt x="830485" y="0"/>
                      <a:pt x="959315" y="0"/>
                    </a:cubicBezTo>
                    <a:close/>
                    <a:moveTo>
                      <a:pt x="497352" y="0"/>
                    </a:moveTo>
                    <a:cubicBezTo>
                      <a:pt x="626182" y="0"/>
                      <a:pt x="699853" y="124217"/>
                      <a:pt x="699853" y="432577"/>
                    </a:cubicBezTo>
                    <a:cubicBezTo>
                      <a:pt x="699853" y="740936"/>
                      <a:pt x="621934" y="862673"/>
                      <a:pt x="497352" y="865153"/>
                    </a:cubicBezTo>
                    <a:cubicBezTo>
                      <a:pt x="372770" y="867633"/>
                      <a:pt x="296975" y="738456"/>
                      <a:pt x="294851" y="432577"/>
                    </a:cubicBezTo>
                    <a:cubicBezTo>
                      <a:pt x="292727" y="126697"/>
                      <a:pt x="368522" y="0"/>
                      <a:pt x="49735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0189CC5E-2FEE-B2A2-292D-C108FAFA0E53}"/>
              </a:ext>
            </a:extLst>
          </p:cNvPr>
          <p:cNvGrpSpPr/>
          <p:nvPr/>
        </p:nvGrpSpPr>
        <p:grpSpPr>
          <a:xfrm>
            <a:off x="3190791" y="965852"/>
            <a:ext cx="6288516" cy="4926295"/>
            <a:chOff x="1082570" y="1088740"/>
            <a:chExt cx="7740860" cy="4669231"/>
          </a:xfrm>
        </p:grpSpPr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CD88259E-A283-B745-0268-22C8B20ABD89}"/>
                </a:ext>
              </a:extLst>
            </p:cNvPr>
            <p:cNvSpPr txBox="1"/>
            <p:nvPr/>
          </p:nvSpPr>
          <p:spPr>
            <a:xfrm>
              <a:off x="1082570" y="1088740"/>
              <a:ext cx="7740860" cy="32118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五千円札・千円札が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不足しています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9BDCBA23-84B9-FAEC-92AC-8B2FD88C17C9}"/>
                </a:ext>
              </a:extLst>
            </p:cNvPr>
            <p:cNvSpPr txBox="1"/>
            <p:nvPr/>
          </p:nvSpPr>
          <p:spPr>
            <a:xfrm>
              <a:off x="1082570" y="4746898"/>
              <a:ext cx="7740860" cy="101107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ご協力をお願いします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1DC18FE-5EA3-FED6-24F4-04AFF792DA47}"/>
              </a:ext>
            </a:extLst>
          </p:cNvPr>
          <p:cNvSpPr txBox="1"/>
          <p:nvPr/>
        </p:nvSpPr>
        <p:spPr>
          <a:xfrm>
            <a:off x="411373" y="5576711"/>
            <a:ext cx="9048715" cy="9668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一万円札でのお支払いは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なるべくご遠慮いただきますようご協力をお願い致します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1E678F-F0F3-5655-1357-47A042582C45}"/>
              </a:ext>
            </a:extLst>
          </p:cNvPr>
          <p:cNvSpPr txBox="1"/>
          <p:nvPr/>
        </p:nvSpPr>
        <p:spPr>
          <a:xfrm>
            <a:off x="389925" y="413665"/>
            <a:ext cx="9126997" cy="134048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五千円札・千円札が不足しています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16E86DD5-CF42-1240-2369-0FF01E40E547}"/>
              </a:ext>
            </a:extLst>
          </p:cNvPr>
          <p:cNvGrpSpPr/>
          <p:nvPr/>
        </p:nvGrpSpPr>
        <p:grpSpPr>
          <a:xfrm>
            <a:off x="1397605" y="2106697"/>
            <a:ext cx="6887236" cy="3077498"/>
            <a:chOff x="1622675" y="2338933"/>
            <a:chExt cx="5694437" cy="2652992"/>
          </a:xfrm>
        </p:grpSpPr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2DC89E87-2633-91B6-66E0-4593E327952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22675" y="2338933"/>
              <a:ext cx="3330325" cy="1564481"/>
              <a:chOff x="869916" y="2390578"/>
              <a:chExt cx="4003050" cy="1880506"/>
            </a:xfrm>
          </p:grpSpPr>
          <p:sp>
            <p:nvSpPr>
              <p:cNvPr id="412" name="正方形/長方形 411">
                <a:extLst>
                  <a:ext uri="{FF2B5EF4-FFF2-40B4-BE49-F238E27FC236}">
                    <a16:creationId xmlns:a16="http://schemas.microsoft.com/office/drawing/2014/main" id="{268536EF-4210-CF29-F1AA-41E99D7AB208}"/>
                  </a:ext>
                </a:extLst>
              </p:cNvPr>
              <p:cNvSpPr/>
              <p:nvPr/>
            </p:nvSpPr>
            <p:spPr>
              <a:xfrm>
                <a:off x="869916" y="2390578"/>
                <a:ext cx="4003050" cy="1880506"/>
              </a:xfrm>
              <a:prstGeom prst="rect">
                <a:avLst/>
              </a:prstGeom>
              <a:solidFill>
                <a:srgbClr val="FAE3C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BB5B573A-C799-BF0C-B692-11A2A1F99C06}"/>
                  </a:ext>
                </a:extLst>
              </p:cNvPr>
              <p:cNvSpPr/>
              <p:nvPr/>
            </p:nvSpPr>
            <p:spPr>
              <a:xfrm>
                <a:off x="4252493" y="2456372"/>
                <a:ext cx="514735" cy="514736"/>
              </a:xfrm>
              <a:custGeom>
                <a:avLst/>
                <a:gdLst>
                  <a:gd name="connsiteX0" fmla="*/ 213210 w 514735"/>
                  <a:gd name="connsiteY0" fmla="*/ 0 h 514736"/>
                  <a:gd name="connsiteX1" fmla="*/ 426421 w 514735"/>
                  <a:gd name="connsiteY1" fmla="*/ 88315 h 514736"/>
                  <a:gd name="connsiteX2" fmla="*/ 426421 w 514735"/>
                  <a:gd name="connsiteY2" fmla="*/ 514736 h 514736"/>
                  <a:gd name="connsiteX3" fmla="*/ 0 w 514735"/>
                  <a:gd name="connsiteY3" fmla="*/ 88315 h 514736"/>
                  <a:gd name="connsiteX4" fmla="*/ 213210 w 514735"/>
                  <a:gd name="connsiteY4" fmla="*/ 0 h 514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4735" h="514736">
                    <a:moveTo>
                      <a:pt x="213210" y="0"/>
                    </a:moveTo>
                    <a:cubicBezTo>
                      <a:pt x="290377" y="0"/>
                      <a:pt x="367544" y="29438"/>
                      <a:pt x="426421" y="88315"/>
                    </a:cubicBezTo>
                    <a:cubicBezTo>
                      <a:pt x="544174" y="206068"/>
                      <a:pt x="544174" y="396983"/>
                      <a:pt x="426421" y="514736"/>
                    </a:cubicBezTo>
                    <a:cubicBezTo>
                      <a:pt x="364267" y="310390"/>
                      <a:pt x="204346" y="150469"/>
                      <a:pt x="0" y="88315"/>
                    </a:cubicBezTo>
                    <a:cubicBezTo>
                      <a:pt x="58876" y="29438"/>
                      <a:pt x="136043" y="0"/>
                      <a:pt x="213210" y="0"/>
                    </a:cubicBezTo>
                    <a:close/>
                  </a:path>
                </a:pathLst>
              </a:custGeom>
              <a:solidFill>
                <a:srgbClr val="D7BBB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四角形: 角を丸くする 413">
                <a:extLst>
                  <a:ext uri="{FF2B5EF4-FFF2-40B4-BE49-F238E27FC236}">
                    <a16:creationId xmlns:a16="http://schemas.microsoft.com/office/drawing/2014/main" id="{441E5EBC-16D2-A769-0F02-7AA4E851FD64}"/>
                  </a:ext>
                </a:extLst>
              </p:cNvPr>
              <p:cNvSpPr/>
              <p:nvPr/>
            </p:nvSpPr>
            <p:spPr>
              <a:xfrm>
                <a:off x="1025491" y="2578108"/>
                <a:ext cx="3677478" cy="1625758"/>
              </a:xfrm>
              <a:prstGeom prst="roundRect">
                <a:avLst>
                  <a:gd name="adj" fmla="val 10126"/>
                </a:avLst>
              </a:prstGeom>
              <a:gradFill flip="none" rotWithShape="1">
                <a:gsLst>
                  <a:gs pos="100000">
                    <a:srgbClr val="CC99FF">
                      <a:alpha val="50000"/>
                    </a:srgbClr>
                  </a:gs>
                  <a:gs pos="0">
                    <a:srgbClr val="CC99FF">
                      <a:alpha val="50000"/>
                    </a:srgbClr>
                  </a:gs>
                  <a:gs pos="30000">
                    <a:srgbClr val="5B9BD5">
                      <a:lumMod val="60000"/>
                      <a:lumOff val="40000"/>
                      <a:alpha val="50000"/>
                    </a:srgbClr>
                  </a:gs>
                  <a:gs pos="70000">
                    <a:srgbClr val="4472C4">
                      <a:lumMod val="60000"/>
                      <a:lumOff val="40000"/>
                      <a:alpha val="50000"/>
                    </a:srgb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D7943973-5F5C-54B2-6F37-3CF2595AF0BE}"/>
                  </a:ext>
                </a:extLst>
              </p:cNvPr>
              <p:cNvSpPr/>
              <p:nvPr/>
            </p:nvSpPr>
            <p:spPr>
              <a:xfrm>
                <a:off x="2240584" y="2822704"/>
                <a:ext cx="1314631" cy="771403"/>
              </a:xfrm>
              <a:custGeom>
                <a:avLst/>
                <a:gdLst>
                  <a:gd name="connsiteX0" fmla="*/ 512771 w 1314631"/>
                  <a:gd name="connsiteY0" fmla="*/ 768 h 771403"/>
                  <a:gd name="connsiteX1" fmla="*/ 624549 w 1314631"/>
                  <a:gd name="connsiteY1" fmla="*/ 51782 h 771403"/>
                  <a:gd name="connsiteX2" fmla="*/ 649174 w 1314631"/>
                  <a:gd name="connsiteY2" fmla="*/ 95021 h 771403"/>
                  <a:gd name="connsiteX3" fmla="*/ 649836 w 1314631"/>
                  <a:gd name="connsiteY3" fmla="*/ 94980 h 771403"/>
                  <a:gd name="connsiteX4" fmla="*/ 697626 w 1314631"/>
                  <a:gd name="connsiteY4" fmla="*/ 36378 h 771403"/>
                  <a:gd name="connsiteX5" fmla="*/ 841504 w 1314631"/>
                  <a:gd name="connsiteY5" fmla="*/ 22035 h 771403"/>
                  <a:gd name="connsiteX6" fmla="*/ 851110 w 1314631"/>
                  <a:gd name="connsiteY6" fmla="*/ 51137 h 771403"/>
                  <a:gd name="connsiteX7" fmla="*/ 847557 w 1314631"/>
                  <a:gd name="connsiteY7" fmla="*/ 68736 h 771403"/>
                  <a:gd name="connsiteX8" fmla="*/ 884886 w 1314631"/>
                  <a:gd name="connsiteY8" fmla="*/ 50970 h 771403"/>
                  <a:gd name="connsiteX9" fmla="*/ 1013245 w 1314631"/>
                  <a:gd name="connsiteY9" fmla="*/ 96366 h 771403"/>
                  <a:gd name="connsiteX10" fmla="*/ 1030945 w 1314631"/>
                  <a:gd name="connsiteY10" fmla="*/ 133845 h 771403"/>
                  <a:gd name="connsiteX11" fmla="*/ 1040903 w 1314631"/>
                  <a:gd name="connsiteY11" fmla="*/ 128143 h 771403"/>
                  <a:gd name="connsiteX12" fmla="*/ 1113124 w 1314631"/>
                  <a:gd name="connsiteY12" fmla="*/ 110786 h 771403"/>
                  <a:gd name="connsiteX13" fmla="*/ 1314181 w 1314631"/>
                  <a:gd name="connsiteY13" fmla="*/ 214210 h 771403"/>
                  <a:gd name="connsiteX14" fmla="*/ 1268205 w 1314631"/>
                  <a:gd name="connsiteY14" fmla="*/ 307068 h 771403"/>
                  <a:gd name="connsiteX15" fmla="*/ 1254079 w 1314631"/>
                  <a:gd name="connsiteY15" fmla="*/ 315158 h 771403"/>
                  <a:gd name="connsiteX16" fmla="*/ 1241497 w 1314631"/>
                  <a:gd name="connsiteY16" fmla="*/ 333555 h 771403"/>
                  <a:gd name="connsiteX17" fmla="*/ 1269380 w 1314631"/>
                  <a:gd name="connsiteY17" fmla="*/ 459084 h 771403"/>
                  <a:gd name="connsiteX18" fmla="*/ 1261754 w 1314631"/>
                  <a:gd name="connsiteY18" fmla="*/ 458302 h 771403"/>
                  <a:gd name="connsiteX19" fmla="*/ 1279279 w 1314631"/>
                  <a:gd name="connsiteY19" fmla="*/ 497498 h 771403"/>
                  <a:gd name="connsiteX20" fmla="*/ 1275220 w 1314631"/>
                  <a:gd name="connsiteY20" fmla="*/ 547774 h 771403"/>
                  <a:gd name="connsiteX21" fmla="*/ 1191302 w 1314631"/>
                  <a:gd name="connsiteY21" fmla="*/ 608554 h 771403"/>
                  <a:gd name="connsiteX22" fmla="*/ 1159408 w 1314631"/>
                  <a:gd name="connsiteY22" fmla="*/ 609698 h 771403"/>
                  <a:gd name="connsiteX23" fmla="*/ 1158687 w 1314631"/>
                  <a:gd name="connsiteY23" fmla="*/ 611993 h 771403"/>
                  <a:gd name="connsiteX24" fmla="*/ 1115939 w 1314631"/>
                  <a:gd name="connsiteY24" fmla="*/ 668853 h 771403"/>
                  <a:gd name="connsiteX25" fmla="*/ 933559 w 1314631"/>
                  <a:gd name="connsiteY25" fmla="*/ 718451 h 771403"/>
                  <a:gd name="connsiteX26" fmla="*/ 919407 w 1314631"/>
                  <a:gd name="connsiteY26" fmla="*/ 709451 h 771403"/>
                  <a:gd name="connsiteX27" fmla="*/ 915915 w 1314631"/>
                  <a:gd name="connsiteY27" fmla="*/ 714096 h 771403"/>
                  <a:gd name="connsiteX28" fmla="*/ 683628 w 1314631"/>
                  <a:gd name="connsiteY28" fmla="*/ 731955 h 771403"/>
                  <a:gd name="connsiteX29" fmla="*/ 660353 w 1314631"/>
                  <a:gd name="connsiteY29" fmla="*/ 691351 h 771403"/>
                  <a:gd name="connsiteX30" fmla="*/ 646833 w 1314631"/>
                  <a:gd name="connsiteY30" fmla="*/ 709334 h 771403"/>
                  <a:gd name="connsiteX31" fmla="*/ 414546 w 1314631"/>
                  <a:gd name="connsiteY31" fmla="*/ 727193 h 771403"/>
                  <a:gd name="connsiteX32" fmla="*/ 408433 w 1314631"/>
                  <a:gd name="connsiteY32" fmla="*/ 716529 h 771403"/>
                  <a:gd name="connsiteX33" fmla="*/ 407612 w 1314631"/>
                  <a:gd name="connsiteY33" fmla="*/ 717383 h 771403"/>
                  <a:gd name="connsiteX34" fmla="*/ 218677 w 1314631"/>
                  <a:gd name="connsiteY34" fmla="*/ 712340 h 771403"/>
                  <a:gd name="connsiteX35" fmla="*/ 129862 w 1314631"/>
                  <a:gd name="connsiteY35" fmla="*/ 611170 h 771403"/>
                  <a:gd name="connsiteX36" fmla="*/ 124817 w 1314631"/>
                  <a:gd name="connsiteY36" fmla="*/ 580996 h 771403"/>
                  <a:gd name="connsiteX37" fmla="*/ 95907 w 1314631"/>
                  <a:gd name="connsiteY37" fmla="*/ 572990 h 771403"/>
                  <a:gd name="connsiteX38" fmla="*/ 11609 w 1314631"/>
                  <a:gd name="connsiteY38" fmla="*/ 477272 h 771403"/>
                  <a:gd name="connsiteX39" fmla="*/ 74221 w 1314631"/>
                  <a:gd name="connsiteY39" fmla="*/ 366151 h 771403"/>
                  <a:gd name="connsiteX40" fmla="*/ 133484 w 1314631"/>
                  <a:gd name="connsiteY40" fmla="*/ 335366 h 771403"/>
                  <a:gd name="connsiteX41" fmla="*/ 132419 w 1314631"/>
                  <a:gd name="connsiteY41" fmla="*/ 335364 h 771403"/>
                  <a:gd name="connsiteX42" fmla="*/ 312 w 1314631"/>
                  <a:gd name="connsiteY42" fmla="*/ 250823 h 771403"/>
                  <a:gd name="connsiteX43" fmla="*/ 188832 w 1314631"/>
                  <a:gd name="connsiteY43" fmla="*/ 124274 h 771403"/>
                  <a:gd name="connsiteX44" fmla="*/ 250427 w 1314631"/>
                  <a:gd name="connsiteY44" fmla="*/ 124396 h 771403"/>
                  <a:gd name="connsiteX45" fmla="*/ 250204 w 1314631"/>
                  <a:gd name="connsiteY45" fmla="*/ 123715 h 771403"/>
                  <a:gd name="connsiteX46" fmla="*/ 374029 w 1314631"/>
                  <a:gd name="connsiteY46" fmla="*/ 47515 h 771403"/>
                  <a:gd name="connsiteX47" fmla="*/ 461587 w 1314631"/>
                  <a:gd name="connsiteY47" fmla="*/ 69833 h 771403"/>
                  <a:gd name="connsiteX48" fmla="*/ 475182 w 1314631"/>
                  <a:gd name="connsiteY48" fmla="*/ 82242 h 771403"/>
                  <a:gd name="connsiteX49" fmla="*/ 471907 w 1314631"/>
                  <a:gd name="connsiteY49" fmla="*/ 76493 h 771403"/>
                  <a:gd name="connsiteX50" fmla="*/ 485035 w 1314631"/>
                  <a:gd name="connsiteY50" fmla="*/ 13803 h 771403"/>
                  <a:gd name="connsiteX51" fmla="*/ 512771 w 1314631"/>
                  <a:gd name="connsiteY51" fmla="*/ 768 h 771403"/>
                  <a:gd name="connsiteX0" fmla="*/ 512771 w 1314631"/>
                  <a:gd name="connsiteY0" fmla="*/ 768 h 771403"/>
                  <a:gd name="connsiteX1" fmla="*/ 624549 w 1314631"/>
                  <a:gd name="connsiteY1" fmla="*/ 51782 h 771403"/>
                  <a:gd name="connsiteX2" fmla="*/ 649174 w 1314631"/>
                  <a:gd name="connsiteY2" fmla="*/ 95021 h 771403"/>
                  <a:gd name="connsiteX3" fmla="*/ 649836 w 1314631"/>
                  <a:gd name="connsiteY3" fmla="*/ 94980 h 771403"/>
                  <a:gd name="connsiteX4" fmla="*/ 697626 w 1314631"/>
                  <a:gd name="connsiteY4" fmla="*/ 36378 h 771403"/>
                  <a:gd name="connsiteX5" fmla="*/ 841504 w 1314631"/>
                  <a:gd name="connsiteY5" fmla="*/ 22035 h 771403"/>
                  <a:gd name="connsiteX6" fmla="*/ 851110 w 1314631"/>
                  <a:gd name="connsiteY6" fmla="*/ 51137 h 771403"/>
                  <a:gd name="connsiteX7" fmla="*/ 847557 w 1314631"/>
                  <a:gd name="connsiteY7" fmla="*/ 68736 h 771403"/>
                  <a:gd name="connsiteX8" fmla="*/ 884886 w 1314631"/>
                  <a:gd name="connsiteY8" fmla="*/ 50970 h 771403"/>
                  <a:gd name="connsiteX9" fmla="*/ 1013245 w 1314631"/>
                  <a:gd name="connsiteY9" fmla="*/ 96366 h 771403"/>
                  <a:gd name="connsiteX10" fmla="*/ 1030945 w 1314631"/>
                  <a:gd name="connsiteY10" fmla="*/ 133845 h 771403"/>
                  <a:gd name="connsiteX11" fmla="*/ 1040903 w 1314631"/>
                  <a:gd name="connsiteY11" fmla="*/ 128143 h 771403"/>
                  <a:gd name="connsiteX12" fmla="*/ 1113124 w 1314631"/>
                  <a:gd name="connsiteY12" fmla="*/ 110786 h 771403"/>
                  <a:gd name="connsiteX13" fmla="*/ 1314181 w 1314631"/>
                  <a:gd name="connsiteY13" fmla="*/ 214210 h 771403"/>
                  <a:gd name="connsiteX14" fmla="*/ 1268205 w 1314631"/>
                  <a:gd name="connsiteY14" fmla="*/ 307068 h 771403"/>
                  <a:gd name="connsiteX15" fmla="*/ 1254079 w 1314631"/>
                  <a:gd name="connsiteY15" fmla="*/ 315158 h 771403"/>
                  <a:gd name="connsiteX16" fmla="*/ 1241497 w 1314631"/>
                  <a:gd name="connsiteY16" fmla="*/ 333555 h 771403"/>
                  <a:gd name="connsiteX17" fmla="*/ 1261754 w 1314631"/>
                  <a:gd name="connsiteY17" fmla="*/ 458302 h 771403"/>
                  <a:gd name="connsiteX18" fmla="*/ 1279279 w 1314631"/>
                  <a:gd name="connsiteY18" fmla="*/ 497498 h 771403"/>
                  <a:gd name="connsiteX19" fmla="*/ 1275220 w 1314631"/>
                  <a:gd name="connsiteY19" fmla="*/ 547774 h 771403"/>
                  <a:gd name="connsiteX20" fmla="*/ 1191302 w 1314631"/>
                  <a:gd name="connsiteY20" fmla="*/ 608554 h 771403"/>
                  <a:gd name="connsiteX21" fmla="*/ 1159408 w 1314631"/>
                  <a:gd name="connsiteY21" fmla="*/ 609698 h 771403"/>
                  <a:gd name="connsiteX22" fmla="*/ 1158687 w 1314631"/>
                  <a:gd name="connsiteY22" fmla="*/ 611993 h 771403"/>
                  <a:gd name="connsiteX23" fmla="*/ 1115939 w 1314631"/>
                  <a:gd name="connsiteY23" fmla="*/ 668853 h 771403"/>
                  <a:gd name="connsiteX24" fmla="*/ 933559 w 1314631"/>
                  <a:gd name="connsiteY24" fmla="*/ 718451 h 771403"/>
                  <a:gd name="connsiteX25" fmla="*/ 919407 w 1314631"/>
                  <a:gd name="connsiteY25" fmla="*/ 709451 h 771403"/>
                  <a:gd name="connsiteX26" fmla="*/ 915915 w 1314631"/>
                  <a:gd name="connsiteY26" fmla="*/ 714096 h 771403"/>
                  <a:gd name="connsiteX27" fmla="*/ 683628 w 1314631"/>
                  <a:gd name="connsiteY27" fmla="*/ 731955 h 771403"/>
                  <a:gd name="connsiteX28" fmla="*/ 660353 w 1314631"/>
                  <a:gd name="connsiteY28" fmla="*/ 691351 h 771403"/>
                  <a:gd name="connsiteX29" fmla="*/ 646833 w 1314631"/>
                  <a:gd name="connsiteY29" fmla="*/ 709334 h 771403"/>
                  <a:gd name="connsiteX30" fmla="*/ 414546 w 1314631"/>
                  <a:gd name="connsiteY30" fmla="*/ 727193 h 771403"/>
                  <a:gd name="connsiteX31" fmla="*/ 408433 w 1314631"/>
                  <a:gd name="connsiteY31" fmla="*/ 716529 h 771403"/>
                  <a:gd name="connsiteX32" fmla="*/ 407612 w 1314631"/>
                  <a:gd name="connsiteY32" fmla="*/ 717383 h 771403"/>
                  <a:gd name="connsiteX33" fmla="*/ 218677 w 1314631"/>
                  <a:gd name="connsiteY33" fmla="*/ 712340 h 771403"/>
                  <a:gd name="connsiteX34" fmla="*/ 129862 w 1314631"/>
                  <a:gd name="connsiteY34" fmla="*/ 611170 h 771403"/>
                  <a:gd name="connsiteX35" fmla="*/ 124817 w 1314631"/>
                  <a:gd name="connsiteY35" fmla="*/ 580996 h 771403"/>
                  <a:gd name="connsiteX36" fmla="*/ 95907 w 1314631"/>
                  <a:gd name="connsiteY36" fmla="*/ 572990 h 771403"/>
                  <a:gd name="connsiteX37" fmla="*/ 11609 w 1314631"/>
                  <a:gd name="connsiteY37" fmla="*/ 477272 h 771403"/>
                  <a:gd name="connsiteX38" fmla="*/ 74221 w 1314631"/>
                  <a:gd name="connsiteY38" fmla="*/ 366151 h 771403"/>
                  <a:gd name="connsiteX39" fmla="*/ 133484 w 1314631"/>
                  <a:gd name="connsiteY39" fmla="*/ 335366 h 771403"/>
                  <a:gd name="connsiteX40" fmla="*/ 132419 w 1314631"/>
                  <a:gd name="connsiteY40" fmla="*/ 335364 h 771403"/>
                  <a:gd name="connsiteX41" fmla="*/ 312 w 1314631"/>
                  <a:gd name="connsiteY41" fmla="*/ 250823 h 771403"/>
                  <a:gd name="connsiteX42" fmla="*/ 188832 w 1314631"/>
                  <a:gd name="connsiteY42" fmla="*/ 124274 h 771403"/>
                  <a:gd name="connsiteX43" fmla="*/ 250427 w 1314631"/>
                  <a:gd name="connsiteY43" fmla="*/ 124396 h 771403"/>
                  <a:gd name="connsiteX44" fmla="*/ 250204 w 1314631"/>
                  <a:gd name="connsiteY44" fmla="*/ 123715 h 771403"/>
                  <a:gd name="connsiteX45" fmla="*/ 374029 w 1314631"/>
                  <a:gd name="connsiteY45" fmla="*/ 47515 h 771403"/>
                  <a:gd name="connsiteX46" fmla="*/ 461587 w 1314631"/>
                  <a:gd name="connsiteY46" fmla="*/ 69833 h 771403"/>
                  <a:gd name="connsiteX47" fmla="*/ 475182 w 1314631"/>
                  <a:gd name="connsiteY47" fmla="*/ 82242 h 771403"/>
                  <a:gd name="connsiteX48" fmla="*/ 471907 w 1314631"/>
                  <a:gd name="connsiteY48" fmla="*/ 76493 h 771403"/>
                  <a:gd name="connsiteX49" fmla="*/ 485035 w 1314631"/>
                  <a:gd name="connsiteY49" fmla="*/ 13803 h 771403"/>
                  <a:gd name="connsiteX50" fmla="*/ 512771 w 1314631"/>
                  <a:gd name="connsiteY50" fmla="*/ 768 h 771403"/>
                  <a:gd name="connsiteX0" fmla="*/ 512771 w 1314631"/>
                  <a:gd name="connsiteY0" fmla="*/ 768 h 771403"/>
                  <a:gd name="connsiteX1" fmla="*/ 624549 w 1314631"/>
                  <a:gd name="connsiteY1" fmla="*/ 51782 h 771403"/>
                  <a:gd name="connsiteX2" fmla="*/ 649174 w 1314631"/>
                  <a:gd name="connsiteY2" fmla="*/ 95021 h 771403"/>
                  <a:gd name="connsiteX3" fmla="*/ 649836 w 1314631"/>
                  <a:gd name="connsiteY3" fmla="*/ 94980 h 771403"/>
                  <a:gd name="connsiteX4" fmla="*/ 697626 w 1314631"/>
                  <a:gd name="connsiteY4" fmla="*/ 36378 h 771403"/>
                  <a:gd name="connsiteX5" fmla="*/ 841504 w 1314631"/>
                  <a:gd name="connsiteY5" fmla="*/ 22035 h 771403"/>
                  <a:gd name="connsiteX6" fmla="*/ 851110 w 1314631"/>
                  <a:gd name="connsiteY6" fmla="*/ 51137 h 771403"/>
                  <a:gd name="connsiteX7" fmla="*/ 847557 w 1314631"/>
                  <a:gd name="connsiteY7" fmla="*/ 68736 h 771403"/>
                  <a:gd name="connsiteX8" fmla="*/ 884886 w 1314631"/>
                  <a:gd name="connsiteY8" fmla="*/ 50970 h 771403"/>
                  <a:gd name="connsiteX9" fmla="*/ 1013245 w 1314631"/>
                  <a:gd name="connsiteY9" fmla="*/ 96366 h 771403"/>
                  <a:gd name="connsiteX10" fmla="*/ 1030945 w 1314631"/>
                  <a:gd name="connsiteY10" fmla="*/ 133845 h 771403"/>
                  <a:gd name="connsiteX11" fmla="*/ 1040903 w 1314631"/>
                  <a:gd name="connsiteY11" fmla="*/ 128143 h 771403"/>
                  <a:gd name="connsiteX12" fmla="*/ 1113124 w 1314631"/>
                  <a:gd name="connsiteY12" fmla="*/ 110786 h 771403"/>
                  <a:gd name="connsiteX13" fmla="*/ 1314181 w 1314631"/>
                  <a:gd name="connsiteY13" fmla="*/ 214210 h 771403"/>
                  <a:gd name="connsiteX14" fmla="*/ 1268205 w 1314631"/>
                  <a:gd name="connsiteY14" fmla="*/ 307068 h 771403"/>
                  <a:gd name="connsiteX15" fmla="*/ 1254079 w 1314631"/>
                  <a:gd name="connsiteY15" fmla="*/ 315158 h 771403"/>
                  <a:gd name="connsiteX16" fmla="*/ 1241497 w 1314631"/>
                  <a:gd name="connsiteY16" fmla="*/ 333555 h 771403"/>
                  <a:gd name="connsiteX17" fmla="*/ 1214610 w 1314631"/>
                  <a:gd name="connsiteY17" fmla="*/ 421371 h 771403"/>
                  <a:gd name="connsiteX18" fmla="*/ 1261754 w 1314631"/>
                  <a:gd name="connsiteY18" fmla="*/ 458302 h 771403"/>
                  <a:gd name="connsiteX19" fmla="*/ 1279279 w 1314631"/>
                  <a:gd name="connsiteY19" fmla="*/ 497498 h 771403"/>
                  <a:gd name="connsiteX20" fmla="*/ 1275220 w 1314631"/>
                  <a:gd name="connsiteY20" fmla="*/ 547774 h 771403"/>
                  <a:gd name="connsiteX21" fmla="*/ 1191302 w 1314631"/>
                  <a:gd name="connsiteY21" fmla="*/ 608554 h 771403"/>
                  <a:gd name="connsiteX22" fmla="*/ 1159408 w 1314631"/>
                  <a:gd name="connsiteY22" fmla="*/ 609698 h 771403"/>
                  <a:gd name="connsiteX23" fmla="*/ 1158687 w 1314631"/>
                  <a:gd name="connsiteY23" fmla="*/ 611993 h 771403"/>
                  <a:gd name="connsiteX24" fmla="*/ 1115939 w 1314631"/>
                  <a:gd name="connsiteY24" fmla="*/ 668853 h 771403"/>
                  <a:gd name="connsiteX25" fmla="*/ 933559 w 1314631"/>
                  <a:gd name="connsiteY25" fmla="*/ 718451 h 771403"/>
                  <a:gd name="connsiteX26" fmla="*/ 919407 w 1314631"/>
                  <a:gd name="connsiteY26" fmla="*/ 709451 h 771403"/>
                  <a:gd name="connsiteX27" fmla="*/ 915915 w 1314631"/>
                  <a:gd name="connsiteY27" fmla="*/ 714096 h 771403"/>
                  <a:gd name="connsiteX28" fmla="*/ 683628 w 1314631"/>
                  <a:gd name="connsiteY28" fmla="*/ 731955 h 771403"/>
                  <a:gd name="connsiteX29" fmla="*/ 660353 w 1314631"/>
                  <a:gd name="connsiteY29" fmla="*/ 691351 h 771403"/>
                  <a:gd name="connsiteX30" fmla="*/ 646833 w 1314631"/>
                  <a:gd name="connsiteY30" fmla="*/ 709334 h 771403"/>
                  <a:gd name="connsiteX31" fmla="*/ 414546 w 1314631"/>
                  <a:gd name="connsiteY31" fmla="*/ 727193 h 771403"/>
                  <a:gd name="connsiteX32" fmla="*/ 408433 w 1314631"/>
                  <a:gd name="connsiteY32" fmla="*/ 716529 h 771403"/>
                  <a:gd name="connsiteX33" fmla="*/ 407612 w 1314631"/>
                  <a:gd name="connsiteY33" fmla="*/ 717383 h 771403"/>
                  <a:gd name="connsiteX34" fmla="*/ 218677 w 1314631"/>
                  <a:gd name="connsiteY34" fmla="*/ 712340 h 771403"/>
                  <a:gd name="connsiteX35" fmla="*/ 129862 w 1314631"/>
                  <a:gd name="connsiteY35" fmla="*/ 611170 h 771403"/>
                  <a:gd name="connsiteX36" fmla="*/ 124817 w 1314631"/>
                  <a:gd name="connsiteY36" fmla="*/ 580996 h 771403"/>
                  <a:gd name="connsiteX37" fmla="*/ 95907 w 1314631"/>
                  <a:gd name="connsiteY37" fmla="*/ 572990 h 771403"/>
                  <a:gd name="connsiteX38" fmla="*/ 11609 w 1314631"/>
                  <a:gd name="connsiteY38" fmla="*/ 477272 h 771403"/>
                  <a:gd name="connsiteX39" fmla="*/ 74221 w 1314631"/>
                  <a:gd name="connsiteY39" fmla="*/ 366151 h 771403"/>
                  <a:gd name="connsiteX40" fmla="*/ 133484 w 1314631"/>
                  <a:gd name="connsiteY40" fmla="*/ 335366 h 771403"/>
                  <a:gd name="connsiteX41" fmla="*/ 132419 w 1314631"/>
                  <a:gd name="connsiteY41" fmla="*/ 335364 h 771403"/>
                  <a:gd name="connsiteX42" fmla="*/ 312 w 1314631"/>
                  <a:gd name="connsiteY42" fmla="*/ 250823 h 771403"/>
                  <a:gd name="connsiteX43" fmla="*/ 188832 w 1314631"/>
                  <a:gd name="connsiteY43" fmla="*/ 124274 h 771403"/>
                  <a:gd name="connsiteX44" fmla="*/ 250427 w 1314631"/>
                  <a:gd name="connsiteY44" fmla="*/ 124396 h 771403"/>
                  <a:gd name="connsiteX45" fmla="*/ 250204 w 1314631"/>
                  <a:gd name="connsiteY45" fmla="*/ 123715 h 771403"/>
                  <a:gd name="connsiteX46" fmla="*/ 374029 w 1314631"/>
                  <a:gd name="connsiteY46" fmla="*/ 47515 h 771403"/>
                  <a:gd name="connsiteX47" fmla="*/ 461587 w 1314631"/>
                  <a:gd name="connsiteY47" fmla="*/ 69833 h 771403"/>
                  <a:gd name="connsiteX48" fmla="*/ 475182 w 1314631"/>
                  <a:gd name="connsiteY48" fmla="*/ 82242 h 771403"/>
                  <a:gd name="connsiteX49" fmla="*/ 471907 w 1314631"/>
                  <a:gd name="connsiteY49" fmla="*/ 76493 h 771403"/>
                  <a:gd name="connsiteX50" fmla="*/ 485035 w 1314631"/>
                  <a:gd name="connsiteY50" fmla="*/ 13803 h 771403"/>
                  <a:gd name="connsiteX51" fmla="*/ 512771 w 1314631"/>
                  <a:gd name="connsiteY51" fmla="*/ 768 h 771403"/>
                  <a:gd name="connsiteX0" fmla="*/ 512771 w 1314631"/>
                  <a:gd name="connsiteY0" fmla="*/ 768 h 771403"/>
                  <a:gd name="connsiteX1" fmla="*/ 624549 w 1314631"/>
                  <a:gd name="connsiteY1" fmla="*/ 51782 h 771403"/>
                  <a:gd name="connsiteX2" fmla="*/ 649174 w 1314631"/>
                  <a:gd name="connsiteY2" fmla="*/ 95021 h 771403"/>
                  <a:gd name="connsiteX3" fmla="*/ 649836 w 1314631"/>
                  <a:gd name="connsiteY3" fmla="*/ 94980 h 771403"/>
                  <a:gd name="connsiteX4" fmla="*/ 697626 w 1314631"/>
                  <a:gd name="connsiteY4" fmla="*/ 36378 h 771403"/>
                  <a:gd name="connsiteX5" fmla="*/ 841504 w 1314631"/>
                  <a:gd name="connsiteY5" fmla="*/ 22035 h 771403"/>
                  <a:gd name="connsiteX6" fmla="*/ 851110 w 1314631"/>
                  <a:gd name="connsiteY6" fmla="*/ 51137 h 771403"/>
                  <a:gd name="connsiteX7" fmla="*/ 847557 w 1314631"/>
                  <a:gd name="connsiteY7" fmla="*/ 68736 h 771403"/>
                  <a:gd name="connsiteX8" fmla="*/ 884886 w 1314631"/>
                  <a:gd name="connsiteY8" fmla="*/ 50970 h 771403"/>
                  <a:gd name="connsiteX9" fmla="*/ 1013245 w 1314631"/>
                  <a:gd name="connsiteY9" fmla="*/ 96366 h 771403"/>
                  <a:gd name="connsiteX10" fmla="*/ 1030945 w 1314631"/>
                  <a:gd name="connsiteY10" fmla="*/ 133845 h 771403"/>
                  <a:gd name="connsiteX11" fmla="*/ 1040903 w 1314631"/>
                  <a:gd name="connsiteY11" fmla="*/ 128143 h 771403"/>
                  <a:gd name="connsiteX12" fmla="*/ 1113124 w 1314631"/>
                  <a:gd name="connsiteY12" fmla="*/ 110786 h 771403"/>
                  <a:gd name="connsiteX13" fmla="*/ 1314181 w 1314631"/>
                  <a:gd name="connsiteY13" fmla="*/ 214210 h 771403"/>
                  <a:gd name="connsiteX14" fmla="*/ 1268205 w 1314631"/>
                  <a:gd name="connsiteY14" fmla="*/ 307068 h 771403"/>
                  <a:gd name="connsiteX15" fmla="*/ 1254079 w 1314631"/>
                  <a:gd name="connsiteY15" fmla="*/ 315158 h 771403"/>
                  <a:gd name="connsiteX16" fmla="*/ 1241497 w 1314631"/>
                  <a:gd name="connsiteY16" fmla="*/ 333555 h 771403"/>
                  <a:gd name="connsiteX17" fmla="*/ 1214610 w 1314631"/>
                  <a:gd name="connsiteY17" fmla="*/ 421371 h 771403"/>
                  <a:gd name="connsiteX18" fmla="*/ 1261754 w 1314631"/>
                  <a:gd name="connsiteY18" fmla="*/ 458302 h 771403"/>
                  <a:gd name="connsiteX19" fmla="*/ 1279279 w 1314631"/>
                  <a:gd name="connsiteY19" fmla="*/ 497498 h 771403"/>
                  <a:gd name="connsiteX20" fmla="*/ 1275220 w 1314631"/>
                  <a:gd name="connsiteY20" fmla="*/ 547774 h 771403"/>
                  <a:gd name="connsiteX21" fmla="*/ 1191302 w 1314631"/>
                  <a:gd name="connsiteY21" fmla="*/ 608554 h 771403"/>
                  <a:gd name="connsiteX22" fmla="*/ 1159408 w 1314631"/>
                  <a:gd name="connsiteY22" fmla="*/ 609698 h 771403"/>
                  <a:gd name="connsiteX23" fmla="*/ 1158687 w 1314631"/>
                  <a:gd name="connsiteY23" fmla="*/ 611993 h 771403"/>
                  <a:gd name="connsiteX24" fmla="*/ 1115939 w 1314631"/>
                  <a:gd name="connsiteY24" fmla="*/ 668853 h 771403"/>
                  <a:gd name="connsiteX25" fmla="*/ 933559 w 1314631"/>
                  <a:gd name="connsiteY25" fmla="*/ 718451 h 771403"/>
                  <a:gd name="connsiteX26" fmla="*/ 919407 w 1314631"/>
                  <a:gd name="connsiteY26" fmla="*/ 709451 h 771403"/>
                  <a:gd name="connsiteX27" fmla="*/ 915915 w 1314631"/>
                  <a:gd name="connsiteY27" fmla="*/ 714096 h 771403"/>
                  <a:gd name="connsiteX28" fmla="*/ 683628 w 1314631"/>
                  <a:gd name="connsiteY28" fmla="*/ 731955 h 771403"/>
                  <a:gd name="connsiteX29" fmla="*/ 660353 w 1314631"/>
                  <a:gd name="connsiteY29" fmla="*/ 691351 h 771403"/>
                  <a:gd name="connsiteX30" fmla="*/ 646833 w 1314631"/>
                  <a:gd name="connsiteY30" fmla="*/ 709334 h 771403"/>
                  <a:gd name="connsiteX31" fmla="*/ 414546 w 1314631"/>
                  <a:gd name="connsiteY31" fmla="*/ 727193 h 771403"/>
                  <a:gd name="connsiteX32" fmla="*/ 408433 w 1314631"/>
                  <a:gd name="connsiteY32" fmla="*/ 716529 h 771403"/>
                  <a:gd name="connsiteX33" fmla="*/ 407612 w 1314631"/>
                  <a:gd name="connsiteY33" fmla="*/ 717383 h 771403"/>
                  <a:gd name="connsiteX34" fmla="*/ 218677 w 1314631"/>
                  <a:gd name="connsiteY34" fmla="*/ 712340 h 771403"/>
                  <a:gd name="connsiteX35" fmla="*/ 129862 w 1314631"/>
                  <a:gd name="connsiteY35" fmla="*/ 611170 h 771403"/>
                  <a:gd name="connsiteX36" fmla="*/ 124817 w 1314631"/>
                  <a:gd name="connsiteY36" fmla="*/ 580996 h 771403"/>
                  <a:gd name="connsiteX37" fmla="*/ 95907 w 1314631"/>
                  <a:gd name="connsiteY37" fmla="*/ 572990 h 771403"/>
                  <a:gd name="connsiteX38" fmla="*/ 11609 w 1314631"/>
                  <a:gd name="connsiteY38" fmla="*/ 477272 h 771403"/>
                  <a:gd name="connsiteX39" fmla="*/ 74221 w 1314631"/>
                  <a:gd name="connsiteY39" fmla="*/ 366151 h 771403"/>
                  <a:gd name="connsiteX40" fmla="*/ 133484 w 1314631"/>
                  <a:gd name="connsiteY40" fmla="*/ 335366 h 771403"/>
                  <a:gd name="connsiteX41" fmla="*/ 132419 w 1314631"/>
                  <a:gd name="connsiteY41" fmla="*/ 335364 h 771403"/>
                  <a:gd name="connsiteX42" fmla="*/ 312 w 1314631"/>
                  <a:gd name="connsiteY42" fmla="*/ 250823 h 771403"/>
                  <a:gd name="connsiteX43" fmla="*/ 188832 w 1314631"/>
                  <a:gd name="connsiteY43" fmla="*/ 124274 h 771403"/>
                  <a:gd name="connsiteX44" fmla="*/ 250427 w 1314631"/>
                  <a:gd name="connsiteY44" fmla="*/ 124396 h 771403"/>
                  <a:gd name="connsiteX45" fmla="*/ 250204 w 1314631"/>
                  <a:gd name="connsiteY45" fmla="*/ 123715 h 771403"/>
                  <a:gd name="connsiteX46" fmla="*/ 374029 w 1314631"/>
                  <a:gd name="connsiteY46" fmla="*/ 47515 h 771403"/>
                  <a:gd name="connsiteX47" fmla="*/ 461587 w 1314631"/>
                  <a:gd name="connsiteY47" fmla="*/ 69833 h 771403"/>
                  <a:gd name="connsiteX48" fmla="*/ 475182 w 1314631"/>
                  <a:gd name="connsiteY48" fmla="*/ 82242 h 771403"/>
                  <a:gd name="connsiteX49" fmla="*/ 471907 w 1314631"/>
                  <a:gd name="connsiteY49" fmla="*/ 76493 h 771403"/>
                  <a:gd name="connsiteX50" fmla="*/ 485035 w 1314631"/>
                  <a:gd name="connsiteY50" fmla="*/ 13803 h 771403"/>
                  <a:gd name="connsiteX51" fmla="*/ 512771 w 1314631"/>
                  <a:gd name="connsiteY51" fmla="*/ 768 h 771403"/>
                  <a:gd name="connsiteX0" fmla="*/ 512771 w 1314631"/>
                  <a:gd name="connsiteY0" fmla="*/ 768 h 771403"/>
                  <a:gd name="connsiteX1" fmla="*/ 624549 w 1314631"/>
                  <a:gd name="connsiteY1" fmla="*/ 51782 h 771403"/>
                  <a:gd name="connsiteX2" fmla="*/ 649174 w 1314631"/>
                  <a:gd name="connsiteY2" fmla="*/ 95021 h 771403"/>
                  <a:gd name="connsiteX3" fmla="*/ 649836 w 1314631"/>
                  <a:gd name="connsiteY3" fmla="*/ 94980 h 771403"/>
                  <a:gd name="connsiteX4" fmla="*/ 697626 w 1314631"/>
                  <a:gd name="connsiteY4" fmla="*/ 36378 h 771403"/>
                  <a:gd name="connsiteX5" fmla="*/ 841504 w 1314631"/>
                  <a:gd name="connsiteY5" fmla="*/ 22035 h 771403"/>
                  <a:gd name="connsiteX6" fmla="*/ 851110 w 1314631"/>
                  <a:gd name="connsiteY6" fmla="*/ 51137 h 771403"/>
                  <a:gd name="connsiteX7" fmla="*/ 847557 w 1314631"/>
                  <a:gd name="connsiteY7" fmla="*/ 68736 h 771403"/>
                  <a:gd name="connsiteX8" fmla="*/ 884886 w 1314631"/>
                  <a:gd name="connsiteY8" fmla="*/ 50970 h 771403"/>
                  <a:gd name="connsiteX9" fmla="*/ 1013245 w 1314631"/>
                  <a:gd name="connsiteY9" fmla="*/ 96366 h 771403"/>
                  <a:gd name="connsiteX10" fmla="*/ 1030945 w 1314631"/>
                  <a:gd name="connsiteY10" fmla="*/ 133845 h 771403"/>
                  <a:gd name="connsiteX11" fmla="*/ 1040903 w 1314631"/>
                  <a:gd name="connsiteY11" fmla="*/ 128143 h 771403"/>
                  <a:gd name="connsiteX12" fmla="*/ 1113124 w 1314631"/>
                  <a:gd name="connsiteY12" fmla="*/ 110786 h 771403"/>
                  <a:gd name="connsiteX13" fmla="*/ 1314181 w 1314631"/>
                  <a:gd name="connsiteY13" fmla="*/ 214210 h 771403"/>
                  <a:gd name="connsiteX14" fmla="*/ 1268205 w 1314631"/>
                  <a:gd name="connsiteY14" fmla="*/ 307068 h 771403"/>
                  <a:gd name="connsiteX15" fmla="*/ 1254079 w 1314631"/>
                  <a:gd name="connsiteY15" fmla="*/ 315158 h 771403"/>
                  <a:gd name="connsiteX16" fmla="*/ 1241497 w 1314631"/>
                  <a:gd name="connsiteY16" fmla="*/ 333555 h 771403"/>
                  <a:gd name="connsiteX17" fmla="*/ 1228897 w 1314631"/>
                  <a:gd name="connsiteY17" fmla="*/ 390415 h 771403"/>
                  <a:gd name="connsiteX18" fmla="*/ 1261754 w 1314631"/>
                  <a:gd name="connsiteY18" fmla="*/ 458302 h 771403"/>
                  <a:gd name="connsiteX19" fmla="*/ 1279279 w 1314631"/>
                  <a:gd name="connsiteY19" fmla="*/ 497498 h 771403"/>
                  <a:gd name="connsiteX20" fmla="*/ 1275220 w 1314631"/>
                  <a:gd name="connsiteY20" fmla="*/ 547774 h 771403"/>
                  <a:gd name="connsiteX21" fmla="*/ 1191302 w 1314631"/>
                  <a:gd name="connsiteY21" fmla="*/ 608554 h 771403"/>
                  <a:gd name="connsiteX22" fmla="*/ 1159408 w 1314631"/>
                  <a:gd name="connsiteY22" fmla="*/ 609698 h 771403"/>
                  <a:gd name="connsiteX23" fmla="*/ 1158687 w 1314631"/>
                  <a:gd name="connsiteY23" fmla="*/ 611993 h 771403"/>
                  <a:gd name="connsiteX24" fmla="*/ 1115939 w 1314631"/>
                  <a:gd name="connsiteY24" fmla="*/ 668853 h 771403"/>
                  <a:gd name="connsiteX25" fmla="*/ 933559 w 1314631"/>
                  <a:gd name="connsiteY25" fmla="*/ 718451 h 771403"/>
                  <a:gd name="connsiteX26" fmla="*/ 919407 w 1314631"/>
                  <a:gd name="connsiteY26" fmla="*/ 709451 h 771403"/>
                  <a:gd name="connsiteX27" fmla="*/ 915915 w 1314631"/>
                  <a:gd name="connsiteY27" fmla="*/ 714096 h 771403"/>
                  <a:gd name="connsiteX28" fmla="*/ 683628 w 1314631"/>
                  <a:gd name="connsiteY28" fmla="*/ 731955 h 771403"/>
                  <a:gd name="connsiteX29" fmla="*/ 660353 w 1314631"/>
                  <a:gd name="connsiteY29" fmla="*/ 691351 h 771403"/>
                  <a:gd name="connsiteX30" fmla="*/ 646833 w 1314631"/>
                  <a:gd name="connsiteY30" fmla="*/ 709334 h 771403"/>
                  <a:gd name="connsiteX31" fmla="*/ 414546 w 1314631"/>
                  <a:gd name="connsiteY31" fmla="*/ 727193 h 771403"/>
                  <a:gd name="connsiteX32" fmla="*/ 408433 w 1314631"/>
                  <a:gd name="connsiteY32" fmla="*/ 716529 h 771403"/>
                  <a:gd name="connsiteX33" fmla="*/ 407612 w 1314631"/>
                  <a:gd name="connsiteY33" fmla="*/ 717383 h 771403"/>
                  <a:gd name="connsiteX34" fmla="*/ 218677 w 1314631"/>
                  <a:gd name="connsiteY34" fmla="*/ 712340 h 771403"/>
                  <a:gd name="connsiteX35" fmla="*/ 129862 w 1314631"/>
                  <a:gd name="connsiteY35" fmla="*/ 611170 h 771403"/>
                  <a:gd name="connsiteX36" fmla="*/ 124817 w 1314631"/>
                  <a:gd name="connsiteY36" fmla="*/ 580996 h 771403"/>
                  <a:gd name="connsiteX37" fmla="*/ 95907 w 1314631"/>
                  <a:gd name="connsiteY37" fmla="*/ 572990 h 771403"/>
                  <a:gd name="connsiteX38" fmla="*/ 11609 w 1314631"/>
                  <a:gd name="connsiteY38" fmla="*/ 477272 h 771403"/>
                  <a:gd name="connsiteX39" fmla="*/ 74221 w 1314631"/>
                  <a:gd name="connsiteY39" fmla="*/ 366151 h 771403"/>
                  <a:gd name="connsiteX40" fmla="*/ 133484 w 1314631"/>
                  <a:gd name="connsiteY40" fmla="*/ 335366 h 771403"/>
                  <a:gd name="connsiteX41" fmla="*/ 132419 w 1314631"/>
                  <a:gd name="connsiteY41" fmla="*/ 335364 h 771403"/>
                  <a:gd name="connsiteX42" fmla="*/ 312 w 1314631"/>
                  <a:gd name="connsiteY42" fmla="*/ 250823 h 771403"/>
                  <a:gd name="connsiteX43" fmla="*/ 188832 w 1314631"/>
                  <a:gd name="connsiteY43" fmla="*/ 124274 h 771403"/>
                  <a:gd name="connsiteX44" fmla="*/ 250427 w 1314631"/>
                  <a:gd name="connsiteY44" fmla="*/ 124396 h 771403"/>
                  <a:gd name="connsiteX45" fmla="*/ 250204 w 1314631"/>
                  <a:gd name="connsiteY45" fmla="*/ 123715 h 771403"/>
                  <a:gd name="connsiteX46" fmla="*/ 374029 w 1314631"/>
                  <a:gd name="connsiteY46" fmla="*/ 47515 h 771403"/>
                  <a:gd name="connsiteX47" fmla="*/ 461587 w 1314631"/>
                  <a:gd name="connsiteY47" fmla="*/ 69833 h 771403"/>
                  <a:gd name="connsiteX48" fmla="*/ 475182 w 1314631"/>
                  <a:gd name="connsiteY48" fmla="*/ 82242 h 771403"/>
                  <a:gd name="connsiteX49" fmla="*/ 471907 w 1314631"/>
                  <a:gd name="connsiteY49" fmla="*/ 76493 h 771403"/>
                  <a:gd name="connsiteX50" fmla="*/ 485035 w 1314631"/>
                  <a:gd name="connsiteY50" fmla="*/ 13803 h 771403"/>
                  <a:gd name="connsiteX51" fmla="*/ 512771 w 1314631"/>
                  <a:gd name="connsiteY51" fmla="*/ 768 h 771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314631" h="771403">
                    <a:moveTo>
                      <a:pt x="512771" y="768"/>
                    </a:moveTo>
                    <a:cubicBezTo>
                      <a:pt x="545132" y="-4146"/>
                      <a:pt x="589123" y="14691"/>
                      <a:pt x="624549" y="51782"/>
                    </a:cubicBezTo>
                    <a:lnTo>
                      <a:pt x="649174" y="95021"/>
                    </a:lnTo>
                    <a:lnTo>
                      <a:pt x="649836" y="94980"/>
                    </a:lnTo>
                    <a:lnTo>
                      <a:pt x="697626" y="36378"/>
                    </a:lnTo>
                    <a:cubicBezTo>
                      <a:pt x="752400" y="-4569"/>
                      <a:pt x="816816" y="-10990"/>
                      <a:pt x="841504" y="22035"/>
                    </a:cubicBezTo>
                    <a:cubicBezTo>
                      <a:pt x="847676" y="30291"/>
                      <a:pt x="850781" y="40231"/>
                      <a:pt x="851110" y="51137"/>
                    </a:cubicBezTo>
                    <a:lnTo>
                      <a:pt x="847557" y="68736"/>
                    </a:lnTo>
                    <a:lnTo>
                      <a:pt x="884886" y="50970"/>
                    </a:lnTo>
                    <a:cubicBezTo>
                      <a:pt x="931650" y="39299"/>
                      <a:pt x="982772" y="55603"/>
                      <a:pt x="1013245" y="96366"/>
                    </a:cubicBezTo>
                    <a:lnTo>
                      <a:pt x="1030945" y="133845"/>
                    </a:lnTo>
                    <a:lnTo>
                      <a:pt x="1040903" y="128143"/>
                    </a:lnTo>
                    <a:cubicBezTo>
                      <a:pt x="1062759" y="119551"/>
                      <a:pt x="1087146" y="113510"/>
                      <a:pt x="1113124" y="110786"/>
                    </a:cubicBezTo>
                    <a:cubicBezTo>
                      <a:pt x="1217034" y="99892"/>
                      <a:pt x="1307050" y="146196"/>
                      <a:pt x="1314181" y="214210"/>
                    </a:cubicBezTo>
                    <a:cubicBezTo>
                      <a:pt x="1317747" y="248217"/>
                      <a:pt x="1299916" y="281213"/>
                      <a:pt x="1268205" y="307068"/>
                    </a:cubicBezTo>
                    <a:lnTo>
                      <a:pt x="1254079" y="315158"/>
                    </a:lnTo>
                    <a:lnTo>
                      <a:pt x="1241497" y="333555"/>
                    </a:lnTo>
                    <a:cubicBezTo>
                      <a:pt x="1239681" y="344510"/>
                      <a:pt x="1227902" y="338668"/>
                      <a:pt x="1228897" y="390415"/>
                    </a:cubicBezTo>
                    <a:cubicBezTo>
                      <a:pt x="1232273" y="411206"/>
                      <a:pt x="1255738" y="438867"/>
                      <a:pt x="1261754" y="458302"/>
                    </a:cubicBezTo>
                    <a:lnTo>
                      <a:pt x="1279279" y="497498"/>
                    </a:lnTo>
                    <a:cubicBezTo>
                      <a:pt x="1282679" y="514806"/>
                      <a:pt x="1281558" y="531895"/>
                      <a:pt x="1275220" y="547774"/>
                    </a:cubicBezTo>
                    <a:cubicBezTo>
                      <a:pt x="1262545" y="579531"/>
                      <a:pt x="1231404" y="600433"/>
                      <a:pt x="1191302" y="608554"/>
                    </a:cubicBezTo>
                    <a:lnTo>
                      <a:pt x="1159408" y="609698"/>
                    </a:lnTo>
                    <a:lnTo>
                      <a:pt x="1158687" y="611993"/>
                    </a:lnTo>
                    <a:cubicBezTo>
                      <a:pt x="1148243" y="632291"/>
                      <a:pt x="1133942" y="651658"/>
                      <a:pt x="1115939" y="668853"/>
                    </a:cubicBezTo>
                    <a:cubicBezTo>
                      <a:pt x="1061927" y="720440"/>
                      <a:pt x="989925" y="737834"/>
                      <a:pt x="933559" y="718451"/>
                    </a:cubicBezTo>
                    <a:lnTo>
                      <a:pt x="919407" y="709451"/>
                    </a:lnTo>
                    <a:lnTo>
                      <a:pt x="915915" y="714096"/>
                    </a:lnTo>
                    <a:cubicBezTo>
                      <a:pt x="843899" y="782878"/>
                      <a:pt x="739901" y="790874"/>
                      <a:pt x="683628" y="731955"/>
                    </a:cubicBezTo>
                    <a:lnTo>
                      <a:pt x="660353" y="691351"/>
                    </a:lnTo>
                    <a:lnTo>
                      <a:pt x="646833" y="709334"/>
                    </a:lnTo>
                    <a:cubicBezTo>
                      <a:pt x="574817" y="778116"/>
                      <a:pt x="470819" y="786112"/>
                      <a:pt x="414546" y="727193"/>
                    </a:cubicBezTo>
                    <a:lnTo>
                      <a:pt x="408433" y="716529"/>
                    </a:lnTo>
                    <a:lnTo>
                      <a:pt x="407612" y="717383"/>
                    </a:lnTo>
                    <a:cubicBezTo>
                      <a:pt x="357432" y="749551"/>
                      <a:pt x="283359" y="749684"/>
                      <a:pt x="218677" y="712340"/>
                    </a:cubicBezTo>
                    <a:cubicBezTo>
                      <a:pt x="175555" y="687444"/>
                      <a:pt x="144772" y="650605"/>
                      <a:pt x="129862" y="611170"/>
                    </a:cubicBezTo>
                    <a:lnTo>
                      <a:pt x="124817" y="580996"/>
                    </a:lnTo>
                    <a:lnTo>
                      <a:pt x="95907" y="572990"/>
                    </a:lnTo>
                    <a:cubicBezTo>
                      <a:pt x="47748" y="551281"/>
                      <a:pt x="15844" y="517660"/>
                      <a:pt x="11609" y="477272"/>
                    </a:cubicBezTo>
                    <a:cubicBezTo>
                      <a:pt x="7375" y="436884"/>
                      <a:pt x="31612" y="397377"/>
                      <a:pt x="74221" y="366151"/>
                    </a:cubicBezTo>
                    <a:lnTo>
                      <a:pt x="133484" y="335366"/>
                    </a:lnTo>
                    <a:lnTo>
                      <a:pt x="132419" y="335364"/>
                    </a:lnTo>
                    <a:cubicBezTo>
                      <a:pt x="59101" y="326841"/>
                      <a:pt x="4899" y="294573"/>
                      <a:pt x="312" y="250823"/>
                    </a:cubicBezTo>
                    <a:cubicBezTo>
                      <a:pt x="-5804" y="192490"/>
                      <a:pt x="78600" y="135832"/>
                      <a:pt x="188832" y="124274"/>
                    </a:cubicBezTo>
                    <a:lnTo>
                      <a:pt x="250427" y="124396"/>
                    </a:lnTo>
                    <a:cubicBezTo>
                      <a:pt x="250353" y="124169"/>
                      <a:pt x="250278" y="123942"/>
                      <a:pt x="250204" y="123715"/>
                    </a:cubicBezTo>
                    <a:cubicBezTo>
                      <a:pt x="250204" y="81631"/>
                      <a:pt x="305642" y="47515"/>
                      <a:pt x="374029" y="47515"/>
                    </a:cubicBezTo>
                    <a:cubicBezTo>
                      <a:pt x="408222" y="47515"/>
                      <a:pt x="439179" y="56044"/>
                      <a:pt x="461587" y="69833"/>
                    </a:cubicBezTo>
                    <a:lnTo>
                      <a:pt x="475182" y="82242"/>
                    </a:lnTo>
                    <a:lnTo>
                      <a:pt x="471907" y="76493"/>
                    </a:lnTo>
                    <a:cubicBezTo>
                      <a:pt x="466201" y="50957"/>
                      <a:pt x="470126" y="28043"/>
                      <a:pt x="485035" y="13803"/>
                    </a:cubicBezTo>
                    <a:cubicBezTo>
                      <a:pt x="492489" y="6683"/>
                      <a:pt x="501984" y="2406"/>
                      <a:pt x="512771" y="768"/>
                    </a:cubicBezTo>
                    <a:close/>
                  </a:path>
                </a:pathLst>
              </a:custGeom>
              <a:solidFill>
                <a:sysClr val="window" lastClr="FFFFFF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038338F9-5633-70B6-AE3F-13BCB2722B1F}"/>
                  </a:ext>
                </a:extLst>
              </p:cNvPr>
              <p:cNvSpPr/>
              <p:nvPr/>
            </p:nvSpPr>
            <p:spPr>
              <a:xfrm>
                <a:off x="2447925" y="2801956"/>
                <a:ext cx="1069975" cy="926274"/>
              </a:xfrm>
              <a:custGeom>
                <a:avLst/>
                <a:gdLst>
                  <a:gd name="connsiteX0" fmla="*/ 52388 w 1069975"/>
                  <a:gd name="connsiteY0" fmla="*/ 869124 h 926274"/>
                  <a:gd name="connsiteX1" fmla="*/ 80963 w 1069975"/>
                  <a:gd name="connsiteY1" fmla="*/ 897699 h 926274"/>
                  <a:gd name="connsiteX2" fmla="*/ 52388 w 1069975"/>
                  <a:gd name="connsiteY2" fmla="*/ 926274 h 926274"/>
                  <a:gd name="connsiteX3" fmla="*/ 23813 w 1069975"/>
                  <a:gd name="connsiteY3" fmla="*/ 897699 h 926274"/>
                  <a:gd name="connsiteX4" fmla="*/ 52388 w 1069975"/>
                  <a:gd name="connsiteY4" fmla="*/ 869124 h 926274"/>
                  <a:gd name="connsiteX5" fmla="*/ 169863 w 1069975"/>
                  <a:gd name="connsiteY5" fmla="*/ 815149 h 926274"/>
                  <a:gd name="connsiteX6" fmla="*/ 198438 w 1069975"/>
                  <a:gd name="connsiteY6" fmla="*/ 843724 h 926274"/>
                  <a:gd name="connsiteX7" fmla="*/ 169863 w 1069975"/>
                  <a:gd name="connsiteY7" fmla="*/ 872299 h 926274"/>
                  <a:gd name="connsiteX8" fmla="*/ 141288 w 1069975"/>
                  <a:gd name="connsiteY8" fmla="*/ 843724 h 926274"/>
                  <a:gd name="connsiteX9" fmla="*/ 169863 w 1069975"/>
                  <a:gd name="connsiteY9" fmla="*/ 815149 h 926274"/>
                  <a:gd name="connsiteX10" fmla="*/ 79375 w 1069975"/>
                  <a:gd name="connsiteY10" fmla="*/ 771525 h 926274"/>
                  <a:gd name="connsiteX11" fmla="*/ 107950 w 1069975"/>
                  <a:gd name="connsiteY11" fmla="*/ 800100 h 926274"/>
                  <a:gd name="connsiteX12" fmla="*/ 79375 w 1069975"/>
                  <a:gd name="connsiteY12" fmla="*/ 828675 h 926274"/>
                  <a:gd name="connsiteX13" fmla="*/ 50800 w 1069975"/>
                  <a:gd name="connsiteY13" fmla="*/ 800100 h 926274"/>
                  <a:gd name="connsiteX14" fmla="*/ 79375 w 1069975"/>
                  <a:gd name="connsiteY14" fmla="*/ 771525 h 926274"/>
                  <a:gd name="connsiteX15" fmla="*/ 28575 w 1069975"/>
                  <a:gd name="connsiteY15" fmla="*/ 739775 h 926274"/>
                  <a:gd name="connsiteX16" fmla="*/ 57150 w 1069975"/>
                  <a:gd name="connsiteY16" fmla="*/ 768350 h 926274"/>
                  <a:gd name="connsiteX17" fmla="*/ 28575 w 1069975"/>
                  <a:gd name="connsiteY17" fmla="*/ 796925 h 926274"/>
                  <a:gd name="connsiteX18" fmla="*/ 0 w 1069975"/>
                  <a:gd name="connsiteY18" fmla="*/ 768350 h 926274"/>
                  <a:gd name="connsiteX19" fmla="*/ 28575 w 1069975"/>
                  <a:gd name="connsiteY19" fmla="*/ 739775 h 926274"/>
                  <a:gd name="connsiteX20" fmla="*/ 914400 w 1069975"/>
                  <a:gd name="connsiteY20" fmla="*/ 711200 h 926274"/>
                  <a:gd name="connsiteX21" fmla="*/ 942975 w 1069975"/>
                  <a:gd name="connsiteY21" fmla="*/ 739775 h 926274"/>
                  <a:gd name="connsiteX22" fmla="*/ 914400 w 1069975"/>
                  <a:gd name="connsiteY22" fmla="*/ 768350 h 926274"/>
                  <a:gd name="connsiteX23" fmla="*/ 885825 w 1069975"/>
                  <a:gd name="connsiteY23" fmla="*/ 739775 h 926274"/>
                  <a:gd name="connsiteX24" fmla="*/ 914400 w 1069975"/>
                  <a:gd name="connsiteY24" fmla="*/ 711200 h 926274"/>
                  <a:gd name="connsiteX25" fmla="*/ 130175 w 1069975"/>
                  <a:gd name="connsiteY25" fmla="*/ 698500 h 926274"/>
                  <a:gd name="connsiteX26" fmla="*/ 158750 w 1069975"/>
                  <a:gd name="connsiteY26" fmla="*/ 727075 h 926274"/>
                  <a:gd name="connsiteX27" fmla="*/ 130175 w 1069975"/>
                  <a:gd name="connsiteY27" fmla="*/ 755650 h 926274"/>
                  <a:gd name="connsiteX28" fmla="*/ 101600 w 1069975"/>
                  <a:gd name="connsiteY28" fmla="*/ 727075 h 926274"/>
                  <a:gd name="connsiteX29" fmla="*/ 130175 w 1069975"/>
                  <a:gd name="connsiteY29" fmla="*/ 698500 h 926274"/>
                  <a:gd name="connsiteX30" fmla="*/ 749300 w 1069975"/>
                  <a:gd name="connsiteY30" fmla="*/ 663575 h 926274"/>
                  <a:gd name="connsiteX31" fmla="*/ 777875 w 1069975"/>
                  <a:gd name="connsiteY31" fmla="*/ 692150 h 926274"/>
                  <a:gd name="connsiteX32" fmla="*/ 749300 w 1069975"/>
                  <a:gd name="connsiteY32" fmla="*/ 720725 h 926274"/>
                  <a:gd name="connsiteX33" fmla="*/ 720725 w 1069975"/>
                  <a:gd name="connsiteY33" fmla="*/ 692150 h 926274"/>
                  <a:gd name="connsiteX34" fmla="*/ 749300 w 1069975"/>
                  <a:gd name="connsiteY34" fmla="*/ 663575 h 926274"/>
                  <a:gd name="connsiteX35" fmla="*/ 82550 w 1069975"/>
                  <a:gd name="connsiteY35" fmla="*/ 647700 h 926274"/>
                  <a:gd name="connsiteX36" fmla="*/ 111125 w 1069975"/>
                  <a:gd name="connsiteY36" fmla="*/ 676275 h 926274"/>
                  <a:gd name="connsiteX37" fmla="*/ 82550 w 1069975"/>
                  <a:gd name="connsiteY37" fmla="*/ 704850 h 926274"/>
                  <a:gd name="connsiteX38" fmla="*/ 53975 w 1069975"/>
                  <a:gd name="connsiteY38" fmla="*/ 676275 h 926274"/>
                  <a:gd name="connsiteX39" fmla="*/ 82550 w 1069975"/>
                  <a:gd name="connsiteY39" fmla="*/ 647700 h 926274"/>
                  <a:gd name="connsiteX40" fmla="*/ 993775 w 1069975"/>
                  <a:gd name="connsiteY40" fmla="*/ 641350 h 926274"/>
                  <a:gd name="connsiteX41" fmla="*/ 1022350 w 1069975"/>
                  <a:gd name="connsiteY41" fmla="*/ 669925 h 926274"/>
                  <a:gd name="connsiteX42" fmla="*/ 993775 w 1069975"/>
                  <a:gd name="connsiteY42" fmla="*/ 698500 h 926274"/>
                  <a:gd name="connsiteX43" fmla="*/ 965200 w 1069975"/>
                  <a:gd name="connsiteY43" fmla="*/ 669925 h 926274"/>
                  <a:gd name="connsiteX44" fmla="*/ 993775 w 1069975"/>
                  <a:gd name="connsiteY44" fmla="*/ 641350 h 926274"/>
                  <a:gd name="connsiteX45" fmla="*/ 892175 w 1069975"/>
                  <a:gd name="connsiteY45" fmla="*/ 631825 h 926274"/>
                  <a:gd name="connsiteX46" fmla="*/ 920750 w 1069975"/>
                  <a:gd name="connsiteY46" fmla="*/ 660400 h 926274"/>
                  <a:gd name="connsiteX47" fmla="*/ 892175 w 1069975"/>
                  <a:gd name="connsiteY47" fmla="*/ 688975 h 926274"/>
                  <a:gd name="connsiteX48" fmla="*/ 863600 w 1069975"/>
                  <a:gd name="connsiteY48" fmla="*/ 660400 h 926274"/>
                  <a:gd name="connsiteX49" fmla="*/ 892175 w 1069975"/>
                  <a:gd name="connsiteY49" fmla="*/ 631825 h 926274"/>
                  <a:gd name="connsiteX50" fmla="*/ 958850 w 1069975"/>
                  <a:gd name="connsiteY50" fmla="*/ 571500 h 926274"/>
                  <a:gd name="connsiteX51" fmla="*/ 987425 w 1069975"/>
                  <a:gd name="connsiteY51" fmla="*/ 600075 h 926274"/>
                  <a:gd name="connsiteX52" fmla="*/ 958850 w 1069975"/>
                  <a:gd name="connsiteY52" fmla="*/ 628650 h 926274"/>
                  <a:gd name="connsiteX53" fmla="*/ 930275 w 1069975"/>
                  <a:gd name="connsiteY53" fmla="*/ 600075 h 926274"/>
                  <a:gd name="connsiteX54" fmla="*/ 958850 w 1069975"/>
                  <a:gd name="connsiteY54" fmla="*/ 571500 h 926274"/>
                  <a:gd name="connsiteX55" fmla="*/ 1041400 w 1069975"/>
                  <a:gd name="connsiteY55" fmla="*/ 533400 h 926274"/>
                  <a:gd name="connsiteX56" fmla="*/ 1069975 w 1069975"/>
                  <a:gd name="connsiteY56" fmla="*/ 561975 h 926274"/>
                  <a:gd name="connsiteX57" fmla="*/ 1041400 w 1069975"/>
                  <a:gd name="connsiteY57" fmla="*/ 590550 h 926274"/>
                  <a:gd name="connsiteX58" fmla="*/ 1012825 w 1069975"/>
                  <a:gd name="connsiteY58" fmla="*/ 561975 h 926274"/>
                  <a:gd name="connsiteX59" fmla="*/ 1041400 w 1069975"/>
                  <a:gd name="connsiteY59" fmla="*/ 533400 h 926274"/>
                  <a:gd name="connsiteX60" fmla="*/ 942975 w 1069975"/>
                  <a:gd name="connsiteY60" fmla="*/ 463550 h 926274"/>
                  <a:gd name="connsiteX61" fmla="*/ 971550 w 1069975"/>
                  <a:gd name="connsiteY61" fmla="*/ 492125 h 926274"/>
                  <a:gd name="connsiteX62" fmla="*/ 942975 w 1069975"/>
                  <a:gd name="connsiteY62" fmla="*/ 520700 h 926274"/>
                  <a:gd name="connsiteX63" fmla="*/ 914400 w 1069975"/>
                  <a:gd name="connsiteY63" fmla="*/ 492125 h 926274"/>
                  <a:gd name="connsiteX64" fmla="*/ 942975 w 1069975"/>
                  <a:gd name="connsiteY64" fmla="*/ 463550 h 926274"/>
                  <a:gd name="connsiteX65" fmla="*/ 746125 w 1069975"/>
                  <a:gd name="connsiteY65" fmla="*/ 114300 h 926274"/>
                  <a:gd name="connsiteX66" fmla="*/ 774700 w 1069975"/>
                  <a:gd name="connsiteY66" fmla="*/ 142875 h 926274"/>
                  <a:gd name="connsiteX67" fmla="*/ 746125 w 1069975"/>
                  <a:gd name="connsiteY67" fmla="*/ 171450 h 926274"/>
                  <a:gd name="connsiteX68" fmla="*/ 717550 w 1069975"/>
                  <a:gd name="connsiteY68" fmla="*/ 142875 h 926274"/>
                  <a:gd name="connsiteX69" fmla="*/ 746125 w 1069975"/>
                  <a:gd name="connsiteY69" fmla="*/ 114300 h 926274"/>
                  <a:gd name="connsiteX70" fmla="*/ 603250 w 1069975"/>
                  <a:gd name="connsiteY70" fmla="*/ 104775 h 926274"/>
                  <a:gd name="connsiteX71" fmla="*/ 631825 w 1069975"/>
                  <a:gd name="connsiteY71" fmla="*/ 133350 h 926274"/>
                  <a:gd name="connsiteX72" fmla="*/ 603250 w 1069975"/>
                  <a:gd name="connsiteY72" fmla="*/ 161925 h 926274"/>
                  <a:gd name="connsiteX73" fmla="*/ 574675 w 1069975"/>
                  <a:gd name="connsiteY73" fmla="*/ 133350 h 926274"/>
                  <a:gd name="connsiteX74" fmla="*/ 603250 w 1069975"/>
                  <a:gd name="connsiteY74" fmla="*/ 104775 h 926274"/>
                  <a:gd name="connsiteX75" fmla="*/ 654050 w 1069975"/>
                  <a:gd name="connsiteY75" fmla="*/ 66675 h 926274"/>
                  <a:gd name="connsiteX76" fmla="*/ 682625 w 1069975"/>
                  <a:gd name="connsiteY76" fmla="*/ 95250 h 926274"/>
                  <a:gd name="connsiteX77" fmla="*/ 654050 w 1069975"/>
                  <a:gd name="connsiteY77" fmla="*/ 123825 h 926274"/>
                  <a:gd name="connsiteX78" fmla="*/ 625475 w 1069975"/>
                  <a:gd name="connsiteY78" fmla="*/ 95250 h 926274"/>
                  <a:gd name="connsiteX79" fmla="*/ 654050 w 1069975"/>
                  <a:gd name="connsiteY79" fmla="*/ 66675 h 926274"/>
                  <a:gd name="connsiteX80" fmla="*/ 241300 w 1069975"/>
                  <a:gd name="connsiteY80" fmla="*/ 57150 h 926274"/>
                  <a:gd name="connsiteX81" fmla="*/ 269875 w 1069975"/>
                  <a:gd name="connsiteY81" fmla="*/ 85725 h 926274"/>
                  <a:gd name="connsiteX82" fmla="*/ 241300 w 1069975"/>
                  <a:gd name="connsiteY82" fmla="*/ 114300 h 926274"/>
                  <a:gd name="connsiteX83" fmla="*/ 212725 w 1069975"/>
                  <a:gd name="connsiteY83" fmla="*/ 85725 h 926274"/>
                  <a:gd name="connsiteX84" fmla="*/ 241300 w 1069975"/>
                  <a:gd name="connsiteY84" fmla="*/ 57150 h 926274"/>
                  <a:gd name="connsiteX85" fmla="*/ 504825 w 1069975"/>
                  <a:gd name="connsiteY85" fmla="*/ 38100 h 926274"/>
                  <a:gd name="connsiteX86" fmla="*/ 533400 w 1069975"/>
                  <a:gd name="connsiteY86" fmla="*/ 66675 h 926274"/>
                  <a:gd name="connsiteX87" fmla="*/ 504825 w 1069975"/>
                  <a:gd name="connsiteY87" fmla="*/ 95250 h 926274"/>
                  <a:gd name="connsiteX88" fmla="*/ 476250 w 1069975"/>
                  <a:gd name="connsiteY88" fmla="*/ 66675 h 926274"/>
                  <a:gd name="connsiteX89" fmla="*/ 504825 w 1069975"/>
                  <a:gd name="connsiteY89" fmla="*/ 38100 h 926274"/>
                  <a:gd name="connsiteX90" fmla="*/ 587375 w 1069975"/>
                  <a:gd name="connsiteY90" fmla="*/ 9525 h 926274"/>
                  <a:gd name="connsiteX91" fmla="*/ 615950 w 1069975"/>
                  <a:gd name="connsiteY91" fmla="*/ 38100 h 926274"/>
                  <a:gd name="connsiteX92" fmla="*/ 587375 w 1069975"/>
                  <a:gd name="connsiteY92" fmla="*/ 66675 h 926274"/>
                  <a:gd name="connsiteX93" fmla="*/ 558800 w 1069975"/>
                  <a:gd name="connsiteY93" fmla="*/ 38100 h 926274"/>
                  <a:gd name="connsiteX94" fmla="*/ 587375 w 1069975"/>
                  <a:gd name="connsiteY94" fmla="*/ 9525 h 926274"/>
                  <a:gd name="connsiteX95" fmla="*/ 720725 w 1069975"/>
                  <a:gd name="connsiteY95" fmla="*/ 0 h 926274"/>
                  <a:gd name="connsiteX96" fmla="*/ 749300 w 1069975"/>
                  <a:gd name="connsiteY96" fmla="*/ 28575 h 926274"/>
                  <a:gd name="connsiteX97" fmla="*/ 720725 w 1069975"/>
                  <a:gd name="connsiteY97" fmla="*/ 57150 h 926274"/>
                  <a:gd name="connsiteX98" fmla="*/ 692150 w 1069975"/>
                  <a:gd name="connsiteY98" fmla="*/ 28575 h 926274"/>
                  <a:gd name="connsiteX99" fmla="*/ 720725 w 1069975"/>
                  <a:gd name="connsiteY99" fmla="*/ 0 h 92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69975" h="926274">
                    <a:moveTo>
                      <a:pt x="52388" y="869124"/>
                    </a:moveTo>
                    <a:cubicBezTo>
                      <a:pt x="68170" y="869124"/>
                      <a:pt x="80963" y="881917"/>
                      <a:pt x="80963" y="897699"/>
                    </a:cubicBezTo>
                    <a:cubicBezTo>
                      <a:pt x="80963" y="913481"/>
                      <a:pt x="68170" y="926274"/>
                      <a:pt x="52388" y="926274"/>
                    </a:cubicBezTo>
                    <a:cubicBezTo>
                      <a:pt x="36606" y="926274"/>
                      <a:pt x="23813" y="913481"/>
                      <a:pt x="23813" y="897699"/>
                    </a:cubicBezTo>
                    <a:cubicBezTo>
                      <a:pt x="23813" y="881917"/>
                      <a:pt x="36606" y="869124"/>
                      <a:pt x="52388" y="869124"/>
                    </a:cubicBezTo>
                    <a:close/>
                    <a:moveTo>
                      <a:pt x="169863" y="815149"/>
                    </a:moveTo>
                    <a:cubicBezTo>
                      <a:pt x="185645" y="815149"/>
                      <a:pt x="198438" y="827942"/>
                      <a:pt x="198438" y="843724"/>
                    </a:cubicBezTo>
                    <a:cubicBezTo>
                      <a:pt x="198438" y="859506"/>
                      <a:pt x="185645" y="872299"/>
                      <a:pt x="169863" y="872299"/>
                    </a:cubicBezTo>
                    <a:cubicBezTo>
                      <a:pt x="154081" y="872299"/>
                      <a:pt x="141288" y="859506"/>
                      <a:pt x="141288" y="843724"/>
                    </a:cubicBezTo>
                    <a:cubicBezTo>
                      <a:pt x="141288" y="827942"/>
                      <a:pt x="154081" y="815149"/>
                      <a:pt x="169863" y="815149"/>
                    </a:cubicBezTo>
                    <a:close/>
                    <a:moveTo>
                      <a:pt x="79375" y="771525"/>
                    </a:moveTo>
                    <a:cubicBezTo>
                      <a:pt x="95157" y="771525"/>
                      <a:pt x="107950" y="784318"/>
                      <a:pt x="107950" y="800100"/>
                    </a:cubicBezTo>
                    <a:cubicBezTo>
                      <a:pt x="107950" y="815882"/>
                      <a:pt x="95157" y="828675"/>
                      <a:pt x="79375" y="828675"/>
                    </a:cubicBezTo>
                    <a:cubicBezTo>
                      <a:pt x="63593" y="828675"/>
                      <a:pt x="50800" y="815882"/>
                      <a:pt x="50800" y="800100"/>
                    </a:cubicBezTo>
                    <a:cubicBezTo>
                      <a:pt x="50800" y="784318"/>
                      <a:pt x="63593" y="771525"/>
                      <a:pt x="79375" y="771525"/>
                    </a:cubicBezTo>
                    <a:close/>
                    <a:moveTo>
                      <a:pt x="28575" y="739775"/>
                    </a:moveTo>
                    <a:cubicBezTo>
                      <a:pt x="44357" y="739775"/>
                      <a:pt x="57150" y="752568"/>
                      <a:pt x="57150" y="768350"/>
                    </a:cubicBezTo>
                    <a:cubicBezTo>
                      <a:pt x="57150" y="784132"/>
                      <a:pt x="44357" y="796925"/>
                      <a:pt x="28575" y="796925"/>
                    </a:cubicBezTo>
                    <a:cubicBezTo>
                      <a:pt x="12793" y="796925"/>
                      <a:pt x="0" y="784132"/>
                      <a:pt x="0" y="768350"/>
                    </a:cubicBezTo>
                    <a:cubicBezTo>
                      <a:pt x="0" y="752568"/>
                      <a:pt x="12793" y="739775"/>
                      <a:pt x="28575" y="739775"/>
                    </a:cubicBezTo>
                    <a:close/>
                    <a:moveTo>
                      <a:pt x="914400" y="711200"/>
                    </a:moveTo>
                    <a:cubicBezTo>
                      <a:pt x="930182" y="711200"/>
                      <a:pt x="942975" y="723993"/>
                      <a:pt x="942975" y="739775"/>
                    </a:cubicBezTo>
                    <a:cubicBezTo>
                      <a:pt x="942975" y="755557"/>
                      <a:pt x="930182" y="768350"/>
                      <a:pt x="914400" y="768350"/>
                    </a:cubicBezTo>
                    <a:cubicBezTo>
                      <a:pt x="898618" y="768350"/>
                      <a:pt x="885825" y="755557"/>
                      <a:pt x="885825" y="739775"/>
                    </a:cubicBezTo>
                    <a:cubicBezTo>
                      <a:pt x="885825" y="723993"/>
                      <a:pt x="898618" y="711200"/>
                      <a:pt x="914400" y="711200"/>
                    </a:cubicBezTo>
                    <a:close/>
                    <a:moveTo>
                      <a:pt x="130175" y="698500"/>
                    </a:moveTo>
                    <a:cubicBezTo>
                      <a:pt x="145957" y="698500"/>
                      <a:pt x="158750" y="711293"/>
                      <a:pt x="158750" y="727075"/>
                    </a:cubicBezTo>
                    <a:cubicBezTo>
                      <a:pt x="158750" y="742857"/>
                      <a:pt x="145957" y="755650"/>
                      <a:pt x="130175" y="755650"/>
                    </a:cubicBezTo>
                    <a:cubicBezTo>
                      <a:pt x="114393" y="755650"/>
                      <a:pt x="101600" y="742857"/>
                      <a:pt x="101600" y="727075"/>
                    </a:cubicBezTo>
                    <a:cubicBezTo>
                      <a:pt x="101600" y="711293"/>
                      <a:pt x="114393" y="698500"/>
                      <a:pt x="130175" y="698500"/>
                    </a:cubicBezTo>
                    <a:close/>
                    <a:moveTo>
                      <a:pt x="749300" y="663575"/>
                    </a:moveTo>
                    <a:cubicBezTo>
                      <a:pt x="765082" y="663575"/>
                      <a:pt x="777875" y="676368"/>
                      <a:pt x="777875" y="692150"/>
                    </a:cubicBezTo>
                    <a:cubicBezTo>
                      <a:pt x="777875" y="707932"/>
                      <a:pt x="765082" y="720725"/>
                      <a:pt x="749300" y="720725"/>
                    </a:cubicBezTo>
                    <a:cubicBezTo>
                      <a:pt x="733518" y="720725"/>
                      <a:pt x="720725" y="707932"/>
                      <a:pt x="720725" y="692150"/>
                    </a:cubicBezTo>
                    <a:cubicBezTo>
                      <a:pt x="720725" y="676368"/>
                      <a:pt x="733518" y="663575"/>
                      <a:pt x="749300" y="663575"/>
                    </a:cubicBezTo>
                    <a:close/>
                    <a:moveTo>
                      <a:pt x="82550" y="647700"/>
                    </a:moveTo>
                    <a:cubicBezTo>
                      <a:pt x="98332" y="647700"/>
                      <a:pt x="111125" y="660493"/>
                      <a:pt x="111125" y="676275"/>
                    </a:cubicBezTo>
                    <a:cubicBezTo>
                      <a:pt x="111125" y="692057"/>
                      <a:pt x="98332" y="704850"/>
                      <a:pt x="82550" y="704850"/>
                    </a:cubicBezTo>
                    <a:cubicBezTo>
                      <a:pt x="66768" y="704850"/>
                      <a:pt x="53975" y="692057"/>
                      <a:pt x="53975" y="676275"/>
                    </a:cubicBezTo>
                    <a:cubicBezTo>
                      <a:pt x="53975" y="660493"/>
                      <a:pt x="66768" y="647700"/>
                      <a:pt x="82550" y="647700"/>
                    </a:cubicBezTo>
                    <a:close/>
                    <a:moveTo>
                      <a:pt x="993775" y="641350"/>
                    </a:moveTo>
                    <a:cubicBezTo>
                      <a:pt x="1009557" y="641350"/>
                      <a:pt x="1022350" y="654143"/>
                      <a:pt x="1022350" y="669925"/>
                    </a:cubicBezTo>
                    <a:cubicBezTo>
                      <a:pt x="1022350" y="685707"/>
                      <a:pt x="1009557" y="698500"/>
                      <a:pt x="993775" y="698500"/>
                    </a:cubicBezTo>
                    <a:cubicBezTo>
                      <a:pt x="977993" y="698500"/>
                      <a:pt x="965200" y="685707"/>
                      <a:pt x="965200" y="669925"/>
                    </a:cubicBezTo>
                    <a:cubicBezTo>
                      <a:pt x="965200" y="654143"/>
                      <a:pt x="977993" y="641350"/>
                      <a:pt x="993775" y="641350"/>
                    </a:cubicBezTo>
                    <a:close/>
                    <a:moveTo>
                      <a:pt x="892175" y="631825"/>
                    </a:moveTo>
                    <a:cubicBezTo>
                      <a:pt x="907957" y="631825"/>
                      <a:pt x="920750" y="644618"/>
                      <a:pt x="920750" y="660400"/>
                    </a:cubicBezTo>
                    <a:cubicBezTo>
                      <a:pt x="920750" y="676182"/>
                      <a:pt x="907957" y="688975"/>
                      <a:pt x="892175" y="688975"/>
                    </a:cubicBezTo>
                    <a:cubicBezTo>
                      <a:pt x="876393" y="688975"/>
                      <a:pt x="863600" y="676182"/>
                      <a:pt x="863600" y="660400"/>
                    </a:cubicBezTo>
                    <a:cubicBezTo>
                      <a:pt x="863600" y="644618"/>
                      <a:pt x="876393" y="631825"/>
                      <a:pt x="892175" y="631825"/>
                    </a:cubicBezTo>
                    <a:close/>
                    <a:moveTo>
                      <a:pt x="958850" y="571500"/>
                    </a:moveTo>
                    <a:cubicBezTo>
                      <a:pt x="974632" y="571500"/>
                      <a:pt x="987425" y="584293"/>
                      <a:pt x="987425" y="600075"/>
                    </a:cubicBezTo>
                    <a:cubicBezTo>
                      <a:pt x="987425" y="615857"/>
                      <a:pt x="974632" y="628650"/>
                      <a:pt x="958850" y="628650"/>
                    </a:cubicBezTo>
                    <a:cubicBezTo>
                      <a:pt x="943068" y="628650"/>
                      <a:pt x="930275" y="615857"/>
                      <a:pt x="930275" y="600075"/>
                    </a:cubicBezTo>
                    <a:cubicBezTo>
                      <a:pt x="930275" y="584293"/>
                      <a:pt x="943068" y="571500"/>
                      <a:pt x="958850" y="571500"/>
                    </a:cubicBezTo>
                    <a:close/>
                    <a:moveTo>
                      <a:pt x="1041400" y="533400"/>
                    </a:moveTo>
                    <a:cubicBezTo>
                      <a:pt x="1057182" y="533400"/>
                      <a:pt x="1069975" y="546193"/>
                      <a:pt x="1069975" y="561975"/>
                    </a:cubicBezTo>
                    <a:cubicBezTo>
                      <a:pt x="1069975" y="577757"/>
                      <a:pt x="1057182" y="590550"/>
                      <a:pt x="1041400" y="590550"/>
                    </a:cubicBezTo>
                    <a:cubicBezTo>
                      <a:pt x="1025618" y="590550"/>
                      <a:pt x="1012825" y="577757"/>
                      <a:pt x="1012825" y="561975"/>
                    </a:cubicBezTo>
                    <a:cubicBezTo>
                      <a:pt x="1012825" y="546193"/>
                      <a:pt x="1025618" y="533400"/>
                      <a:pt x="1041400" y="533400"/>
                    </a:cubicBezTo>
                    <a:close/>
                    <a:moveTo>
                      <a:pt x="942975" y="463550"/>
                    </a:moveTo>
                    <a:cubicBezTo>
                      <a:pt x="958757" y="463550"/>
                      <a:pt x="971550" y="476343"/>
                      <a:pt x="971550" y="492125"/>
                    </a:cubicBezTo>
                    <a:cubicBezTo>
                      <a:pt x="971550" y="507907"/>
                      <a:pt x="958757" y="520700"/>
                      <a:pt x="942975" y="520700"/>
                    </a:cubicBezTo>
                    <a:cubicBezTo>
                      <a:pt x="927193" y="520700"/>
                      <a:pt x="914400" y="507907"/>
                      <a:pt x="914400" y="492125"/>
                    </a:cubicBezTo>
                    <a:cubicBezTo>
                      <a:pt x="914400" y="476343"/>
                      <a:pt x="927193" y="463550"/>
                      <a:pt x="942975" y="463550"/>
                    </a:cubicBezTo>
                    <a:close/>
                    <a:moveTo>
                      <a:pt x="746125" y="114300"/>
                    </a:moveTo>
                    <a:cubicBezTo>
                      <a:pt x="761907" y="114300"/>
                      <a:pt x="774700" y="127093"/>
                      <a:pt x="774700" y="142875"/>
                    </a:cubicBezTo>
                    <a:cubicBezTo>
                      <a:pt x="774700" y="158657"/>
                      <a:pt x="761907" y="171450"/>
                      <a:pt x="746125" y="171450"/>
                    </a:cubicBezTo>
                    <a:cubicBezTo>
                      <a:pt x="730343" y="171450"/>
                      <a:pt x="717550" y="158657"/>
                      <a:pt x="717550" y="142875"/>
                    </a:cubicBezTo>
                    <a:cubicBezTo>
                      <a:pt x="717550" y="127093"/>
                      <a:pt x="730343" y="114300"/>
                      <a:pt x="746125" y="114300"/>
                    </a:cubicBezTo>
                    <a:close/>
                    <a:moveTo>
                      <a:pt x="603250" y="104775"/>
                    </a:moveTo>
                    <a:cubicBezTo>
                      <a:pt x="619032" y="104775"/>
                      <a:pt x="631825" y="117568"/>
                      <a:pt x="631825" y="133350"/>
                    </a:cubicBezTo>
                    <a:cubicBezTo>
                      <a:pt x="631825" y="149132"/>
                      <a:pt x="619032" y="161925"/>
                      <a:pt x="603250" y="161925"/>
                    </a:cubicBezTo>
                    <a:cubicBezTo>
                      <a:pt x="587468" y="161925"/>
                      <a:pt x="574675" y="149132"/>
                      <a:pt x="574675" y="133350"/>
                    </a:cubicBezTo>
                    <a:cubicBezTo>
                      <a:pt x="574675" y="117568"/>
                      <a:pt x="587468" y="104775"/>
                      <a:pt x="603250" y="104775"/>
                    </a:cubicBezTo>
                    <a:close/>
                    <a:moveTo>
                      <a:pt x="654050" y="66675"/>
                    </a:moveTo>
                    <a:cubicBezTo>
                      <a:pt x="669832" y="66675"/>
                      <a:pt x="682625" y="79468"/>
                      <a:pt x="682625" y="95250"/>
                    </a:cubicBezTo>
                    <a:cubicBezTo>
                      <a:pt x="682625" y="111032"/>
                      <a:pt x="669832" y="123825"/>
                      <a:pt x="654050" y="123825"/>
                    </a:cubicBezTo>
                    <a:cubicBezTo>
                      <a:pt x="638268" y="123825"/>
                      <a:pt x="625475" y="111032"/>
                      <a:pt x="625475" y="95250"/>
                    </a:cubicBezTo>
                    <a:cubicBezTo>
                      <a:pt x="625475" y="79468"/>
                      <a:pt x="638268" y="66675"/>
                      <a:pt x="654050" y="66675"/>
                    </a:cubicBezTo>
                    <a:close/>
                    <a:moveTo>
                      <a:pt x="241300" y="57150"/>
                    </a:moveTo>
                    <a:cubicBezTo>
                      <a:pt x="257082" y="57150"/>
                      <a:pt x="269875" y="69943"/>
                      <a:pt x="269875" y="85725"/>
                    </a:cubicBezTo>
                    <a:cubicBezTo>
                      <a:pt x="269875" y="101507"/>
                      <a:pt x="257082" y="114300"/>
                      <a:pt x="241300" y="114300"/>
                    </a:cubicBezTo>
                    <a:cubicBezTo>
                      <a:pt x="225518" y="114300"/>
                      <a:pt x="212725" y="101507"/>
                      <a:pt x="212725" y="85725"/>
                    </a:cubicBezTo>
                    <a:cubicBezTo>
                      <a:pt x="212725" y="69943"/>
                      <a:pt x="225518" y="57150"/>
                      <a:pt x="241300" y="57150"/>
                    </a:cubicBezTo>
                    <a:close/>
                    <a:moveTo>
                      <a:pt x="504825" y="38100"/>
                    </a:moveTo>
                    <a:cubicBezTo>
                      <a:pt x="520607" y="38100"/>
                      <a:pt x="533400" y="50893"/>
                      <a:pt x="533400" y="66675"/>
                    </a:cubicBezTo>
                    <a:cubicBezTo>
                      <a:pt x="533400" y="82457"/>
                      <a:pt x="520607" y="95250"/>
                      <a:pt x="504825" y="95250"/>
                    </a:cubicBezTo>
                    <a:cubicBezTo>
                      <a:pt x="489043" y="95250"/>
                      <a:pt x="476250" y="82457"/>
                      <a:pt x="476250" y="66675"/>
                    </a:cubicBezTo>
                    <a:cubicBezTo>
                      <a:pt x="476250" y="50893"/>
                      <a:pt x="489043" y="38100"/>
                      <a:pt x="504825" y="38100"/>
                    </a:cubicBezTo>
                    <a:close/>
                    <a:moveTo>
                      <a:pt x="587375" y="9525"/>
                    </a:moveTo>
                    <a:cubicBezTo>
                      <a:pt x="603157" y="9525"/>
                      <a:pt x="615950" y="22318"/>
                      <a:pt x="615950" y="38100"/>
                    </a:cubicBezTo>
                    <a:cubicBezTo>
                      <a:pt x="615950" y="53882"/>
                      <a:pt x="603157" y="66675"/>
                      <a:pt x="587375" y="66675"/>
                    </a:cubicBezTo>
                    <a:cubicBezTo>
                      <a:pt x="571593" y="66675"/>
                      <a:pt x="558800" y="53882"/>
                      <a:pt x="558800" y="38100"/>
                    </a:cubicBezTo>
                    <a:cubicBezTo>
                      <a:pt x="558800" y="22318"/>
                      <a:pt x="571593" y="9525"/>
                      <a:pt x="587375" y="9525"/>
                    </a:cubicBezTo>
                    <a:close/>
                    <a:moveTo>
                      <a:pt x="720725" y="0"/>
                    </a:moveTo>
                    <a:cubicBezTo>
                      <a:pt x="736507" y="0"/>
                      <a:pt x="749300" y="12793"/>
                      <a:pt x="749300" y="28575"/>
                    </a:cubicBezTo>
                    <a:cubicBezTo>
                      <a:pt x="749300" y="44357"/>
                      <a:pt x="736507" y="57150"/>
                      <a:pt x="720725" y="57150"/>
                    </a:cubicBezTo>
                    <a:cubicBezTo>
                      <a:pt x="704943" y="57150"/>
                      <a:pt x="692150" y="44357"/>
                      <a:pt x="692150" y="28575"/>
                    </a:cubicBezTo>
                    <a:cubicBezTo>
                      <a:pt x="692150" y="12793"/>
                      <a:pt x="704943" y="0"/>
                      <a:pt x="720725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C9D9B6F9-324C-E551-EC13-B75C7686011D}"/>
                  </a:ext>
                </a:extLst>
              </p:cNvPr>
              <p:cNvSpPr/>
              <p:nvPr/>
            </p:nvSpPr>
            <p:spPr>
              <a:xfrm>
                <a:off x="4210756" y="3092193"/>
                <a:ext cx="287093" cy="287093"/>
              </a:xfrm>
              <a:prstGeom prst="ellipse">
                <a:avLst/>
              </a:prstGeom>
              <a:solidFill>
                <a:srgbClr val="7030A0">
                  <a:alpha val="3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2A440566-E3CD-3D89-C9CD-7F9C439ACFBD}"/>
                  </a:ext>
                </a:extLst>
              </p:cNvPr>
              <p:cNvSpPr/>
              <p:nvPr/>
            </p:nvSpPr>
            <p:spPr>
              <a:xfrm>
                <a:off x="4444089" y="3266929"/>
                <a:ext cx="230975" cy="230975"/>
              </a:xfrm>
              <a:prstGeom prst="ellipse">
                <a:avLst/>
              </a:prstGeom>
              <a:solidFill>
                <a:srgbClr val="002060">
                  <a:alpha val="3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9F837180-5114-1266-5D6E-BCB2FAD4A5FE}"/>
                  </a:ext>
                </a:extLst>
              </p:cNvPr>
              <p:cNvSpPr/>
              <p:nvPr/>
            </p:nvSpPr>
            <p:spPr>
              <a:xfrm>
                <a:off x="4189690" y="3374856"/>
                <a:ext cx="347828" cy="347828"/>
              </a:xfrm>
              <a:prstGeom prst="ellipse">
                <a:avLst/>
              </a:prstGeom>
              <a:solidFill>
                <a:srgbClr val="FF99FF">
                  <a:alpha val="3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EAA667C1-DE1F-8327-8DD9-F0DD76814E96}"/>
                  </a:ext>
                </a:extLst>
              </p:cNvPr>
              <p:cNvSpPr/>
              <p:nvPr/>
            </p:nvSpPr>
            <p:spPr>
              <a:xfrm>
                <a:off x="4402415" y="3622506"/>
                <a:ext cx="347828" cy="347828"/>
              </a:xfrm>
              <a:prstGeom prst="ellipse">
                <a:avLst/>
              </a:prstGeom>
              <a:solidFill>
                <a:srgbClr val="002060">
                  <a:alpha val="3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13E0D495-2747-2957-52F7-C75E70145A28}"/>
                  </a:ext>
                </a:extLst>
              </p:cNvPr>
              <p:cNvSpPr/>
              <p:nvPr/>
            </p:nvSpPr>
            <p:spPr>
              <a:xfrm>
                <a:off x="4120147" y="3641863"/>
                <a:ext cx="290064" cy="290064"/>
              </a:xfrm>
              <a:prstGeom prst="ellipse">
                <a:avLst/>
              </a:prstGeom>
              <a:solidFill>
                <a:srgbClr val="FFFF00">
                  <a:alpha val="3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7F457448-EC95-CF50-1D7D-3C946827A762}"/>
                  </a:ext>
                </a:extLst>
              </p:cNvPr>
              <p:cNvSpPr/>
              <p:nvPr/>
            </p:nvSpPr>
            <p:spPr>
              <a:xfrm>
                <a:off x="2955220" y="3628772"/>
                <a:ext cx="361862" cy="361860"/>
              </a:xfrm>
              <a:custGeom>
                <a:avLst/>
                <a:gdLst>
                  <a:gd name="connsiteX0" fmla="*/ 213718 w 361862"/>
                  <a:gd name="connsiteY0" fmla="*/ 214335 h 361860"/>
                  <a:gd name="connsiteX1" fmla="*/ 213718 w 361862"/>
                  <a:gd name="connsiteY1" fmla="*/ 297270 h 361860"/>
                  <a:gd name="connsiteX2" fmla="*/ 289636 w 361862"/>
                  <a:gd name="connsiteY2" fmla="*/ 297270 h 361860"/>
                  <a:gd name="connsiteX3" fmla="*/ 294197 w 361862"/>
                  <a:gd name="connsiteY3" fmla="*/ 294195 h 361860"/>
                  <a:gd name="connsiteX4" fmla="*/ 296653 w 361862"/>
                  <a:gd name="connsiteY4" fmla="*/ 290552 h 361860"/>
                  <a:gd name="connsiteX5" fmla="*/ 296653 w 361862"/>
                  <a:gd name="connsiteY5" fmla="*/ 214335 h 361860"/>
                  <a:gd name="connsiteX6" fmla="*/ 68582 w 361862"/>
                  <a:gd name="connsiteY6" fmla="*/ 214335 h 361860"/>
                  <a:gd name="connsiteX7" fmla="*/ 68582 w 361862"/>
                  <a:gd name="connsiteY7" fmla="*/ 294813 h 361860"/>
                  <a:gd name="connsiteX8" fmla="*/ 72226 w 361862"/>
                  <a:gd name="connsiteY8" fmla="*/ 297270 h 361860"/>
                  <a:gd name="connsiteX9" fmla="*/ 151517 w 361862"/>
                  <a:gd name="connsiteY9" fmla="*/ 297270 h 361860"/>
                  <a:gd name="connsiteX10" fmla="*/ 151517 w 361862"/>
                  <a:gd name="connsiteY10" fmla="*/ 214335 h 361860"/>
                  <a:gd name="connsiteX11" fmla="*/ 213718 w 361862"/>
                  <a:gd name="connsiteY11" fmla="*/ 64591 h 361860"/>
                  <a:gd name="connsiteX12" fmla="*/ 213718 w 361862"/>
                  <a:gd name="connsiteY12" fmla="*/ 147526 h 361860"/>
                  <a:gd name="connsiteX13" fmla="*/ 296653 w 361862"/>
                  <a:gd name="connsiteY13" fmla="*/ 147526 h 361860"/>
                  <a:gd name="connsiteX14" fmla="*/ 296653 w 361862"/>
                  <a:gd name="connsiteY14" fmla="*/ 71308 h 361860"/>
                  <a:gd name="connsiteX15" fmla="*/ 294197 w 361862"/>
                  <a:gd name="connsiteY15" fmla="*/ 67665 h 361860"/>
                  <a:gd name="connsiteX16" fmla="*/ 289638 w 361862"/>
                  <a:gd name="connsiteY16" fmla="*/ 64591 h 361860"/>
                  <a:gd name="connsiteX17" fmla="*/ 72224 w 361862"/>
                  <a:gd name="connsiteY17" fmla="*/ 64591 h 361860"/>
                  <a:gd name="connsiteX18" fmla="*/ 68582 w 361862"/>
                  <a:gd name="connsiteY18" fmla="*/ 67047 h 361860"/>
                  <a:gd name="connsiteX19" fmla="*/ 68582 w 361862"/>
                  <a:gd name="connsiteY19" fmla="*/ 147526 h 361860"/>
                  <a:gd name="connsiteX20" fmla="*/ 151517 w 361862"/>
                  <a:gd name="connsiteY20" fmla="*/ 147526 h 361860"/>
                  <a:gd name="connsiteX21" fmla="*/ 151517 w 361862"/>
                  <a:gd name="connsiteY21" fmla="*/ 64591 h 361860"/>
                  <a:gd name="connsiteX22" fmla="*/ 180931 w 361862"/>
                  <a:gd name="connsiteY22" fmla="*/ 20749 h 361860"/>
                  <a:gd name="connsiteX23" fmla="*/ 118581 w 361862"/>
                  <a:gd name="connsiteY23" fmla="*/ 33337 h 361860"/>
                  <a:gd name="connsiteX24" fmla="*/ 101838 w 361862"/>
                  <a:gd name="connsiteY24" fmla="*/ 44625 h 361860"/>
                  <a:gd name="connsiteX25" fmla="*/ 171483 w 361862"/>
                  <a:gd name="connsiteY25" fmla="*/ 44625 h 361860"/>
                  <a:gd name="connsiteX26" fmla="*/ 171483 w 361862"/>
                  <a:gd name="connsiteY26" fmla="*/ 167492 h 361860"/>
                  <a:gd name="connsiteX27" fmla="*/ 48616 w 361862"/>
                  <a:gd name="connsiteY27" fmla="*/ 167492 h 361860"/>
                  <a:gd name="connsiteX28" fmla="*/ 48616 w 361862"/>
                  <a:gd name="connsiteY28" fmla="*/ 95918 h 361860"/>
                  <a:gd name="connsiteX29" fmla="*/ 33337 w 361862"/>
                  <a:gd name="connsiteY29" fmla="*/ 118580 h 361860"/>
                  <a:gd name="connsiteX30" fmla="*/ 20749 w 361862"/>
                  <a:gd name="connsiteY30" fmla="*/ 180930 h 361860"/>
                  <a:gd name="connsiteX31" fmla="*/ 33337 w 361862"/>
                  <a:gd name="connsiteY31" fmla="*/ 243280 h 361860"/>
                  <a:gd name="connsiteX32" fmla="*/ 48616 w 361862"/>
                  <a:gd name="connsiteY32" fmla="*/ 265942 h 361860"/>
                  <a:gd name="connsiteX33" fmla="*/ 48616 w 361862"/>
                  <a:gd name="connsiteY33" fmla="*/ 194368 h 361860"/>
                  <a:gd name="connsiteX34" fmla="*/ 171483 w 361862"/>
                  <a:gd name="connsiteY34" fmla="*/ 194368 h 361860"/>
                  <a:gd name="connsiteX35" fmla="*/ 171483 w 361862"/>
                  <a:gd name="connsiteY35" fmla="*/ 317235 h 361860"/>
                  <a:gd name="connsiteX36" fmla="*/ 101838 w 361862"/>
                  <a:gd name="connsiteY36" fmla="*/ 317235 h 361860"/>
                  <a:gd name="connsiteX37" fmla="*/ 118581 w 361862"/>
                  <a:gd name="connsiteY37" fmla="*/ 328523 h 361860"/>
                  <a:gd name="connsiteX38" fmla="*/ 180931 w 361862"/>
                  <a:gd name="connsiteY38" fmla="*/ 341111 h 361860"/>
                  <a:gd name="connsiteX39" fmla="*/ 243281 w 361862"/>
                  <a:gd name="connsiteY39" fmla="*/ 328523 h 361860"/>
                  <a:gd name="connsiteX40" fmla="*/ 260024 w 361862"/>
                  <a:gd name="connsiteY40" fmla="*/ 317235 h 361860"/>
                  <a:gd name="connsiteX41" fmla="*/ 193752 w 361862"/>
                  <a:gd name="connsiteY41" fmla="*/ 317235 h 361860"/>
                  <a:gd name="connsiteX42" fmla="*/ 193752 w 361862"/>
                  <a:gd name="connsiteY42" fmla="*/ 194368 h 361860"/>
                  <a:gd name="connsiteX43" fmla="*/ 316618 w 361862"/>
                  <a:gd name="connsiteY43" fmla="*/ 194368 h 361860"/>
                  <a:gd name="connsiteX44" fmla="*/ 316618 w 361862"/>
                  <a:gd name="connsiteY44" fmla="*/ 260940 h 361860"/>
                  <a:gd name="connsiteX45" fmla="*/ 328525 w 361862"/>
                  <a:gd name="connsiteY45" fmla="*/ 243280 h 361860"/>
                  <a:gd name="connsiteX46" fmla="*/ 341113 w 361862"/>
                  <a:gd name="connsiteY46" fmla="*/ 180930 h 361860"/>
                  <a:gd name="connsiteX47" fmla="*/ 328525 w 361862"/>
                  <a:gd name="connsiteY47" fmla="*/ 118580 h 361860"/>
                  <a:gd name="connsiteX48" fmla="*/ 316618 w 361862"/>
                  <a:gd name="connsiteY48" fmla="*/ 100920 h 361860"/>
                  <a:gd name="connsiteX49" fmla="*/ 316618 w 361862"/>
                  <a:gd name="connsiteY49" fmla="*/ 167492 h 361860"/>
                  <a:gd name="connsiteX50" fmla="*/ 193752 w 361862"/>
                  <a:gd name="connsiteY50" fmla="*/ 167492 h 361860"/>
                  <a:gd name="connsiteX51" fmla="*/ 193752 w 361862"/>
                  <a:gd name="connsiteY51" fmla="*/ 44625 h 361860"/>
                  <a:gd name="connsiteX52" fmla="*/ 260024 w 361862"/>
                  <a:gd name="connsiteY52" fmla="*/ 44625 h 361860"/>
                  <a:gd name="connsiteX53" fmla="*/ 243281 w 361862"/>
                  <a:gd name="connsiteY53" fmla="*/ 33337 h 361860"/>
                  <a:gd name="connsiteX54" fmla="*/ 180931 w 361862"/>
                  <a:gd name="connsiteY54" fmla="*/ 20749 h 361860"/>
                  <a:gd name="connsiteX55" fmla="*/ 180931 w 361862"/>
                  <a:gd name="connsiteY55" fmla="*/ 0 h 361860"/>
                  <a:gd name="connsiteX56" fmla="*/ 361862 w 361862"/>
                  <a:gd name="connsiteY56" fmla="*/ 180930 h 361860"/>
                  <a:gd name="connsiteX57" fmla="*/ 180931 w 361862"/>
                  <a:gd name="connsiteY57" fmla="*/ 361860 h 361860"/>
                  <a:gd name="connsiteX58" fmla="*/ 0 w 361862"/>
                  <a:gd name="connsiteY58" fmla="*/ 180930 h 361860"/>
                  <a:gd name="connsiteX59" fmla="*/ 180931 w 361862"/>
                  <a:gd name="connsiteY59" fmla="*/ 0 h 36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61862" h="361860">
                    <a:moveTo>
                      <a:pt x="213718" y="214335"/>
                    </a:moveTo>
                    <a:lnTo>
                      <a:pt x="213718" y="297270"/>
                    </a:lnTo>
                    <a:lnTo>
                      <a:pt x="289636" y="297270"/>
                    </a:lnTo>
                    <a:lnTo>
                      <a:pt x="294197" y="294195"/>
                    </a:lnTo>
                    <a:lnTo>
                      <a:pt x="296653" y="290552"/>
                    </a:lnTo>
                    <a:lnTo>
                      <a:pt x="296653" y="214335"/>
                    </a:lnTo>
                    <a:close/>
                    <a:moveTo>
                      <a:pt x="68582" y="214335"/>
                    </a:moveTo>
                    <a:lnTo>
                      <a:pt x="68582" y="294813"/>
                    </a:lnTo>
                    <a:lnTo>
                      <a:pt x="72226" y="297270"/>
                    </a:lnTo>
                    <a:lnTo>
                      <a:pt x="151517" y="297270"/>
                    </a:lnTo>
                    <a:lnTo>
                      <a:pt x="151517" y="214335"/>
                    </a:lnTo>
                    <a:close/>
                    <a:moveTo>
                      <a:pt x="213718" y="64591"/>
                    </a:moveTo>
                    <a:lnTo>
                      <a:pt x="213718" y="147526"/>
                    </a:lnTo>
                    <a:lnTo>
                      <a:pt x="296653" y="147526"/>
                    </a:lnTo>
                    <a:lnTo>
                      <a:pt x="296653" y="71308"/>
                    </a:lnTo>
                    <a:lnTo>
                      <a:pt x="294197" y="67665"/>
                    </a:lnTo>
                    <a:lnTo>
                      <a:pt x="289638" y="64591"/>
                    </a:lnTo>
                    <a:close/>
                    <a:moveTo>
                      <a:pt x="72224" y="64591"/>
                    </a:moveTo>
                    <a:lnTo>
                      <a:pt x="68582" y="67047"/>
                    </a:lnTo>
                    <a:lnTo>
                      <a:pt x="68582" y="147526"/>
                    </a:lnTo>
                    <a:lnTo>
                      <a:pt x="151517" y="147526"/>
                    </a:lnTo>
                    <a:lnTo>
                      <a:pt x="151517" y="64591"/>
                    </a:lnTo>
                    <a:close/>
                    <a:moveTo>
                      <a:pt x="180931" y="20749"/>
                    </a:moveTo>
                    <a:cubicBezTo>
                      <a:pt x="158815" y="20749"/>
                      <a:pt x="137745" y="25231"/>
                      <a:pt x="118581" y="33337"/>
                    </a:cubicBezTo>
                    <a:lnTo>
                      <a:pt x="101838" y="44625"/>
                    </a:lnTo>
                    <a:lnTo>
                      <a:pt x="171483" y="44625"/>
                    </a:lnTo>
                    <a:lnTo>
                      <a:pt x="171483" y="167492"/>
                    </a:lnTo>
                    <a:lnTo>
                      <a:pt x="48616" y="167492"/>
                    </a:lnTo>
                    <a:lnTo>
                      <a:pt x="48616" y="95918"/>
                    </a:lnTo>
                    <a:lnTo>
                      <a:pt x="33337" y="118580"/>
                    </a:lnTo>
                    <a:cubicBezTo>
                      <a:pt x="25231" y="137744"/>
                      <a:pt x="20749" y="158814"/>
                      <a:pt x="20749" y="180930"/>
                    </a:cubicBezTo>
                    <a:cubicBezTo>
                      <a:pt x="20749" y="203047"/>
                      <a:pt x="25231" y="224116"/>
                      <a:pt x="33337" y="243280"/>
                    </a:cubicBezTo>
                    <a:lnTo>
                      <a:pt x="48616" y="265942"/>
                    </a:lnTo>
                    <a:lnTo>
                      <a:pt x="48616" y="194368"/>
                    </a:lnTo>
                    <a:lnTo>
                      <a:pt x="171483" y="194368"/>
                    </a:lnTo>
                    <a:lnTo>
                      <a:pt x="171483" y="317235"/>
                    </a:lnTo>
                    <a:lnTo>
                      <a:pt x="101838" y="317235"/>
                    </a:lnTo>
                    <a:lnTo>
                      <a:pt x="118581" y="328523"/>
                    </a:lnTo>
                    <a:cubicBezTo>
                      <a:pt x="137745" y="336629"/>
                      <a:pt x="158815" y="341111"/>
                      <a:pt x="180931" y="341111"/>
                    </a:cubicBezTo>
                    <a:cubicBezTo>
                      <a:pt x="203048" y="341111"/>
                      <a:pt x="224117" y="336629"/>
                      <a:pt x="243281" y="328523"/>
                    </a:cubicBezTo>
                    <a:lnTo>
                      <a:pt x="260024" y="317235"/>
                    </a:lnTo>
                    <a:lnTo>
                      <a:pt x="193752" y="317235"/>
                    </a:lnTo>
                    <a:lnTo>
                      <a:pt x="193752" y="194368"/>
                    </a:lnTo>
                    <a:lnTo>
                      <a:pt x="316618" y="194368"/>
                    </a:lnTo>
                    <a:lnTo>
                      <a:pt x="316618" y="260940"/>
                    </a:lnTo>
                    <a:lnTo>
                      <a:pt x="328525" y="243280"/>
                    </a:lnTo>
                    <a:cubicBezTo>
                      <a:pt x="336631" y="224116"/>
                      <a:pt x="341113" y="203047"/>
                      <a:pt x="341113" y="180930"/>
                    </a:cubicBezTo>
                    <a:cubicBezTo>
                      <a:pt x="341113" y="158814"/>
                      <a:pt x="336631" y="137744"/>
                      <a:pt x="328525" y="118580"/>
                    </a:cubicBezTo>
                    <a:lnTo>
                      <a:pt x="316618" y="100920"/>
                    </a:lnTo>
                    <a:lnTo>
                      <a:pt x="316618" y="167492"/>
                    </a:lnTo>
                    <a:lnTo>
                      <a:pt x="193752" y="167492"/>
                    </a:lnTo>
                    <a:lnTo>
                      <a:pt x="193752" y="44625"/>
                    </a:lnTo>
                    <a:lnTo>
                      <a:pt x="260024" y="44625"/>
                    </a:lnTo>
                    <a:lnTo>
                      <a:pt x="243281" y="33337"/>
                    </a:lnTo>
                    <a:cubicBezTo>
                      <a:pt x="224117" y="25231"/>
                      <a:pt x="203048" y="20749"/>
                      <a:pt x="180931" y="20749"/>
                    </a:cubicBezTo>
                    <a:close/>
                    <a:moveTo>
                      <a:pt x="180931" y="0"/>
                    </a:moveTo>
                    <a:cubicBezTo>
                      <a:pt x="280856" y="0"/>
                      <a:pt x="361862" y="81005"/>
                      <a:pt x="361862" y="180930"/>
                    </a:cubicBezTo>
                    <a:cubicBezTo>
                      <a:pt x="361862" y="280855"/>
                      <a:pt x="280856" y="361860"/>
                      <a:pt x="180931" y="361860"/>
                    </a:cubicBezTo>
                    <a:cubicBezTo>
                      <a:pt x="81006" y="361860"/>
                      <a:pt x="0" y="280855"/>
                      <a:pt x="0" y="180930"/>
                    </a:cubicBezTo>
                    <a:cubicBezTo>
                      <a:pt x="0" y="81005"/>
                      <a:pt x="81006" y="0"/>
                      <a:pt x="1809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四角形: 角を丸くする 422">
                <a:extLst>
                  <a:ext uri="{FF2B5EF4-FFF2-40B4-BE49-F238E27FC236}">
                    <a16:creationId xmlns:a16="http://schemas.microsoft.com/office/drawing/2014/main" id="{8CAE60FA-50A6-243D-C995-9C2B3519E1AD}"/>
                  </a:ext>
                </a:extLst>
              </p:cNvPr>
              <p:cNvSpPr/>
              <p:nvPr/>
            </p:nvSpPr>
            <p:spPr>
              <a:xfrm>
                <a:off x="2078920" y="2467614"/>
                <a:ext cx="257175" cy="728041"/>
              </a:xfrm>
              <a:prstGeom prst="roundRect">
                <a:avLst>
                  <a:gd name="adj" fmla="val 50000"/>
                </a:avLst>
              </a:prstGeom>
              <a:solidFill>
                <a:srgbClr val="A87C8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四角形: 角を丸くする 423">
                <a:extLst>
                  <a:ext uri="{FF2B5EF4-FFF2-40B4-BE49-F238E27FC236}">
                    <a16:creationId xmlns:a16="http://schemas.microsoft.com/office/drawing/2014/main" id="{F3ADF0B7-0937-859D-12DD-D2169E6D87E9}"/>
                  </a:ext>
                </a:extLst>
              </p:cNvPr>
              <p:cNvSpPr/>
              <p:nvPr/>
            </p:nvSpPr>
            <p:spPr>
              <a:xfrm>
                <a:off x="2078920" y="3248664"/>
                <a:ext cx="257175" cy="943942"/>
              </a:xfrm>
              <a:prstGeom prst="roundRect">
                <a:avLst>
                  <a:gd name="adj" fmla="val 50000"/>
                </a:avLst>
              </a:prstGeom>
              <a:solidFill>
                <a:srgbClr val="D9BAB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3B13ABE1-18A5-0DDC-80F3-A9675492C80F}"/>
                  </a:ext>
                </a:extLst>
              </p:cNvPr>
              <p:cNvSpPr/>
              <p:nvPr/>
            </p:nvSpPr>
            <p:spPr>
              <a:xfrm>
                <a:off x="1107905" y="2907530"/>
                <a:ext cx="864396" cy="985858"/>
              </a:xfrm>
              <a:custGeom>
                <a:avLst/>
                <a:gdLst>
                  <a:gd name="connsiteX0" fmla="*/ 432198 w 864396"/>
                  <a:gd name="connsiteY0" fmla="*/ 0 h 985858"/>
                  <a:gd name="connsiteX1" fmla="*/ 557267 w 864396"/>
                  <a:gd name="connsiteY1" fmla="*/ 50297 h 985858"/>
                  <a:gd name="connsiteX2" fmla="*/ 580977 w 864396"/>
                  <a:gd name="connsiteY2" fmla="*/ 80977 h 985858"/>
                  <a:gd name="connsiteX3" fmla="*/ 581476 w 864396"/>
                  <a:gd name="connsiteY3" fmla="*/ 80056 h 985858"/>
                  <a:gd name="connsiteX4" fmla="*/ 588756 w 864396"/>
                  <a:gd name="connsiteY4" fmla="*/ 91042 h 985858"/>
                  <a:gd name="connsiteX5" fmla="*/ 600353 w 864396"/>
                  <a:gd name="connsiteY5" fmla="*/ 106049 h 985858"/>
                  <a:gd name="connsiteX6" fmla="*/ 602210 w 864396"/>
                  <a:gd name="connsiteY6" fmla="*/ 111347 h 985858"/>
                  <a:gd name="connsiteX7" fmla="*/ 609847 w 864396"/>
                  <a:gd name="connsiteY7" fmla="*/ 122872 h 985858"/>
                  <a:gd name="connsiteX8" fmla="*/ 735969 w 864396"/>
                  <a:gd name="connsiteY8" fmla="*/ 204867 h 985858"/>
                  <a:gd name="connsiteX9" fmla="*/ 733545 w 864396"/>
                  <a:gd name="connsiteY9" fmla="*/ 206943 h 985858"/>
                  <a:gd name="connsiteX10" fmla="*/ 746499 w 864396"/>
                  <a:gd name="connsiteY10" fmla="*/ 212086 h 985858"/>
                  <a:gd name="connsiteX11" fmla="*/ 864396 w 864396"/>
                  <a:gd name="connsiteY11" fmla="*/ 423883 h 985858"/>
                  <a:gd name="connsiteX12" fmla="*/ 834841 w 864396"/>
                  <a:gd name="connsiteY12" fmla="*/ 541928 h 985858"/>
                  <a:gd name="connsiteX13" fmla="*/ 804241 w 864396"/>
                  <a:gd name="connsiteY13" fmla="*/ 585476 h 985858"/>
                  <a:gd name="connsiteX14" fmla="*/ 780982 w 864396"/>
                  <a:gd name="connsiteY14" fmla="*/ 643636 h 985858"/>
                  <a:gd name="connsiteX15" fmla="*/ 770629 w 864396"/>
                  <a:gd name="connsiteY15" fmla="*/ 689382 h 985858"/>
                  <a:gd name="connsiteX16" fmla="*/ 775496 w 864396"/>
                  <a:gd name="connsiteY16" fmla="*/ 738208 h 985858"/>
                  <a:gd name="connsiteX17" fmla="*/ 579974 w 864396"/>
                  <a:gd name="connsiteY17" fmla="*/ 980827 h 985858"/>
                  <a:gd name="connsiteX18" fmla="*/ 565330 w 864396"/>
                  <a:gd name="connsiteY18" fmla="*/ 982320 h 985858"/>
                  <a:gd name="connsiteX19" fmla="*/ 567309 w 864396"/>
                  <a:gd name="connsiteY19" fmla="*/ 985858 h 985858"/>
                  <a:gd name="connsiteX20" fmla="*/ 541877 w 864396"/>
                  <a:gd name="connsiteY20" fmla="*/ 984711 h 985858"/>
                  <a:gd name="connsiteX21" fmla="*/ 530623 w 864396"/>
                  <a:gd name="connsiteY21" fmla="*/ 985858 h 985858"/>
                  <a:gd name="connsiteX22" fmla="*/ 501498 w 864396"/>
                  <a:gd name="connsiteY22" fmla="*/ 982889 h 985858"/>
                  <a:gd name="connsiteX23" fmla="*/ 438610 w 864396"/>
                  <a:gd name="connsiteY23" fmla="*/ 980052 h 985858"/>
                  <a:gd name="connsiteX24" fmla="*/ 369806 w 864396"/>
                  <a:gd name="connsiteY24" fmla="*/ 983156 h 985858"/>
                  <a:gd name="connsiteX25" fmla="*/ 343298 w 864396"/>
                  <a:gd name="connsiteY25" fmla="*/ 985858 h 985858"/>
                  <a:gd name="connsiteX26" fmla="*/ 336561 w 864396"/>
                  <a:gd name="connsiteY26" fmla="*/ 984656 h 985858"/>
                  <a:gd name="connsiteX27" fmla="*/ 309911 w 864396"/>
                  <a:gd name="connsiteY27" fmla="*/ 985858 h 985858"/>
                  <a:gd name="connsiteX28" fmla="*/ 309909 w 864396"/>
                  <a:gd name="connsiteY28" fmla="*/ 985858 h 985858"/>
                  <a:gd name="connsiteX29" fmla="*/ 312940 w 864396"/>
                  <a:gd name="connsiteY29" fmla="*/ 980440 h 985858"/>
                  <a:gd name="connsiteX30" fmla="*/ 259102 w 864396"/>
                  <a:gd name="connsiteY30" fmla="*/ 970831 h 985858"/>
                  <a:gd name="connsiteX31" fmla="*/ 103400 w 864396"/>
                  <a:gd name="connsiteY31" fmla="*/ 788118 h 985858"/>
                  <a:gd name="connsiteX32" fmla="*/ 101743 w 864396"/>
                  <a:gd name="connsiteY32" fmla="*/ 771498 h 985858"/>
                  <a:gd name="connsiteX33" fmla="*/ 99793 w 864396"/>
                  <a:gd name="connsiteY33" fmla="*/ 772659 h 985858"/>
                  <a:gd name="connsiteX34" fmla="*/ 99793 w 864396"/>
                  <a:gd name="connsiteY34" fmla="*/ 772658 h 985858"/>
                  <a:gd name="connsiteX35" fmla="*/ 56985 w 864396"/>
                  <a:gd name="connsiteY35" fmla="*/ 582883 h 985858"/>
                  <a:gd name="connsiteX36" fmla="*/ 52559 w 864396"/>
                  <a:gd name="connsiteY36" fmla="*/ 575510 h 985858"/>
                  <a:gd name="connsiteX37" fmla="*/ 41820 w 864396"/>
                  <a:gd name="connsiteY37" fmla="*/ 562347 h 985858"/>
                  <a:gd name="connsiteX38" fmla="*/ 0 w 864396"/>
                  <a:gd name="connsiteY38" fmla="*/ 423883 h 985858"/>
                  <a:gd name="connsiteX39" fmla="*/ 117897 w 864396"/>
                  <a:gd name="connsiteY39" fmla="*/ 212086 h 985858"/>
                  <a:gd name="connsiteX40" fmla="*/ 133829 w 864396"/>
                  <a:gd name="connsiteY40" fmla="*/ 205760 h 985858"/>
                  <a:gd name="connsiteX41" fmla="*/ 132787 w 864396"/>
                  <a:gd name="connsiteY41" fmla="*/ 204868 h 985858"/>
                  <a:gd name="connsiteX42" fmla="*/ 223002 w 864396"/>
                  <a:gd name="connsiteY42" fmla="*/ 158514 h 985858"/>
                  <a:gd name="connsiteX43" fmla="*/ 257739 w 864396"/>
                  <a:gd name="connsiteY43" fmla="*/ 124034 h 985858"/>
                  <a:gd name="connsiteX44" fmla="*/ 264043 w 864396"/>
                  <a:gd name="connsiteY44" fmla="*/ 106049 h 985858"/>
                  <a:gd name="connsiteX45" fmla="*/ 432198 w 864396"/>
                  <a:gd name="connsiteY45" fmla="*/ 0 h 985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864396" h="985858">
                    <a:moveTo>
                      <a:pt x="432198" y="0"/>
                    </a:moveTo>
                    <a:cubicBezTo>
                      <a:pt x="479707" y="0"/>
                      <a:pt x="523280" y="18876"/>
                      <a:pt x="557267" y="50297"/>
                    </a:cubicBezTo>
                    <a:lnTo>
                      <a:pt x="580977" y="80977"/>
                    </a:lnTo>
                    <a:lnTo>
                      <a:pt x="581476" y="80056"/>
                    </a:lnTo>
                    <a:lnTo>
                      <a:pt x="588756" y="91042"/>
                    </a:lnTo>
                    <a:lnTo>
                      <a:pt x="600353" y="106049"/>
                    </a:lnTo>
                    <a:lnTo>
                      <a:pt x="602210" y="111347"/>
                    </a:lnTo>
                    <a:lnTo>
                      <a:pt x="609847" y="122872"/>
                    </a:lnTo>
                    <a:cubicBezTo>
                      <a:pt x="642161" y="162242"/>
                      <a:pt x="685783" y="190851"/>
                      <a:pt x="735969" y="204867"/>
                    </a:cubicBezTo>
                    <a:lnTo>
                      <a:pt x="733545" y="206943"/>
                    </a:lnTo>
                    <a:lnTo>
                      <a:pt x="746499" y="212086"/>
                    </a:lnTo>
                    <a:cubicBezTo>
                      <a:pt x="817181" y="255521"/>
                      <a:pt x="864396" y="334126"/>
                      <a:pt x="864396" y="423883"/>
                    </a:cubicBezTo>
                    <a:cubicBezTo>
                      <a:pt x="864396" y="466625"/>
                      <a:pt x="853690" y="506837"/>
                      <a:pt x="834841" y="541928"/>
                    </a:cubicBezTo>
                    <a:lnTo>
                      <a:pt x="804241" y="585476"/>
                    </a:lnTo>
                    <a:lnTo>
                      <a:pt x="780982" y="643636"/>
                    </a:lnTo>
                    <a:lnTo>
                      <a:pt x="770629" y="689382"/>
                    </a:lnTo>
                    <a:lnTo>
                      <a:pt x="775496" y="738208"/>
                    </a:lnTo>
                    <a:cubicBezTo>
                      <a:pt x="775496" y="857884"/>
                      <a:pt x="691558" y="957734"/>
                      <a:pt x="579974" y="980827"/>
                    </a:cubicBezTo>
                    <a:lnTo>
                      <a:pt x="565330" y="982320"/>
                    </a:lnTo>
                    <a:lnTo>
                      <a:pt x="567309" y="985858"/>
                    </a:lnTo>
                    <a:lnTo>
                      <a:pt x="541877" y="984711"/>
                    </a:lnTo>
                    <a:lnTo>
                      <a:pt x="530623" y="985858"/>
                    </a:lnTo>
                    <a:lnTo>
                      <a:pt x="501498" y="982889"/>
                    </a:lnTo>
                    <a:lnTo>
                      <a:pt x="438610" y="980052"/>
                    </a:lnTo>
                    <a:lnTo>
                      <a:pt x="369806" y="983156"/>
                    </a:lnTo>
                    <a:lnTo>
                      <a:pt x="343298" y="985858"/>
                    </a:lnTo>
                    <a:lnTo>
                      <a:pt x="336561" y="984656"/>
                    </a:lnTo>
                    <a:lnTo>
                      <a:pt x="309911" y="985858"/>
                    </a:lnTo>
                    <a:lnTo>
                      <a:pt x="309909" y="985858"/>
                    </a:lnTo>
                    <a:lnTo>
                      <a:pt x="312940" y="980440"/>
                    </a:lnTo>
                    <a:lnTo>
                      <a:pt x="259102" y="970831"/>
                    </a:lnTo>
                    <a:cubicBezTo>
                      <a:pt x="180342" y="941666"/>
                      <a:pt x="120525" y="872755"/>
                      <a:pt x="103400" y="788118"/>
                    </a:cubicBezTo>
                    <a:lnTo>
                      <a:pt x="101743" y="771498"/>
                    </a:lnTo>
                    <a:lnTo>
                      <a:pt x="99793" y="772659"/>
                    </a:lnTo>
                    <a:lnTo>
                      <a:pt x="99793" y="772658"/>
                    </a:lnTo>
                    <a:cubicBezTo>
                      <a:pt x="101084" y="707319"/>
                      <a:pt x="86033" y="641546"/>
                      <a:pt x="56985" y="582883"/>
                    </a:cubicBezTo>
                    <a:lnTo>
                      <a:pt x="52559" y="575510"/>
                    </a:lnTo>
                    <a:lnTo>
                      <a:pt x="41820" y="562347"/>
                    </a:lnTo>
                    <a:cubicBezTo>
                      <a:pt x="15417" y="522821"/>
                      <a:pt x="0" y="475173"/>
                      <a:pt x="0" y="423883"/>
                    </a:cubicBezTo>
                    <a:cubicBezTo>
                      <a:pt x="0" y="334126"/>
                      <a:pt x="47215" y="255521"/>
                      <a:pt x="117897" y="212086"/>
                    </a:cubicBezTo>
                    <a:lnTo>
                      <a:pt x="133829" y="205760"/>
                    </a:lnTo>
                    <a:lnTo>
                      <a:pt x="132787" y="204868"/>
                    </a:lnTo>
                    <a:cubicBezTo>
                      <a:pt x="166245" y="195524"/>
                      <a:pt x="196784" y="179695"/>
                      <a:pt x="223002" y="158514"/>
                    </a:cubicBezTo>
                    <a:lnTo>
                      <a:pt x="257739" y="124034"/>
                    </a:lnTo>
                    <a:lnTo>
                      <a:pt x="264043" y="106049"/>
                    </a:lnTo>
                    <a:cubicBezTo>
                      <a:pt x="298527" y="42470"/>
                      <a:pt x="360935" y="0"/>
                      <a:pt x="432198" y="0"/>
                    </a:cubicBezTo>
                    <a:close/>
                  </a:path>
                </a:pathLst>
              </a:custGeom>
              <a:solidFill>
                <a:srgbClr val="FAE3C1"/>
              </a:solidFill>
              <a:ln w="12700" cap="flat" cmpd="sng" algn="ctr">
                <a:solidFill>
                  <a:srgbClr val="A87C8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テキスト ボックス 425">
                <a:extLst>
                  <a:ext uri="{FF2B5EF4-FFF2-40B4-BE49-F238E27FC236}">
                    <a16:creationId xmlns:a16="http://schemas.microsoft.com/office/drawing/2014/main" id="{8442AF41-49F5-2A19-9DED-53F29656828C}"/>
                  </a:ext>
                </a:extLst>
              </p:cNvPr>
              <p:cNvSpPr txBox="1"/>
              <p:nvPr/>
            </p:nvSpPr>
            <p:spPr>
              <a:xfrm>
                <a:off x="988764" y="2471649"/>
                <a:ext cx="731875" cy="2074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 千 円</a:t>
                </a:r>
              </a:p>
            </p:txBody>
          </p:sp>
          <p:sp>
            <p:nvSpPr>
              <p:cNvPr id="427" name="テキスト ボックス 426">
                <a:extLst>
                  <a:ext uri="{FF2B5EF4-FFF2-40B4-BE49-F238E27FC236}">
                    <a16:creationId xmlns:a16="http://schemas.microsoft.com/office/drawing/2014/main" id="{05A1BD08-03ED-4A75-09D9-543BA84C6B7A}"/>
                  </a:ext>
                </a:extLst>
              </p:cNvPr>
              <p:cNvSpPr txBox="1"/>
              <p:nvPr/>
            </p:nvSpPr>
            <p:spPr>
              <a:xfrm>
                <a:off x="2460588" y="2684423"/>
                <a:ext cx="830300" cy="8425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 券</a:t>
                </a:r>
              </a:p>
            </p:txBody>
          </p:sp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id="{15FDF093-7657-2880-345C-6E7D09D64C45}"/>
                  </a:ext>
                </a:extLst>
              </p:cNvPr>
              <p:cNvSpPr txBox="1"/>
              <p:nvPr/>
            </p:nvSpPr>
            <p:spPr>
              <a:xfrm>
                <a:off x="2647579" y="3448120"/>
                <a:ext cx="498512" cy="6673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75472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 本 銀 行</a:t>
                </a:r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17676DD9-4753-55A1-4D57-ACB5D0DFC40A}"/>
                  </a:ext>
                </a:extLst>
              </p:cNvPr>
              <p:cNvSpPr/>
              <p:nvPr/>
            </p:nvSpPr>
            <p:spPr>
              <a:xfrm>
                <a:off x="3947011" y="2481815"/>
                <a:ext cx="801113" cy="1526643"/>
              </a:xfrm>
              <a:custGeom>
                <a:avLst/>
                <a:gdLst>
                  <a:gd name="connsiteX0" fmla="*/ 239207 w 801113"/>
                  <a:gd name="connsiteY0" fmla="*/ 519 h 1526643"/>
                  <a:gd name="connsiteX1" fmla="*/ 313134 w 801113"/>
                  <a:gd name="connsiteY1" fmla="*/ 2007 h 1526643"/>
                  <a:gd name="connsiteX2" fmla="*/ 747283 w 801113"/>
                  <a:gd name="connsiteY2" fmla="*/ 337932 h 1526643"/>
                  <a:gd name="connsiteX3" fmla="*/ 544274 w 801113"/>
                  <a:gd name="connsiteY3" fmla="*/ 1429550 h 1526643"/>
                  <a:gd name="connsiteX4" fmla="*/ 469784 w 801113"/>
                  <a:gd name="connsiteY4" fmla="*/ 1526643 h 1526643"/>
                  <a:gd name="connsiteX5" fmla="*/ 435093 w 801113"/>
                  <a:gd name="connsiteY5" fmla="*/ 1526643 h 1526643"/>
                  <a:gd name="connsiteX6" fmla="*/ 497014 w 801113"/>
                  <a:gd name="connsiteY6" fmla="*/ 1430921 h 1526643"/>
                  <a:gd name="connsiteX7" fmla="*/ 638799 w 801113"/>
                  <a:gd name="connsiteY7" fmla="*/ 430207 h 1526643"/>
                  <a:gd name="connsiteX8" fmla="*/ 122371 w 801113"/>
                  <a:gd name="connsiteY8" fmla="*/ 89032 h 1526643"/>
                  <a:gd name="connsiteX9" fmla="*/ 0 w 801113"/>
                  <a:gd name="connsiteY9" fmla="*/ 107656 h 1526643"/>
                  <a:gd name="connsiteX10" fmla="*/ 0 w 801113"/>
                  <a:gd name="connsiteY10" fmla="*/ 52927 h 1526643"/>
                  <a:gd name="connsiteX11" fmla="*/ 4096 w 801113"/>
                  <a:gd name="connsiteY11" fmla="*/ 51138 h 1526643"/>
                  <a:gd name="connsiteX12" fmla="*/ 239207 w 801113"/>
                  <a:gd name="connsiteY12" fmla="*/ 519 h 1526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01113" h="1526643">
                    <a:moveTo>
                      <a:pt x="239207" y="519"/>
                    </a:moveTo>
                    <a:cubicBezTo>
                      <a:pt x="264309" y="-507"/>
                      <a:pt x="288981" y="-9"/>
                      <a:pt x="313134" y="2007"/>
                    </a:cubicBezTo>
                    <a:cubicBezTo>
                      <a:pt x="506357" y="18132"/>
                      <a:pt x="666340" y="131381"/>
                      <a:pt x="747283" y="337932"/>
                    </a:cubicBezTo>
                    <a:cubicBezTo>
                      <a:pt x="868699" y="647757"/>
                      <a:pt x="777795" y="1079518"/>
                      <a:pt x="544274" y="1429550"/>
                    </a:cubicBezTo>
                    <a:lnTo>
                      <a:pt x="469784" y="1526643"/>
                    </a:lnTo>
                    <a:lnTo>
                      <a:pt x="435093" y="1526643"/>
                    </a:lnTo>
                    <a:lnTo>
                      <a:pt x="497014" y="1430921"/>
                    </a:lnTo>
                    <a:cubicBezTo>
                      <a:pt x="687052" y="1095174"/>
                      <a:pt x="748742" y="710755"/>
                      <a:pt x="638799" y="430207"/>
                    </a:cubicBezTo>
                    <a:cubicBezTo>
                      <a:pt x="547180" y="196416"/>
                      <a:pt x="353566" y="78631"/>
                      <a:pt x="122371" y="89032"/>
                    </a:cubicBezTo>
                    <a:lnTo>
                      <a:pt x="0" y="107656"/>
                    </a:lnTo>
                    <a:lnTo>
                      <a:pt x="0" y="52927"/>
                    </a:lnTo>
                    <a:lnTo>
                      <a:pt x="4096" y="51138"/>
                    </a:lnTo>
                    <a:cubicBezTo>
                      <a:pt x="84725" y="20405"/>
                      <a:pt x="163901" y="3600"/>
                      <a:pt x="239207" y="519"/>
                    </a:cubicBezTo>
                    <a:close/>
                  </a:path>
                </a:pathLst>
              </a:custGeom>
              <a:solidFill>
                <a:srgbClr val="A87C8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DC490D68-4432-B11E-286E-3D8EF955D5E6}"/>
                  </a:ext>
                </a:extLst>
              </p:cNvPr>
              <p:cNvGrpSpPr/>
              <p:nvPr/>
            </p:nvGrpSpPr>
            <p:grpSpPr>
              <a:xfrm>
                <a:off x="3388519" y="2465600"/>
                <a:ext cx="933450" cy="1452369"/>
                <a:chOff x="3388519" y="2495744"/>
                <a:chExt cx="933450" cy="1452369"/>
              </a:xfrm>
            </p:grpSpPr>
            <p:sp>
              <p:nvSpPr>
                <p:cNvPr id="503" name="台形 502">
                  <a:extLst>
                    <a:ext uri="{FF2B5EF4-FFF2-40B4-BE49-F238E27FC236}">
                      <a16:creationId xmlns:a16="http://schemas.microsoft.com/office/drawing/2014/main" id="{C2719138-E5BC-7F4F-F8FD-5EAAB1B844CD}"/>
                    </a:ext>
                  </a:extLst>
                </p:cNvPr>
                <p:cNvSpPr/>
                <p:nvPr/>
              </p:nvSpPr>
              <p:spPr>
                <a:xfrm>
                  <a:off x="3581357" y="3317081"/>
                  <a:ext cx="526299" cy="631031"/>
                </a:xfrm>
                <a:prstGeom prst="trapezoid">
                  <a:avLst>
                    <a:gd name="adj" fmla="val 14863"/>
                  </a:avLst>
                </a:prstGeom>
                <a:solidFill>
                  <a:srgbClr val="C2B2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48B95D3C-0645-15B4-9A74-C545EABD18AE}"/>
                    </a:ext>
                  </a:extLst>
                </p:cNvPr>
                <p:cNvSpPr/>
                <p:nvPr/>
              </p:nvSpPr>
              <p:spPr>
                <a:xfrm>
                  <a:off x="3474243" y="2495744"/>
                  <a:ext cx="764382" cy="878487"/>
                </a:xfrm>
                <a:custGeom>
                  <a:avLst/>
                  <a:gdLst>
                    <a:gd name="connsiteX0" fmla="*/ 410895 w 764382"/>
                    <a:gd name="connsiteY0" fmla="*/ 584 h 878487"/>
                    <a:gd name="connsiteX1" fmla="*/ 476355 w 764382"/>
                    <a:gd name="connsiteY1" fmla="*/ 11237 h 878487"/>
                    <a:gd name="connsiteX2" fmla="*/ 716009 w 764382"/>
                    <a:gd name="connsiteY2" fmla="*/ 282481 h 878487"/>
                    <a:gd name="connsiteX3" fmla="*/ 716727 w 764382"/>
                    <a:gd name="connsiteY3" fmla="*/ 300778 h 878487"/>
                    <a:gd name="connsiteX4" fmla="*/ 734348 w 764382"/>
                    <a:gd name="connsiteY4" fmla="*/ 333242 h 878487"/>
                    <a:gd name="connsiteX5" fmla="*/ 764382 w 764382"/>
                    <a:gd name="connsiteY5" fmla="*/ 482008 h 878487"/>
                    <a:gd name="connsiteX6" fmla="*/ 764381 w 764382"/>
                    <a:gd name="connsiteY6" fmla="*/ 496296 h 878487"/>
                    <a:gd name="connsiteX7" fmla="*/ 382190 w 764382"/>
                    <a:gd name="connsiteY7" fmla="*/ 878487 h 878487"/>
                    <a:gd name="connsiteX8" fmla="*/ 382191 w 764382"/>
                    <a:gd name="connsiteY8" fmla="*/ 878486 h 878487"/>
                    <a:gd name="connsiteX9" fmla="*/ 0 w 764382"/>
                    <a:gd name="connsiteY9" fmla="*/ 496295 h 878487"/>
                    <a:gd name="connsiteX10" fmla="*/ 0 w 764382"/>
                    <a:gd name="connsiteY10" fmla="*/ 482008 h 878487"/>
                    <a:gd name="connsiteX11" fmla="*/ 65272 w 764382"/>
                    <a:gd name="connsiteY11" fmla="*/ 268322 h 878487"/>
                    <a:gd name="connsiteX12" fmla="*/ 70048 w 764382"/>
                    <a:gd name="connsiteY12" fmla="*/ 262533 h 878487"/>
                    <a:gd name="connsiteX13" fmla="*/ 75347 w 764382"/>
                    <a:gd name="connsiteY13" fmla="*/ 242759 h 878487"/>
                    <a:gd name="connsiteX14" fmla="*/ 410895 w 764382"/>
                    <a:gd name="connsiteY14" fmla="*/ 584 h 878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4382" h="878487">
                      <a:moveTo>
                        <a:pt x="410895" y="584"/>
                      </a:moveTo>
                      <a:cubicBezTo>
                        <a:pt x="432612" y="1887"/>
                        <a:pt x="454521" y="5387"/>
                        <a:pt x="476355" y="11237"/>
                      </a:cubicBezTo>
                      <a:cubicBezTo>
                        <a:pt x="607356" y="46339"/>
                        <a:pt x="698413" y="156104"/>
                        <a:pt x="716009" y="282481"/>
                      </a:cubicBezTo>
                      <a:lnTo>
                        <a:pt x="716727" y="300778"/>
                      </a:lnTo>
                      <a:lnTo>
                        <a:pt x="734348" y="333242"/>
                      </a:lnTo>
                      <a:cubicBezTo>
                        <a:pt x="753688" y="378967"/>
                        <a:pt x="764382" y="429239"/>
                        <a:pt x="764382" y="482008"/>
                      </a:cubicBezTo>
                      <a:cubicBezTo>
                        <a:pt x="764382" y="486771"/>
                        <a:pt x="764381" y="491533"/>
                        <a:pt x="764381" y="496296"/>
                      </a:cubicBezTo>
                      <a:cubicBezTo>
                        <a:pt x="764381" y="707374"/>
                        <a:pt x="593268" y="878487"/>
                        <a:pt x="382190" y="878487"/>
                      </a:cubicBezTo>
                      <a:lnTo>
                        <a:pt x="382191" y="878486"/>
                      </a:lnTo>
                      <a:cubicBezTo>
                        <a:pt x="171113" y="878486"/>
                        <a:pt x="0" y="707373"/>
                        <a:pt x="0" y="496295"/>
                      </a:cubicBezTo>
                      <a:lnTo>
                        <a:pt x="0" y="482008"/>
                      </a:lnTo>
                      <a:cubicBezTo>
                        <a:pt x="0" y="402854"/>
                        <a:pt x="24063" y="329320"/>
                        <a:pt x="65272" y="268322"/>
                      </a:cubicBezTo>
                      <a:lnTo>
                        <a:pt x="70048" y="262533"/>
                      </a:lnTo>
                      <a:lnTo>
                        <a:pt x="75347" y="242759"/>
                      </a:lnTo>
                      <a:cubicBezTo>
                        <a:pt x="116299" y="89924"/>
                        <a:pt x="258876" y="-8542"/>
                        <a:pt x="410895" y="584"/>
                      </a:cubicBez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四角形: 角を丸くする 504">
                  <a:extLst>
                    <a:ext uri="{FF2B5EF4-FFF2-40B4-BE49-F238E27FC236}">
                      <a16:creationId xmlns:a16="http://schemas.microsoft.com/office/drawing/2014/main" id="{E3722319-4A33-3B2D-F47D-D06C0CA16105}"/>
                    </a:ext>
                  </a:extLst>
                </p:cNvPr>
                <p:cNvSpPr/>
                <p:nvPr/>
              </p:nvSpPr>
              <p:spPr>
                <a:xfrm>
                  <a:off x="4043362" y="3148012"/>
                  <a:ext cx="113109" cy="176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CD6BA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四角形: 角を丸くする 505">
                  <a:extLst>
                    <a:ext uri="{FF2B5EF4-FFF2-40B4-BE49-F238E27FC236}">
                      <a16:creationId xmlns:a16="http://schemas.microsoft.com/office/drawing/2014/main" id="{DC426B28-A28F-923B-FFA4-96332D2ADC18}"/>
                    </a:ext>
                  </a:extLst>
                </p:cNvPr>
                <p:cNvSpPr/>
                <p:nvPr/>
              </p:nvSpPr>
              <p:spPr>
                <a:xfrm>
                  <a:off x="3512344" y="2800349"/>
                  <a:ext cx="578643" cy="7786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8D5B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CB3E3150-2F98-D42F-5503-C2F6F873258E}"/>
                    </a:ext>
                  </a:extLst>
                </p:cNvPr>
                <p:cNvSpPr/>
                <p:nvPr/>
              </p:nvSpPr>
              <p:spPr>
                <a:xfrm>
                  <a:off x="3567113" y="3531395"/>
                  <a:ext cx="223837" cy="416718"/>
                </a:xfrm>
                <a:custGeom>
                  <a:avLst/>
                  <a:gdLst>
                    <a:gd name="connsiteX0" fmla="*/ 223837 w 223837"/>
                    <a:gd name="connsiteY0" fmla="*/ 385763 h 390525"/>
                    <a:gd name="connsiteX1" fmla="*/ 47625 w 223837"/>
                    <a:gd name="connsiteY1" fmla="*/ 69056 h 390525"/>
                    <a:gd name="connsiteX2" fmla="*/ 57150 w 223837"/>
                    <a:gd name="connsiteY2" fmla="*/ 0 h 390525"/>
                    <a:gd name="connsiteX3" fmla="*/ 0 w 223837"/>
                    <a:gd name="connsiteY3" fmla="*/ 57150 h 390525"/>
                    <a:gd name="connsiteX4" fmla="*/ 0 w 223837"/>
                    <a:gd name="connsiteY4" fmla="*/ 390525 h 390525"/>
                    <a:gd name="connsiteX5" fmla="*/ 223837 w 223837"/>
                    <a:gd name="connsiteY5" fmla="*/ 385763 h 390525"/>
                    <a:gd name="connsiteX0" fmla="*/ 223837 w 223837"/>
                    <a:gd name="connsiteY0" fmla="*/ 416719 h 421481"/>
                    <a:gd name="connsiteX1" fmla="*/ 47625 w 223837"/>
                    <a:gd name="connsiteY1" fmla="*/ 100012 h 421481"/>
                    <a:gd name="connsiteX2" fmla="*/ 71438 w 223837"/>
                    <a:gd name="connsiteY2" fmla="*/ 0 h 421481"/>
                    <a:gd name="connsiteX3" fmla="*/ 0 w 223837"/>
                    <a:gd name="connsiteY3" fmla="*/ 88106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  <a:gd name="connsiteX0" fmla="*/ 223837 w 223837"/>
                    <a:gd name="connsiteY0" fmla="*/ 416719 h 421481"/>
                    <a:gd name="connsiteX1" fmla="*/ 57150 w 223837"/>
                    <a:gd name="connsiteY1" fmla="*/ 88106 h 421481"/>
                    <a:gd name="connsiteX2" fmla="*/ 71438 w 223837"/>
                    <a:gd name="connsiteY2" fmla="*/ 0 h 421481"/>
                    <a:gd name="connsiteX3" fmla="*/ 0 w 223837"/>
                    <a:gd name="connsiteY3" fmla="*/ 88106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  <a:gd name="connsiteX0" fmla="*/ 223837 w 223837"/>
                    <a:gd name="connsiteY0" fmla="*/ 416719 h 421481"/>
                    <a:gd name="connsiteX1" fmla="*/ 57150 w 223837"/>
                    <a:gd name="connsiteY1" fmla="*/ 88106 h 421481"/>
                    <a:gd name="connsiteX2" fmla="*/ 71438 w 223837"/>
                    <a:gd name="connsiteY2" fmla="*/ 0 h 421481"/>
                    <a:gd name="connsiteX3" fmla="*/ 9525 w 223837"/>
                    <a:gd name="connsiteY3" fmla="*/ 61912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  <a:gd name="connsiteX0" fmla="*/ 223837 w 223837"/>
                    <a:gd name="connsiteY0" fmla="*/ 416719 h 421481"/>
                    <a:gd name="connsiteX1" fmla="*/ 57150 w 223837"/>
                    <a:gd name="connsiteY1" fmla="*/ 88106 h 421481"/>
                    <a:gd name="connsiteX2" fmla="*/ 71438 w 223837"/>
                    <a:gd name="connsiteY2" fmla="*/ 0 h 421481"/>
                    <a:gd name="connsiteX3" fmla="*/ 7144 w 223837"/>
                    <a:gd name="connsiteY3" fmla="*/ 83344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837" h="421481">
                      <a:moveTo>
                        <a:pt x="223837" y="416719"/>
                      </a:moveTo>
                      <a:lnTo>
                        <a:pt x="57150" y="88106"/>
                      </a:lnTo>
                      <a:lnTo>
                        <a:pt x="71438" y="0"/>
                      </a:lnTo>
                      <a:lnTo>
                        <a:pt x="7144" y="83344"/>
                      </a:lnTo>
                      <a:lnTo>
                        <a:pt x="0" y="421481"/>
                      </a:lnTo>
                      <a:lnTo>
                        <a:pt x="223837" y="416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2A2650E7-BF58-B336-D7CA-7C7239B1590E}"/>
                    </a:ext>
                  </a:extLst>
                </p:cNvPr>
                <p:cNvSpPr/>
                <p:nvPr/>
              </p:nvSpPr>
              <p:spPr>
                <a:xfrm>
                  <a:off x="3719512" y="3464721"/>
                  <a:ext cx="395288" cy="483392"/>
                </a:xfrm>
                <a:custGeom>
                  <a:avLst/>
                  <a:gdLst>
                    <a:gd name="connsiteX0" fmla="*/ 0 w 438150"/>
                    <a:gd name="connsiteY0" fmla="*/ 523875 h 523875"/>
                    <a:gd name="connsiteX1" fmla="*/ 183356 w 438150"/>
                    <a:gd name="connsiteY1" fmla="*/ 523875 h 523875"/>
                    <a:gd name="connsiteX2" fmla="*/ 438150 w 438150"/>
                    <a:gd name="connsiteY2" fmla="*/ 59531 h 523875"/>
                    <a:gd name="connsiteX3" fmla="*/ 345281 w 438150"/>
                    <a:gd name="connsiteY3" fmla="*/ 0 h 523875"/>
                    <a:gd name="connsiteX4" fmla="*/ 345281 w 438150"/>
                    <a:gd name="connsiteY4" fmla="*/ 150019 h 523875"/>
                    <a:gd name="connsiteX5" fmla="*/ 0 w 438150"/>
                    <a:gd name="connsiteY5" fmla="*/ 523875 h 523875"/>
                    <a:gd name="connsiteX0" fmla="*/ 0 w 438150"/>
                    <a:gd name="connsiteY0" fmla="*/ 502444 h 502444"/>
                    <a:gd name="connsiteX1" fmla="*/ 183356 w 438150"/>
                    <a:gd name="connsiteY1" fmla="*/ 502444 h 502444"/>
                    <a:gd name="connsiteX2" fmla="*/ 438150 w 438150"/>
                    <a:gd name="connsiteY2" fmla="*/ 38100 h 502444"/>
                    <a:gd name="connsiteX3" fmla="*/ 321468 w 438150"/>
                    <a:gd name="connsiteY3" fmla="*/ 0 h 502444"/>
                    <a:gd name="connsiteX4" fmla="*/ 345281 w 438150"/>
                    <a:gd name="connsiteY4" fmla="*/ 128588 h 502444"/>
                    <a:gd name="connsiteX5" fmla="*/ 0 w 438150"/>
                    <a:gd name="connsiteY5" fmla="*/ 502444 h 502444"/>
                    <a:gd name="connsiteX0" fmla="*/ 0 w 438150"/>
                    <a:gd name="connsiteY0" fmla="*/ 502444 h 502444"/>
                    <a:gd name="connsiteX1" fmla="*/ 183356 w 438150"/>
                    <a:gd name="connsiteY1" fmla="*/ 502444 h 502444"/>
                    <a:gd name="connsiteX2" fmla="*/ 438150 w 438150"/>
                    <a:gd name="connsiteY2" fmla="*/ 38100 h 502444"/>
                    <a:gd name="connsiteX3" fmla="*/ 321468 w 438150"/>
                    <a:gd name="connsiteY3" fmla="*/ 0 h 502444"/>
                    <a:gd name="connsiteX4" fmla="*/ 345281 w 438150"/>
                    <a:gd name="connsiteY4" fmla="*/ 133351 h 502444"/>
                    <a:gd name="connsiteX5" fmla="*/ 0 w 438150"/>
                    <a:gd name="connsiteY5" fmla="*/ 502444 h 502444"/>
                    <a:gd name="connsiteX0" fmla="*/ 0 w 438150"/>
                    <a:gd name="connsiteY0" fmla="*/ 485775 h 485775"/>
                    <a:gd name="connsiteX1" fmla="*/ 183356 w 438150"/>
                    <a:gd name="connsiteY1" fmla="*/ 485775 h 485775"/>
                    <a:gd name="connsiteX2" fmla="*/ 438150 w 438150"/>
                    <a:gd name="connsiteY2" fmla="*/ 21431 h 485775"/>
                    <a:gd name="connsiteX3" fmla="*/ 328612 w 438150"/>
                    <a:gd name="connsiteY3" fmla="*/ 0 h 485775"/>
                    <a:gd name="connsiteX4" fmla="*/ 345281 w 438150"/>
                    <a:gd name="connsiteY4" fmla="*/ 116682 h 485775"/>
                    <a:gd name="connsiteX5" fmla="*/ 0 w 438150"/>
                    <a:gd name="connsiteY5" fmla="*/ 485775 h 485775"/>
                    <a:gd name="connsiteX0" fmla="*/ 0 w 416719"/>
                    <a:gd name="connsiteY0" fmla="*/ 485775 h 485775"/>
                    <a:gd name="connsiteX1" fmla="*/ 183356 w 416719"/>
                    <a:gd name="connsiteY1" fmla="*/ 485775 h 485775"/>
                    <a:gd name="connsiteX2" fmla="*/ 416719 w 416719"/>
                    <a:gd name="connsiteY2" fmla="*/ 26194 h 485775"/>
                    <a:gd name="connsiteX3" fmla="*/ 328612 w 416719"/>
                    <a:gd name="connsiteY3" fmla="*/ 0 h 485775"/>
                    <a:gd name="connsiteX4" fmla="*/ 345281 w 416719"/>
                    <a:gd name="connsiteY4" fmla="*/ 116682 h 485775"/>
                    <a:gd name="connsiteX5" fmla="*/ 0 w 416719"/>
                    <a:gd name="connsiteY5" fmla="*/ 485775 h 485775"/>
                    <a:gd name="connsiteX0" fmla="*/ 0 w 416719"/>
                    <a:gd name="connsiteY0" fmla="*/ 485775 h 485775"/>
                    <a:gd name="connsiteX1" fmla="*/ 183356 w 416719"/>
                    <a:gd name="connsiteY1" fmla="*/ 485775 h 485775"/>
                    <a:gd name="connsiteX2" fmla="*/ 381001 w 416719"/>
                    <a:gd name="connsiteY2" fmla="*/ 145255 h 485775"/>
                    <a:gd name="connsiteX3" fmla="*/ 416719 w 416719"/>
                    <a:gd name="connsiteY3" fmla="*/ 26194 h 485775"/>
                    <a:gd name="connsiteX4" fmla="*/ 328612 w 416719"/>
                    <a:gd name="connsiteY4" fmla="*/ 0 h 485775"/>
                    <a:gd name="connsiteX5" fmla="*/ 345281 w 416719"/>
                    <a:gd name="connsiteY5" fmla="*/ 116682 h 485775"/>
                    <a:gd name="connsiteX6" fmla="*/ 0 w 416719"/>
                    <a:gd name="connsiteY6" fmla="*/ 485775 h 485775"/>
                    <a:gd name="connsiteX0" fmla="*/ 0 w 395288"/>
                    <a:gd name="connsiteY0" fmla="*/ 485775 h 485775"/>
                    <a:gd name="connsiteX1" fmla="*/ 183356 w 395288"/>
                    <a:gd name="connsiteY1" fmla="*/ 485775 h 485775"/>
                    <a:gd name="connsiteX2" fmla="*/ 381001 w 395288"/>
                    <a:gd name="connsiteY2" fmla="*/ 145255 h 485775"/>
                    <a:gd name="connsiteX3" fmla="*/ 395288 w 395288"/>
                    <a:gd name="connsiteY3" fmla="*/ 73819 h 485775"/>
                    <a:gd name="connsiteX4" fmla="*/ 328612 w 395288"/>
                    <a:gd name="connsiteY4" fmla="*/ 0 h 485775"/>
                    <a:gd name="connsiteX5" fmla="*/ 345281 w 395288"/>
                    <a:gd name="connsiteY5" fmla="*/ 116682 h 485775"/>
                    <a:gd name="connsiteX6" fmla="*/ 0 w 395288"/>
                    <a:gd name="connsiteY6" fmla="*/ 485775 h 48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5288" h="485775">
                      <a:moveTo>
                        <a:pt x="0" y="485775"/>
                      </a:moveTo>
                      <a:lnTo>
                        <a:pt x="183356" y="485775"/>
                      </a:lnTo>
                      <a:cubicBezTo>
                        <a:pt x="250031" y="356393"/>
                        <a:pt x="314326" y="274637"/>
                        <a:pt x="381001" y="145255"/>
                      </a:cubicBezTo>
                      <a:lnTo>
                        <a:pt x="395288" y="73819"/>
                      </a:lnTo>
                      <a:lnTo>
                        <a:pt x="328612" y="0"/>
                      </a:lnTo>
                      <a:lnTo>
                        <a:pt x="345281" y="116682"/>
                      </a:lnTo>
                      <a:lnTo>
                        <a:pt x="0" y="485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AEDFAB05-FA72-89D5-FAB9-88F997ECF57F}"/>
                    </a:ext>
                  </a:extLst>
                </p:cNvPr>
                <p:cNvSpPr/>
                <p:nvPr/>
              </p:nvSpPr>
              <p:spPr>
                <a:xfrm>
                  <a:off x="3388519" y="3607594"/>
                  <a:ext cx="307181" cy="340519"/>
                </a:xfrm>
                <a:custGeom>
                  <a:avLst/>
                  <a:gdLst>
                    <a:gd name="connsiteX0" fmla="*/ 307181 w 307181"/>
                    <a:gd name="connsiteY0" fmla="*/ 347662 h 347662"/>
                    <a:gd name="connsiteX1" fmla="*/ 16669 w 307181"/>
                    <a:gd name="connsiteY1" fmla="*/ 347662 h 347662"/>
                    <a:gd name="connsiteX2" fmla="*/ 0 w 307181"/>
                    <a:gd name="connsiteY2" fmla="*/ 80962 h 347662"/>
                    <a:gd name="connsiteX3" fmla="*/ 109537 w 307181"/>
                    <a:gd name="connsiteY3" fmla="*/ 69056 h 347662"/>
                    <a:gd name="connsiteX4" fmla="*/ 185737 w 307181"/>
                    <a:gd name="connsiteY4" fmla="*/ 0 h 347662"/>
                    <a:gd name="connsiteX5" fmla="*/ 307181 w 307181"/>
                    <a:gd name="connsiteY5" fmla="*/ 347662 h 34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7181" h="347662">
                      <a:moveTo>
                        <a:pt x="307181" y="347662"/>
                      </a:moveTo>
                      <a:lnTo>
                        <a:pt x="16669" y="347662"/>
                      </a:lnTo>
                      <a:lnTo>
                        <a:pt x="0" y="80962"/>
                      </a:lnTo>
                      <a:lnTo>
                        <a:pt x="109537" y="69056"/>
                      </a:lnTo>
                      <a:lnTo>
                        <a:pt x="185737" y="0"/>
                      </a:lnTo>
                      <a:lnTo>
                        <a:pt x="307181" y="347662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6CF2A2DA-0FCF-0DCD-50B7-C1A1274E3D6E}"/>
                    </a:ext>
                  </a:extLst>
                </p:cNvPr>
                <p:cNvSpPr/>
                <p:nvPr/>
              </p:nvSpPr>
              <p:spPr>
                <a:xfrm>
                  <a:off x="3890963" y="3531394"/>
                  <a:ext cx="431006" cy="416719"/>
                </a:xfrm>
                <a:custGeom>
                  <a:avLst/>
                  <a:gdLst>
                    <a:gd name="connsiteX0" fmla="*/ 0 w 431006"/>
                    <a:gd name="connsiteY0" fmla="*/ 423863 h 423863"/>
                    <a:gd name="connsiteX1" fmla="*/ 204787 w 431006"/>
                    <a:gd name="connsiteY1" fmla="*/ 97631 h 423863"/>
                    <a:gd name="connsiteX2" fmla="*/ 226218 w 431006"/>
                    <a:gd name="connsiteY2" fmla="*/ 0 h 423863"/>
                    <a:gd name="connsiteX3" fmla="*/ 285750 w 431006"/>
                    <a:gd name="connsiteY3" fmla="*/ 57150 h 423863"/>
                    <a:gd name="connsiteX4" fmla="*/ 431006 w 431006"/>
                    <a:gd name="connsiteY4" fmla="*/ 135731 h 423863"/>
                    <a:gd name="connsiteX5" fmla="*/ 371475 w 431006"/>
                    <a:gd name="connsiteY5" fmla="*/ 421481 h 423863"/>
                    <a:gd name="connsiteX6" fmla="*/ 221456 w 431006"/>
                    <a:gd name="connsiteY6" fmla="*/ 421481 h 423863"/>
                    <a:gd name="connsiteX7" fmla="*/ 0 w 431006"/>
                    <a:gd name="connsiteY7" fmla="*/ 423863 h 423863"/>
                    <a:gd name="connsiteX0" fmla="*/ 0 w 431006"/>
                    <a:gd name="connsiteY0" fmla="*/ 423863 h 423863"/>
                    <a:gd name="connsiteX1" fmla="*/ 204787 w 431006"/>
                    <a:gd name="connsiteY1" fmla="*/ 97631 h 423863"/>
                    <a:gd name="connsiteX2" fmla="*/ 226218 w 431006"/>
                    <a:gd name="connsiteY2" fmla="*/ 0 h 423863"/>
                    <a:gd name="connsiteX3" fmla="*/ 285750 w 431006"/>
                    <a:gd name="connsiteY3" fmla="*/ 57150 h 423863"/>
                    <a:gd name="connsiteX4" fmla="*/ 431006 w 431006"/>
                    <a:gd name="connsiteY4" fmla="*/ 135731 h 423863"/>
                    <a:gd name="connsiteX5" fmla="*/ 371475 w 431006"/>
                    <a:gd name="connsiteY5" fmla="*/ 421481 h 423863"/>
                    <a:gd name="connsiteX6" fmla="*/ 0 w 431006"/>
                    <a:gd name="connsiteY6" fmla="*/ 423863 h 423863"/>
                    <a:gd name="connsiteX0" fmla="*/ 0 w 431006"/>
                    <a:gd name="connsiteY0" fmla="*/ 416719 h 416719"/>
                    <a:gd name="connsiteX1" fmla="*/ 204787 w 431006"/>
                    <a:gd name="connsiteY1" fmla="*/ 90487 h 416719"/>
                    <a:gd name="connsiteX2" fmla="*/ 226218 w 431006"/>
                    <a:gd name="connsiteY2" fmla="*/ 0 h 416719"/>
                    <a:gd name="connsiteX3" fmla="*/ 285750 w 431006"/>
                    <a:gd name="connsiteY3" fmla="*/ 50006 h 416719"/>
                    <a:gd name="connsiteX4" fmla="*/ 431006 w 431006"/>
                    <a:gd name="connsiteY4" fmla="*/ 128587 h 416719"/>
                    <a:gd name="connsiteX5" fmla="*/ 371475 w 431006"/>
                    <a:gd name="connsiteY5" fmla="*/ 414337 h 416719"/>
                    <a:gd name="connsiteX6" fmla="*/ 0 w 431006"/>
                    <a:gd name="connsiteY6" fmla="*/ 416719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1006" h="416719">
                      <a:moveTo>
                        <a:pt x="0" y="416719"/>
                      </a:moveTo>
                      <a:lnTo>
                        <a:pt x="204787" y="90487"/>
                      </a:lnTo>
                      <a:lnTo>
                        <a:pt x="226218" y="0"/>
                      </a:lnTo>
                      <a:lnTo>
                        <a:pt x="285750" y="50006"/>
                      </a:lnTo>
                      <a:lnTo>
                        <a:pt x="431006" y="128587"/>
                      </a:lnTo>
                      <a:lnTo>
                        <a:pt x="371475" y="414337"/>
                      </a:lnTo>
                      <a:lnTo>
                        <a:pt x="0" y="416719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42E13289-2EF8-2189-A394-E4E1B46417AE}"/>
                    </a:ext>
                  </a:extLst>
                </p:cNvPr>
                <p:cNvSpPr/>
                <p:nvPr/>
              </p:nvSpPr>
              <p:spPr>
                <a:xfrm>
                  <a:off x="3822311" y="3095627"/>
                  <a:ext cx="142876" cy="53421"/>
                </a:xfrm>
                <a:custGeom>
                  <a:avLst/>
                  <a:gdLst>
                    <a:gd name="connsiteX0" fmla="*/ 84197 w 168395"/>
                    <a:gd name="connsiteY0" fmla="*/ 0 h 56357"/>
                    <a:gd name="connsiteX1" fmla="*/ 149426 w 168395"/>
                    <a:gd name="connsiteY1" fmla="*/ 19064 h 56357"/>
                    <a:gd name="connsiteX2" fmla="*/ 168395 w 168395"/>
                    <a:gd name="connsiteY2" fmla="*/ 51375 h 56357"/>
                    <a:gd name="connsiteX3" fmla="*/ 84197 w 168395"/>
                    <a:gd name="connsiteY3" fmla="*/ 56357 h 56357"/>
                    <a:gd name="connsiteX4" fmla="*/ 0 w 168395"/>
                    <a:gd name="connsiteY4" fmla="*/ 51375 h 56357"/>
                    <a:gd name="connsiteX5" fmla="*/ 18968 w 168395"/>
                    <a:gd name="connsiteY5" fmla="*/ 19064 h 56357"/>
                    <a:gd name="connsiteX6" fmla="*/ 84197 w 168395"/>
                    <a:gd name="connsiteY6" fmla="*/ 0 h 56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395" h="56357">
                      <a:moveTo>
                        <a:pt x="84197" y="0"/>
                      </a:moveTo>
                      <a:cubicBezTo>
                        <a:pt x="109671" y="0"/>
                        <a:pt x="132733" y="7285"/>
                        <a:pt x="149426" y="19064"/>
                      </a:cubicBezTo>
                      <a:lnTo>
                        <a:pt x="168395" y="51375"/>
                      </a:lnTo>
                      <a:lnTo>
                        <a:pt x="84197" y="56357"/>
                      </a:lnTo>
                      <a:lnTo>
                        <a:pt x="0" y="51375"/>
                      </a:lnTo>
                      <a:lnTo>
                        <a:pt x="18968" y="19064"/>
                      </a:lnTo>
                      <a:cubicBezTo>
                        <a:pt x="35662" y="7285"/>
                        <a:pt x="58724" y="0"/>
                        <a:pt x="8419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CD6BA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943DAC5B-6474-4865-784C-8A5FFC3B2837}"/>
                    </a:ext>
                  </a:extLst>
                </p:cNvPr>
                <p:cNvSpPr/>
                <p:nvPr/>
              </p:nvSpPr>
              <p:spPr>
                <a:xfrm>
                  <a:off x="3581356" y="3095627"/>
                  <a:ext cx="124655" cy="53421"/>
                </a:xfrm>
                <a:custGeom>
                  <a:avLst/>
                  <a:gdLst>
                    <a:gd name="connsiteX0" fmla="*/ 84197 w 168395"/>
                    <a:gd name="connsiteY0" fmla="*/ 0 h 56357"/>
                    <a:gd name="connsiteX1" fmla="*/ 149426 w 168395"/>
                    <a:gd name="connsiteY1" fmla="*/ 19064 h 56357"/>
                    <a:gd name="connsiteX2" fmla="*/ 168395 w 168395"/>
                    <a:gd name="connsiteY2" fmla="*/ 51375 h 56357"/>
                    <a:gd name="connsiteX3" fmla="*/ 84197 w 168395"/>
                    <a:gd name="connsiteY3" fmla="*/ 56357 h 56357"/>
                    <a:gd name="connsiteX4" fmla="*/ 0 w 168395"/>
                    <a:gd name="connsiteY4" fmla="*/ 51375 h 56357"/>
                    <a:gd name="connsiteX5" fmla="*/ 18968 w 168395"/>
                    <a:gd name="connsiteY5" fmla="*/ 19064 h 56357"/>
                    <a:gd name="connsiteX6" fmla="*/ 84197 w 168395"/>
                    <a:gd name="connsiteY6" fmla="*/ 0 h 56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395" h="56357">
                      <a:moveTo>
                        <a:pt x="84197" y="0"/>
                      </a:moveTo>
                      <a:cubicBezTo>
                        <a:pt x="109671" y="0"/>
                        <a:pt x="132733" y="7285"/>
                        <a:pt x="149426" y="19064"/>
                      </a:cubicBezTo>
                      <a:lnTo>
                        <a:pt x="168395" y="51375"/>
                      </a:lnTo>
                      <a:lnTo>
                        <a:pt x="84197" y="56357"/>
                      </a:lnTo>
                      <a:lnTo>
                        <a:pt x="0" y="51375"/>
                      </a:lnTo>
                      <a:lnTo>
                        <a:pt x="18968" y="19064"/>
                      </a:lnTo>
                      <a:cubicBezTo>
                        <a:pt x="35662" y="7285"/>
                        <a:pt x="58724" y="0"/>
                        <a:pt x="8419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CD6BA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楕円 512">
                  <a:extLst>
                    <a:ext uri="{FF2B5EF4-FFF2-40B4-BE49-F238E27FC236}">
                      <a16:creationId xmlns:a16="http://schemas.microsoft.com/office/drawing/2014/main" id="{2A634AC2-A73F-8837-1986-A8F48BC262D3}"/>
                    </a:ext>
                  </a:extLst>
                </p:cNvPr>
                <p:cNvSpPr/>
                <p:nvPr/>
              </p:nvSpPr>
              <p:spPr>
                <a:xfrm>
                  <a:off x="3624219" y="3099611"/>
                  <a:ext cx="45722" cy="45720"/>
                </a:xfrm>
                <a:prstGeom prst="ellipse">
                  <a:avLst/>
                </a:prstGeom>
                <a:solidFill>
                  <a:srgbClr val="67547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59AB647B-7324-E802-FFC6-84A400224680}"/>
                    </a:ext>
                  </a:extLst>
                </p:cNvPr>
                <p:cNvSpPr/>
                <p:nvPr/>
              </p:nvSpPr>
              <p:spPr>
                <a:xfrm>
                  <a:off x="3869488" y="3099611"/>
                  <a:ext cx="45722" cy="45720"/>
                </a:xfrm>
                <a:prstGeom prst="ellipse">
                  <a:avLst/>
                </a:prstGeom>
                <a:solidFill>
                  <a:srgbClr val="67547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FB8BF06F-B193-60C3-6EE1-BC3564C7441E}"/>
                    </a:ext>
                  </a:extLst>
                </p:cNvPr>
                <p:cNvSpPr/>
                <p:nvPr/>
              </p:nvSpPr>
              <p:spPr>
                <a:xfrm>
                  <a:off x="3676723" y="3076575"/>
                  <a:ext cx="104702" cy="250031"/>
                </a:xfrm>
                <a:custGeom>
                  <a:avLst/>
                  <a:gdLst>
                    <a:gd name="connsiteX0" fmla="*/ 42088 w 104000"/>
                    <a:gd name="connsiteY0" fmla="*/ 0 h 250031"/>
                    <a:gd name="connsiteX1" fmla="*/ 53994 w 104000"/>
                    <a:gd name="connsiteY1" fmla="*/ 50006 h 250031"/>
                    <a:gd name="connsiteX2" fmla="*/ 25419 w 104000"/>
                    <a:gd name="connsiteY2" fmla="*/ 171450 h 250031"/>
                    <a:gd name="connsiteX3" fmla="*/ 1606 w 104000"/>
                    <a:gd name="connsiteY3" fmla="*/ 195263 h 250031"/>
                    <a:gd name="connsiteX4" fmla="*/ 13513 w 104000"/>
                    <a:gd name="connsiteY4" fmla="*/ 235744 h 250031"/>
                    <a:gd name="connsiteX5" fmla="*/ 104000 w 104000"/>
                    <a:gd name="connsiteY5" fmla="*/ 250031 h 250031"/>
                    <a:gd name="connsiteX0" fmla="*/ 42790 w 104702"/>
                    <a:gd name="connsiteY0" fmla="*/ 0 h 250031"/>
                    <a:gd name="connsiteX1" fmla="*/ 54696 w 104702"/>
                    <a:gd name="connsiteY1" fmla="*/ 50006 h 250031"/>
                    <a:gd name="connsiteX2" fmla="*/ 35646 w 104702"/>
                    <a:gd name="connsiteY2" fmla="*/ 152400 h 250031"/>
                    <a:gd name="connsiteX3" fmla="*/ 2308 w 104702"/>
                    <a:gd name="connsiteY3" fmla="*/ 195263 h 250031"/>
                    <a:gd name="connsiteX4" fmla="*/ 14215 w 104702"/>
                    <a:gd name="connsiteY4" fmla="*/ 235744 h 250031"/>
                    <a:gd name="connsiteX5" fmla="*/ 104702 w 104702"/>
                    <a:gd name="connsiteY5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02" h="250031">
                      <a:moveTo>
                        <a:pt x="42790" y="0"/>
                      </a:moveTo>
                      <a:cubicBezTo>
                        <a:pt x="50132" y="10715"/>
                        <a:pt x="55887" y="24606"/>
                        <a:pt x="54696" y="50006"/>
                      </a:cubicBezTo>
                      <a:cubicBezTo>
                        <a:pt x="53505" y="75406"/>
                        <a:pt x="44377" y="128191"/>
                        <a:pt x="35646" y="152400"/>
                      </a:cubicBezTo>
                      <a:cubicBezTo>
                        <a:pt x="26915" y="176609"/>
                        <a:pt x="5880" y="181372"/>
                        <a:pt x="2308" y="195263"/>
                      </a:cubicBezTo>
                      <a:cubicBezTo>
                        <a:pt x="-1264" y="209154"/>
                        <a:pt x="-2851" y="226616"/>
                        <a:pt x="14215" y="235744"/>
                      </a:cubicBezTo>
                      <a:cubicBezTo>
                        <a:pt x="31281" y="244872"/>
                        <a:pt x="67991" y="247451"/>
                        <a:pt x="104702" y="250031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5E4A6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5BCDE296-E40F-F6A3-91A0-6B0BF3C6344A}"/>
                    </a:ext>
                  </a:extLst>
                </p:cNvPr>
                <p:cNvSpPr/>
                <p:nvPr/>
              </p:nvSpPr>
              <p:spPr>
                <a:xfrm>
                  <a:off x="3650171" y="3387725"/>
                  <a:ext cx="213803" cy="57946"/>
                </a:xfrm>
                <a:custGeom>
                  <a:avLst/>
                  <a:gdLst>
                    <a:gd name="connsiteX0" fmla="*/ 0 w 341429"/>
                    <a:gd name="connsiteY0" fmla="*/ 150123 h 227493"/>
                    <a:gd name="connsiteX1" fmla="*/ 18786 w 341429"/>
                    <a:gd name="connsiteY1" fmla="*/ 152215 h 227493"/>
                    <a:gd name="connsiteX2" fmla="*/ 170768 w 341429"/>
                    <a:gd name="connsiteY2" fmla="*/ 157324 h 227493"/>
                    <a:gd name="connsiteX3" fmla="*/ 322258 w 341429"/>
                    <a:gd name="connsiteY3" fmla="*/ 152658 h 227493"/>
                    <a:gd name="connsiteX4" fmla="*/ 341429 w 341429"/>
                    <a:gd name="connsiteY4" fmla="*/ 150543 h 227493"/>
                    <a:gd name="connsiteX5" fmla="*/ 329534 w 341429"/>
                    <a:gd name="connsiteY5" fmla="*/ 178162 h 227493"/>
                    <a:gd name="connsiteX6" fmla="*/ 170767 w 341429"/>
                    <a:gd name="connsiteY6" fmla="*/ 227493 h 227493"/>
                    <a:gd name="connsiteX7" fmla="*/ 11554 w 341429"/>
                    <a:gd name="connsiteY7" fmla="*/ 175639 h 227493"/>
                    <a:gd name="connsiteX8" fmla="*/ 198579 w 341429"/>
                    <a:gd name="connsiteY8" fmla="*/ 0 h 227493"/>
                    <a:gd name="connsiteX9" fmla="*/ 227771 w 341429"/>
                    <a:gd name="connsiteY9" fmla="*/ 5828 h 227493"/>
                    <a:gd name="connsiteX10" fmla="*/ 330527 w 341429"/>
                    <a:gd name="connsiteY10" fmla="*/ 104307 h 227493"/>
                    <a:gd name="connsiteX11" fmla="*/ 336831 w 341429"/>
                    <a:gd name="connsiteY11" fmla="*/ 125615 h 227493"/>
                    <a:gd name="connsiteX12" fmla="*/ 326206 w 341429"/>
                    <a:gd name="connsiteY12" fmla="*/ 123198 h 227493"/>
                    <a:gd name="connsiteX13" fmla="*/ 178664 w 341429"/>
                    <a:gd name="connsiteY13" fmla="*/ 111604 h 227493"/>
                    <a:gd name="connsiteX14" fmla="*/ 23720 w 341429"/>
                    <a:gd name="connsiteY14" fmla="*/ 123640 h 227493"/>
                    <a:gd name="connsiteX15" fmla="*/ 5754 w 341429"/>
                    <a:gd name="connsiteY15" fmla="*/ 127296 h 227493"/>
                    <a:gd name="connsiteX16" fmla="*/ 13439 w 341429"/>
                    <a:gd name="connsiteY16" fmla="*/ 106830 h 227493"/>
                    <a:gd name="connsiteX17" fmla="*/ 125383 w 341429"/>
                    <a:gd name="connsiteY17" fmla="*/ 6340 h 227493"/>
                    <a:gd name="connsiteX18" fmla="*/ 145056 w 341429"/>
                    <a:gd name="connsiteY18" fmla="*/ 2300 h 227493"/>
                    <a:gd name="connsiteX19" fmla="*/ 170714 w 341429"/>
                    <a:gd name="connsiteY19" fmla="*/ 29055 h 227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41429" h="227493">
                      <a:moveTo>
                        <a:pt x="0" y="150123"/>
                      </a:moveTo>
                      <a:lnTo>
                        <a:pt x="18786" y="152215"/>
                      </a:lnTo>
                      <a:cubicBezTo>
                        <a:pt x="57720" y="155246"/>
                        <a:pt x="111608" y="157324"/>
                        <a:pt x="170768" y="157324"/>
                      </a:cubicBezTo>
                      <a:cubicBezTo>
                        <a:pt x="229929" y="157324"/>
                        <a:pt x="283489" y="155541"/>
                        <a:pt x="322258" y="152658"/>
                      </a:cubicBezTo>
                      <a:lnTo>
                        <a:pt x="341429" y="150543"/>
                      </a:lnTo>
                      <a:lnTo>
                        <a:pt x="329534" y="178162"/>
                      </a:lnTo>
                      <a:cubicBezTo>
                        <a:pt x="303377" y="207152"/>
                        <a:pt x="242140" y="227493"/>
                        <a:pt x="170767" y="227493"/>
                      </a:cubicBezTo>
                      <a:cubicBezTo>
                        <a:pt x="99395" y="227493"/>
                        <a:pt x="37563" y="203789"/>
                        <a:pt x="11554" y="175639"/>
                      </a:cubicBezTo>
                      <a:close/>
                      <a:moveTo>
                        <a:pt x="198579" y="0"/>
                      </a:moveTo>
                      <a:lnTo>
                        <a:pt x="227771" y="5828"/>
                      </a:lnTo>
                      <a:cubicBezTo>
                        <a:pt x="275242" y="24945"/>
                        <a:pt x="312248" y="67749"/>
                        <a:pt x="330527" y="104307"/>
                      </a:cubicBezTo>
                      <a:lnTo>
                        <a:pt x="336831" y="125615"/>
                      </a:lnTo>
                      <a:lnTo>
                        <a:pt x="326206" y="123198"/>
                      </a:lnTo>
                      <a:cubicBezTo>
                        <a:pt x="289410" y="116851"/>
                        <a:pt x="237824" y="111604"/>
                        <a:pt x="178664" y="111604"/>
                      </a:cubicBezTo>
                      <a:cubicBezTo>
                        <a:pt x="119504" y="111604"/>
                        <a:pt x="64299" y="117146"/>
                        <a:pt x="23720" y="123640"/>
                      </a:cubicBezTo>
                      <a:lnTo>
                        <a:pt x="5754" y="127296"/>
                      </a:lnTo>
                      <a:lnTo>
                        <a:pt x="13439" y="106830"/>
                      </a:lnTo>
                      <a:cubicBezTo>
                        <a:pt x="34508" y="70903"/>
                        <a:pt x="75896" y="26364"/>
                        <a:pt x="125383" y="6340"/>
                      </a:cubicBezTo>
                      <a:lnTo>
                        <a:pt x="145056" y="2300"/>
                      </a:lnTo>
                      <a:lnTo>
                        <a:pt x="170714" y="29055"/>
                      </a:lnTo>
                      <a:close/>
                    </a:path>
                  </a:pathLst>
                </a:custGeom>
                <a:solidFill>
                  <a:srgbClr val="C2B2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666D9162-1DE0-881F-51AB-45BC226DA7C3}"/>
                    </a:ext>
                  </a:extLst>
                </p:cNvPr>
                <p:cNvSpPr/>
                <p:nvPr/>
              </p:nvSpPr>
              <p:spPr>
                <a:xfrm rot="5400000">
                  <a:off x="3618591" y="2971283"/>
                  <a:ext cx="45719" cy="133898"/>
                </a:xfrm>
                <a:custGeom>
                  <a:avLst/>
                  <a:gdLst>
                    <a:gd name="connsiteX0" fmla="*/ 0 w 83662"/>
                    <a:gd name="connsiteY0" fmla="*/ 186427 h 372855"/>
                    <a:gd name="connsiteX1" fmla="*/ 75432 w 83662"/>
                    <a:gd name="connsiteY1" fmla="*/ 2682 h 372855"/>
                    <a:gd name="connsiteX2" fmla="*/ 83662 w 83662"/>
                    <a:gd name="connsiteY2" fmla="*/ 0 h 372855"/>
                    <a:gd name="connsiteX3" fmla="*/ 70031 w 83662"/>
                    <a:gd name="connsiteY3" fmla="*/ 55190 h 372855"/>
                    <a:gd name="connsiteX4" fmla="*/ 60325 w 83662"/>
                    <a:gd name="connsiteY4" fmla="*/ 186427 h 372855"/>
                    <a:gd name="connsiteX5" fmla="*/ 70031 w 83662"/>
                    <a:gd name="connsiteY5" fmla="*/ 317665 h 372855"/>
                    <a:gd name="connsiteX6" fmla="*/ 83662 w 83662"/>
                    <a:gd name="connsiteY6" fmla="*/ 372855 h 372855"/>
                    <a:gd name="connsiteX7" fmla="*/ 75432 w 83662"/>
                    <a:gd name="connsiteY7" fmla="*/ 370172 h 372855"/>
                    <a:gd name="connsiteX8" fmla="*/ 0 w 83662"/>
                    <a:gd name="connsiteY8" fmla="*/ 186427 h 372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662" h="372855">
                      <a:moveTo>
                        <a:pt x="0" y="186427"/>
                      </a:moveTo>
                      <a:cubicBezTo>
                        <a:pt x="0" y="103827"/>
                        <a:pt x="31104" y="32956"/>
                        <a:pt x="75432" y="2682"/>
                      </a:cubicBezTo>
                      <a:lnTo>
                        <a:pt x="83662" y="0"/>
                      </a:lnTo>
                      <a:lnTo>
                        <a:pt x="70031" y="55190"/>
                      </a:lnTo>
                      <a:cubicBezTo>
                        <a:pt x="63781" y="95527"/>
                        <a:pt x="60325" y="139875"/>
                        <a:pt x="60325" y="186427"/>
                      </a:cubicBezTo>
                      <a:cubicBezTo>
                        <a:pt x="60325" y="232979"/>
                        <a:pt x="63781" y="277328"/>
                        <a:pt x="70031" y="317665"/>
                      </a:cubicBezTo>
                      <a:lnTo>
                        <a:pt x="83662" y="372855"/>
                      </a:lnTo>
                      <a:lnTo>
                        <a:pt x="75432" y="370172"/>
                      </a:lnTo>
                      <a:cubicBezTo>
                        <a:pt x="31104" y="339899"/>
                        <a:pt x="0" y="269028"/>
                        <a:pt x="0" y="186427"/>
                      </a:cubicBez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645737B7-81E6-F5CC-33CF-BDCD8D355A31}"/>
                    </a:ext>
                  </a:extLst>
                </p:cNvPr>
                <p:cNvSpPr/>
                <p:nvPr/>
              </p:nvSpPr>
              <p:spPr>
                <a:xfrm rot="5400000">
                  <a:off x="3861478" y="2963430"/>
                  <a:ext cx="45719" cy="156123"/>
                </a:xfrm>
                <a:custGeom>
                  <a:avLst/>
                  <a:gdLst>
                    <a:gd name="connsiteX0" fmla="*/ 0 w 83662"/>
                    <a:gd name="connsiteY0" fmla="*/ 186427 h 372855"/>
                    <a:gd name="connsiteX1" fmla="*/ 75432 w 83662"/>
                    <a:gd name="connsiteY1" fmla="*/ 2682 h 372855"/>
                    <a:gd name="connsiteX2" fmla="*/ 83662 w 83662"/>
                    <a:gd name="connsiteY2" fmla="*/ 0 h 372855"/>
                    <a:gd name="connsiteX3" fmla="*/ 70031 w 83662"/>
                    <a:gd name="connsiteY3" fmla="*/ 55190 h 372855"/>
                    <a:gd name="connsiteX4" fmla="*/ 60325 w 83662"/>
                    <a:gd name="connsiteY4" fmla="*/ 186427 h 372855"/>
                    <a:gd name="connsiteX5" fmla="*/ 70031 w 83662"/>
                    <a:gd name="connsiteY5" fmla="*/ 317665 h 372855"/>
                    <a:gd name="connsiteX6" fmla="*/ 83662 w 83662"/>
                    <a:gd name="connsiteY6" fmla="*/ 372855 h 372855"/>
                    <a:gd name="connsiteX7" fmla="*/ 75432 w 83662"/>
                    <a:gd name="connsiteY7" fmla="*/ 370172 h 372855"/>
                    <a:gd name="connsiteX8" fmla="*/ 0 w 83662"/>
                    <a:gd name="connsiteY8" fmla="*/ 186427 h 372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662" h="372855">
                      <a:moveTo>
                        <a:pt x="0" y="186427"/>
                      </a:moveTo>
                      <a:cubicBezTo>
                        <a:pt x="0" y="103827"/>
                        <a:pt x="31104" y="32956"/>
                        <a:pt x="75432" y="2682"/>
                      </a:cubicBezTo>
                      <a:lnTo>
                        <a:pt x="83662" y="0"/>
                      </a:lnTo>
                      <a:lnTo>
                        <a:pt x="70031" y="55190"/>
                      </a:lnTo>
                      <a:cubicBezTo>
                        <a:pt x="63781" y="95527"/>
                        <a:pt x="60325" y="139875"/>
                        <a:pt x="60325" y="186427"/>
                      </a:cubicBezTo>
                      <a:cubicBezTo>
                        <a:pt x="60325" y="232979"/>
                        <a:pt x="63781" y="277328"/>
                        <a:pt x="70031" y="317665"/>
                      </a:cubicBezTo>
                      <a:lnTo>
                        <a:pt x="83662" y="372855"/>
                      </a:lnTo>
                      <a:lnTo>
                        <a:pt x="75432" y="370172"/>
                      </a:lnTo>
                      <a:cubicBezTo>
                        <a:pt x="31104" y="339899"/>
                        <a:pt x="0" y="269028"/>
                        <a:pt x="0" y="186427"/>
                      </a:cubicBez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1" name="テキスト ボックス 430">
                <a:extLst>
                  <a:ext uri="{FF2B5EF4-FFF2-40B4-BE49-F238E27FC236}">
                    <a16:creationId xmlns:a16="http://schemas.microsoft.com/office/drawing/2014/main" id="{3CEBC7C2-0697-FE18-24C9-F550D734E2CA}"/>
                  </a:ext>
                </a:extLst>
              </p:cNvPr>
              <p:cNvSpPr txBox="1"/>
              <p:nvPr/>
            </p:nvSpPr>
            <p:spPr>
              <a:xfrm>
                <a:off x="3392451" y="3992580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C8F6AEC3-9C48-0712-FEA9-67B64D549BFF}"/>
                  </a:ext>
                </a:extLst>
              </p:cNvPr>
              <p:cNvSpPr/>
              <p:nvPr/>
            </p:nvSpPr>
            <p:spPr>
              <a:xfrm>
                <a:off x="4239499" y="3846531"/>
                <a:ext cx="505229" cy="342901"/>
              </a:xfrm>
              <a:custGeom>
                <a:avLst/>
                <a:gdLst>
                  <a:gd name="connsiteX0" fmla="*/ 255111 w 505229"/>
                  <a:gd name="connsiteY0" fmla="*/ 0 h 342901"/>
                  <a:gd name="connsiteX1" fmla="*/ 353614 w 505229"/>
                  <a:gd name="connsiteY1" fmla="*/ 40801 h 342901"/>
                  <a:gd name="connsiteX2" fmla="*/ 367848 w 505229"/>
                  <a:gd name="connsiteY2" fmla="*/ 61913 h 342901"/>
                  <a:gd name="connsiteX3" fmla="*/ 395692 w 505229"/>
                  <a:gd name="connsiteY3" fmla="*/ 61913 h 342901"/>
                  <a:gd name="connsiteX4" fmla="*/ 505229 w 505229"/>
                  <a:gd name="connsiteY4" fmla="*/ 171450 h 342901"/>
                  <a:gd name="connsiteX5" fmla="*/ 395692 w 505229"/>
                  <a:gd name="connsiteY5" fmla="*/ 280987 h 342901"/>
                  <a:gd name="connsiteX6" fmla="*/ 367847 w 505229"/>
                  <a:gd name="connsiteY6" fmla="*/ 280987 h 342901"/>
                  <a:gd name="connsiteX7" fmla="*/ 353613 w 505229"/>
                  <a:gd name="connsiteY7" fmla="*/ 302100 h 342901"/>
                  <a:gd name="connsiteX8" fmla="*/ 255110 w 505229"/>
                  <a:gd name="connsiteY8" fmla="*/ 342901 h 342901"/>
                  <a:gd name="connsiteX9" fmla="*/ 255111 w 505229"/>
                  <a:gd name="connsiteY9" fmla="*/ 342900 h 342901"/>
                  <a:gd name="connsiteX10" fmla="*/ 156609 w 505229"/>
                  <a:gd name="connsiteY10" fmla="*/ 302099 h 342901"/>
                  <a:gd name="connsiteX11" fmla="*/ 142375 w 505229"/>
                  <a:gd name="connsiteY11" fmla="*/ 280987 h 342901"/>
                  <a:gd name="connsiteX12" fmla="*/ 109537 w 505229"/>
                  <a:gd name="connsiteY12" fmla="*/ 280987 h 342901"/>
                  <a:gd name="connsiteX13" fmla="*/ 0 w 505229"/>
                  <a:gd name="connsiteY13" fmla="*/ 171450 h 342901"/>
                  <a:gd name="connsiteX14" fmla="*/ 109537 w 505229"/>
                  <a:gd name="connsiteY14" fmla="*/ 61913 h 342901"/>
                  <a:gd name="connsiteX15" fmla="*/ 142375 w 505229"/>
                  <a:gd name="connsiteY15" fmla="*/ 61913 h 342901"/>
                  <a:gd name="connsiteX16" fmla="*/ 156609 w 505229"/>
                  <a:gd name="connsiteY16" fmla="*/ 40801 h 342901"/>
                  <a:gd name="connsiteX17" fmla="*/ 255111 w 505229"/>
                  <a:gd name="connsiteY17" fmla="*/ 0 h 34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5229" h="342901">
                    <a:moveTo>
                      <a:pt x="255111" y="0"/>
                    </a:moveTo>
                    <a:cubicBezTo>
                      <a:pt x="293579" y="0"/>
                      <a:pt x="328405" y="15592"/>
                      <a:pt x="353614" y="40801"/>
                    </a:cubicBezTo>
                    <a:lnTo>
                      <a:pt x="367848" y="61913"/>
                    </a:lnTo>
                    <a:lnTo>
                      <a:pt x="395692" y="61913"/>
                    </a:lnTo>
                    <a:cubicBezTo>
                      <a:pt x="456188" y="61913"/>
                      <a:pt x="505229" y="110954"/>
                      <a:pt x="505229" y="171450"/>
                    </a:cubicBezTo>
                    <a:cubicBezTo>
                      <a:pt x="505229" y="231946"/>
                      <a:pt x="456188" y="280987"/>
                      <a:pt x="395692" y="280987"/>
                    </a:cubicBezTo>
                    <a:lnTo>
                      <a:pt x="367847" y="280987"/>
                    </a:lnTo>
                    <a:lnTo>
                      <a:pt x="353613" y="302100"/>
                    </a:lnTo>
                    <a:cubicBezTo>
                      <a:pt x="328404" y="327309"/>
                      <a:pt x="293578" y="342901"/>
                      <a:pt x="255110" y="342901"/>
                    </a:cubicBezTo>
                    <a:lnTo>
                      <a:pt x="255111" y="342900"/>
                    </a:lnTo>
                    <a:cubicBezTo>
                      <a:pt x="216644" y="342900"/>
                      <a:pt x="181818" y="327308"/>
                      <a:pt x="156609" y="302099"/>
                    </a:cubicBezTo>
                    <a:lnTo>
                      <a:pt x="142375" y="280987"/>
                    </a:lnTo>
                    <a:lnTo>
                      <a:pt x="109537" y="280987"/>
                    </a:lnTo>
                    <a:cubicBezTo>
                      <a:pt x="49041" y="280987"/>
                      <a:pt x="0" y="231946"/>
                      <a:pt x="0" y="171450"/>
                    </a:cubicBezTo>
                    <a:cubicBezTo>
                      <a:pt x="0" y="110954"/>
                      <a:pt x="49041" y="61913"/>
                      <a:pt x="109537" y="61913"/>
                    </a:cubicBezTo>
                    <a:lnTo>
                      <a:pt x="142375" y="61913"/>
                    </a:lnTo>
                    <a:lnTo>
                      <a:pt x="156609" y="40801"/>
                    </a:lnTo>
                    <a:cubicBezTo>
                      <a:pt x="181818" y="15592"/>
                      <a:pt x="216644" y="0"/>
                      <a:pt x="255111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3" name="テキスト ボックス 432">
                <a:extLst>
                  <a:ext uri="{FF2B5EF4-FFF2-40B4-BE49-F238E27FC236}">
                    <a16:creationId xmlns:a16="http://schemas.microsoft.com/office/drawing/2014/main" id="{90FC8B03-7A5A-AF86-E7AE-8E39674E2721}"/>
                  </a:ext>
                </a:extLst>
              </p:cNvPr>
              <p:cNvSpPr txBox="1"/>
              <p:nvPr/>
            </p:nvSpPr>
            <p:spPr>
              <a:xfrm>
                <a:off x="4279106" y="3922731"/>
                <a:ext cx="402432" cy="1714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solidFill>
                        <a:prstClr val="black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5000</a:t>
                </a:r>
                <a:endParaRPr kumimoji="0" lang="ja-JP" altLang="en-US" sz="1800" b="1" i="0" u="none" strike="noStrike" kern="0" cap="none" spc="0" normalizeH="0" baseline="0" noProof="0" dirty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0D1CEE39-DE05-4B1D-ED16-131135C0F9F4}"/>
                  </a:ext>
                </a:extLst>
              </p:cNvPr>
              <p:cNvGrpSpPr/>
              <p:nvPr/>
            </p:nvGrpSpPr>
            <p:grpSpPr>
              <a:xfrm>
                <a:off x="2079246" y="2571937"/>
                <a:ext cx="259308" cy="439325"/>
                <a:chOff x="3407570" y="2495744"/>
                <a:chExt cx="857249" cy="1452369"/>
              </a:xfrm>
            </p:grpSpPr>
            <p:sp>
              <p:nvSpPr>
                <p:cNvPr id="488" name="台形 487">
                  <a:extLst>
                    <a:ext uri="{FF2B5EF4-FFF2-40B4-BE49-F238E27FC236}">
                      <a16:creationId xmlns:a16="http://schemas.microsoft.com/office/drawing/2014/main" id="{7E4A479D-578D-70B3-65A9-A7BFDFA440A3}"/>
                    </a:ext>
                  </a:extLst>
                </p:cNvPr>
                <p:cNvSpPr/>
                <p:nvPr/>
              </p:nvSpPr>
              <p:spPr>
                <a:xfrm>
                  <a:off x="3581357" y="3317081"/>
                  <a:ext cx="526299" cy="631031"/>
                </a:xfrm>
                <a:prstGeom prst="trapezoid">
                  <a:avLst>
                    <a:gd name="adj" fmla="val 14863"/>
                  </a:avLst>
                </a:prstGeom>
                <a:solidFill>
                  <a:srgbClr val="C2B2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D585F6BE-7448-3519-9819-B81827EFC8B3}"/>
                    </a:ext>
                  </a:extLst>
                </p:cNvPr>
                <p:cNvSpPr/>
                <p:nvPr/>
              </p:nvSpPr>
              <p:spPr>
                <a:xfrm>
                  <a:off x="3474243" y="2495744"/>
                  <a:ext cx="764382" cy="878487"/>
                </a:xfrm>
                <a:custGeom>
                  <a:avLst/>
                  <a:gdLst>
                    <a:gd name="connsiteX0" fmla="*/ 410895 w 764382"/>
                    <a:gd name="connsiteY0" fmla="*/ 584 h 878487"/>
                    <a:gd name="connsiteX1" fmla="*/ 476355 w 764382"/>
                    <a:gd name="connsiteY1" fmla="*/ 11237 h 878487"/>
                    <a:gd name="connsiteX2" fmla="*/ 716009 w 764382"/>
                    <a:gd name="connsiteY2" fmla="*/ 282481 h 878487"/>
                    <a:gd name="connsiteX3" fmla="*/ 716727 w 764382"/>
                    <a:gd name="connsiteY3" fmla="*/ 300778 h 878487"/>
                    <a:gd name="connsiteX4" fmla="*/ 734348 w 764382"/>
                    <a:gd name="connsiteY4" fmla="*/ 333242 h 878487"/>
                    <a:gd name="connsiteX5" fmla="*/ 764382 w 764382"/>
                    <a:gd name="connsiteY5" fmla="*/ 482008 h 878487"/>
                    <a:gd name="connsiteX6" fmla="*/ 764381 w 764382"/>
                    <a:gd name="connsiteY6" fmla="*/ 496296 h 878487"/>
                    <a:gd name="connsiteX7" fmla="*/ 382190 w 764382"/>
                    <a:gd name="connsiteY7" fmla="*/ 878487 h 878487"/>
                    <a:gd name="connsiteX8" fmla="*/ 382191 w 764382"/>
                    <a:gd name="connsiteY8" fmla="*/ 878486 h 878487"/>
                    <a:gd name="connsiteX9" fmla="*/ 0 w 764382"/>
                    <a:gd name="connsiteY9" fmla="*/ 496295 h 878487"/>
                    <a:gd name="connsiteX10" fmla="*/ 0 w 764382"/>
                    <a:gd name="connsiteY10" fmla="*/ 482008 h 878487"/>
                    <a:gd name="connsiteX11" fmla="*/ 65272 w 764382"/>
                    <a:gd name="connsiteY11" fmla="*/ 268322 h 878487"/>
                    <a:gd name="connsiteX12" fmla="*/ 70048 w 764382"/>
                    <a:gd name="connsiteY12" fmla="*/ 262533 h 878487"/>
                    <a:gd name="connsiteX13" fmla="*/ 75347 w 764382"/>
                    <a:gd name="connsiteY13" fmla="*/ 242759 h 878487"/>
                    <a:gd name="connsiteX14" fmla="*/ 410895 w 764382"/>
                    <a:gd name="connsiteY14" fmla="*/ 584 h 878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4382" h="878487">
                      <a:moveTo>
                        <a:pt x="410895" y="584"/>
                      </a:moveTo>
                      <a:cubicBezTo>
                        <a:pt x="432612" y="1887"/>
                        <a:pt x="454521" y="5387"/>
                        <a:pt x="476355" y="11237"/>
                      </a:cubicBezTo>
                      <a:cubicBezTo>
                        <a:pt x="607356" y="46339"/>
                        <a:pt x="698413" y="156104"/>
                        <a:pt x="716009" y="282481"/>
                      </a:cubicBezTo>
                      <a:lnTo>
                        <a:pt x="716727" y="300778"/>
                      </a:lnTo>
                      <a:lnTo>
                        <a:pt x="734348" y="333242"/>
                      </a:lnTo>
                      <a:cubicBezTo>
                        <a:pt x="753688" y="378967"/>
                        <a:pt x="764382" y="429239"/>
                        <a:pt x="764382" y="482008"/>
                      </a:cubicBezTo>
                      <a:cubicBezTo>
                        <a:pt x="764382" y="486771"/>
                        <a:pt x="764381" y="491533"/>
                        <a:pt x="764381" y="496296"/>
                      </a:cubicBezTo>
                      <a:cubicBezTo>
                        <a:pt x="764381" y="707374"/>
                        <a:pt x="593268" y="878487"/>
                        <a:pt x="382190" y="878487"/>
                      </a:cubicBezTo>
                      <a:lnTo>
                        <a:pt x="382191" y="878486"/>
                      </a:lnTo>
                      <a:cubicBezTo>
                        <a:pt x="171113" y="878486"/>
                        <a:pt x="0" y="707373"/>
                        <a:pt x="0" y="496295"/>
                      </a:cubicBezTo>
                      <a:lnTo>
                        <a:pt x="0" y="482008"/>
                      </a:lnTo>
                      <a:cubicBezTo>
                        <a:pt x="0" y="402854"/>
                        <a:pt x="24063" y="329320"/>
                        <a:pt x="65272" y="268322"/>
                      </a:cubicBezTo>
                      <a:lnTo>
                        <a:pt x="70048" y="262533"/>
                      </a:lnTo>
                      <a:lnTo>
                        <a:pt x="75347" y="242759"/>
                      </a:lnTo>
                      <a:cubicBezTo>
                        <a:pt x="116299" y="89924"/>
                        <a:pt x="258876" y="-8542"/>
                        <a:pt x="410895" y="584"/>
                      </a:cubicBez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四角形: 角を丸くする 489">
                  <a:extLst>
                    <a:ext uri="{FF2B5EF4-FFF2-40B4-BE49-F238E27FC236}">
                      <a16:creationId xmlns:a16="http://schemas.microsoft.com/office/drawing/2014/main" id="{F080FDE1-4BF6-106F-0C8A-E2632CD0E281}"/>
                    </a:ext>
                  </a:extLst>
                </p:cNvPr>
                <p:cNvSpPr/>
                <p:nvPr/>
              </p:nvSpPr>
              <p:spPr>
                <a:xfrm>
                  <a:off x="4043362" y="3148012"/>
                  <a:ext cx="113109" cy="1762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CD6BA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四角形: 角を丸くする 490">
                  <a:extLst>
                    <a:ext uri="{FF2B5EF4-FFF2-40B4-BE49-F238E27FC236}">
                      <a16:creationId xmlns:a16="http://schemas.microsoft.com/office/drawing/2014/main" id="{FE210A48-D606-3955-3BBA-4AFF20202BC6}"/>
                    </a:ext>
                  </a:extLst>
                </p:cNvPr>
                <p:cNvSpPr/>
                <p:nvPr/>
              </p:nvSpPr>
              <p:spPr>
                <a:xfrm>
                  <a:off x="3512344" y="2800349"/>
                  <a:ext cx="578643" cy="7786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8D5B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86E670A9-0E69-5E07-A133-8AF391B268A5}"/>
                    </a:ext>
                  </a:extLst>
                </p:cNvPr>
                <p:cNvSpPr/>
                <p:nvPr/>
              </p:nvSpPr>
              <p:spPr>
                <a:xfrm>
                  <a:off x="3567113" y="3531395"/>
                  <a:ext cx="223837" cy="416718"/>
                </a:xfrm>
                <a:custGeom>
                  <a:avLst/>
                  <a:gdLst>
                    <a:gd name="connsiteX0" fmla="*/ 223837 w 223837"/>
                    <a:gd name="connsiteY0" fmla="*/ 385763 h 390525"/>
                    <a:gd name="connsiteX1" fmla="*/ 47625 w 223837"/>
                    <a:gd name="connsiteY1" fmla="*/ 69056 h 390525"/>
                    <a:gd name="connsiteX2" fmla="*/ 57150 w 223837"/>
                    <a:gd name="connsiteY2" fmla="*/ 0 h 390525"/>
                    <a:gd name="connsiteX3" fmla="*/ 0 w 223837"/>
                    <a:gd name="connsiteY3" fmla="*/ 57150 h 390525"/>
                    <a:gd name="connsiteX4" fmla="*/ 0 w 223837"/>
                    <a:gd name="connsiteY4" fmla="*/ 390525 h 390525"/>
                    <a:gd name="connsiteX5" fmla="*/ 223837 w 223837"/>
                    <a:gd name="connsiteY5" fmla="*/ 385763 h 390525"/>
                    <a:gd name="connsiteX0" fmla="*/ 223837 w 223837"/>
                    <a:gd name="connsiteY0" fmla="*/ 416719 h 421481"/>
                    <a:gd name="connsiteX1" fmla="*/ 47625 w 223837"/>
                    <a:gd name="connsiteY1" fmla="*/ 100012 h 421481"/>
                    <a:gd name="connsiteX2" fmla="*/ 71438 w 223837"/>
                    <a:gd name="connsiteY2" fmla="*/ 0 h 421481"/>
                    <a:gd name="connsiteX3" fmla="*/ 0 w 223837"/>
                    <a:gd name="connsiteY3" fmla="*/ 88106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  <a:gd name="connsiteX0" fmla="*/ 223837 w 223837"/>
                    <a:gd name="connsiteY0" fmla="*/ 416719 h 421481"/>
                    <a:gd name="connsiteX1" fmla="*/ 57150 w 223837"/>
                    <a:gd name="connsiteY1" fmla="*/ 88106 h 421481"/>
                    <a:gd name="connsiteX2" fmla="*/ 71438 w 223837"/>
                    <a:gd name="connsiteY2" fmla="*/ 0 h 421481"/>
                    <a:gd name="connsiteX3" fmla="*/ 0 w 223837"/>
                    <a:gd name="connsiteY3" fmla="*/ 88106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  <a:gd name="connsiteX0" fmla="*/ 223837 w 223837"/>
                    <a:gd name="connsiteY0" fmla="*/ 416719 h 421481"/>
                    <a:gd name="connsiteX1" fmla="*/ 57150 w 223837"/>
                    <a:gd name="connsiteY1" fmla="*/ 88106 h 421481"/>
                    <a:gd name="connsiteX2" fmla="*/ 71438 w 223837"/>
                    <a:gd name="connsiteY2" fmla="*/ 0 h 421481"/>
                    <a:gd name="connsiteX3" fmla="*/ 9525 w 223837"/>
                    <a:gd name="connsiteY3" fmla="*/ 61912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  <a:gd name="connsiteX0" fmla="*/ 223837 w 223837"/>
                    <a:gd name="connsiteY0" fmla="*/ 416719 h 421481"/>
                    <a:gd name="connsiteX1" fmla="*/ 57150 w 223837"/>
                    <a:gd name="connsiteY1" fmla="*/ 88106 h 421481"/>
                    <a:gd name="connsiteX2" fmla="*/ 71438 w 223837"/>
                    <a:gd name="connsiteY2" fmla="*/ 0 h 421481"/>
                    <a:gd name="connsiteX3" fmla="*/ 7144 w 223837"/>
                    <a:gd name="connsiteY3" fmla="*/ 83344 h 421481"/>
                    <a:gd name="connsiteX4" fmla="*/ 0 w 223837"/>
                    <a:gd name="connsiteY4" fmla="*/ 421481 h 421481"/>
                    <a:gd name="connsiteX5" fmla="*/ 223837 w 223837"/>
                    <a:gd name="connsiteY5" fmla="*/ 416719 h 421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837" h="421481">
                      <a:moveTo>
                        <a:pt x="223837" y="416719"/>
                      </a:moveTo>
                      <a:lnTo>
                        <a:pt x="57150" y="88106"/>
                      </a:lnTo>
                      <a:lnTo>
                        <a:pt x="71438" y="0"/>
                      </a:lnTo>
                      <a:lnTo>
                        <a:pt x="7144" y="83344"/>
                      </a:lnTo>
                      <a:lnTo>
                        <a:pt x="0" y="421481"/>
                      </a:lnTo>
                      <a:lnTo>
                        <a:pt x="223837" y="416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2346B0BA-B2A4-92E8-C0A2-2ECE629BF80B}"/>
                    </a:ext>
                  </a:extLst>
                </p:cNvPr>
                <p:cNvSpPr/>
                <p:nvPr/>
              </p:nvSpPr>
              <p:spPr>
                <a:xfrm>
                  <a:off x="3719512" y="3464721"/>
                  <a:ext cx="395288" cy="483392"/>
                </a:xfrm>
                <a:custGeom>
                  <a:avLst/>
                  <a:gdLst>
                    <a:gd name="connsiteX0" fmla="*/ 0 w 438150"/>
                    <a:gd name="connsiteY0" fmla="*/ 523875 h 523875"/>
                    <a:gd name="connsiteX1" fmla="*/ 183356 w 438150"/>
                    <a:gd name="connsiteY1" fmla="*/ 523875 h 523875"/>
                    <a:gd name="connsiteX2" fmla="*/ 438150 w 438150"/>
                    <a:gd name="connsiteY2" fmla="*/ 59531 h 523875"/>
                    <a:gd name="connsiteX3" fmla="*/ 345281 w 438150"/>
                    <a:gd name="connsiteY3" fmla="*/ 0 h 523875"/>
                    <a:gd name="connsiteX4" fmla="*/ 345281 w 438150"/>
                    <a:gd name="connsiteY4" fmla="*/ 150019 h 523875"/>
                    <a:gd name="connsiteX5" fmla="*/ 0 w 438150"/>
                    <a:gd name="connsiteY5" fmla="*/ 523875 h 523875"/>
                    <a:gd name="connsiteX0" fmla="*/ 0 w 438150"/>
                    <a:gd name="connsiteY0" fmla="*/ 502444 h 502444"/>
                    <a:gd name="connsiteX1" fmla="*/ 183356 w 438150"/>
                    <a:gd name="connsiteY1" fmla="*/ 502444 h 502444"/>
                    <a:gd name="connsiteX2" fmla="*/ 438150 w 438150"/>
                    <a:gd name="connsiteY2" fmla="*/ 38100 h 502444"/>
                    <a:gd name="connsiteX3" fmla="*/ 321468 w 438150"/>
                    <a:gd name="connsiteY3" fmla="*/ 0 h 502444"/>
                    <a:gd name="connsiteX4" fmla="*/ 345281 w 438150"/>
                    <a:gd name="connsiteY4" fmla="*/ 128588 h 502444"/>
                    <a:gd name="connsiteX5" fmla="*/ 0 w 438150"/>
                    <a:gd name="connsiteY5" fmla="*/ 502444 h 502444"/>
                    <a:gd name="connsiteX0" fmla="*/ 0 w 438150"/>
                    <a:gd name="connsiteY0" fmla="*/ 502444 h 502444"/>
                    <a:gd name="connsiteX1" fmla="*/ 183356 w 438150"/>
                    <a:gd name="connsiteY1" fmla="*/ 502444 h 502444"/>
                    <a:gd name="connsiteX2" fmla="*/ 438150 w 438150"/>
                    <a:gd name="connsiteY2" fmla="*/ 38100 h 502444"/>
                    <a:gd name="connsiteX3" fmla="*/ 321468 w 438150"/>
                    <a:gd name="connsiteY3" fmla="*/ 0 h 502444"/>
                    <a:gd name="connsiteX4" fmla="*/ 345281 w 438150"/>
                    <a:gd name="connsiteY4" fmla="*/ 133351 h 502444"/>
                    <a:gd name="connsiteX5" fmla="*/ 0 w 438150"/>
                    <a:gd name="connsiteY5" fmla="*/ 502444 h 502444"/>
                    <a:gd name="connsiteX0" fmla="*/ 0 w 438150"/>
                    <a:gd name="connsiteY0" fmla="*/ 485775 h 485775"/>
                    <a:gd name="connsiteX1" fmla="*/ 183356 w 438150"/>
                    <a:gd name="connsiteY1" fmla="*/ 485775 h 485775"/>
                    <a:gd name="connsiteX2" fmla="*/ 438150 w 438150"/>
                    <a:gd name="connsiteY2" fmla="*/ 21431 h 485775"/>
                    <a:gd name="connsiteX3" fmla="*/ 328612 w 438150"/>
                    <a:gd name="connsiteY3" fmla="*/ 0 h 485775"/>
                    <a:gd name="connsiteX4" fmla="*/ 345281 w 438150"/>
                    <a:gd name="connsiteY4" fmla="*/ 116682 h 485775"/>
                    <a:gd name="connsiteX5" fmla="*/ 0 w 438150"/>
                    <a:gd name="connsiteY5" fmla="*/ 485775 h 485775"/>
                    <a:gd name="connsiteX0" fmla="*/ 0 w 416719"/>
                    <a:gd name="connsiteY0" fmla="*/ 485775 h 485775"/>
                    <a:gd name="connsiteX1" fmla="*/ 183356 w 416719"/>
                    <a:gd name="connsiteY1" fmla="*/ 485775 h 485775"/>
                    <a:gd name="connsiteX2" fmla="*/ 416719 w 416719"/>
                    <a:gd name="connsiteY2" fmla="*/ 26194 h 485775"/>
                    <a:gd name="connsiteX3" fmla="*/ 328612 w 416719"/>
                    <a:gd name="connsiteY3" fmla="*/ 0 h 485775"/>
                    <a:gd name="connsiteX4" fmla="*/ 345281 w 416719"/>
                    <a:gd name="connsiteY4" fmla="*/ 116682 h 485775"/>
                    <a:gd name="connsiteX5" fmla="*/ 0 w 416719"/>
                    <a:gd name="connsiteY5" fmla="*/ 485775 h 485775"/>
                    <a:gd name="connsiteX0" fmla="*/ 0 w 416719"/>
                    <a:gd name="connsiteY0" fmla="*/ 485775 h 485775"/>
                    <a:gd name="connsiteX1" fmla="*/ 183356 w 416719"/>
                    <a:gd name="connsiteY1" fmla="*/ 485775 h 485775"/>
                    <a:gd name="connsiteX2" fmla="*/ 381001 w 416719"/>
                    <a:gd name="connsiteY2" fmla="*/ 145255 h 485775"/>
                    <a:gd name="connsiteX3" fmla="*/ 416719 w 416719"/>
                    <a:gd name="connsiteY3" fmla="*/ 26194 h 485775"/>
                    <a:gd name="connsiteX4" fmla="*/ 328612 w 416719"/>
                    <a:gd name="connsiteY4" fmla="*/ 0 h 485775"/>
                    <a:gd name="connsiteX5" fmla="*/ 345281 w 416719"/>
                    <a:gd name="connsiteY5" fmla="*/ 116682 h 485775"/>
                    <a:gd name="connsiteX6" fmla="*/ 0 w 416719"/>
                    <a:gd name="connsiteY6" fmla="*/ 485775 h 485775"/>
                    <a:gd name="connsiteX0" fmla="*/ 0 w 395288"/>
                    <a:gd name="connsiteY0" fmla="*/ 485775 h 485775"/>
                    <a:gd name="connsiteX1" fmla="*/ 183356 w 395288"/>
                    <a:gd name="connsiteY1" fmla="*/ 485775 h 485775"/>
                    <a:gd name="connsiteX2" fmla="*/ 381001 w 395288"/>
                    <a:gd name="connsiteY2" fmla="*/ 145255 h 485775"/>
                    <a:gd name="connsiteX3" fmla="*/ 395288 w 395288"/>
                    <a:gd name="connsiteY3" fmla="*/ 73819 h 485775"/>
                    <a:gd name="connsiteX4" fmla="*/ 328612 w 395288"/>
                    <a:gd name="connsiteY4" fmla="*/ 0 h 485775"/>
                    <a:gd name="connsiteX5" fmla="*/ 345281 w 395288"/>
                    <a:gd name="connsiteY5" fmla="*/ 116682 h 485775"/>
                    <a:gd name="connsiteX6" fmla="*/ 0 w 395288"/>
                    <a:gd name="connsiteY6" fmla="*/ 485775 h 48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5288" h="485775">
                      <a:moveTo>
                        <a:pt x="0" y="485775"/>
                      </a:moveTo>
                      <a:lnTo>
                        <a:pt x="183356" y="485775"/>
                      </a:lnTo>
                      <a:cubicBezTo>
                        <a:pt x="250031" y="356393"/>
                        <a:pt x="314326" y="274637"/>
                        <a:pt x="381001" y="145255"/>
                      </a:cubicBezTo>
                      <a:lnTo>
                        <a:pt x="395288" y="73819"/>
                      </a:lnTo>
                      <a:lnTo>
                        <a:pt x="328612" y="0"/>
                      </a:lnTo>
                      <a:lnTo>
                        <a:pt x="345281" y="116682"/>
                      </a:lnTo>
                      <a:lnTo>
                        <a:pt x="0" y="48577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3F71BADF-6D54-9346-8090-A0E8BC17A689}"/>
                    </a:ext>
                  </a:extLst>
                </p:cNvPr>
                <p:cNvSpPr/>
                <p:nvPr/>
              </p:nvSpPr>
              <p:spPr>
                <a:xfrm>
                  <a:off x="3407570" y="3607594"/>
                  <a:ext cx="288131" cy="340519"/>
                </a:xfrm>
                <a:custGeom>
                  <a:avLst/>
                  <a:gdLst>
                    <a:gd name="connsiteX0" fmla="*/ 307181 w 307181"/>
                    <a:gd name="connsiteY0" fmla="*/ 347662 h 347662"/>
                    <a:gd name="connsiteX1" fmla="*/ 16669 w 307181"/>
                    <a:gd name="connsiteY1" fmla="*/ 347662 h 347662"/>
                    <a:gd name="connsiteX2" fmla="*/ 0 w 307181"/>
                    <a:gd name="connsiteY2" fmla="*/ 80962 h 347662"/>
                    <a:gd name="connsiteX3" fmla="*/ 109537 w 307181"/>
                    <a:gd name="connsiteY3" fmla="*/ 69056 h 347662"/>
                    <a:gd name="connsiteX4" fmla="*/ 185737 w 307181"/>
                    <a:gd name="connsiteY4" fmla="*/ 0 h 347662"/>
                    <a:gd name="connsiteX5" fmla="*/ 307181 w 307181"/>
                    <a:gd name="connsiteY5" fmla="*/ 347662 h 347662"/>
                    <a:gd name="connsiteX0" fmla="*/ 290512 w 290512"/>
                    <a:gd name="connsiteY0" fmla="*/ 347662 h 347662"/>
                    <a:gd name="connsiteX1" fmla="*/ 0 w 290512"/>
                    <a:gd name="connsiteY1" fmla="*/ 347662 h 347662"/>
                    <a:gd name="connsiteX2" fmla="*/ 7144 w 290512"/>
                    <a:gd name="connsiteY2" fmla="*/ 73669 h 347662"/>
                    <a:gd name="connsiteX3" fmla="*/ 92868 w 290512"/>
                    <a:gd name="connsiteY3" fmla="*/ 69056 h 347662"/>
                    <a:gd name="connsiteX4" fmla="*/ 169068 w 290512"/>
                    <a:gd name="connsiteY4" fmla="*/ 0 h 347662"/>
                    <a:gd name="connsiteX5" fmla="*/ 290512 w 290512"/>
                    <a:gd name="connsiteY5" fmla="*/ 347662 h 347662"/>
                    <a:gd name="connsiteX0" fmla="*/ 288131 w 288131"/>
                    <a:gd name="connsiteY0" fmla="*/ 347662 h 347662"/>
                    <a:gd name="connsiteX1" fmla="*/ 0 w 288131"/>
                    <a:gd name="connsiteY1" fmla="*/ 347662 h 347662"/>
                    <a:gd name="connsiteX2" fmla="*/ 4763 w 288131"/>
                    <a:gd name="connsiteY2" fmla="*/ 73669 h 347662"/>
                    <a:gd name="connsiteX3" fmla="*/ 90487 w 288131"/>
                    <a:gd name="connsiteY3" fmla="*/ 69056 h 347662"/>
                    <a:gd name="connsiteX4" fmla="*/ 166687 w 288131"/>
                    <a:gd name="connsiteY4" fmla="*/ 0 h 347662"/>
                    <a:gd name="connsiteX5" fmla="*/ 288131 w 288131"/>
                    <a:gd name="connsiteY5" fmla="*/ 347662 h 34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8131" h="347662">
                      <a:moveTo>
                        <a:pt x="288131" y="347662"/>
                      </a:moveTo>
                      <a:lnTo>
                        <a:pt x="0" y="347662"/>
                      </a:lnTo>
                      <a:cubicBezTo>
                        <a:pt x="1588" y="256331"/>
                        <a:pt x="3175" y="165000"/>
                        <a:pt x="4763" y="73669"/>
                      </a:cubicBezTo>
                      <a:lnTo>
                        <a:pt x="90487" y="69056"/>
                      </a:lnTo>
                      <a:lnTo>
                        <a:pt x="166687" y="0"/>
                      </a:lnTo>
                      <a:lnTo>
                        <a:pt x="288131" y="347662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07D9B2F1-C852-ACE4-6800-7A0BC3CE327C}"/>
                    </a:ext>
                  </a:extLst>
                </p:cNvPr>
                <p:cNvSpPr/>
                <p:nvPr/>
              </p:nvSpPr>
              <p:spPr>
                <a:xfrm>
                  <a:off x="3890963" y="3531394"/>
                  <a:ext cx="373856" cy="416719"/>
                </a:xfrm>
                <a:custGeom>
                  <a:avLst/>
                  <a:gdLst>
                    <a:gd name="connsiteX0" fmla="*/ 0 w 431006"/>
                    <a:gd name="connsiteY0" fmla="*/ 423863 h 423863"/>
                    <a:gd name="connsiteX1" fmla="*/ 204787 w 431006"/>
                    <a:gd name="connsiteY1" fmla="*/ 97631 h 423863"/>
                    <a:gd name="connsiteX2" fmla="*/ 226218 w 431006"/>
                    <a:gd name="connsiteY2" fmla="*/ 0 h 423863"/>
                    <a:gd name="connsiteX3" fmla="*/ 285750 w 431006"/>
                    <a:gd name="connsiteY3" fmla="*/ 57150 h 423863"/>
                    <a:gd name="connsiteX4" fmla="*/ 431006 w 431006"/>
                    <a:gd name="connsiteY4" fmla="*/ 135731 h 423863"/>
                    <a:gd name="connsiteX5" fmla="*/ 371475 w 431006"/>
                    <a:gd name="connsiteY5" fmla="*/ 421481 h 423863"/>
                    <a:gd name="connsiteX6" fmla="*/ 221456 w 431006"/>
                    <a:gd name="connsiteY6" fmla="*/ 421481 h 423863"/>
                    <a:gd name="connsiteX7" fmla="*/ 0 w 431006"/>
                    <a:gd name="connsiteY7" fmla="*/ 423863 h 423863"/>
                    <a:gd name="connsiteX0" fmla="*/ 0 w 431006"/>
                    <a:gd name="connsiteY0" fmla="*/ 423863 h 423863"/>
                    <a:gd name="connsiteX1" fmla="*/ 204787 w 431006"/>
                    <a:gd name="connsiteY1" fmla="*/ 97631 h 423863"/>
                    <a:gd name="connsiteX2" fmla="*/ 226218 w 431006"/>
                    <a:gd name="connsiteY2" fmla="*/ 0 h 423863"/>
                    <a:gd name="connsiteX3" fmla="*/ 285750 w 431006"/>
                    <a:gd name="connsiteY3" fmla="*/ 57150 h 423863"/>
                    <a:gd name="connsiteX4" fmla="*/ 431006 w 431006"/>
                    <a:gd name="connsiteY4" fmla="*/ 135731 h 423863"/>
                    <a:gd name="connsiteX5" fmla="*/ 371475 w 431006"/>
                    <a:gd name="connsiteY5" fmla="*/ 421481 h 423863"/>
                    <a:gd name="connsiteX6" fmla="*/ 0 w 431006"/>
                    <a:gd name="connsiteY6" fmla="*/ 423863 h 423863"/>
                    <a:gd name="connsiteX0" fmla="*/ 0 w 431006"/>
                    <a:gd name="connsiteY0" fmla="*/ 416719 h 416719"/>
                    <a:gd name="connsiteX1" fmla="*/ 204787 w 431006"/>
                    <a:gd name="connsiteY1" fmla="*/ 90487 h 416719"/>
                    <a:gd name="connsiteX2" fmla="*/ 226218 w 431006"/>
                    <a:gd name="connsiteY2" fmla="*/ 0 h 416719"/>
                    <a:gd name="connsiteX3" fmla="*/ 285750 w 431006"/>
                    <a:gd name="connsiteY3" fmla="*/ 50006 h 416719"/>
                    <a:gd name="connsiteX4" fmla="*/ 431006 w 431006"/>
                    <a:gd name="connsiteY4" fmla="*/ 128587 h 416719"/>
                    <a:gd name="connsiteX5" fmla="*/ 371475 w 431006"/>
                    <a:gd name="connsiteY5" fmla="*/ 414337 h 416719"/>
                    <a:gd name="connsiteX6" fmla="*/ 0 w 431006"/>
                    <a:gd name="connsiteY6" fmla="*/ 416719 h 416719"/>
                    <a:gd name="connsiteX0" fmla="*/ 0 w 373856"/>
                    <a:gd name="connsiteY0" fmla="*/ 416719 h 416719"/>
                    <a:gd name="connsiteX1" fmla="*/ 204787 w 373856"/>
                    <a:gd name="connsiteY1" fmla="*/ 90487 h 416719"/>
                    <a:gd name="connsiteX2" fmla="*/ 226218 w 373856"/>
                    <a:gd name="connsiteY2" fmla="*/ 0 h 416719"/>
                    <a:gd name="connsiteX3" fmla="*/ 285750 w 373856"/>
                    <a:gd name="connsiteY3" fmla="*/ 50006 h 416719"/>
                    <a:gd name="connsiteX4" fmla="*/ 373856 w 373856"/>
                    <a:gd name="connsiteY4" fmla="*/ 102393 h 416719"/>
                    <a:gd name="connsiteX5" fmla="*/ 371475 w 373856"/>
                    <a:gd name="connsiteY5" fmla="*/ 414337 h 416719"/>
                    <a:gd name="connsiteX6" fmla="*/ 0 w 373856"/>
                    <a:gd name="connsiteY6" fmla="*/ 416719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3856" h="416719">
                      <a:moveTo>
                        <a:pt x="0" y="416719"/>
                      </a:moveTo>
                      <a:lnTo>
                        <a:pt x="204787" y="90487"/>
                      </a:lnTo>
                      <a:lnTo>
                        <a:pt x="226218" y="0"/>
                      </a:lnTo>
                      <a:lnTo>
                        <a:pt x="285750" y="50006"/>
                      </a:lnTo>
                      <a:lnTo>
                        <a:pt x="373856" y="102393"/>
                      </a:lnTo>
                      <a:cubicBezTo>
                        <a:pt x="373062" y="206374"/>
                        <a:pt x="372269" y="310356"/>
                        <a:pt x="371475" y="414337"/>
                      </a:cubicBezTo>
                      <a:lnTo>
                        <a:pt x="0" y="416719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96B8B6D4-7FFF-64A6-908D-9DAB27CB177C}"/>
                    </a:ext>
                  </a:extLst>
                </p:cNvPr>
                <p:cNvSpPr/>
                <p:nvPr/>
              </p:nvSpPr>
              <p:spPr>
                <a:xfrm>
                  <a:off x="3822311" y="3095627"/>
                  <a:ext cx="142876" cy="53421"/>
                </a:xfrm>
                <a:custGeom>
                  <a:avLst/>
                  <a:gdLst>
                    <a:gd name="connsiteX0" fmla="*/ 84197 w 168395"/>
                    <a:gd name="connsiteY0" fmla="*/ 0 h 56357"/>
                    <a:gd name="connsiteX1" fmla="*/ 149426 w 168395"/>
                    <a:gd name="connsiteY1" fmla="*/ 19064 h 56357"/>
                    <a:gd name="connsiteX2" fmla="*/ 168395 w 168395"/>
                    <a:gd name="connsiteY2" fmla="*/ 51375 h 56357"/>
                    <a:gd name="connsiteX3" fmla="*/ 84197 w 168395"/>
                    <a:gd name="connsiteY3" fmla="*/ 56357 h 56357"/>
                    <a:gd name="connsiteX4" fmla="*/ 0 w 168395"/>
                    <a:gd name="connsiteY4" fmla="*/ 51375 h 56357"/>
                    <a:gd name="connsiteX5" fmla="*/ 18968 w 168395"/>
                    <a:gd name="connsiteY5" fmla="*/ 19064 h 56357"/>
                    <a:gd name="connsiteX6" fmla="*/ 84197 w 168395"/>
                    <a:gd name="connsiteY6" fmla="*/ 0 h 56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395" h="56357">
                      <a:moveTo>
                        <a:pt x="84197" y="0"/>
                      </a:moveTo>
                      <a:cubicBezTo>
                        <a:pt x="109671" y="0"/>
                        <a:pt x="132733" y="7285"/>
                        <a:pt x="149426" y="19064"/>
                      </a:cubicBezTo>
                      <a:lnTo>
                        <a:pt x="168395" y="51375"/>
                      </a:lnTo>
                      <a:lnTo>
                        <a:pt x="84197" y="56357"/>
                      </a:lnTo>
                      <a:lnTo>
                        <a:pt x="0" y="51375"/>
                      </a:lnTo>
                      <a:lnTo>
                        <a:pt x="18968" y="19064"/>
                      </a:lnTo>
                      <a:cubicBezTo>
                        <a:pt x="35662" y="7285"/>
                        <a:pt x="58724" y="0"/>
                        <a:pt x="8419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CD6BA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46A859C7-5226-E168-2B19-89E9F3240CCE}"/>
                    </a:ext>
                  </a:extLst>
                </p:cNvPr>
                <p:cNvSpPr/>
                <p:nvPr/>
              </p:nvSpPr>
              <p:spPr>
                <a:xfrm>
                  <a:off x="3581356" y="3095627"/>
                  <a:ext cx="124655" cy="53421"/>
                </a:xfrm>
                <a:custGeom>
                  <a:avLst/>
                  <a:gdLst>
                    <a:gd name="connsiteX0" fmla="*/ 84197 w 168395"/>
                    <a:gd name="connsiteY0" fmla="*/ 0 h 56357"/>
                    <a:gd name="connsiteX1" fmla="*/ 149426 w 168395"/>
                    <a:gd name="connsiteY1" fmla="*/ 19064 h 56357"/>
                    <a:gd name="connsiteX2" fmla="*/ 168395 w 168395"/>
                    <a:gd name="connsiteY2" fmla="*/ 51375 h 56357"/>
                    <a:gd name="connsiteX3" fmla="*/ 84197 w 168395"/>
                    <a:gd name="connsiteY3" fmla="*/ 56357 h 56357"/>
                    <a:gd name="connsiteX4" fmla="*/ 0 w 168395"/>
                    <a:gd name="connsiteY4" fmla="*/ 51375 h 56357"/>
                    <a:gd name="connsiteX5" fmla="*/ 18968 w 168395"/>
                    <a:gd name="connsiteY5" fmla="*/ 19064 h 56357"/>
                    <a:gd name="connsiteX6" fmla="*/ 84197 w 168395"/>
                    <a:gd name="connsiteY6" fmla="*/ 0 h 56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395" h="56357">
                      <a:moveTo>
                        <a:pt x="84197" y="0"/>
                      </a:moveTo>
                      <a:cubicBezTo>
                        <a:pt x="109671" y="0"/>
                        <a:pt x="132733" y="7285"/>
                        <a:pt x="149426" y="19064"/>
                      </a:cubicBezTo>
                      <a:lnTo>
                        <a:pt x="168395" y="51375"/>
                      </a:lnTo>
                      <a:lnTo>
                        <a:pt x="84197" y="56357"/>
                      </a:lnTo>
                      <a:lnTo>
                        <a:pt x="0" y="51375"/>
                      </a:lnTo>
                      <a:lnTo>
                        <a:pt x="18968" y="19064"/>
                      </a:lnTo>
                      <a:cubicBezTo>
                        <a:pt x="35662" y="7285"/>
                        <a:pt x="58724" y="0"/>
                        <a:pt x="84197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CD6BA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C71C8E93-D8FC-42FB-DB67-642F54C9588F}"/>
                    </a:ext>
                  </a:extLst>
                </p:cNvPr>
                <p:cNvSpPr/>
                <p:nvPr/>
              </p:nvSpPr>
              <p:spPr>
                <a:xfrm>
                  <a:off x="3624219" y="3099611"/>
                  <a:ext cx="45722" cy="45720"/>
                </a:xfrm>
                <a:prstGeom prst="ellipse">
                  <a:avLst/>
                </a:prstGeom>
                <a:solidFill>
                  <a:srgbClr val="67547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97C534F1-C3EB-E734-CEF2-CE1E0F585829}"/>
                    </a:ext>
                  </a:extLst>
                </p:cNvPr>
                <p:cNvSpPr/>
                <p:nvPr/>
              </p:nvSpPr>
              <p:spPr>
                <a:xfrm>
                  <a:off x="3869488" y="3099611"/>
                  <a:ext cx="45722" cy="45720"/>
                </a:xfrm>
                <a:prstGeom prst="ellipse">
                  <a:avLst/>
                </a:prstGeom>
                <a:solidFill>
                  <a:srgbClr val="67547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BD99F161-3311-8BE4-0E02-A5ABA4110046}"/>
                    </a:ext>
                  </a:extLst>
                </p:cNvPr>
                <p:cNvSpPr/>
                <p:nvPr/>
              </p:nvSpPr>
              <p:spPr>
                <a:xfrm>
                  <a:off x="3650171" y="3387725"/>
                  <a:ext cx="213803" cy="57946"/>
                </a:xfrm>
                <a:custGeom>
                  <a:avLst/>
                  <a:gdLst>
                    <a:gd name="connsiteX0" fmla="*/ 0 w 341429"/>
                    <a:gd name="connsiteY0" fmla="*/ 150123 h 227493"/>
                    <a:gd name="connsiteX1" fmla="*/ 18786 w 341429"/>
                    <a:gd name="connsiteY1" fmla="*/ 152215 h 227493"/>
                    <a:gd name="connsiteX2" fmla="*/ 170768 w 341429"/>
                    <a:gd name="connsiteY2" fmla="*/ 157324 h 227493"/>
                    <a:gd name="connsiteX3" fmla="*/ 322258 w 341429"/>
                    <a:gd name="connsiteY3" fmla="*/ 152658 h 227493"/>
                    <a:gd name="connsiteX4" fmla="*/ 341429 w 341429"/>
                    <a:gd name="connsiteY4" fmla="*/ 150543 h 227493"/>
                    <a:gd name="connsiteX5" fmla="*/ 329534 w 341429"/>
                    <a:gd name="connsiteY5" fmla="*/ 178162 h 227493"/>
                    <a:gd name="connsiteX6" fmla="*/ 170767 w 341429"/>
                    <a:gd name="connsiteY6" fmla="*/ 227493 h 227493"/>
                    <a:gd name="connsiteX7" fmla="*/ 11554 w 341429"/>
                    <a:gd name="connsiteY7" fmla="*/ 175639 h 227493"/>
                    <a:gd name="connsiteX8" fmla="*/ 198579 w 341429"/>
                    <a:gd name="connsiteY8" fmla="*/ 0 h 227493"/>
                    <a:gd name="connsiteX9" fmla="*/ 227771 w 341429"/>
                    <a:gd name="connsiteY9" fmla="*/ 5828 h 227493"/>
                    <a:gd name="connsiteX10" fmla="*/ 330527 w 341429"/>
                    <a:gd name="connsiteY10" fmla="*/ 104307 h 227493"/>
                    <a:gd name="connsiteX11" fmla="*/ 336831 w 341429"/>
                    <a:gd name="connsiteY11" fmla="*/ 125615 h 227493"/>
                    <a:gd name="connsiteX12" fmla="*/ 326206 w 341429"/>
                    <a:gd name="connsiteY12" fmla="*/ 123198 h 227493"/>
                    <a:gd name="connsiteX13" fmla="*/ 178664 w 341429"/>
                    <a:gd name="connsiteY13" fmla="*/ 111604 h 227493"/>
                    <a:gd name="connsiteX14" fmla="*/ 23720 w 341429"/>
                    <a:gd name="connsiteY14" fmla="*/ 123640 h 227493"/>
                    <a:gd name="connsiteX15" fmla="*/ 5754 w 341429"/>
                    <a:gd name="connsiteY15" fmla="*/ 127296 h 227493"/>
                    <a:gd name="connsiteX16" fmla="*/ 13439 w 341429"/>
                    <a:gd name="connsiteY16" fmla="*/ 106830 h 227493"/>
                    <a:gd name="connsiteX17" fmla="*/ 125383 w 341429"/>
                    <a:gd name="connsiteY17" fmla="*/ 6340 h 227493"/>
                    <a:gd name="connsiteX18" fmla="*/ 145056 w 341429"/>
                    <a:gd name="connsiteY18" fmla="*/ 2300 h 227493"/>
                    <a:gd name="connsiteX19" fmla="*/ 170714 w 341429"/>
                    <a:gd name="connsiteY19" fmla="*/ 29055 h 227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41429" h="227493">
                      <a:moveTo>
                        <a:pt x="0" y="150123"/>
                      </a:moveTo>
                      <a:lnTo>
                        <a:pt x="18786" y="152215"/>
                      </a:lnTo>
                      <a:cubicBezTo>
                        <a:pt x="57720" y="155246"/>
                        <a:pt x="111608" y="157324"/>
                        <a:pt x="170768" y="157324"/>
                      </a:cubicBezTo>
                      <a:cubicBezTo>
                        <a:pt x="229929" y="157324"/>
                        <a:pt x="283489" y="155541"/>
                        <a:pt x="322258" y="152658"/>
                      </a:cubicBezTo>
                      <a:lnTo>
                        <a:pt x="341429" y="150543"/>
                      </a:lnTo>
                      <a:lnTo>
                        <a:pt x="329534" y="178162"/>
                      </a:lnTo>
                      <a:cubicBezTo>
                        <a:pt x="303377" y="207152"/>
                        <a:pt x="242140" y="227493"/>
                        <a:pt x="170767" y="227493"/>
                      </a:cubicBezTo>
                      <a:cubicBezTo>
                        <a:pt x="99395" y="227493"/>
                        <a:pt x="37563" y="203789"/>
                        <a:pt x="11554" y="175639"/>
                      </a:cubicBezTo>
                      <a:close/>
                      <a:moveTo>
                        <a:pt x="198579" y="0"/>
                      </a:moveTo>
                      <a:lnTo>
                        <a:pt x="227771" y="5828"/>
                      </a:lnTo>
                      <a:cubicBezTo>
                        <a:pt x="275242" y="24945"/>
                        <a:pt x="312248" y="67749"/>
                        <a:pt x="330527" y="104307"/>
                      </a:cubicBezTo>
                      <a:lnTo>
                        <a:pt x="336831" y="125615"/>
                      </a:lnTo>
                      <a:lnTo>
                        <a:pt x="326206" y="123198"/>
                      </a:lnTo>
                      <a:cubicBezTo>
                        <a:pt x="289410" y="116851"/>
                        <a:pt x="237824" y="111604"/>
                        <a:pt x="178664" y="111604"/>
                      </a:cubicBezTo>
                      <a:cubicBezTo>
                        <a:pt x="119504" y="111604"/>
                        <a:pt x="64299" y="117146"/>
                        <a:pt x="23720" y="123640"/>
                      </a:cubicBezTo>
                      <a:lnTo>
                        <a:pt x="5754" y="127296"/>
                      </a:lnTo>
                      <a:lnTo>
                        <a:pt x="13439" y="106830"/>
                      </a:lnTo>
                      <a:cubicBezTo>
                        <a:pt x="34508" y="70903"/>
                        <a:pt x="75896" y="26364"/>
                        <a:pt x="125383" y="6340"/>
                      </a:cubicBezTo>
                      <a:lnTo>
                        <a:pt x="145056" y="2300"/>
                      </a:lnTo>
                      <a:lnTo>
                        <a:pt x="170714" y="29055"/>
                      </a:lnTo>
                      <a:close/>
                    </a:path>
                  </a:pathLst>
                </a:custGeom>
                <a:solidFill>
                  <a:srgbClr val="C2B2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2C0E4AB6-60DD-3E8A-ABF1-50A9E90DCB0D}"/>
                    </a:ext>
                  </a:extLst>
                </p:cNvPr>
                <p:cNvSpPr/>
                <p:nvPr/>
              </p:nvSpPr>
              <p:spPr>
                <a:xfrm rot="5400000">
                  <a:off x="3618591" y="2971283"/>
                  <a:ext cx="45719" cy="133898"/>
                </a:xfrm>
                <a:custGeom>
                  <a:avLst/>
                  <a:gdLst>
                    <a:gd name="connsiteX0" fmla="*/ 0 w 83662"/>
                    <a:gd name="connsiteY0" fmla="*/ 186427 h 372855"/>
                    <a:gd name="connsiteX1" fmla="*/ 75432 w 83662"/>
                    <a:gd name="connsiteY1" fmla="*/ 2682 h 372855"/>
                    <a:gd name="connsiteX2" fmla="*/ 83662 w 83662"/>
                    <a:gd name="connsiteY2" fmla="*/ 0 h 372855"/>
                    <a:gd name="connsiteX3" fmla="*/ 70031 w 83662"/>
                    <a:gd name="connsiteY3" fmla="*/ 55190 h 372855"/>
                    <a:gd name="connsiteX4" fmla="*/ 60325 w 83662"/>
                    <a:gd name="connsiteY4" fmla="*/ 186427 h 372855"/>
                    <a:gd name="connsiteX5" fmla="*/ 70031 w 83662"/>
                    <a:gd name="connsiteY5" fmla="*/ 317665 h 372855"/>
                    <a:gd name="connsiteX6" fmla="*/ 83662 w 83662"/>
                    <a:gd name="connsiteY6" fmla="*/ 372855 h 372855"/>
                    <a:gd name="connsiteX7" fmla="*/ 75432 w 83662"/>
                    <a:gd name="connsiteY7" fmla="*/ 370172 h 372855"/>
                    <a:gd name="connsiteX8" fmla="*/ 0 w 83662"/>
                    <a:gd name="connsiteY8" fmla="*/ 186427 h 372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662" h="372855">
                      <a:moveTo>
                        <a:pt x="0" y="186427"/>
                      </a:moveTo>
                      <a:cubicBezTo>
                        <a:pt x="0" y="103827"/>
                        <a:pt x="31104" y="32956"/>
                        <a:pt x="75432" y="2682"/>
                      </a:cubicBezTo>
                      <a:lnTo>
                        <a:pt x="83662" y="0"/>
                      </a:lnTo>
                      <a:lnTo>
                        <a:pt x="70031" y="55190"/>
                      </a:lnTo>
                      <a:cubicBezTo>
                        <a:pt x="63781" y="95527"/>
                        <a:pt x="60325" y="139875"/>
                        <a:pt x="60325" y="186427"/>
                      </a:cubicBezTo>
                      <a:cubicBezTo>
                        <a:pt x="60325" y="232979"/>
                        <a:pt x="63781" y="277328"/>
                        <a:pt x="70031" y="317665"/>
                      </a:cubicBezTo>
                      <a:lnTo>
                        <a:pt x="83662" y="372855"/>
                      </a:lnTo>
                      <a:lnTo>
                        <a:pt x="75432" y="370172"/>
                      </a:lnTo>
                      <a:cubicBezTo>
                        <a:pt x="31104" y="339899"/>
                        <a:pt x="0" y="269028"/>
                        <a:pt x="0" y="186427"/>
                      </a:cubicBez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7F706E1A-2711-2772-DF8F-9FCC638883D0}"/>
                    </a:ext>
                  </a:extLst>
                </p:cNvPr>
                <p:cNvSpPr/>
                <p:nvPr/>
              </p:nvSpPr>
              <p:spPr>
                <a:xfrm rot="5400000">
                  <a:off x="3861478" y="2963430"/>
                  <a:ext cx="45719" cy="156123"/>
                </a:xfrm>
                <a:custGeom>
                  <a:avLst/>
                  <a:gdLst>
                    <a:gd name="connsiteX0" fmla="*/ 0 w 83662"/>
                    <a:gd name="connsiteY0" fmla="*/ 186427 h 372855"/>
                    <a:gd name="connsiteX1" fmla="*/ 75432 w 83662"/>
                    <a:gd name="connsiteY1" fmla="*/ 2682 h 372855"/>
                    <a:gd name="connsiteX2" fmla="*/ 83662 w 83662"/>
                    <a:gd name="connsiteY2" fmla="*/ 0 h 372855"/>
                    <a:gd name="connsiteX3" fmla="*/ 70031 w 83662"/>
                    <a:gd name="connsiteY3" fmla="*/ 55190 h 372855"/>
                    <a:gd name="connsiteX4" fmla="*/ 60325 w 83662"/>
                    <a:gd name="connsiteY4" fmla="*/ 186427 h 372855"/>
                    <a:gd name="connsiteX5" fmla="*/ 70031 w 83662"/>
                    <a:gd name="connsiteY5" fmla="*/ 317665 h 372855"/>
                    <a:gd name="connsiteX6" fmla="*/ 83662 w 83662"/>
                    <a:gd name="connsiteY6" fmla="*/ 372855 h 372855"/>
                    <a:gd name="connsiteX7" fmla="*/ 75432 w 83662"/>
                    <a:gd name="connsiteY7" fmla="*/ 370172 h 372855"/>
                    <a:gd name="connsiteX8" fmla="*/ 0 w 83662"/>
                    <a:gd name="connsiteY8" fmla="*/ 186427 h 372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662" h="372855">
                      <a:moveTo>
                        <a:pt x="0" y="186427"/>
                      </a:moveTo>
                      <a:cubicBezTo>
                        <a:pt x="0" y="103827"/>
                        <a:pt x="31104" y="32956"/>
                        <a:pt x="75432" y="2682"/>
                      </a:cubicBezTo>
                      <a:lnTo>
                        <a:pt x="83662" y="0"/>
                      </a:lnTo>
                      <a:lnTo>
                        <a:pt x="70031" y="55190"/>
                      </a:lnTo>
                      <a:cubicBezTo>
                        <a:pt x="63781" y="95527"/>
                        <a:pt x="60325" y="139875"/>
                        <a:pt x="60325" y="186427"/>
                      </a:cubicBezTo>
                      <a:cubicBezTo>
                        <a:pt x="60325" y="232979"/>
                        <a:pt x="63781" y="277328"/>
                        <a:pt x="70031" y="317665"/>
                      </a:cubicBezTo>
                      <a:lnTo>
                        <a:pt x="83662" y="372855"/>
                      </a:lnTo>
                      <a:lnTo>
                        <a:pt x="75432" y="370172"/>
                      </a:lnTo>
                      <a:cubicBezTo>
                        <a:pt x="31104" y="339899"/>
                        <a:pt x="0" y="269028"/>
                        <a:pt x="0" y="186427"/>
                      </a:cubicBezTo>
                      <a:close/>
                    </a:path>
                  </a:pathLst>
                </a:custGeom>
                <a:solidFill>
                  <a:srgbClr val="5E4A6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9E3B94F5-AB9B-AFF1-B2E6-3DE9ECAC70A1}"/>
                  </a:ext>
                </a:extLst>
              </p:cNvPr>
              <p:cNvSpPr/>
              <p:nvPr/>
            </p:nvSpPr>
            <p:spPr>
              <a:xfrm>
                <a:off x="3038562" y="4129379"/>
                <a:ext cx="1371474" cy="75394"/>
              </a:xfrm>
              <a:custGeom>
                <a:avLst/>
                <a:gdLst>
                  <a:gd name="connsiteX0" fmla="*/ 154035 w 1371474"/>
                  <a:gd name="connsiteY0" fmla="*/ 0 h 75394"/>
                  <a:gd name="connsiteX1" fmla="*/ 260553 w 1371474"/>
                  <a:gd name="connsiteY1" fmla="*/ 12339 h 75394"/>
                  <a:gd name="connsiteX2" fmla="*/ 290341 w 1371474"/>
                  <a:gd name="connsiteY2" fmla="*/ 32449 h 75394"/>
                  <a:gd name="connsiteX3" fmla="*/ 292667 w 1371474"/>
                  <a:gd name="connsiteY3" fmla="*/ 29776 h 75394"/>
                  <a:gd name="connsiteX4" fmla="*/ 300079 w 1371474"/>
                  <a:gd name="connsiteY4" fmla="*/ 28314 h 75394"/>
                  <a:gd name="connsiteX5" fmla="*/ 323742 w 1371474"/>
                  <a:gd name="connsiteY5" fmla="*/ 12339 h 75394"/>
                  <a:gd name="connsiteX6" fmla="*/ 430260 w 1371474"/>
                  <a:gd name="connsiteY6" fmla="*/ 0 h 75394"/>
                  <a:gd name="connsiteX7" fmla="*/ 536778 w 1371474"/>
                  <a:gd name="connsiteY7" fmla="*/ 12339 h 75394"/>
                  <a:gd name="connsiteX8" fmla="*/ 560797 w 1371474"/>
                  <a:gd name="connsiteY8" fmla="*/ 28555 h 75394"/>
                  <a:gd name="connsiteX9" fmla="*/ 562016 w 1371474"/>
                  <a:gd name="connsiteY9" fmla="*/ 28314 h 75394"/>
                  <a:gd name="connsiteX10" fmla="*/ 585679 w 1371474"/>
                  <a:gd name="connsiteY10" fmla="*/ 12339 h 75394"/>
                  <a:gd name="connsiteX11" fmla="*/ 692197 w 1371474"/>
                  <a:gd name="connsiteY11" fmla="*/ 0 h 75394"/>
                  <a:gd name="connsiteX12" fmla="*/ 798715 w 1371474"/>
                  <a:gd name="connsiteY12" fmla="*/ 12339 h 75394"/>
                  <a:gd name="connsiteX13" fmla="*/ 822734 w 1371474"/>
                  <a:gd name="connsiteY13" fmla="*/ 28555 h 75394"/>
                  <a:gd name="connsiteX14" fmla="*/ 823953 w 1371474"/>
                  <a:gd name="connsiteY14" fmla="*/ 28314 h 75394"/>
                  <a:gd name="connsiteX15" fmla="*/ 847616 w 1371474"/>
                  <a:gd name="connsiteY15" fmla="*/ 12339 h 75394"/>
                  <a:gd name="connsiteX16" fmla="*/ 954134 w 1371474"/>
                  <a:gd name="connsiteY16" fmla="*/ 0 h 75394"/>
                  <a:gd name="connsiteX17" fmla="*/ 1060652 w 1371474"/>
                  <a:gd name="connsiteY17" fmla="*/ 12339 h 75394"/>
                  <a:gd name="connsiteX18" fmla="*/ 1085748 w 1371474"/>
                  <a:gd name="connsiteY18" fmla="*/ 29282 h 75394"/>
                  <a:gd name="connsiteX19" fmla="*/ 1090653 w 1371474"/>
                  <a:gd name="connsiteY19" fmla="*/ 28314 h 75394"/>
                  <a:gd name="connsiteX20" fmla="*/ 1114316 w 1371474"/>
                  <a:gd name="connsiteY20" fmla="*/ 12339 h 75394"/>
                  <a:gd name="connsiteX21" fmla="*/ 1220834 w 1371474"/>
                  <a:gd name="connsiteY21" fmla="*/ 0 h 75394"/>
                  <a:gd name="connsiteX22" fmla="*/ 1371474 w 1371474"/>
                  <a:gd name="connsiteY22" fmla="*/ 42127 h 75394"/>
                  <a:gd name="connsiteX23" fmla="*/ 1365748 w 1371474"/>
                  <a:gd name="connsiteY23" fmla="*/ 45993 h 75394"/>
                  <a:gd name="connsiteX24" fmla="*/ 1368078 w 1371474"/>
                  <a:gd name="connsiteY24" fmla="*/ 48672 h 75394"/>
                  <a:gd name="connsiteX25" fmla="*/ 1311943 w 1371474"/>
                  <a:gd name="connsiteY25" fmla="*/ 75394 h 75394"/>
                  <a:gd name="connsiteX26" fmla="*/ 1272249 w 1371474"/>
                  <a:gd name="connsiteY26" fmla="*/ 67568 h 75394"/>
                  <a:gd name="connsiteX27" fmla="*/ 1265710 w 1371474"/>
                  <a:gd name="connsiteY27" fmla="*/ 60052 h 75394"/>
                  <a:gd name="connsiteX28" fmla="*/ 1256129 w 1371474"/>
                  <a:gd name="connsiteY28" fmla="*/ 60052 h 75394"/>
                  <a:gd name="connsiteX29" fmla="*/ 1249590 w 1371474"/>
                  <a:gd name="connsiteY29" fmla="*/ 67568 h 75394"/>
                  <a:gd name="connsiteX30" fmla="*/ 1209896 w 1371474"/>
                  <a:gd name="connsiteY30" fmla="*/ 75394 h 75394"/>
                  <a:gd name="connsiteX31" fmla="*/ 1170202 w 1371474"/>
                  <a:gd name="connsiteY31" fmla="*/ 67568 h 75394"/>
                  <a:gd name="connsiteX32" fmla="*/ 1166415 w 1371474"/>
                  <a:gd name="connsiteY32" fmla="*/ 63215 h 75394"/>
                  <a:gd name="connsiteX33" fmla="*/ 1162628 w 1371474"/>
                  <a:gd name="connsiteY33" fmla="*/ 67568 h 75394"/>
                  <a:gd name="connsiteX34" fmla="*/ 1122935 w 1371474"/>
                  <a:gd name="connsiteY34" fmla="*/ 75394 h 75394"/>
                  <a:gd name="connsiteX35" fmla="*/ 1084089 w 1371474"/>
                  <a:gd name="connsiteY35" fmla="*/ 67735 h 75394"/>
                  <a:gd name="connsiteX36" fmla="*/ 1045243 w 1371474"/>
                  <a:gd name="connsiteY36" fmla="*/ 75394 h 75394"/>
                  <a:gd name="connsiteX37" fmla="*/ 1005549 w 1371474"/>
                  <a:gd name="connsiteY37" fmla="*/ 67568 h 75394"/>
                  <a:gd name="connsiteX38" fmla="*/ 999010 w 1371474"/>
                  <a:gd name="connsiteY38" fmla="*/ 60052 h 75394"/>
                  <a:gd name="connsiteX39" fmla="*/ 989429 w 1371474"/>
                  <a:gd name="connsiteY39" fmla="*/ 60052 h 75394"/>
                  <a:gd name="connsiteX40" fmla="*/ 982890 w 1371474"/>
                  <a:gd name="connsiteY40" fmla="*/ 67568 h 75394"/>
                  <a:gd name="connsiteX41" fmla="*/ 943196 w 1371474"/>
                  <a:gd name="connsiteY41" fmla="*/ 75394 h 75394"/>
                  <a:gd name="connsiteX42" fmla="*/ 903502 w 1371474"/>
                  <a:gd name="connsiteY42" fmla="*/ 67568 h 75394"/>
                  <a:gd name="connsiteX43" fmla="*/ 899715 w 1371474"/>
                  <a:gd name="connsiteY43" fmla="*/ 63215 h 75394"/>
                  <a:gd name="connsiteX44" fmla="*/ 895928 w 1371474"/>
                  <a:gd name="connsiteY44" fmla="*/ 67568 h 75394"/>
                  <a:gd name="connsiteX45" fmla="*/ 856235 w 1371474"/>
                  <a:gd name="connsiteY45" fmla="*/ 75394 h 75394"/>
                  <a:gd name="connsiteX46" fmla="*/ 819770 w 1371474"/>
                  <a:gd name="connsiteY46" fmla="*/ 68204 h 75394"/>
                  <a:gd name="connsiteX47" fmla="*/ 783306 w 1371474"/>
                  <a:gd name="connsiteY47" fmla="*/ 75394 h 75394"/>
                  <a:gd name="connsiteX48" fmla="*/ 743612 w 1371474"/>
                  <a:gd name="connsiteY48" fmla="*/ 67568 h 75394"/>
                  <a:gd name="connsiteX49" fmla="*/ 737073 w 1371474"/>
                  <a:gd name="connsiteY49" fmla="*/ 60052 h 75394"/>
                  <a:gd name="connsiteX50" fmla="*/ 727492 w 1371474"/>
                  <a:gd name="connsiteY50" fmla="*/ 60052 h 75394"/>
                  <a:gd name="connsiteX51" fmla="*/ 720953 w 1371474"/>
                  <a:gd name="connsiteY51" fmla="*/ 67568 h 75394"/>
                  <a:gd name="connsiteX52" fmla="*/ 681259 w 1371474"/>
                  <a:gd name="connsiteY52" fmla="*/ 75394 h 75394"/>
                  <a:gd name="connsiteX53" fmla="*/ 641565 w 1371474"/>
                  <a:gd name="connsiteY53" fmla="*/ 67568 h 75394"/>
                  <a:gd name="connsiteX54" fmla="*/ 637778 w 1371474"/>
                  <a:gd name="connsiteY54" fmla="*/ 63215 h 75394"/>
                  <a:gd name="connsiteX55" fmla="*/ 633991 w 1371474"/>
                  <a:gd name="connsiteY55" fmla="*/ 67568 h 75394"/>
                  <a:gd name="connsiteX56" fmla="*/ 594298 w 1371474"/>
                  <a:gd name="connsiteY56" fmla="*/ 75394 h 75394"/>
                  <a:gd name="connsiteX57" fmla="*/ 557833 w 1371474"/>
                  <a:gd name="connsiteY57" fmla="*/ 68204 h 75394"/>
                  <a:gd name="connsiteX58" fmla="*/ 521369 w 1371474"/>
                  <a:gd name="connsiteY58" fmla="*/ 75394 h 75394"/>
                  <a:gd name="connsiteX59" fmla="*/ 481675 w 1371474"/>
                  <a:gd name="connsiteY59" fmla="*/ 67568 h 75394"/>
                  <a:gd name="connsiteX60" fmla="*/ 475136 w 1371474"/>
                  <a:gd name="connsiteY60" fmla="*/ 60052 h 75394"/>
                  <a:gd name="connsiteX61" fmla="*/ 465555 w 1371474"/>
                  <a:gd name="connsiteY61" fmla="*/ 60052 h 75394"/>
                  <a:gd name="connsiteX62" fmla="*/ 459016 w 1371474"/>
                  <a:gd name="connsiteY62" fmla="*/ 67568 h 75394"/>
                  <a:gd name="connsiteX63" fmla="*/ 419322 w 1371474"/>
                  <a:gd name="connsiteY63" fmla="*/ 75394 h 75394"/>
                  <a:gd name="connsiteX64" fmla="*/ 379628 w 1371474"/>
                  <a:gd name="connsiteY64" fmla="*/ 67568 h 75394"/>
                  <a:gd name="connsiteX65" fmla="*/ 375841 w 1371474"/>
                  <a:gd name="connsiteY65" fmla="*/ 63215 h 75394"/>
                  <a:gd name="connsiteX66" fmla="*/ 372054 w 1371474"/>
                  <a:gd name="connsiteY66" fmla="*/ 67568 h 75394"/>
                  <a:gd name="connsiteX67" fmla="*/ 332361 w 1371474"/>
                  <a:gd name="connsiteY67" fmla="*/ 75394 h 75394"/>
                  <a:gd name="connsiteX68" fmla="*/ 292667 w 1371474"/>
                  <a:gd name="connsiteY68" fmla="*/ 67568 h 75394"/>
                  <a:gd name="connsiteX69" fmla="*/ 288752 w 1371474"/>
                  <a:gd name="connsiteY69" fmla="*/ 63069 h 75394"/>
                  <a:gd name="connsiteX70" fmla="*/ 284837 w 1371474"/>
                  <a:gd name="connsiteY70" fmla="*/ 67568 h 75394"/>
                  <a:gd name="connsiteX71" fmla="*/ 245144 w 1371474"/>
                  <a:gd name="connsiteY71" fmla="*/ 75394 h 75394"/>
                  <a:gd name="connsiteX72" fmla="*/ 205450 w 1371474"/>
                  <a:gd name="connsiteY72" fmla="*/ 67568 h 75394"/>
                  <a:gd name="connsiteX73" fmla="*/ 198911 w 1371474"/>
                  <a:gd name="connsiteY73" fmla="*/ 60052 h 75394"/>
                  <a:gd name="connsiteX74" fmla="*/ 189330 w 1371474"/>
                  <a:gd name="connsiteY74" fmla="*/ 60052 h 75394"/>
                  <a:gd name="connsiteX75" fmla="*/ 182791 w 1371474"/>
                  <a:gd name="connsiteY75" fmla="*/ 67568 h 75394"/>
                  <a:gd name="connsiteX76" fmla="*/ 143097 w 1371474"/>
                  <a:gd name="connsiteY76" fmla="*/ 75394 h 75394"/>
                  <a:gd name="connsiteX77" fmla="*/ 103403 w 1371474"/>
                  <a:gd name="connsiteY77" fmla="*/ 67568 h 75394"/>
                  <a:gd name="connsiteX78" fmla="*/ 99616 w 1371474"/>
                  <a:gd name="connsiteY78" fmla="*/ 63215 h 75394"/>
                  <a:gd name="connsiteX79" fmla="*/ 95829 w 1371474"/>
                  <a:gd name="connsiteY79" fmla="*/ 67568 h 75394"/>
                  <a:gd name="connsiteX80" fmla="*/ 56136 w 1371474"/>
                  <a:gd name="connsiteY80" fmla="*/ 75394 h 75394"/>
                  <a:gd name="connsiteX81" fmla="*/ 0 w 1371474"/>
                  <a:gd name="connsiteY81" fmla="*/ 48672 h 75394"/>
                  <a:gd name="connsiteX82" fmla="*/ 4844 w 1371474"/>
                  <a:gd name="connsiteY82" fmla="*/ 43105 h 75394"/>
                  <a:gd name="connsiteX83" fmla="*/ 3395 w 1371474"/>
                  <a:gd name="connsiteY83" fmla="*/ 42127 h 75394"/>
                  <a:gd name="connsiteX84" fmla="*/ 8969 w 1371474"/>
                  <a:gd name="connsiteY84" fmla="*/ 38364 h 75394"/>
                  <a:gd name="connsiteX85" fmla="*/ 16442 w 1371474"/>
                  <a:gd name="connsiteY85" fmla="*/ 29776 h 75394"/>
                  <a:gd name="connsiteX86" fmla="*/ 23854 w 1371474"/>
                  <a:gd name="connsiteY86" fmla="*/ 28314 h 75394"/>
                  <a:gd name="connsiteX87" fmla="*/ 47517 w 1371474"/>
                  <a:gd name="connsiteY87" fmla="*/ 12339 h 75394"/>
                  <a:gd name="connsiteX88" fmla="*/ 154035 w 1371474"/>
                  <a:gd name="connsiteY88" fmla="*/ 0 h 7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1371474" h="75394">
                    <a:moveTo>
                      <a:pt x="154035" y="0"/>
                    </a:moveTo>
                    <a:cubicBezTo>
                      <a:pt x="195633" y="0"/>
                      <a:pt x="233293" y="4715"/>
                      <a:pt x="260553" y="12339"/>
                    </a:cubicBezTo>
                    <a:lnTo>
                      <a:pt x="290341" y="32449"/>
                    </a:lnTo>
                    <a:lnTo>
                      <a:pt x="292667" y="29776"/>
                    </a:lnTo>
                    <a:lnTo>
                      <a:pt x="300079" y="28314"/>
                    </a:lnTo>
                    <a:lnTo>
                      <a:pt x="323742" y="12339"/>
                    </a:lnTo>
                    <a:cubicBezTo>
                      <a:pt x="351002" y="4715"/>
                      <a:pt x="388662" y="0"/>
                      <a:pt x="430260" y="0"/>
                    </a:cubicBezTo>
                    <a:cubicBezTo>
                      <a:pt x="471858" y="0"/>
                      <a:pt x="509518" y="4715"/>
                      <a:pt x="536778" y="12339"/>
                    </a:cubicBezTo>
                    <a:lnTo>
                      <a:pt x="560797" y="28555"/>
                    </a:lnTo>
                    <a:lnTo>
                      <a:pt x="562016" y="28314"/>
                    </a:lnTo>
                    <a:lnTo>
                      <a:pt x="585679" y="12339"/>
                    </a:lnTo>
                    <a:cubicBezTo>
                      <a:pt x="612939" y="4715"/>
                      <a:pt x="650599" y="0"/>
                      <a:pt x="692197" y="0"/>
                    </a:cubicBezTo>
                    <a:cubicBezTo>
                      <a:pt x="733795" y="0"/>
                      <a:pt x="771455" y="4715"/>
                      <a:pt x="798715" y="12339"/>
                    </a:cubicBezTo>
                    <a:lnTo>
                      <a:pt x="822734" y="28555"/>
                    </a:lnTo>
                    <a:lnTo>
                      <a:pt x="823953" y="28314"/>
                    </a:lnTo>
                    <a:lnTo>
                      <a:pt x="847616" y="12339"/>
                    </a:lnTo>
                    <a:cubicBezTo>
                      <a:pt x="874876" y="4715"/>
                      <a:pt x="912536" y="0"/>
                      <a:pt x="954134" y="0"/>
                    </a:cubicBezTo>
                    <a:cubicBezTo>
                      <a:pt x="995732" y="0"/>
                      <a:pt x="1033392" y="4715"/>
                      <a:pt x="1060652" y="12339"/>
                    </a:cubicBezTo>
                    <a:lnTo>
                      <a:pt x="1085748" y="29282"/>
                    </a:lnTo>
                    <a:lnTo>
                      <a:pt x="1090653" y="28314"/>
                    </a:lnTo>
                    <a:lnTo>
                      <a:pt x="1114316" y="12339"/>
                    </a:lnTo>
                    <a:cubicBezTo>
                      <a:pt x="1141576" y="4715"/>
                      <a:pt x="1179236" y="0"/>
                      <a:pt x="1220834" y="0"/>
                    </a:cubicBezTo>
                    <a:cubicBezTo>
                      <a:pt x="1304030" y="0"/>
                      <a:pt x="1371474" y="18861"/>
                      <a:pt x="1371474" y="42127"/>
                    </a:cubicBezTo>
                    <a:lnTo>
                      <a:pt x="1365748" y="45993"/>
                    </a:lnTo>
                    <a:lnTo>
                      <a:pt x="1368078" y="48672"/>
                    </a:lnTo>
                    <a:cubicBezTo>
                      <a:pt x="1368078" y="63430"/>
                      <a:pt x="1342945" y="75394"/>
                      <a:pt x="1311943" y="75394"/>
                    </a:cubicBezTo>
                    <a:cubicBezTo>
                      <a:pt x="1296441" y="75394"/>
                      <a:pt x="1282408" y="72403"/>
                      <a:pt x="1272249" y="67568"/>
                    </a:cubicBezTo>
                    <a:lnTo>
                      <a:pt x="1265710" y="60052"/>
                    </a:lnTo>
                    <a:lnTo>
                      <a:pt x="1256129" y="60052"/>
                    </a:lnTo>
                    <a:lnTo>
                      <a:pt x="1249590" y="67568"/>
                    </a:lnTo>
                    <a:cubicBezTo>
                      <a:pt x="1239431" y="72403"/>
                      <a:pt x="1225398" y="75394"/>
                      <a:pt x="1209896" y="75394"/>
                    </a:cubicBezTo>
                    <a:cubicBezTo>
                      <a:pt x="1194395" y="75394"/>
                      <a:pt x="1180361" y="72403"/>
                      <a:pt x="1170202" y="67568"/>
                    </a:cubicBezTo>
                    <a:lnTo>
                      <a:pt x="1166415" y="63215"/>
                    </a:lnTo>
                    <a:lnTo>
                      <a:pt x="1162628" y="67568"/>
                    </a:lnTo>
                    <a:cubicBezTo>
                      <a:pt x="1152470" y="72403"/>
                      <a:pt x="1138436" y="75394"/>
                      <a:pt x="1122935" y="75394"/>
                    </a:cubicBezTo>
                    <a:lnTo>
                      <a:pt x="1084089" y="67735"/>
                    </a:lnTo>
                    <a:lnTo>
                      <a:pt x="1045243" y="75394"/>
                    </a:lnTo>
                    <a:cubicBezTo>
                      <a:pt x="1029741" y="75394"/>
                      <a:pt x="1015708" y="72403"/>
                      <a:pt x="1005549" y="67568"/>
                    </a:cubicBezTo>
                    <a:lnTo>
                      <a:pt x="999010" y="60052"/>
                    </a:lnTo>
                    <a:lnTo>
                      <a:pt x="989429" y="60052"/>
                    </a:lnTo>
                    <a:lnTo>
                      <a:pt x="982890" y="67568"/>
                    </a:lnTo>
                    <a:cubicBezTo>
                      <a:pt x="972731" y="72403"/>
                      <a:pt x="958698" y="75394"/>
                      <a:pt x="943196" y="75394"/>
                    </a:cubicBezTo>
                    <a:cubicBezTo>
                      <a:pt x="927695" y="75394"/>
                      <a:pt x="913661" y="72403"/>
                      <a:pt x="903502" y="67568"/>
                    </a:cubicBezTo>
                    <a:lnTo>
                      <a:pt x="899715" y="63215"/>
                    </a:lnTo>
                    <a:lnTo>
                      <a:pt x="895928" y="67568"/>
                    </a:lnTo>
                    <a:cubicBezTo>
                      <a:pt x="885770" y="72403"/>
                      <a:pt x="871736" y="75394"/>
                      <a:pt x="856235" y="75394"/>
                    </a:cubicBezTo>
                    <a:lnTo>
                      <a:pt x="819770" y="68204"/>
                    </a:lnTo>
                    <a:lnTo>
                      <a:pt x="783306" y="75394"/>
                    </a:lnTo>
                    <a:cubicBezTo>
                      <a:pt x="767804" y="75394"/>
                      <a:pt x="753771" y="72403"/>
                      <a:pt x="743612" y="67568"/>
                    </a:cubicBezTo>
                    <a:lnTo>
                      <a:pt x="737073" y="60052"/>
                    </a:lnTo>
                    <a:lnTo>
                      <a:pt x="727492" y="60052"/>
                    </a:lnTo>
                    <a:lnTo>
                      <a:pt x="720953" y="67568"/>
                    </a:lnTo>
                    <a:cubicBezTo>
                      <a:pt x="710794" y="72403"/>
                      <a:pt x="696761" y="75394"/>
                      <a:pt x="681259" y="75394"/>
                    </a:cubicBezTo>
                    <a:cubicBezTo>
                      <a:pt x="665758" y="75394"/>
                      <a:pt x="651724" y="72403"/>
                      <a:pt x="641565" y="67568"/>
                    </a:cubicBezTo>
                    <a:lnTo>
                      <a:pt x="637778" y="63215"/>
                    </a:lnTo>
                    <a:lnTo>
                      <a:pt x="633991" y="67568"/>
                    </a:lnTo>
                    <a:cubicBezTo>
                      <a:pt x="623833" y="72403"/>
                      <a:pt x="609799" y="75394"/>
                      <a:pt x="594298" y="75394"/>
                    </a:cubicBezTo>
                    <a:lnTo>
                      <a:pt x="557833" y="68204"/>
                    </a:lnTo>
                    <a:lnTo>
                      <a:pt x="521369" y="75394"/>
                    </a:lnTo>
                    <a:cubicBezTo>
                      <a:pt x="505867" y="75394"/>
                      <a:pt x="491834" y="72403"/>
                      <a:pt x="481675" y="67568"/>
                    </a:cubicBezTo>
                    <a:lnTo>
                      <a:pt x="475136" y="60052"/>
                    </a:lnTo>
                    <a:lnTo>
                      <a:pt x="465555" y="60052"/>
                    </a:lnTo>
                    <a:lnTo>
                      <a:pt x="459016" y="67568"/>
                    </a:lnTo>
                    <a:cubicBezTo>
                      <a:pt x="448857" y="72403"/>
                      <a:pt x="434824" y="75394"/>
                      <a:pt x="419322" y="75394"/>
                    </a:cubicBezTo>
                    <a:cubicBezTo>
                      <a:pt x="403821" y="75394"/>
                      <a:pt x="389787" y="72403"/>
                      <a:pt x="379628" y="67568"/>
                    </a:cubicBezTo>
                    <a:lnTo>
                      <a:pt x="375841" y="63215"/>
                    </a:lnTo>
                    <a:lnTo>
                      <a:pt x="372054" y="67568"/>
                    </a:lnTo>
                    <a:cubicBezTo>
                      <a:pt x="361896" y="72403"/>
                      <a:pt x="347862" y="75394"/>
                      <a:pt x="332361" y="75394"/>
                    </a:cubicBezTo>
                    <a:cubicBezTo>
                      <a:pt x="316859" y="75394"/>
                      <a:pt x="302825" y="72403"/>
                      <a:pt x="292667" y="67568"/>
                    </a:cubicBezTo>
                    <a:lnTo>
                      <a:pt x="288752" y="63069"/>
                    </a:lnTo>
                    <a:lnTo>
                      <a:pt x="284837" y="67568"/>
                    </a:lnTo>
                    <a:cubicBezTo>
                      <a:pt x="274679" y="72403"/>
                      <a:pt x="260645" y="75394"/>
                      <a:pt x="245144" y="75394"/>
                    </a:cubicBezTo>
                    <a:cubicBezTo>
                      <a:pt x="229642" y="75394"/>
                      <a:pt x="215609" y="72403"/>
                      <a:pt x="205450" y="67568"/>
                    </a:cubicBezTo>
                    <a:lnTo>
                      <a:pt x="198911" y="60052"/>
                    </a:lnTo>
                    <a:lnTo>
                      <a:pt x="189330" y="60052"/>
                    </a:lnTo>
                    <a:lnTo>
                      <a:pt x="182791" y="67568"/>
                    </a:lnTo>
                    <a:cubicBezTo>
                      <a:pt x="172632" y="72403"/>
                      <a:pt x="158599" y="75394"/>
                      <a:pt x="143097" y="75394"/>
                    </a:cubicBezTo>
                    <a:cubicBezTo>
                      <a:pt x="127596" y="75394"/>
                      <a:pt x="113562" y="72403"/>
                      <a:pt x="103403" y="67568"/>
                    </a:cubicBezTo>
                    <a:lnTo>
                      <a:pt x="99616" y="63215"/>
                    </a:lnTo>
                    <a:lnTo>
                      <a:pt x="95829" y="67568"/>
                    </a:lnTo>
                    <a:cubicBezTo>
                      <a:pt x="85671" y="72403"/>
                      <a:pt x="71637" y="75394"/>
                      <a:pt x="56136" y="75394"/>
                    </a:cubicBezTo>
                    <a:cubicBezTo>
                      <a:pt x="25133" y="75394"/>
                      <a:pt x="0" y="63430"/>
                      <a:pt x="0" y="48672"/>
                    </a:cubicBezTo>
                    <a:lnTo>
                      <a:pt x="4844" y="43105"/>
                    </a:lnTo>
                    <a:lnTo>
                      <a:pt x="3395" y="42127"/>
                    </a:lnTo>
                    <a:lnTo>
                      <a:pt x="8969" y="38364"/>
                    </a:lnTo>
                    <a:lnTo>
                      <a:pt x="16442" y="29776"/>
                    </a:lnTo>
                    <a:lnTo>
                      <a:pt x="23854" y="28314"/>
                    </a:lnTo>
                    <a:lnTo>
                      <a:pt x="47517" y="12339"/>
                    </a:lnTo>
                    <a:cubicBezTo>
                      <a:pt x="74777" y="4715"/>
                      <a:pt x="112437" y="0"/>
                      <a:pt x="154035" y="0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四角形: 角を丸くする 435">
                <a:extLst>
                  <a:ext uri="{FF2B5EF4-FFF2-40B4-BE49-F238E27FC236}">
                    <a16:creationId xmlns:a16="http://schemas.microsoft.com/office/drawing/2014/main" id="{4E2B4E7D-BFCF-9AA5-CB79-449C1DDEA07D}"/>
                  </a:ext>
                </a:extLst>
              </p:cNvPr>
              <p:cNvSpPr/>
              <p:nvPr/>
            </p:nvSpPr>
            <p:spPr>
              <a:xfrm>
                <a:off x="1207919" y="3917968"/>
                <a:ext cx="649419" cy="271464"/>
              </a:xfrm>
              <a:prstGeom prst="roundRect">
                <a:avLst/>
              </a:prstGeom>
              <a:solidFill>
                <a:srgbClr val="A87C8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テキスト ボックス 436">
                <a:extLst>
                  <a:ext uri="{FF2B5EF4-FFF2-40B4-BE49-F238E27FC236}">
                    <a16:creationId xmlns:a16="http://schemas.microsoft.com/office/drawing/2014/main" id="{F392AB7C-C308-7134-BF36-5F9C9E0D1781}"/>
                  </a:ext>
                </a:extLst>
              </p:cNvPr>
              <p:cNvSpPr txBox="1"/>
              <p:nvPr/>
            </p:nvSpPr>
            <p:spPr>
              <a:xfrm>
                <a:off x="2478450" y="3001437"/>
                <a:ext cx="864202" cy="3945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 w="6350">
                      <a:solidFill>
                        <a:prstClr val="black"/>
                      </a:solidFill>
                    </a:ln>
                    <a:solidFill>
                      <a:srgbClr val="5E4A64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5000</a:t>
                </a:r>
                <a:endParaRPr kumimoji="0" lang="ja-JP" altLang="en-US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5E4A64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2E32BD49-C95F-4815-BEEC-24F04E5DBB0C}"/>
                  </a:ext>
                </a:extLst>
              </p:cNvPr>
              <p:cNvSpPr/>
              <p:nvPr/>
            </p:nvSpPr>
            <p:spPr>
              <a:xfrm>
                <a:off x="984218" y="3945055"/>
                <a:ext cx="200104" cy="250128"/>
              </a:xfrm>
              <a:custGeom>
                <a:avLst/>
                <a:gdLst>
                  <a:gd name="connsiteX0" fmla="*/ 149356 w 187710"/>
                  <a:gd name="connsiteY0" fmla="*/ 46923 h 266987"/>
                  <a:gd name="connsiteX1" fmla="*/ 87444 w 187710"/>
                  <a:gd name="connsiteY1" fmla="*/ 1679 h 266987"/>
                  <a:gd name="connsiteX2" fmla="*/ 1719 w 187710"/>
                  <a:gd name="connsiteY2" fmla="*/ 94548 h 266987"/>
                  <a:gd name="connsiteX3" fmla="*/ 35056 w 187710"/>
                  <a:gd name="connsiteY3" fmla="*/ 263616 h 266987"/>
                  <a:gd name="connsiteX4" fmla="*/ 94588 w 187710"/>
                  <a:gd name="connsiteY4" fmla="*/ 206466 h 266987"/>
                  <a:gd name="connsiteX5" fmla="*/ 185075 w 187710"/>
                  <a:gd name="connsiteY5" fmla="*/ 194560 h 266987"/>
                  <a:gd name="connsiteX6" fmla="*/ 149356 w 187710"/>
                  <a:gd name="connsiteY6" fmla="*/ 46923 h 266987"/>
                  <a:gd name="connsiteX0" fmla="*/ 149237 w 187615"/>
                  <a:gd name="connsiteY0" fmla="*/ 23845 h 243909"/>
                  <a:gd name="connsiteX1" fmla="*/ 84943 w 187615"/>
                  <a:gd name="connsiteY1" fmla="*/ 4795 h 243909"/>
                  <a:gd name="connsiteX2" fmla="*/ 1600 w 187615"/>
                  <a:gd name="connsiteY2" fmla="*/ 71470 h 243909"/>
                  <a:gd name="connsiteX3" fmla="*/ 34937 w 187615"/>
                  <a:gd name="connsiteY3" fmla="*/ 240538 h 243909"/>
                  <a:gd name="connsiteX4" fmla="*/ 94469 w 187615"/>
                  <a:gd name="connsiteY4" fmla="*/ 183388 h 243909"/>
                  <a:gd name="connsiteX5" fmla="*/ 184956 w 187615"/>
                  <a:gd name="connsiteY5" fmla="*/ 171482 h 243909"/>
                  <a:gd name="connsiteX6" fmla="*/ 149237 w 187615"/>
                  <a:gd name="connsiteY6" fmla="*/ 23845 h 243909"/>
                  <a:gd name="connsiteX0" fmla="*/ 149237 w 187615"/>
                  <a:gd name="connsiteY0" fmla="*/ 30064 h 250128"/>
                  <a:gd name="connsiteX1" fmla="*/ 84943 w 187615"/>
                  <a:gd name="connsiteY1" fmla="*/ 11014 h 250128"/>
                  <a:gd name="connsiteX2" fmla="*/ 1600 w 187615"/>
                  <a:gd name="connsiteY2" fmla="*/ 77689 h 250128"/>
                  <a:gd name="connsiteX3" fmla="*/ 34937 w 187615"/>
                  <a:gd name="connsiteY3" fmla="*/ 246757 h 250128"/>
                  <a:gd name="connsiteX4" fmla="*/ 94469 w 187615"/>
                  <a:gd name="connsiteY4" fmla="*/ 189607 h 250128"/>
                  <a:gd name="connsiteX5" fmla="*/ 184956 w 187615"/>
                  <a:gd name="connsiteY5" fmla="*/ 177701 h 250128"/>
                  <a:gd name="connsiteX6" fmla="*/ 149237 w 187615"/>
                  <a:gd name="connsiteY6" fmla="*/ 30064 h 250128"/>
                  <a:gd name="connsiteX0" fmla="*/ 149237 w 197703"/>
                  <a:gd name="connsiteY0" fmla="*/ 30064 h 250128"/>
                  <a:gd name="connsiteX1" fmla="*/ 84943 w 197703"/>
                  <a:gd name="connsiteY1" fmla="*/ 11014 h 250128"/>
                  <a:gd name="connsiteX2" fmla="*/ 1600 w 197703"/>
                  <a:gd name="connsiteY2" fmla="*/ 77689 h 250128"/>
                  <a:gd name="connsiteX3" fmla="*/ 34937 w 197703"/>
                  <a:gd name="connsiteY3" fmla="*/ 246757 h 250128"/>
                  <a:gd name="connsiteX4" fmla="*/ 94469 w 197703"/>
                  <a:gd name="connsiteY4" fmla="*/ 189607 h 250128"/>
                  <a:gd name="connsiteX5" fmla="*/ 184956 w 197703"/>
                  <a:gd name="connsiteY5" fmla="*/ 177701 h 250128"/>
                  <a:gd name="connsiteX6" fmla="*/ 149237 w 197703"/>
                  <a:gd name="connsiteY6" fmla="*/ 30064 h 250128"/>
                  <a:gd name="connsiteX0" fmla="*/ 151638 w 200104"/>
                  <a:gd name="connsiteY0" fmla="*/ 30064 h 250128"/>
                  <a:gd name="connsiteX1" fmla="*/ 87344 w 200104"/>
                  <a:gd name="connsiteY1" fmla="*/ 11014 h 250128"/>
                  <a:gd name="connsiteX2" fmla="*/ 4001 w 200104"/>
                  <a:gd name="connsiteY2" fmla="*/ 77689 h 250128"/>
                  <a:gd name="connsiteX3" fmla="*/ 37338 w 200104"/>
                  <a:gd name="connsiteY3" fmla="*/ 246757 h 250128"/>
                  <a:gd name="connsiteX4" fmla="*/ 96870 w 200104"/>
                  <a:gd name="connsiteY4" fmla="*/ 189607 h 250128"/>
                  <a:gd name="connsiteX5" fmla="*/ 187357 w 200104"/>
                  <a:gd name="connsiteY5" fmla="*/ 177701 h 250128"/>
                  <a:gd name="connsiteX6" fmla="*/ 151638 w 200104"/>
                  <a:gd name="connsiteY6" fmla="*/ 30064 h 250128"/>
                  <a:gd name="connsiteX0" fmla="*/ 151638 w 200104"/>
                  <a:gd name="connsiteY0" fmla="*/ 30064 h 250128"/>
                  <a:gd name="connsiteX1" fmla="*/ 87344 w 200104"/>
                  <a:gd name="connsiteY1" fmla="*/ 11014 h 250128"/>
                  <a:gd name="connsiteX2" fmla="*/ 4001 w 200104"/>
                  <a:gd name="connsiteY2" fmla="*/ 77689 h 250128"/>
                  <a:gd name="connsiteX3" fmla="*/ 37338 w 200104"/>
                  <a:gd name="connsiteY3" fmla="*/ 246757 h 250128"/>
                  <a:gd name="connsiteX4" fmla="*/ 96870 w 200104"/>
                  <a:gd name="connsiteY4" fmla="*/ 189607 h 250128"/>
                  <a:gd name="connsiteX5" fmla="*/ 187357 w 200104"/>
                  <a:gd name="connsiteY5" fmla="*/ 177701 h 250128"/>
                  <a:gd name="connsiteX6" fmla="*/ 151638 w 200104"/>
                  <a:gd name="connsiteY6" fmla="*/ 30064 h 250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104" h="250128">
                    <a:moveTo>
                      <a:pt x="151638" y="30064"/>
                    </a:moveTo>
                    <a:cubicBezTo>
                      <a:pt x="142113" y="-16767"/>
                      <a:pt x="111950" y="3077"/>
                      <a:pt x="87344" y="11014"/>
                    </a:cubicBezTo>
                    <a:cubicBezTo>
                      <a:pt x="62738" y="18951"/>
                      <a:pt x="19478" y="24112"/>
                      <a:pt x="4001" y="77689"/>
                    </a:cubicBezTo>
                    <a:cubicBezTo>
                      <a:pt x="-11476" y="131266"/>
                      <a:pt x="21860" y="228104"/>
                      <a:pt x="37338" y="246757"/>
                    </a:cubicBezTo>
                    <a:cubicBezTo>
                      <a:pt x="52816" y="265410"/>
                      <a:pt x="71867" y="201116"/>
                      <a:pt x="96870" y="189607"/>
                    </a:cubicBezTo>
                    <a:cubicBezTo>
                      <a:pt x="136160" y="178098"/>
                      <a:pt x="175451" y="205085"/>
                      <a:pt x="187357" y="177701"/>
                    </a:cubicBezTo>
                    <a:cubicBezTo>
                      <a:pt x="199263" y="150317"/>
                      <a:pt x="220695" y="12602"/>
                      <a:pt x="151638" y="3006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テキスト ボックス 438">
                <a:extLst>
                  <a:ext uri="{FF2B5EF4-FFF2-40B4-BE49-F238E27FC236}">
                    <a16:creationId xmlns:a16="http://schemas.microsoft.com/office/drawing/2014/main" id="{E3B23DFA-9E4C-9536-D9FD-1F00E80C8D1C}"/>
                  </a:ext>
                </a:extLst>
              </p:cNvPr>
              <p:cNvSpPr txBox="1"/>
              <p:nvPr/>
            </p:nvSpPr>
            <p:spPr>
              <a:xfrm>
                <a:off x="1169490" y="2728005"/>
                <a:ext cx="750924" cy="762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XX000000XX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0" name="月 439">
                <a:extLst>
                  <a:ext uri="{FF2B5EF4-FFF2-40B4-BE49-F238E27FC236}">
                    <a16:creationId xmlns:a16="http://schemas.microsoft.com/office/drawing/2014/main" id="{CCEA0FDB-BA46-48A2-9F49-D5F6AD1375BA}"/>
                  </a:ext>
                </a:extLst>
              </p:cNvPr>
              <p:cNvSpPr/>
              <p:nvPr/>
            </p:nvSpPr>
            <p:spPr>
              <a:xfrm rot="403465">
                <a:off x="1024642" y="2856197"/>
                <a:ext cx="62606" cy="339408"/>
              </a:xfrm>
              <a:prstGeom prst="moon">
                <a:avLst>
                  <a:gd name="adj" fmla="val 27180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月 440">
                <a:extLst>
                  <a:ext uri="{FF2B5EF4-FFF2-40B4-BE49-F238E27FC236}">
                    <a16:creationId xmlns:a16="http://schemas.microsoft.com/office/drawing/2014/main" id="{3DFD44F0-F593-5F1E-383F-340F78657F39}"/>
                  </a:ext>
                </a:extLst>
              </p:cNvPr>
              <p:cNvSpPr/>
              <p:nvPr/>
            </p:nvSpPr>
            <p:spPr>
              <a:xfrm rot="10274153">
                <a:off x="1026483" y="3147470"/>
                <a:ext cx="62606" cy="240592"/>
              </a:xfrm>
              <a:prstGeom prst="moon">
                <a:avLst>
                  <a:gd name="adj" fmla="val 27180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778DB9ED-5187-643B-500A-C705E9A59272}"/>
                  </a:ext>
                </a:extLst>
              </p:cNvPr>
              <p:cNvSpPr/>
              <p:nvPr/>
            </p:nvSpPr>
            <p:spPr>
              <a:xfrm>
                <a:off x="1067444" y="3552834"/>
                <a:ext cx="62606" cy="286240"/>
              </a:xfrm>
              <a:prstGeom prst="moon">
                <a:avLst>
                  <a:gd name="adj" fmla="val 27180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月 442">
                <a:extLst>
                  <a:ext uri="{FF2B5EF4-FFF2-40B4-BE49-F238E27FC236}">
                    <a16:creationId xmlns:a16="http://schemas.microsoft.com/office/drawing/2014/main" id="{8870577A-0C67-7733-704A-C024ACEED06C}"/>
                  </a:ext>
                </a:extLst>
              </p:cNvPr>
              <p:cNvSpPr/>
              <p:nvPr/>
            </p:nvSpPr>
            <p:spPr>
              <a:xfrm rot="10800000">
                <a:off x="1905096" y="3726676"/>
                <a:ext cx="45719" cy="177569"/>
              </a:xfrm>
              <a:prstGeom prst="moon">
                <a:avLst>
                  <a:gd name="adj" fmla="val 57608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F2234FE3-CA34-D2A2-C719-6FF3AE2726DC}"/>
                  </a:ext>
                </a:extLst>
              </p:cNvPr>
              <p:cNvGrpSpPr/>
              <p:nvPr/>
            </p:nvGrpSpPr>
            <p:grpSpPr>
              <a:xfrm>
                <a:off x="981624" y="2876089"/>
                <a:ext cx="237085" cy="989677"/>
                <a:chOff x="979150" y="2906233"/>
                <a:chExt cx="237085" cy="989677"/>
              </a:xfrm>
              <a:solidFill>
                <a:srgbClr val="EAE1EB"/>
              </a:solidFill>
            </p:grpSpPr>
            <p:sp>
              <p:nvSpPr>
                <p:cNvPr id="473" name="楕円 68">
                  <a:extLst>
                    <a:ext uri="{FF2B5EF4-FFF2-40B4-BE49-F238E27FC236}">
                      <a16:creationId xmlns:a16="http://schemas.microsoft.com/office/drawing/2014/main" id="{22E54488-800F-9491-CDF9-23F2AE9F79BF}"/>
                    </a:ext>
                  </a:extLst>
                </p:cNvPr>
                <p:cNvSpPr/>
                <p:nvPr/>
              </p:nvSpPr>
              <p:spPr>
                <a:xfrm rot="1171584">
                  <a:off x="1004895" y="3661990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楕円 68">
                  <a:extLst>
                    <a:ext uri="{FF2B5EF4-FFF2-40B4-BE49-F238E27FC236}">
                      <a16:creationId xmlns:a16="http://schemas.microsoft.com/office/drawing/2014/main" id="{9FEFBC58-C853-2415-E227-17C92594197F}"/>
                    </a:ext>
                  </a:extLst>
                </p:cNvPr>
                <p:cNvSpPr/>
                <p:nvPr/>
              </p:nvSpPr>
              <p:spPr>
                <a:xfrm rot="1171584">
                  <a:off x="992989" y="3764383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楕円 68">
                  <a:extLst>
                    <a:ext uri="{FF2B5EF4-FFF2-40B4-BE49-F238E27FC236}">
                      <a16:creationId xmlns:a16="http://schemas.microsoft.com/office/drawing/2014/main" id="{3A462A49-229A-8477-FAF9-D0D7B1767760}"/>
                    </a:ext>
                  </a:extLst>
                </p:cNvPr>
                <p:cNvSpPr/>
                <p:nvPr/>
              </p:nvSpPr>
              <p:spPr>
                <a:xfrm rot="21400673">
                  <a:off x="1087299" y="3808275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楕円 68">
                  <a:extLst>
                    <a:ext uri="{FF2B5EF4-FFF2-40B4-BE49-F238E27FC236}">
                      <a16:creationId xmlns:a16="http://schemas.microsoft.com/office/drawing/2014/main" id="{7F444006-C417-78A1-C319-CBC7A0652CD9}"/>
                    </a:ext>
                  </a:extLst>
                </p:cNvPr>
                <p:cNvSpPr/>
                <p:nvPr/>
              </p:nvSpPr>
              <p:spPr>
                <a:xfrm rot="19738817">
                  <a:off x="1155916" y="3774841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楕円 68">
                  <a:extLst>
                    <a:ext uri="{FF2B5EF4-FFF2-40B4-BE49-F238E27FC236}">
                      <a16:creationId xmlns:a16="http://schemas.microsoft.com/office/drawing/2014/main" id="{F3A80254-FD9A-7410-E93D-2F554534DEA6}"/>
                    </a:ext>
                  </a:extLst>
                </p:cNvPr>
                <p:cNvSpPr/>
                <p:nvPr/>
              </p:nvSpPr>
              <p:spPr>
                <a:xfrm rot="21400673">
                  <a:off x="1068249" y="3696356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楕円 68">
                  <a:extLst>
                    <a:ext uri="{FF2B5EF4-FFF2-40B4-BE49-F238E27FC236}">
                      <a16:creationId xmlns:a16="http://schemas.microsoft.com/office/drawing/2014/main" id="{D6115E27-33E5-EFEA-8AF6-82333A605685}"/>
                    </a:ext>
                  </a:extLst>
                </p:cNvPr>
                <p:cNvSpPr/>
                <p:nvPr/>
              </p:nvSpPr>
              <p:spPr>
                <a:xfrm rot="19738817">
                  <a:off x="1129722" y="3667685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楕円 68">
                  <a:extLst>
                    <a:ext uri="{FF2B5EF4-FFF2-40B4-BE49-F238E27FC236}">
                      <a16:creationId xmlns:a16="http://schemas.microsoft.com/office/drawing/2014/main" id="{BC8C5062-3742-ACA3-7866-023E31FE86CE}"/>
                    </a:ext>
                  </a:extLst>
                </p:cNvPr>
                <p:cNvSpPr/>
                <p:nvPr/>
              </p:nvSpPr>
              <p:spPr>
                <a:xfrm rot="19738817">
                  <a:off x="1063047" y="3003317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楕円 68">
                  <a:extLst>
                    <a:ext uri="{FF2B5EF4-FFF2-40B4-BE49-F238E27FC236}">
                      <a16:creationId xmlns:a16="http://schemas.microsoft.com/office/drawing/2014/main" id="{018D203B-E26D-5BFF-0A21-C09E4EBD0BF0}"/>
                    </a:ext>
                  </a:extLst>
                </p:cNvPr>
                <p:cNvSpPr/>
                <p:nvPr/>
              </p:nvSpPr>
              <p:spPr>
                <a:xfrm rot="1223277">
                  <a:off x="999493" y="3020533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楕円 68">
                  <a:extLst>
                    <a:ext uri="{FF2B5EF4-FFF2-40B4-BE49-F238E27FC236}">
                      <a16:creationId xmlns:a16="http://schemas.microsoft.com/office/drawing/2014/main" id="{A9041200-6CA2-8469-2DB3-8D95BA1B308E}"/>
                    </a:ext>
                  </a:extLst>
                </p:cNvPr>
                <p:cNvSpPr/>
                <p:nvPr/>
              </p:nvSpPr>
              <p:spPr>
                <a:xfrm rot="1223277">
                  <a:off x="997112" y="2906233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楕円 68">
                  <a:extLst>
                    <a:ext uri="{FF2B5EF4-FFF2-40B4-BE49-F238E27FC236}">
                      <a16:creationId xmlns:a16="http://schemas.microsoft.com/office/drawing/2014/main" id="{41F50B32-8874-03F3-CE7B-665A94C8E79D}"/>
                    </a:ext>
                  </a:extLst>
                </p:cNvPr>
                <p:cNvSpPr/>
                <p:nvPr/>
              </p:nvSpPr>
              <p:spPr>
                <a:xfrm rot="21367625">
                  <a:off x="1044695" y="3375477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楕円 68">
                  <a:extLst>
                    <a:ext uri="{FF2B5EF4-FFF2-40B4-BE49-F238E27FC236}">
                      <a16:creationId xmlns:a16="http://schemas.microsoft.com/office/drawing/2014/main" id="{426F353C-AE41-8FA1-0B16-6A7517714FEE}"/>
                    </a:ext>
                  </a:extLst>
                </p:cNvPr>
                <p:cNvSpPr/>
                <p:nvPr/>
              </p:nvSpPr>
              <p:spPr>
                <a:xfrm rot="839877">
                  <a:off x="979150" y="3348003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楕円 68">
                  <a:extLst>
                    <a:ext uri="{FF2B5EF4-FFF2-40B4-BE49-F238E27FC236}">
                      <a16:creationId xmlns:a16="http://schemas.microsoft.com/office/drawing/2014/main" id="{1B638AC0-236E-C77A-5EB4-65652AD111F0}"/>
                    </a:ext>
                  </a:extLst>
                </p:cNvPr>
                <p:cNvSpPr/>
                <p:nvPr/>
              </p:nvSpPr>
              <p:spPr>
                <a:xfrm rot="20871704">
                  <a:off x="1109164" y="3523408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楕円 68">
                  <a:extLst>
                    <a:ext uri="{FF2B5EF4-FFF2-40B4-BE49-F238E27FC236}">
                      <a16:creationId xmlns:a16="http://schemas.microsoft.com/office/drawing/2014/main" id="{50368128-CD38-C450-225A-C0462CCDA6B0}"/>
                    </a:ext>
                  </a:extLst>
                </p:cNvPr>
                <p:cNvSpPr/>
                <p:nvPr/>
              </p:nvSpPr>
              <p:spPr>
                <a:xfrm rot="723000">
                  <a:off x="1035346" y="3551983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楕円 68">
                  <a:extLst>
                    <a:ext uri="{FF2B5EF4-FFF2-40B4-BE49-F238E27FC236}">
                      <a16:creationId xmlns:a16="http://schemas.microsoft.com/office/drawing/2014/main" id="{E042807C-4C03-F2B3-4E81-C4489338EA28}"/>
                    </a:ext>
                  </a:extLst>
                </p:cNvPr>
                <p:cNvSpPr/>
                <p:nvPr/>
              </p:nvSpPr>
              <p:spPr>
                <a:xfrm rot="20871704">
                  <a:off x="1040108" y="3263852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楕円 68">
                  <a:extLst>
                    <a:ext uri="{FF2B5EF4-FFF2-40B4-BE49-F238E27FC236}">
                      <a16:creationId xmlns:a16="http://schemas.microsoft.com/office/drawing/2014/main" id="{8D420BA7-F979-E682-6A3D-8F1FF6C83992}"/>
                    </a:ext>
                  </a:extLst>
                </p:cNvPr>
                <p:cNvSpPr/>
                <p:nvPr/>
              </p:nvSpPr>
              <p:spPr>
                <a:xfrm rot="19926608">
                  <a:off x="1059719" y="3156863"/>
                  <a:ext cx="60319" cy="87635"/>
                </a:xfrm>
                <a:custGeom>
                  <a:avLst/>
                  <a:gdLst>
                    <a:gd name="connsiteX0" fmla="*/ 0 w 60199"/>
                    <a:gd name="connsiteY0" fmla="*/ 77898 h 155795"/>
                    <a:gd name="connsiteX1" fmla="*/ 30100 w 60199"/>
                    <a:gd name="connsiteY1" fmla="*/ 0 h 155795"/>
                    <a:gd name="connsiteX2" fmla="*/ 60200 w 60199"/>
                    <a:gd name="connsiteY2" fmla="*/ 77898 h 155795"/>
                    <a:gd name="connsiteX3" fmla="*/ 30100 w 60199"/>
                    <a:gd name="connsiteY3" fmla="*/ 155796 h 155795"/>
                    <a:gd name="connsiteX4" fmla="*/ 0 w 60199"/>
                    <a:gd name="connsiteY4" fmla="*/ 77898 h 155795"/>
                    <a:gd name="connsiteX0" fmla="*/ 67 w 60267"/>
                    <a:gd name="connsiteY0" fmla="*/ 77898 h 109936"/>
                    <a:gd name="connsiteX1" fmla="*/ 30167 w 60267"/>
                    <a:gd name="connsiteY1" fmla="*/ 0 h 109936"/>
                    <a:gd name="connsiteX2" fmla="*/ 60267 w 60267"/>
                    <a:gd name="connsiteY2" fmla="*/ 77898 h 109936"/>
                    <a:gd name="connsiteX3" fmla="*/ 37311 w 60267"/>
                    <a:gd name="connsiteY3" fmla="*/ 108171 h 109936"/>
                    <a:gd name="connsiteX4" fmla="*/ 67 w 60267"/>
                    <a:gd name="connsiteY4" fmla="*/ 77898 h 109936"/>
                    <a:gd name="connsiteX0" fmla="*/ 119 w 60319"/>
                    <a:gd name="connsiteY0" fmla="*/ 77898 h 109936"/>
                    <a:gd name="connsiteX1" fmla="*/ 30219 w 60319"/>
                    <a:gd name="connsiteY1" fmla="*/ 0 h 109936"/>
                    <a:gd name="connsiteX2" fmla="*/ 60319 w 60319"/>
                    <a:gd name="connsiteY2" fmla="*/ 77898 h 109936"/>
                    <a:gd name="connsiteX3" fmla="*/ 37363 w 60319"/>
                    <a:gd name="connsiteY3" fmla="*/ 108171 h 109936"/>
                    <a:gd name="connsiteX4" fmla="*/ 119 w 60319"/>
                    <a:gd name="connsiteY4" fmla="*/ 77898 h 109936"/>
                    <a:gd name="connsiteX0" fmla="*/ 119 w 60319"/>
                    <a:gd name="connsiteY0" fmla="*/ 77898 h 87635"/>
                    <a:gd name="connsiteX1" fmla="*/ 30219 w 60319"/>
                    <a:gd name="connsiteY1" fmla="*/ 0 h 87635"/>
                    <a:gd name="connsiteX2" fmla="*/ 60319 w 60319"/>
                    <a:gd name="connsiteY2" fmla="*/ 77898 h 87635"/>
                    <a:gd name="connsiteX3" fmla="*/ 119 w 60319"/>
                    <a:gd name="connsiteY3" fmla="*/ 77898 h 8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319" h="87635">
                      <a:moveTo>
                        <a:pt x="119" y="77898"/>
                      </a:moveTo>
                      <a:cubicBezTo>
                        <a:pt x="-1072" y="59870"/>
                        <a:pt x="6451" y="0"/>
                        <a:pt x="30219" y="0"/>
                      </a:cubicBezTo>
                      <a:cubicBezTo>
                        <a:pt x="53987" y="0"/>
                        <a:pt x="60319" y="34876"/>
                        <a:pt x="60319" y="77898"/>
                      </a:cubicBezTo>
                      <a:cubicBezTo>
                        <a:pt x="55302" y="90881"/>
                        <a:pt x="5136" y="90881"/>
                        <a:pt x="119" y="77898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7905AEB5-C86A-30EF-76FF-D7AFEF4A8066}"/>
                  </a:ext>
                </a:extLst>
              </p:cNvPr>
              <p:cNvGrpSpPr/>
              <p:nvPr/>
            </p:nvGrpSpPr>
            <p:grpSpPr>
              <a:xfrm rot="1951666">
                <a:off x="1048113" y="2812954"/>
                <a:ext cx="122553" cy="87614"/>
                <a:chOff x="273050" y="4020776"/>
                <a:chExt cx="125094" cy="99694"/>
              </a:xfrm>
            </p:grpSpPr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F1972E20-F98B-8BFC-0E8B-ABC1347CC44A}"/>
                    </a:ext>
                  </a:extLst>
                </p:cNvPr>
                <p:cNvSpPr/>
                <p:nvPr/>
              </p:nvSpPr>
              <p:spPr>
                <a:xfrm>
                  <a:off x="311150" y="402077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E19A6ECB-BA52-55A2-B8B1-DE885CFA5C90}"/>
                    </a:ext>
                  </a:extLst>
                </p:cNvPr>
                <p:cNvSpPr/>
                <p:nvPr/>
              </p:nvSpPr>
              <p:spPr>
                <a:xfrm>
                  <a:off x="273050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27EC51A0-1A52-FCA2-8D0D-F921033ADF96}"/>
                    </a:ext>
                  </a:extLst>
                </p:cNvPr>
                <p:cNvSpPr/>
                <p:nvPr/>
              </p:nvSpPr>
              <p:spPr>
                <a:xfrm>
                  <a:off x="352425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8383D252-E421-7F1F-8BFD-BE3A31B56654}"/>
                  </a:ext>
                </a:extLst>
              </p:cNvPr>
              <p:cNvGrpSpPr/>
              <p:nvPr/>
            </p:nvGrpSpPr>
            <p:grpSpPr>
              <a:xfrm rot="20628668">
                <a:off x="1848214" y="3682904"/>
                <a:ext cx="122553" cy="87614"/>
                <a:chOff x="273050" y="4020776"/>
                <a:chExt cx="125094" cy="99694"/>
              </a:xfrm>
            </p:grpSpPr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F0E20AAB-4CAD-046D-6AB4-BE98F8D6278E}"/>
                    </a:ext>
                  </a:extLst>
                </p:cNvPr>
                <p:cNvSpPr/>
                <p:nvPr/>
              </p:nvSpPr>
              <p:spPr>
                <a:xfrm>
                  <a:off x="311150" y="402077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61136B13-7861-38B2-A6C7-B18BA36485E4}"/>
                    </a:ext>
                  </a:extLst>
                </p:cNvPr>
                <p:cNvSpPr/>
                <p:nvPr/>
              </p:nvSpPr>
              <p:spPr>
                <a:xfrm>
                  <a:off x="273050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9947741D-CA03-1415-AFA6-41620F2EEC84}"/>
                    </a:ext>
                  </a:extLst>
                </p:cNvPr>
                <p:cNvSpPr/>
                <p:nvPr/>
              </p:nvSpPr>
              <p:spPr>
                <a:xfrm>
                  <a:off x="352425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B0D052BB-47A4-D1E3-BAB1-E20A7DFD3672}"/>
                  </a:ext>
                </a:extLst>
              </p:cNvPr>
              <p:cNvGrpSpPr/>
              <p:nvPr/>
            </p:nvGrpSpPr>
            <p:grpSpPr>
              <a:xfrm rot="20628668">
                <a:off x="1083839" y="3574241"/>
                <a:ext cx="82116" cy="87614"/>
                <a:chOff x="273050" y="4020776"/>
                <a:chExt cx="83819" cy="99694"/>
              </a:xfrm>
            </p:grpSpPr>
            <p:sp>
              <p:nvSpPr>
                <p:cNvPr id="465" name="楕円 464">
                  <a:extLst>
                    <a:ext uri="{FF2B5EF4-FFF2-40B4-BE49-F238E27FC236}">
                      <a16:creationId xmlns:a16="http://schemas.microsoft.com/office/drawing/2014/main" id="{397CC629-A449-2344-7B00-89691EEB3D05}"/>
                    </a:ext>
                  </a:extLst>
                </p:cNvPr>
                <p:cNvSpPr/>
                <p:nvPr/>
              </p:nvSpPr>
              <p:spPr>
                <a:xfrm>
                  <a:off x="311150" y="402077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24E1E5B1-6F3B-E84F-19CB-13F8A2ED241B}"/>
                    </a:ext>
                  </a:extLst>
                </p:cNvPr>
                <p:cNvSpPr/>
                <p:nvPr/>
              </p:nvSpPr>
              <p:spPr>
                <a:xfrm>
                  <a:off x="273050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D1FFFEB2-054D-CEE7-42E2-F2B257E496D8}"/>
                  </a:ext>
                </a:extLst>
              </p:cNvPr>
              <p:cNvSpPr/>
              <p:nvPr/>
            </p:nvSpPr>
            <p:spPr>
              <a:xfrm flipH="1">
                <a:off x="2790949" y="2467325"/>
                <a:ext cx="158836" cy="161795"/>
              </a:xfrm>
              <a:custGeom>
                <a:avLst/>
                <a:gdLst>
                  <a:gd name="connsiteX0" fmla="*/ 149356 w 187710"/>
                  <a:gd name="connsiteY0" fmla="*/ 46923 h 266987"/>
                  <a:gd name="connsiteX1" fmla="*/ 87444 w 187710"/>
                  <a:gd name="connsiteY1" fmla="*/ 1679 h 266987"/>
                  <a:gd name="connsiteX2" fmla="*/ 1719 w 187710"/>
                  <a:gd name="connsiteY2" fmla="*/ 94548 h 266987"/>
                  <a:gd name="connsiteX3" fmla="*/ 35056 w 187710"/>
                  <a:gd name="connsiteY3" fmla="*/ 263616 h 266987"/>
                  <a:gd name="connsiteX4" fmla="*/ 94588 w 187710"/>
                  <a:gd name="connsiteY4" fmla="*/ 206466 h 266987"/>
                  <a:gd name="connsiteX5" fmla="*/ 185075 w 187710"/>
                  <a:gd name="connsiteY5" fmla="*/ 194560 h 266987"/>
                  <a:gd name="connsiteX6" fmla="*/ 149356 w 187710"/>
                  <a:gd name="connsiteY6" fmla="*/ 46923 h 266987"/>
                  <a:gd name="connsiteX0" fmla="*/ 149237 w 187615"/>
                  <a:gd name="connsiteY0" fmla="*/ 23845 h 243909"/>
                  <a:gd name="connsiteX1" fmla="*/ 84943 w 187615"/>
                  <a:gd name="connsiteY1" fmla="*/ 4795 h 243909"/>
                  <a:gd name="connsiteX2" fmla="*/ 1600 w 187615"/>
                  <a:gd name="connsiteY2" fmla="*/ 71470 h 243909"/>
                  <a:gd name="connsiteX3" fmla="*/ 34937 w 187615"/>
                  <a:gd name="connsiteY3" fmla="*/ 240538 h 243909"/>
                  <a:gd name="connsiteX4" fmla="*/ 94469 w 187615"/>
                  <a:gd name="connsiteY4" fmla="*/ 183388 h 243909"/>
                  <a:gd name="connsiteX5" fmla="*/ 184956 w 187615"/>
                  <a:gd name="connsiteY5" fmla="*/ 171482 h 243909"/>
                  <a:gd name="connsiteX6" fmla="*/ 149237 w 187615"/>
                  <a:gd name="connsiteY6" fmla="*/ 23845 h 243909"/>
                  <a:gd name="connsiteX0" fmla="*/ 149237 w 187615"/>
                  <a:gd name="connsiteY0" fmla="*/ 30064 h 250128"/>
                  <a:gd name="connsiteX1" fmla="*/ 84943 w 187615"/>
                  <a:gd name="connsiteY1" fmla="*/ 11014 h 250128"/>
                  <a:gd name="connsiteX2" fmla="*/ 1600 w 187615"/>
                  <a:gd name="connsiteY2" fmla="*/ 77689 h 250128"/>
                  <a:gd name="connsiteX3" fmla="*/ 34937 w 187615"/>
                  <a:gd name="connsiteY3" fmla="*/ 246757 h 250128"/>
                  <a:gd name="connsiteX4" fmla="*/ 94469 w 187615"/>
                  <a:gd name="connsiteY4" fmla="*/ 189607 h 250128"/>
                  <a:gd name="connsiteX5" fmla="*/ 184956 w 187615"/>
                  <a:gd name="connsiteY5" fmla="*/ 177701 h 250128"/>
                  <a:gd name="connsiteX6" fmla="*/ 149237 w 187615"/>
                  <a:gd name="connsiteY6" fmla="*/ 30064 h 250128"/>
                  <a:gd name="connsiteX0" fmla="*/ 149237 w 197703"/>
                  <a:gd name="connsiteY0" fmla="*/ 30064 h 250128"/>
                  <a:gd name="connsiteX1" fmla="*/ 84943 w 197703"/>
                  <a:gd name="connsiteY1" fmla="*/ 11014 h 250128"/>
                  <a:gd name="connsiteX2" fmla="*/ 1600 w 197703"/>
                  <a:gd name="connsiteY2" fmla="*/ 77689 h 250128"/>
                  <a:gd name="connsiteX3" fmla="*/ 34937 w 197703"/>
                  <a:gd name="connsiteY3" fmla="*/ 246757 h 250128"/>
                  <a:gd name="connsiteX4" fmla="*/ 94469 w 197703"/>
                  <a:gd name="connsiteY4" fmla="*/ 189607 h 250128"/>
                  <a:gd name="connsiteX5" fmla="*/ 184956 w 197703"/>
                  <a:gd name="connsiteY5" fmla="*/ 177701 h 250128"/>
                  <a:gd name="connsiteX6" fmla="*/ 149237 w 197703"/>
                  <a:gd name="connsiteY6" fmla="*/ 30064 h 250128"/>
                  <a:gd name="connsiteX0" fmla="*/ 151638 w 200104"/>
                  <a:gd name="connsiteY0" fmla="*/ 30064 h 250128"/>
                  <a:gd name="connsiteX1" fmla="*/ 87344 w 200104"/>
                  <a:gd name="connsiteY1" fmla="*/ 11014 h 250128"/>
                  <a:gd name="connsiteX2" fmla="*/ 4001 w 200104"/>
                  <a:gd name="connsiteY2" fmla="*/ 77689 h 250128"/>
                  <a:gd name="connsiteX3" fmla="*/ 37338 w 200104"/>
                  <a:gd name="connsiteY3" fmla="*/ 246757 h 250128"/>
                  <a:gd name="connsiteX4" fmla="*/ 96870 w 200104"/>
                  <a:gd name="connsiteY4" fmla="*/ 189607 h 250128"/>
                  <a:gd name="connsiteX5" fmla="*/ 187357 w 200104"/>
                  <a:gd name="connsiteY5" fmla="*/ 177701 h 250128"/>
                  <a:gd name="connsiteX6" fmla="*/ 151638 w 200104"/>
                  <a:gd name="connsiteY6" fmla="*/ 30064 h 250128"/>
                  <a:gd name="connsiteX0" fmla="*/ 151638 w 200104"/>
                  <a:gd name="connsiteY0" fmla="*/ 30064 h 250128"/>
                  <a:gd name="connsiteX1" fmla="*/ 87344 w 200104"/>
                  <a:gd name="connsiteY1" fmla="*/ 11014 h 250128"/>
                  <a:gd name="connsiteX2" fmla="*/ 4001 w 200104"/>
                  <a:gd name="connsiteY2" fmla="*/ 77689 h 250128"/>
                  <a:gd name="connsiteX3" fmla="*/ 37338 w 200104"/>
                  <a:gd name="connsiteY3" fmla="*/ 246757 h 250128"/>
                  <a:gd name="connsiteX4" fmla="*/ 96870 w 200104"/>
                  <a:gd name="connsiteY4" fmla="*/ 189607 h 250128"/>
                  <a:gd name="connsiteX5" fmla="*/ 187357 w 200104"/>
                  <a:gd name="connsiteY5" fmla="*/ 177701 h 250128"/>
                  <a:gd name="connsiteX6" fmla="*/ 151638 w 200104"/>
                  <a:gd name="connsiteY6" fmla="*/ 30064 h 250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104" h="250128">
                    <a:moveTo>
                      <a:pt x="151638" y="30064"/>
                    </a:moveTo>
                    <a:cubicBezTo>
                      <a:pt x="142113" y="-16767"/>
                      <a:pt x="111950" y="3077"/>
                      <a:pt x="87344" y="11014"/>
                    </a:cubicBezTo>
                    <a:cubicBezTo>
                      <a:pt x="62738" y="18951"/>
                      <a:pt x="19478" y="24112"/>
                      <a:pt x="4001" y="77689"/>
                    </a:cubicBezTo>
                    <a:cubicBezTo>
                      <a:pt x="-11476" y="131266"/>
                      <a:pt x="21860" y="228104"/>
                      <a:pt x="37338" y="246757"/>
                    </a:cubicBezTo>
                    <a:cubicBezTo>
                      <a:pt x="52816" y="265410"/>
                      <a:pt x="71867" y="201116"/>
                      <a:pt x="96870" y="189607"/>
                    </a:cubicBezTo>
                    <a:cubicBezTo>
                      <a:pt x="136160" y="178098"/>
                      <a:pt x="175451" y="205085"/>
                      <a:pt x="187357" y="177701"/>
                    </a:cubicBezTo>
                    <a:cubicBezTo>
                      <a:pt x="199263" y="150317"/>
                      <a:pt x="220695" y="12602"/>
                      <a:pt x="151638" y="30064"/>
                    </a:cubicBez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8A9C3B39-C5E5-D1A5-AA78-0B354D6681DC}"/>
                  </a:ext>
                </a:extLst>
              </p:cNvPr>
              <p:cNvSpPr/>
              <p:nvPr/>
            </p:nvSpPr>
            <p:spPr>
              <a:xfrm>
                <a:off x="1783482" y="2540670"/>
                <a:ext cx="187034" cy="119196"/>
              </a:xfrm>
              <a:custGeom>
                <a:avLst/>
                <a:gdLst>
                  <a:gd name="connsiteX0" fmla="*/ 74 w 187034"/>
                  <a:gd name="connsiteY0" fmla="*/ 28699 h 119196"/>
                  <a:gd name="connsiteX1" fmla="*/ 50081 w 187034"/>
                  <a:gd name="connsiteY1" fmla="*/ 97755 h 119196"/>
                  <a:gd name="connsiteX2" fmla="*/ 83418 w 187034"/>
                  <a:gd name="connsiteY2" fmla="*/ 73943 h 119196"/>
                  <a:gd name="connsiteX3" fmla="*/ 142949 w 187034"/>
                  <a:gd name="connsiteY3" fmla="*/ 119186 h 119196"/>
                  <a:gd name="connsiteX4" fmla="*/ 159618 w 187034"/>
                  <a:gd name="connsiteY4" fmla="*/ 69180 h 119196"/>
                  <a:gd name="connsiteX5" fmla="*/ 185812 w 187034"/>
                  <a:gd name="connsiteY5" fmla="*/ 31080 h 119196"/>
                  <a:gd name="connsiteX6" fmla="*/ 116756 w 187034"/>
                  <a:gd name="connsiteY6" fmla="*/ 38224 h 119196"/>
                  <a:gd name="connsiteX7" fmla="*/ 83418 w 187034"/>
                  <a:gd name="connsiteY7" fmla="*/ 42986 h 119196"/>
                  <a:gd name="connsiteX8" fmla="*/ 69131 w 187034"/>
                  <a:gd name="connsiteY8" fmla="*/ 35843 h 119196"/>
                  <a:gd name="connsiteX9" fmla="*/ 54843 w 187034"/>
                  <a:gd name="connsiteY9" fmla="*/ 35843 h 119196"/>
                  <a:gd name="connsiteX10" fmla="*/ 61987 w 187034"/>
                  <a:gd name="connsiteY10" fmla="*/ 124 h 119196"/>
                  <a:gd name="connsiteX11" fmla="*/ 74 w 187034"/>
                  <a:gd name="connsiteY11" fmla="*/ 28699 h 119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034" h="119196">
                    <a:moveTo>
                      <a:pt x="74" y="28699"/>
                    </a:moveTo>
                    <a:cubicBezTo>
                      <a:pt x="-1910" y="44971"/>
                      <a:pt x="36190" y="90214"/>
                      <a:pt x="50081" y="97755"/>
                    </a:cubicBezTo>
                    <a:cubicBezTo>
                      <a:pt x="63972" y="105296"/>
                      <a:pt x="67940" y="70371"/>
                      <a:pt x="83418" y="73943"/>
                    </a:cubicBezTo>
                    <a:cubicBezTo>
                      <a:pt x="98896" y="77515"/>
                      <a:pt x="130249" y="119980"/>
                      <a:pt x="142949" y="119186"/>
                    </a:cubicBezTo>
                    <a:cubicBezTo>
                      <a:pt x="155649" y="118392"/>
                      <a:pt x="152474" y="83864"/>
                      <a:pt x="159618" y="69180"/>
                    </a:cubicBezTo>
                    <a:cubicBezTo>
                      <a:pt x="166762" y="54496"/>
                      <a:pt x="192956" y="36239"/>
                      <a:pt x="185812" y="31080"/>
                    </a:cubicBezTo>
                    <a:cubicBezTo>
                      <a:pt x="178668" y="25921"/>
                      <a:pt x="133822" y="36240"/>
                      <a:pt x="116756" y="38224"/>
                    </a:cubicBezTo>
                    <a:cubicBezTo>
                      <a:pt x="99690" y="40208"/>
                      <a:pt x="91355" y="43383"/>
                      <a:pt x="83418" y="42986"/>
                    </a:cubicBezTo>
                    <a:cubicBezTo>
                      <a:pt x="75481" y="42589"/>
                      <a:pt x="73894" y="37034"/>
                      <a:pt x="69131" y="35843"/>
                    </a:cubicBezTo>
                    <a:cubicBezTo>
                      <a:pt x="64368" y="34652"/>
                      <a:pt x="56034" y="41796"/>
                      <a:pt x="54843" y="35843"/>
                    </a:cubicBezTo>
                    <a:cubicBezTo>
                      <a:pt x="53652" y="29890"/>
                      <a:pt x="65559" y="1711"/>
                      <a:pt x="61987" y="124"/>
                    </a:cubicBezTo>
                    <a:cubicBezTo>
                      <a:pt x="58415" y="-1464"/>
                      <a:pt x="2058" y="12427"/>
                      <a:pt x="74" y="28699"/>
                    </a:cubicBezTo>
                    <a:close/>
                  </a:path>
                </a:pathLst>
              </a:custGeom>
              <a:solidFill>
                <a:srgbClr val="B1B5B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405311E5-E40A-E339-B886-C537D80C3EDE}"/>
                  </a:ext>
                </a:extLst>
              </p:cNvPr>
              <p:cNvGrpSpPr/>
              <p:nvPr/>
            </p:nvGrpSpPr>
            <p:grpSpPr>
              <a:xfrm rot="18000000">
                <a:off x="1778047" y="2494477"/>
                <a:ext cx="124358" cy="135161"/>
                <a:chOff x="258672" y="4115200"/>
                <a:chExt cx="175505" cy="183840"/>
              </a:xfrm>
            </p:grpSpPr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D7FA034B-52DD-0675-3F91-1EFEFB9113A6}"/>
                    </a:ext>
                  </a:extLst>
                </p:cNvPr>
                <p:cNvSpPr/>
                <p:nvPr/>
              </p:nvSpPr>
              <p:spPr>
                <a:xfrm>
                  <a:off x="296772" y="4115200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AD27ED11-7FE1-3BB7-9223-0FAD6618D515}"/>
                    </a:ext>
                  </a:extLst>
                </p:cNvPr>
                <p:cNvSpPr/>
                <p:nvPr/>
              </p:nvSpPr>
              <p:spPr>
                <a:xfrm>
                  <a:off x="258672" y="416917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545E3C72-8A38-8A78-99BF-48E6E60ACA21}"/>
                    </a:ext>
                  </a:extLst>
                </p:cNvPr>
                <p:cNvSpPr/>
                <p:nvPr/>
              </p:nvSpPr>
              <p:spPr>
                <a:xfrm>
                  <a:off x="338046" y="416918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楕円 463">
                  <a:extLst>
                    <a:ext uri="{FF2B5EF4-FFF2-40B4-BE49-F238E27FC236}">
                      <a16:creationId xmlns:a16="http://schemas.microsoft.com/office/drawing/2014/main" id="{6FF2B426-E76C-E76A-CD6D-C07156A87E08}"/>
                    </a:ext>
                  </a:extLst>
                </p:cNvPr>
                <p:cNvSpPr/>
                <p:nvPr/>
              </p:nvSpPr>
              <p:spPr>
                <a:xfrm>
                  <a:off x="388458" y="425332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C913D98D-511F-9709-64A8-587EDE67EC8F}"/>
                  </a:ext>
                </a:extLst>
              </p:cNvPr>
              <p:cNvGrpSpPr/>
              <p:nvPr/>
            </p:nvGrpSpPr>
            <p:grpSpPr>
              <a:xfrm rot="18000000">
                <a:off x="2830852" y="2507328"/>
                <a:ext cx="83970" cy="69436"/>
                <a:chOff x="273050" y="4020776"/>
                <a:chExt cx="125094" cy="99694"/>
              </a:xfrm>
            </p:grpSpPr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DED7DEF2-E2E9-572D-A838-3F85396EA235}"/>
                    </a:ext>
                  </a:extLst>
                </p:cNvPr>
                <p:cNvSpPr/>
                <p:nvPr/>
              </p:nvSpPr>
              <p:spPr>
                <a:xfrm>
                  <a:off x="311150" y="402077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楕円 458">
                  <a:extLst>
                    <a:ext uri="{FF2B5EF4-FFF2-40B4-BE49-F238E27FC236}">
                      <a16:creationId xmlns:a16="http://schemas.microsoft.com/office/drawing/2014/main" id="{D37C12D7-30FE-38AA-755C-5FD9965E00B1}"/>
                    </a:ext>
                  </a:extLst>
                </p:cNvPr>
                <p:cNvSpPr/>
                <p:nvPr/>
              </p:nvSpPr>
              <p:spPr>
                <a:xfrm>
                  <a:off x="273050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楕円 459">
                  <a:extLst>
                    <a:ext uri="{FF2B5EF4-FFF2-40B4-BE49-F238E27FC236}">
                      <a16:creationId xmlns:a16="http://schemas.microsoft.com/office/drawing/2014/main" id="{3236B99C-950C-40D9-B1C2-EE0FD913915D}"/>
                    </a:ext>
                  </a:extLst>
                </p:cNvPr>
                <p:cNvSpPr/>
                <p:nvPr/>
              </p:nvSpPr>
              <p:spPr>
                <a:xfrm>
                  <a:off x="352425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94EBB461-5E61-0898-A275-E04397AFA6F3}"/>
                  </a:ext>
                </a:extLst>
              </p:cNvPr>
              <p:cNvSpPr/>
              <p:nvPr/>
            </p:nvSpPr>
            <p:spPr>
              <a:xfrm>
                <a:off x="2516086" y="2469356"/>
                <a:ext cx="301825" cy="145947"/>
              </a:xfrm>
              <a:custGeom>
                <a:avLst/>
                <a:gdLst>
                  <a:gd name="connsiteX0" fmla="*/ 79477 w 301825"/>
                  <a:gd name="connsiteY0" fmla="*/ 0 h 145947"/>
                  <a:gd name="connsiteX1" fmla="*/ 3277 w 301825"/>
                  <a:gd name="connsiteY1" fmla="*/ 57150 h 145947"/>
                  <a:gd name="connsiteX2" fmla="*/ 15183 w 301825"/>
                  <a:gd name="connsiteY2" fmla="*/ 104775 h 145947"/>
                  <a:gd name="connsiteX3" fmla="*/ 27089 w 301825"/>
                  <a:gd name="connsiteY3" fmla="*/ 130969 h 145947"/>
                  <a:gd name="connsiteX4" fmla="*/ 48520 w 301825"/>
                  <a:gd name="connsiteY4" fmla="*/ 145257 h 145947"/>
                  <a:gd name="connsiteX5" fmla="*/ 127102 w 301825"/>
                  <a:gd name="connsiteY5" fmla="*/ 109538 h 145947"/>
                  <a:gd name="connsiteX6" fmla="*/ 141389 w 301825"/>
                  <a:gd name="connsiteY6" fmla="*/ 142875 h 145947"/>
                  <a:gd name="connsiteX7" fmla="*/ 181870 w 301825"/>
                  <a:gd name="connsiteY7" fmla="*/ 100013 h 145947"/>
                  <a:gd name="connsiteX8" fmla="*/ 208064 w 301825"/>
                  <a:gd name="connsiteY8" fmla="*/ 121444 h 145947"/>
                  <a:gd name="connsiteX9" fmla="*/ 258070 w 301825"/>
                  <a:gd name="connsiteY9" fmla="*/ 121444 h 145947"/>
                  <a:gd name="connsiteX10" fmla="*/ 293789 w 301825"/>
                  <a:gd name="connsiteY10" fmla="*/ 100013 h 145947"/>
                  <a:gd name="connsiteX11" fmla="*/ 300933 w 301825"/>
                  <a:gd name="connsiteY11" fmla="*/ 61913 h 145947"/>
                  <a:gd name="connsiteX12" fmla="*/ 279502 w 301825"/>
                  <a:gd name="connsiteY12" fmla="*/ 54769 h 145947"/>
                  <a:gd name="connsiteX13" fmla="*/ 241402 w 301825"/>
                  <a:gd name="connsiteY13" fmla="*/ 45244 h 145947"/>
                  <a:gd name="connsiteX14" fmla="*/ 203302 w 301825"/>
                  <a:gd name="connsiteY14" fmla="*/ 26194 h 145947"/>
                  <a:gd name="connsiteX15" fmla="*/ 172345 w 301825"/>
                  <a:gd name="connsiteY15" fmla="*/ 30957 h 145947"/>
                  <a:gd name="connsiteX16" fmla="*/ 146152 w 301825"/>
                  <a:gd name="connsiteY16" fmla="*/ 66675 h 145947"/>
                  <a:gd name="connsiteX17" fmla="*/ 131864 w 301825"/>
                  <a:gd name="connsiteY17" fmla="*/ 57150 h 145947"/>
                  <a:gd name="connsiteX18" fmla="*/ 79477 w 301825"/>
                  <a:gd name="connsiteY18" fmla="*/ 0 h 145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1825" h="145947">
                    <a:moveTo>
                      <a:pt x="79477" y="0"/>
                    </a:moveTo>
                    <a:cubicBezTo>
                      <a:pt x="58046" y="0"/>
                      <a:pt x="13993" y="39688"/>
                      <a:pt x="3277" y="57150"/>
                    </a:cubicBezTo>
                    <a:cubicBezTo>
                      <a:pt x="-7439" y="74612"/>
                      <a:pt x="11214" y="92472"/>
                      <a:pt x="15183" y="104775"/>
                    </a:cubicBezTo>
                    <a:cubicBezTo>
                      <a:pt x="19152" y="117078"/>
                      <a:pt x="21533" y="124222"/>
                      <a:pt x="27089" y="130969"/>
                    </a:cubicBezTo>
                    <a:cubicBezTo>
                      <a:pt x="32645" y="137716"/>
                      <a:pt x="31851" y="148829"/>
                      <a:pt x="48520" y="145257"/>
                    </a:cubicBezTo>
                    <a:cubicBezTo>
                      <a:pt x="65189" y="141685"/>
                      <a:pt x="111624" y="109935"/>
                      <a:pt x="127102" y="109538"/>
                    </a:cubicBezTo>
                    <a:cubicBezTo>
                      <a:pt x="142580" y="109141"/>
                      <a:pt x="132261" y="144463"/>
                      <a:pt x="141389" y="142875"/>
                    </a:cubicBezTo>
                    <a:cubicBezTo>
                      <a:pt x="150517" y="141288"/>
                      <a:pt x="170758" y="103585"/>
                      <a:pt x="181870" y="100013"/>
                    </a:cubicBezTo>
                    <a:cubicBezTo>
                      <a:pt x="192982" y="96441"/>
                      <a:pt x="195364" y="117872"/>
                      <a:pt x="208064" y="121444"/>
                    </a:cubicBezTo>
                    <a:cubicBezTo>
                      <a:pt x="220764" y="125016"/>
                      <a:pt x="243783" y="125016"/>
                      <a:pt x="258070" y="121444"/>
                    </a:cubicBezTo>
                    <a:cubicBezTo>
                      <a:pt x="272357" y="117872"/>
                      <a:pt x="286645" y="109935"/>
                      <a:pt x="293789" y="100013"/>
                    </a:cubicBezTo>
                    <a:cubicBezTo>
                      <a:pt x="300933" y="90091"/>
                      <a:pt x="303314" y="69454"/>
                      <a:pt x="300933" y="61913"/>
                    </a:cubicBezTo>
                    <a:cubicBezTo>
                      <a:pt x="298552" y="54372"/>
                      <a:pt x="289424" y="57547"/>
                      <a:pt x="279502" y="54769"/>
                    </a:cubicBezTo>
                    <a:cubicBezTo>
                      <a:pt x="269580" y="51991"/>
                      <a:pt x="254102" y="50007"/>
                      <a:pt x="241402" y="45244"/>
                    </a:cubicBezTo>
                    <a:cubicBezTo>
                      <a:pt x="228702" y="40481"/>
                      <a:pt x="214811" y="28575"/>
                      <a:pt x="203302" y="26194"/>
                    </a:cubicBezTo>
                    <a:cubicBezTo>
                      <a:pt x="191793" y="23813"/>
                      <a:pt x="181870" y="24210"/>
                      <a:pt x="172345" y="30957"/>
                    </a:cubicBezTo>
                    <a:cubicBezTo>
                      <a:pt x="162820" y="37704"/>
                      <a:pt x="152899" y="62310"/>
                      <a:pt x="146152" y="66675"/>
                    </a:cubicBezTo>
                    <a:cubicBezTo>
                      <a:pt x="139405" y="71040"/>
                      <a:pt x="136230" y="64691"/>
                      <a:pt x="131864" y="57150"/>
                    </a:cubicBezTo>
                    <a:cubicBezTo>
                      <a:pt x="127498" y="49610"/>
                      <a:pt x="100908" y="0"/>
                      <a:pt x="79477" y="0"/>
                    </a:cubicBezTo>
                    <a:close/>
                  </a:path>
                </a:pathLst>
              </a:custGeom>
              <a:solidFill>
                <a:srgbClr val="B1B5B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D055BC44-DD04-CA0E-17D3-15478EFB02B2}"/>
                  </a:ext>
                </a:extLst>
              </p:cNvPr>
              <p:cNvGrpSpPr/>
              <p:nvPr/>
            </p:nvGrpSpPr>
            <p:grpSpPr>
              <a:xfrm rot="18000000">
                <a:off x="2449303" y="2453325"/>
                <a:ext cx="124358" cy="135161"/>
                <a:chOff x="273050" y="4020776"/>
                <a:chExt cx="175505" cy="183840"/>
              </a:xfrm>
            </p:grpSpPr>
            <p:sp>
              <p:nvSpPr>
                <p:cNvPr id="454" name="楕円 453">
                  <a:extLst>
                    <a:ext uri="{FF2B5EF4-FFF2-40B4-BE49-F238E27FC236}">
                      <a16:creationId xmlns:a16="http://schemas.microsoft.com/office/drawing/2014/main" id="{C0D69189-F548-BBBF-4C6F-D796F4920E52}"/>
                    </a:ext>
                  </a:extLst>
                </p:cNvPr>
                <p:cNvSpPr/>
                <p:nvPr/>
              </p:nvSpPr>
              <p:spPr>
                <a:xfrm>
                  <a:off x="311150" y="4020776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CE8AA13D-5467-99F8-14C9-699740CB1B07}"/>
                    </a:ext>
                  </a:extLst>
                </p:cNvPr>
                <p:cNvSpPr/>
                <p:nvPr/>
              </p:nvSpPr>
              <p:spPr>
                <a:xfrm>
                  <a:off x="273050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3A5425A9-DCFF-658C-A134-284A3B8B0E05}"/>
                    </a:ext>
                  </a:extLst>
                </p:cNvPr>
                <p:cNvSpPr/>
                <p:nvPr/>
              </p:nvSpPr>
              <p:spPr>
                <a:xfrm>
                  <a:off x="352425" y="4074751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F3344312-B373-E980-7EB6-4FDF6BFC37FD}"/>
                    </a:ext>
                  </a:extLst>
                </p:cNvPr>
                <p:cNvSpPr/>
                <p:nvPr/>
              </p:nvSpPr>
              <p:spPr>
                <a:xfrm>
                  <a:off x="402836" y="4158897"/>
                  <a:ext cx="45719" cy="45719"/>
                </a:xfrm>
                <a:prstGeom prst="ellipse">
                  <a:avLst/>
                </a:prstGeom>
                <a:solidFill>
                  <a:srgbClr val="44546A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86FAB3F7-33EF-8D9D-3FE0-B0A703AFDFA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86787" y="3427444"/>
              <a:ext cx="3330325" cy="1564481"/>
              <a:chOff x="803162" y="4480098"/>
              <a:chExt cx="4003050" cy="1880506"/>
            </a:xfrm>
          </p:grpSpPr>
          <p:sp>
            <p:nvSpPr>
              <p:cNvPr id="520" name="正方形/長方形 519">
                <a:extLst>
                  <a:ext uri="{FF2B5EF4-FFF2-40B4-BE49-F238E27FC236}">
                    <a16:creationId xmlns:a16="http://schemas.microsoft.com/office/drawing/2014/main" id="{51A564E2-E76C-A79E-5578-102EE5F40E73}"/>
                  </a:ext>
                </a:extLst>
              </p:cNvPr>
              <p:cNvSpPr/>
              <p:nvPr/>
            </p:nvSpPr>
            <p:spPr>
              <a:xfrm>
                <a:off x="803162" y="4480098"/>
                <a:ext cx="4003050" cy="1880506"/>
              </a:xfrm>
              <a:prstGeom prst="rect">
                <a:avLst/>
              </a:prstGeom>
              <a:solidFill>
                <a:srgbClr val="FAE3C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21" name="グループ化 520">
                <a:extLst>
                  <a:ext uri="{FF2B5EF4-FFF2-40B4-BE49-F238E27FC236}">
                    <a16:creationId xmlns:a16="http://schemas.microsoft.com/office/drawing/2014/main" id="{D3AC8DAF-534F-34A2-73FC-1EC20A9E6F85}"/>
                  </a:ext>
                </a:extLst>
              </p:cNvPr>
              <p:cNvGrpSpPr/>
              <p:nvPr/>
            </p:nvGrpSpPr>
            <p:grpSpPr>
              <a:xfrm>
                <a:off x="899968" y="4559299"/>
                <a:ext cx="3805382" cy="1795203"/>
                <a:chOff x="940586" y="4446713"/>
                <a:chExt cx="3858833" cy="1865248"/>
              </a:xfrm>
            </p:grpSpPr>
            <p:sp>
              <p:nvSpPr>
                <p:cNvPr id="549" name="四角形: 角を丸くする 548">
                  <a:extLst>
                    <a:ext uri="{FF2B5EF4-FFF2-40B4-BE49-F238E27FC236}">
                      <a16:creationId xmlns:a16="http://schemas.microsoft.com/office/drawing/2014/main" id="{CC3AEBBD-464A-B322-35CD-27F0F4C65DA7}"/>
                    </a:ext>
                  </a:extLst>
                </p:cNvPr>
                <p:cNvSpPr/>
                <p:nvPr/>
              </p:nvSpPr>
              <p:spPr>
                <a:xfrm>
                  <a:off x="1035515" y="4491446"/>
                  <a:ext cx="3677478" cy="1625758"/>
                </a:xfrm>
                <a:prstGeom prst="roundRect">
                  <a:avLst>
                    <a:gd name="adj" fmla="val 10126"/>
                  </a:avLst>
                </a:prstGeom>
                <a:gradFill flip="none" rotWithShape="1">
                  <a:gsLst>
                    <a:gs pos="100000">
                      <a:srgbClr val="009999">
                        <a:alpha val="49804"/>
                      </a:srgbClr>
                    </a:gs>
                    <a:gs pos="0">
                      <a:srgbClr val="009999"/>
                    </a:gs>
                    <a:gs pos="30000">
                      <a:srgbClr val="FFC000">
                        <a:lumMod val="60000"/>
                        <a:lumOff val="40000"/>
                        <a:alpha val="50000"/>
                      </a:srgbClr>
                    </a:gs>
                    <a:gs pos="70000">
                      <a:srgbClr val="FFC000">
                        <a:lumMod val="60000"/>
                        <a:lumOff val="40000"/>
                        <a:alpha val="5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A21A33EE-1FBB-8796-C123-20446095E018}"/>
                    </a:ext>
                  </a:extLst>
                </p:cNvPr>
                <p:cNvSpPr/>
                <p:nvPr/>
              </p:nvSpPr>
              <p:spPr>
                <a:xfrm>
                  <a:off x="1058519" y="6181838"/>
                  <a:ext cx="1486683" cy="47014"/>
                </a:xfrm>
                <a:custGeom>
                  <a:avLst/>
                  <a:gdLst>
                    <a:gd name="connsiteX0" fmla="*/ 32941 w 1012078"/>
                    <a:gd name="connsiteY0" fmla="*/ 0 h 65882"/>
                    <a:gd name="connsiteX1" fmla="*/ 56234 w 1012078"/>
                    <a:gd name="connsiteY1" fmla="*/ 9648 h 65882"/>
                    <a:gd name="connsiteX2" fmla="*/ 60688 w 1012078"/>
                    <a:gd name="connsiteY2" fmla="*/ 20401 h 65882"/>
                    <a:gd name="connsiteX3" fmla="*/ 87495 w 1012078"/>
                    <a:gd name="connsiteY3" fmla="*/ 14937 h 65882"/>
                    <a:gd name="connsiteX4" fmla="*/ 177329 w 1012078"/>
                    <a:gd name="connsiteY4" fmla="*/ 21040 h 65882"/>
                    <a:gd name="connsiteX5" fmla="*/ 199787 w 1012078"/>
                    <a:gd name="connsiteY5" fmla="*/ 14842 h 65882"/>
                    <a:gd name="connsiteX6" fmla="*/ 267162 w 1012078"/>
                    <a:gd name="connsiteY6" fmla="*/ 27143 h 65882"/>
                    <a:gd name="connsiteX7" fmla="*/ 296500 w 1012078"/>
                    <a:gd name="connsiteY7" fmla="*/ 21164 h 65882"/>
                    <a:gd name="connsiteX8" fmla="*/ 296500 w 1012078"/>
                    <a:gd name="connsiteY8" fmla="*/ 21040 h 65882"/>
                    <a:gd name="connsiteX9" fmla="*/ 416279 w 1012078"/>
                    <a:gd name="connsiteY9" fmla="*/ 21040 h 65882"/>
                    <a:gd name="connsiteX10" fmla="*/ 438737 w 1012078"/>
                    <a:gd name="connsiteY10" fmla="*/ 14842 h 65882"/>
                    <a:gd name="connsiteX11" fmla="*/ 506112 w 1012078"/>
                    <a:gd name="connsiteY11" fmla="*/ 27143 h 65882"/>
                    <a:gd name="connsiteX12" fmla="*/ 533572 w 1012078"/>
                    <a:gd name="connsiteY12" fmla="*/ 21547 h 65882"/>
                    <a:gd name="connsiteX13" fmla="*/ 533572 w 1012078"/>
                    <a:gd name="connsiteY13" fmla="*/ 21040 h 65882"/>
                    <a:gd name="connsiteX14" fmla="*/ 563516 w 1012078"/>
                    <a:gd name="connsiteY14" fmla="*/ 14937 h 65882"/>
                    <a:gd name="connsiteX15" fmla="*/ 653351 w 1012078"/>
                    <a:gd name="connsiteY15" fmla="*/ 21040 h 65882"/>
                    <a:gd name="connsiteX16" fmla="*/ 743183 w 1012078"/>
                    <a:gd name="connsiteY16" fmla="*/ 27143 h 65882"/>
                    <a:gd name="connsiteX17" fmla="*/ 772522 w 1012078"/>
                    <a:gd name="connsiteY17" fmla="*/ 21164 h 65882"/>
                    <a:gd name="connsiteX18" fmla="*/ 772522 w 1012078"/>
                    <a:gd name="connsiteY18" fmla="*/ 21040 h 65882"/>
                    <a:gd name="connsiteX19" fmla="*/ 892301 w 1012078"/>
                    <a:gd name="connsiteY19" fmla="*/ 21040 h 65882"/>
                    <a:gd name="connsiteX20" fmla="*/ 1012078 w 1012078"/>
                    <a:gd name="connsiteY20" fmla="*/ 21040 h 65882"/>
                    <a:gd name="connsiteX21" fmla="*/ 1012078 w 1012078"/>
                    <a:gd name="connsiteY21" fmla="*/ 59140 h 65882"/>
                    <a:gd name="connsiteX22" fmla="*/ 892301 w 1012078"/>
                    <a:gd name="connsiteY22" fmla="*/ 59140 h 65882"/>
                    <a:gd name="connsiteX23" fmla="*/ 772522 w 1012078"/>
                    <a:gd name="connsiteY23" fmla="*/ 59140 h 65882"/>
                    <a:gd name="connsiteX24" fmla="*/ 772522 w 1012078"/>
                    <a:gd name="connsiteY24" fmla="*/ 59264 h 65882"/>
                    <a:gd name="connsiteX25" fmla="*/ 743183 w 1012078"/>
                    <a:gd name="connsiteY25" fmla="*/ 65243 h 65882"/>
                    <a:gd name="connsiteX26" fmla="*/ 653351 w 1012078"/>
                    <a:gd name="connsiteY26" fmla="*/ 59140 h 65882"/>
                    <a:gd name="connsiteX27" fmla="*/ 563516 w 1012078"/>
                    <a:gd name="connsiteY27" fmla="*/ 53037 h 65882"/>
                    <a:gd name="connsiteX28" fmla="*/ 533572 w 1012078"/>
                    <a:gd name="connsiteY28" fmla="*/ 59140 h 65882"/>
                    <a:gd name="connsiteX29" fmla="*/ 533572 w 1012078"/>
                    <a:gd name="connsiteY29" fmla="*/ 59647 h 65882"/>
                    <a:gd name="connsiteX30" fmla="*/ 506112 w 1012078"/>
                    <a:gd name="connsiteY30" fmla="*/ 65243 h 65882"/>
                    <a:gd name="connsiteX31" fmla="*/ 416279 w 1012078"/>
                    <a:gd name="connsiteY31" fmla="*/ 59140 h 65882"/>
                    <a:gd name="connsiteX32" fmla="*/ 296500 w 1012078"/>
                    <a:gd name="connsiteY32" fmla="*/ 59140 h 65882"/>
                    <a:gd name="connsiteX33" fmla="*/ 296500 w 1012078"/>
                    <a:gd name="connsiteY33" fmla="*/ 59264 h 65882"/>
                    <a:gd name="connsiteX34" fmla="*/ 267162 w 1012078"/>
                    <a:gd name="connsiteY34" fmla="*/ 65243 h 65882"/>
                    <a:gd name="connsiteX35" fmla="*/ 199787 w 1012078"/>
                    <a:gd name="connsiteY35" fmla="*/ 52942 h 65882"/>
                    <a:gd name="connsiteX36" fmla="*/ 177329 w 1012078"/>
                    <a:gd name="connsiteY36" fmla="*/ 59140 h 65882"/>
                    <a:gd name="connsiteX37" fmla="*/ 87495 w 1012078"/>
                    <a:gd name="connsiteY37" fmla="*/ 53037 h 65882"/>
                    <a:gd name="connsiteX38" fmla="*/ 57550 w 1012078"/>
                    <a:gd name="connsiteY38" fmla="*/ 59140 h 65882"/>
                    <a:gd name="connsiteX39" fmla="*/ 57550 w 1012078"/>
                    <a:gd name="connsiteY39" fmla="*/ 53057 h 65882"/>
                    <a:gd name="connsiteX40" fmla="*/ 56234 w 1012078"/>
                    <a:gd name="connsiteY40" fmla="*/ 56234 h 65882"/>
                    <a:gd name="connsiteX41" fmla="*/ 32941 w 1012078"/>
                    <a:gd name="connsiteY41" fmla="*/ 65882 h 65882"/>
                    <a:gd name="connsiteX42" fmla="*/ 0 w 1012078"/>
                    <a:gd name="connsiteY42" fmla="*/ 32941 h 65882"/>
                    <a:gd name="connsiteX43" fmla="*/ 32941 w 1012078"/>
                    <a:gd name="connsiteY43" fmla="*/ 0 h 65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12078" h="65882">
                      <a:moveTo>
                        <a:pt x="32941" y="0"/>
                      </a:moveTo>
                      <a:cubicBezTo>
                        <a:pt x="42037" y="0"/>
                        <a:pt x="50273" y="3687"/>
                        <a:pt x="56234" y="9648"/>
                      </a:cubicBezTo>
                      <a:lnTo>
                        <a:pt x="60688" y="20401"/>
                      </a:lnTo>
                      <a:lnTo>
                        <a:pt x="87495" y="14937"/>
                      </a:lnTo>
                      <a:cubicBezTo>
                        <a:pt x="117440" y="16971"/>
                        <a:pt x="147384" y="37314"/>
                        <a:pt x="177329" y="21040"/>
                      </a:cubicBezTo>
                      <a:cubicBezTo>
                        <a:pt x="184814" y="16972"/>
                        <a:pt x="192301" y="15192"/>
                        <a:pt x="199787" y="14842"/>
                      </a:cubicBezTo>
                      <a:cubicBezTo>
                        <a:pt x="222244" y="13793"/>
                        <a:pt x="244704" y="25617"/>
                        <a:pt x="267162" y="27143"/>
                      </a:cubicBezTo>
                      <a:lnTo>
                        <a:pt x="296500" y="21164"/>
                      </a:lnTo>
                      <a:lnTo>
                        <a:pt x="296500" y="21040"/>
                      </a:lnTo>
                      <a:cubicBezTo>
                        <a:pt x="336427" y="-659"/>
                        <a:pt x="376353" y="42738"/>
                        <a:pt x="416279" y="21040"/>
                      </a:cubicBezTo>
                      <a:cubicBezTo>
                        <a:pt x="423765" y="16972"/>
                        <a:pt x="431251" y="15192"/>
                        <a:pt x="438737" y="14842"/>
                      </a:cubicBezTo>
                      <a:cubicBezTo>
                        <a:pt x="461195" y="13793"/>
                        <a:pt x="483653" y="25617"/>
                        <a:pt x="506112" y="27143"/>
                      </a:cubicBezTo>
                      <a:lnTo>
                        <a:pt x="533572" y="21547"/>
                      </a:lnTo>
                      <a:lnTo>
                        <a:pt x="533572" y="21040"/>
                      </a:lnTo>
                      <a:cubicBezTo>
                        <a:pt x="543553" y="15616"/>
                        <a:pt x="553535" y="14259"/>
                        <a:pt x="563516" y="14937"/>
                      </a:cubicBezTo>
                      <a:cubicBezTo>
                        <a:pt x="593461" y="16971"/>
                        <a:pt x="623406" y="37314"/>
                        <a:pt x="653351" y="21040"/>
                      </a:cubicBezTo>
                      <a:cubicBezTo>
                        <a:pt x="683294" y="4766"/>
                        <a:pt x="713239" y="25108"/>
                        <a:pt x="743183" y="27143"/>
                      </a:cubicBezTo>
                      <a:lnTo>
                        <a:pt x="772522" y="21164"/>
                      </a:lnTo>
                      <a:lnTo>
                        <a:pt x="772522" y="21040"/>
                      </a:lnTo>
                      <a:cubicBezTo>
                        <a:pt x="812448" y="-659"/>
                        <a:pt x="852374" y="42738"/>
                        <a:pt x="892301" y="21040"/>
                      </a:cubicBezTo>
                      <a:cubicBezTo>
                        <a:pt x="932226" y="-659"/>
                        <a:pt x="972152" y="42738"/>
                        <a:pt x="1012078" y="21040"/>
                      </a:cubicBezTo>
                      <a:lnTo>
                        <a:pt x="1012078" y="59140"/>
                      </a:lnTo>
                      <a:cubicBezTo>
                        <a:pt x="972152" y="80838"/>
                        <a:pt x="932226" y="37441"/>
                        <a:pt x="892301" y="59140"/>
                      </a:cubicBezTo>
                      <a:cubicBezTo>
                        <a:pt x="852374" y="80838"/>
                        <a:pt x="812448" y="37441"/>
                        <a:pt x="772522" y="59140"/>
                      </a:cubicBezTo>
                      <a:lnTo>
                        <a:pt x="772522" y="59264"/>
                      </a:lnTo>
                      <a:lnTo>
                        <a:pt x="743183" y="65243"/>
                      </a:lnTo>
                      <a:cubicBezTo>
                        <a:pt x="713239" y="63208"/>
                        <a:pt x="683294" y="42866"/>
                        <a:pt x="653351" y="59140"/>
                      </a:cubicBezTo>
                      <a:cubicBezTo>
                        <a:pt x="623406" y="75414"/>
                        <a:pt x="593461" y="55071"/>
                        <a:pt x="563516" y="53037"/>
                      </a:cubicBezTo>
                      <a:cubicBezTo>
                        <a:pt x="553535" y="52359"/>
                        <a:pt x="543553" y="53716"/>
                        <a:pt x="533572" y="59140"/>
                      </a:cubicBezTo>
                      <a:lnTo>
                        <a:pt x="533572" y="59647"/>
                      </a:lnTo>
                      <a:lnTo>
                        <a:pt x="506112" y="65243"/>
                      </a:lnTo>
                      <a:cubicBezTo>
                        <a:pt x="476167" y="63208"/>
                        <a:pt x="446223" y="42866"/>
                        <a:pt x="416279" y="59140"/>
                      </a:cubicBezTo>
                      <a:cubicBezTo>
                        <a:pt x="376353" y="80838"/>
                        <a:pt x="336427" y="37441"/>
                        <a:pt x="296500" y="59140"/>
                      </a:cubicBezTo>
                      <a:lnTo>
                        <a:pt x="296500" y="59264"/>
                      </a:lnTo>
                      <a:lnTo>
                        <a:pt x="267162" y="65243"/>
                      </a:lnTo>
                      <a:cubicBezTo>
                        <a:pt x="244704" y="63717"/>
                        <a:pt x="222244" y="51893"/>
                        <a:pt x="199787" y="52942"/>
                      </a:cubicBezTo>
                      <a:cubicBezTo>
                        <a:pt x="192301" y="53292"/>
                        <a:pt x="184814" y="55072"/>
                        <a:pt x="177329" y="59140"/>
                      </a:cubicBezTo>
                      <a:cubicBezTo>
                        <a:pt x="147384" y="75414"/>
                        <a:pt x="117440" y="55071"/>
                        <a:pt x="87495" y="53037"/>
                      </a:cubicBezTo>
                      <a:cubicBezTo>
                        <a:pt x="77513" y="52359"/>
                        <a:pt x="67532" y="53716"/>
                        <a:pt x="57550" y="59140"/>
                      </a:cubicBezTo>
                      <a:lnTo>
                        <a:pt x="57550" y="53057"/>
                      </a:lnTo>
                      <a:lnTo>
                        <a:pt x="56234" y="56234"/>
                      </a:lnTo>
                      <a:cubicBezTo>
                        <a:pt x="50273" y="62195"/>
                        <a:pt x="42037" y="65882"/>
                        <a:pt x="32941" y="65882"/>
                      </a:cubicBezTo>
                      <a:cubicBezTo>
                        <a:pt x="14748" y="65882"/>
                        <a:pt x="0" y="51134"/>
                        <a:pt x="0" y="32941"/>
                      </a:cubicBezTo>
                      <a:cubicBezTo>
                        <a:pt x="0" y="14748"/>
                        <a:pt x="14748" y="0"/>
                        <a:pt x="32941" y="0"/>
                      </a:cubicBezTo>
                      <a:close/>
                    </a:path>
                  </a:pathLst>
                </a:custGeom>
                <a:solidFill>
                  <a:srgbClr val="DDBB9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A589AC8E-6E69-20FA-9493-0D000B70AD6F}"/>
                    </a:ext>
                  </a:extLst>
                </p:cNvPr>
                <p:cNvSpPr/>
                <p:nvPr/>
              </p:nvSpPr>
              <p:spPr>
                <a:xfrm rot="2700000">
                  <a:off x="980756" y="5976459"/>
                  <a:ext cx="335502" cy="335502"/>
                </a:xfrm>
                <a:custGeom>
                  <a:avLst/>
                  <a:gdLst>
                    <a:gd name="connsiteX0" fmla="*/ 206375 w 384105"/>
                    <a:gd name="connsiteY0" fmla="*/ 190918 h 384105"/>
                    <a:gd name="connsiteX1" fmla="*/ 295240 w 384105"/>
                    <a:gd name="connsiteY1" fmla="*/ 167039 h 384105"/>
                    <a:gd name="connsiteX2" fmla="*/ 384105 w 384105"/>
                    <a:gd name="connsiteY2" fmla="*/ 190918 h 384105"/>
                    <a:gd name="connsiteX3" fmla="*/ 295240 w 384105"/>
                    <a:gd name="connsiteY3" fmla="*/ 214797 h 384105"/>
                    <a:gd name="connsiteX4" fmla="*/ 206375 w 384105"/>
                    <a:gd name="connsiteY4" fmla="*/ 190918 h 384105"/>
                    <a:gd name="connsiteX5" fmla="*/ 169761 w 384105"/>
                    <a:gd name="connsiteY5" fmla="*/ 295240 h 384105"/>
                    <a:gd name="connsiteX6" fmla="*/ 193640 w 384105"/>
                    <a:gd name="connsiteY6" fmla="*/ 206375 h 384105"/>
                    <a:gd name="connsiteX7" fmla="*/ 217519 w 384105"/>
                    <a:gd name="connsiteY7" fmla="*/ 295240 h 384105"/>
                    <a:gd name="connsiteX8" fmla="*/ 193640 w 384105"/>
                    <a:gd name="connsiteY8" fmla="*/ 384105 h 384105"/>
                    <a:gd name="connsiteX9" fmla="*/ 169761 w 384105"/>
                    <a:gd name="connsiteY9" fmla="*/ 295240 h 384105"/>
                    <a:gd name="connsiteX10" fmla="*/ 166586 w 384105"/>
                    <a:gd name="connsiteY10" fmla="*/ 88865 h 384105"/>
                    <a:gd name="connsiteX11" fmla="*/ 190465 w 384105"/>
                    <a:gd name="connsiteY11" fmla="*/ 0 h 384105"/>
                    <a:gd name="connsiteX12" fmla="*/ 214344 w 384105"/>
                    <a:gd name="connsiteY12" fmla="*/ 88865 h 384105"/>
                    <a:gd name="connsiteX13" fmla="*/ 190465 w 384105"/>
                    <a:gd name="connsiteY13" fmla="*/ 177730 h 384105"/>
                    <a:gd name="connsiteX14" fmla="*/ 166586 w 384105"/>
                    <a:gd name="connsiteY14" fmla="*/ 88865 h 384105"/>
                    <a:gd name="connsiteX15" fmla="*/ 0 w 384105"/>
                    <a:gd name="connsiteY15" fmla="*/ 194093 h 384105"/>
                    <a:gd name="connsiteX16" fmla="*/ 88865 w 384105"/>
                    <a:gd name="connsiteY16" fmla="*/ 170214 h 384105"/>
                    <a:gd name="connsiteX17" fmla="*/ 177730 w 384105"/>
                    <a:gd name="connsiteY17" fmla="*/ 194093 h 384105"/>
                    <a:gd name="connsiteX18" fmla="*/ 88865 w 384105"/>
                    <a:gd name="connsiteY18" fmla="*/ 217972 h 384105"/>
                    <a:gd name="connsiteX19" fmla="*/ 0 w 384105"/>
                    <a:gd name="connsiteY19" fmla="*/ 194093 h 384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84105" h="384105">
                      <a:moveTo>
                        <a:pt x="206375" y="190918"/>
                      </a:moveTo>
                      <a:cubicBezTo>
                        <a:pt x="206375" y="177730"/>
                        <a:pt x="246161" y="167039"/>
                        <a:pt x="295240" y="167039"/>
                      </a:cubicBezTo>
                      <a:cubicBezTo>
                        <a:pt x="344319" y="167039"/>
                        <a:pt x="384105" y="177730"/>
                        <a:pt x="384105" y="190918"/>
                      </a:cubicBezTo>
                      <a:cubicBezTo>
                        <a:pt x="384105" y="204106"/>
                        <a:pt x="344319" y="214797"/>
                        <a:pt x="295240" y="214797"/>
                      </a:cubicBezTo>
                      <a:cubicBezTo>
                        <a:pt x="246161" y="214797"/>
                        <a:pt x="206375" y="204106"/>
                        <a:pt x="206375" y="190918"/>
                      </a:cubicBezTo>
                      <a:close/>
                      <a:moveTo>
                        <a:pt x="169761" y="295240"/>
                      </a:moveTo>
                      <a:cubicBezTo>
                        <a:pt x="169761" y="246161"/>
                        <a:pt x="180452" y="206375"/>
                        <a:pt x="193640" y="206375"/>
                      </a:cubicBezTo>
                      <a:cubicBezTo>
                        <a:pt x="206828" y="206375"/>
                        <a:pt x="217519" y="246161"/>
                        <a:pt x="217519" y="295240"/>
                      </a:cubicBezTo>
                      <a:cubicBezTo>
                        <a:pt x="217519" y="344319"/>
                        <a:pt x="206828" y="384105"/>
                        <a:pt x="193640" y="384105"/>
                      </a:cubicBezTo>
                      <a:cubicBezTo>
                        <a:pt x="180452" y="384105"/>
                        <a:pt x="169761" y="344319"/>
                        <a:pt x="169761" y="295240"/>
                      </a:cubicBezTo>
                      <a:close/>
                      <a:moveTo>
                        <a:pt x="166586" y="88865"/>
                      </a:moveTo>
                      <a:cubicBezTo>
                        <a:pt x="166586" y="39786"/>
                        <a:pt x="177277" y="0"/>
                        <a:pt x="190465" y="0"/>
                      </a:cubicBezTo>
                      <a:cubicBezTo>
                        <a:pt x="203653" y="0"/>
                        <a:pt x="214344" y="39786"/>
                        <a:pt x="214344" y="88865"/>
                      </a:cubicBezTo>
                      <a:cubicBezTo>
                        <a:pt x="214344" y="137944"/>
                        <a:pt x="203653" y="177730"/>
                        <a:pt x="190465" y="177730"/>
                      </a:cubicBezTo>
                      <a:cubicBezTo>
                        <a:pt x="177277" y="177730"/>
                        <a:pt x="166586" y="137944"/>
                        <a:pt x="166586" y="88865"/>
                      </a:cubicBezTo>
                      <a:close/>
                      <a:moveTo>
                        <a:pt x="0" y="194093"/>
                      </a:moveTo>
                      <a:cubicBezTo>
                        <a:pt x="0" y="180905"/>
                        <a:pt x="39786" y="170214"/>
                        <a:pt x="88865" y="170214"/>
                      </a:cubicBezTo>
                      <a:cubicBezTo>
                        <a:pt x="137944" y="170214"/>
                        <a:pt x="177730" y="180905"/>
                        <a:pt x="177730" y="194093"/>
                      </a:cubicBezTo>
                      <a:cubicBezTo>
                        <a:pt x="177730" y="207281"/>
                        <a:pt x="137944" y="217972"/>
                        <a:pt x="88865" y="217972"/>
                      </a:cubicBezTo>
                      <a:cubicBezTo>
                        <a:pt x="39786" y="217972"/>
                        <a:pt x="0" y="207281"/>
                        <a:pt x="0" y="194093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6350" cap="flat" cmpd="sng" algn="ctr">
                  <a:solidFill>
                    <a:srgbClr val="97876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296F13B2-ECBB-9553-F545-3211B4D7329F}"/>
                    </a:ext>
                  </a:extLst>
                </p:cNvPr>
                <p:cNvSpPr/>
                <p:nvPr/>
              </p:nvSpPr>
              <p:spPr>
                <a:xfrm rot="1800000">
                  <a:off x="944317" y="5958388"/>
                  <a:ext cx="335502" cy="335502"/>
                </a:xfrm>
                <a:custGeom>
                  <a:avLst/>
                  <a:gdLst>
                    <a:gd name="connsiteX0" fmla="*/ 206375 w 384105"/>
                    <a:gd name="connsiteY0" fmla="*/ 190918 h 384105"/>
                    <a:gd name="connsiteX1" fmla="*/ 295240 w 384105"/>
                    <a:gd name="connsiteY1" fmla="*/ 167039 h 384105"/>
                    <a:gd name="connsiteX2" fmla="*/ 384105 w 384105"/>
                    <a:gd name="connsiteY2" fmla="*/ 190918 h 384105"/>
                    <a:gd name="connsiteX3" fmla="*/ 295240 w 384105"/>
                    <a:gd name="connsiteY3" fmla="*/ 214797 h 384105"/>
                    <a:gd name="connsiteX4" fmla="*/ 206375 w 384105"/>
                    <a:gd name="connsiteY4" fmla="*/ 190918 h 384105"/>
                    <a:gd name="connsiteX5" fmla="*/ 169761 w 384105"/>
                    <a:gd name="connsiteY5" fmla="*/ 295240 h 384105"/>
                    <a:gd name="connsiteX6" fmla="*/ 193640 w 384105"/>
                    <a:gd name="connsiteY6" fmla="*/ 206375 h 384105"/>
                    <a:gd name="connsiteX7" fmla="*/ 217519 w 384105"/>
                    <a:gd name="connsiteY7" fmla="*/ 295240 h 384105"/>
                    <a:gd name="connsiteX8" fmla="*/ 193640 w 384105"/>
                    <a:gd name="connsiteY8" fmla="*/ 384105 h 384105"/>
                    <a:gd name="connsiteX9" fmla="*/ 169761 w 384105"/>
                    <a:gd name="connsiteY9" fmla="*/ 295240 h 384105"/>
                    <a:gd name="connsiteX10" fmla="*/ 166586 w 384105"/>
                    <a:gd name="connsiteY10" fmla="*/ 88865 h 384105"/>
                    <a:gd name="connsiteX11" fmla="*/ 190465 w 384105"/>
                    <a:gd name="connsiteY11" fmla="*/ 0 h 384105"/>
                    <a:gd name="connsiteX12" fmla="*/ 214344 w 384105"/>
                    <a:gd name="connsiteY12" fmla="*/ 88865 h 384105"/>
                    <a:gd name="connsiteX13" fmla="*/ 190465 w 384105"/>
                    <a:gd name="connsiteY13" fmla="*/ 177730 h 384105"/>
                    <a:gd name="connsiteX14" fmla="*/ 166586 w 384105"/>
                    <a:gd name="connsiteY14" fmla="*/ 88865 h 384105"/>
                    <a:gd name="connsiteX15" fmla="*/ 0 w 384105"/>
                    <a:gd name="connsiteY15" fmla="*/ 194093 h 384105"/>
                    <a:gd name="connsiteX16" fmla="*/ 88865 w 384105"/>
                    <a:gd name="connsiteY16" fmla="*/ 170214 h 384105"/>
                    <a:gd name="connsiteX17" fmla="*/ 177730 w 384105"/>
                    <a:gd name="connsiteY17" fmla="*/ 194093 h 384105"/>
                    <a:gd name="connsiteX18" fmla="*/ 88865 w 384105"/>
                    <a:gd name="connsiteY18" fmla="*/ 217972 h 384105"/>
                    <a:gd name="connsiteX19" fmla="*/ 0 w 384105"/>
                    <a:gd name="connsiteY19" fmla="*/ 194093 h 384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84105" h="384105">
                      <a:moveTo>
                        <a:pt x="206375" y="190918"/>
                      </a:moveTo>
                      <a:cubicBezTo>
                        <a:pt x="206375" y="177730"/>
                        <a:pt x="246161" y="167039"/>
                        <a:pt x="295240" y="167039"/>
                      </a:cubicBezTo>
                      <a:cubicBezTo>
                        <a:pt x="344319" y="167039"/>
                        <a:pt x="384105" y="177730"/>
                        <a:pt x="384105" y="190918"/>
                      </a:cubicBezTo>
                      <a:cubicBezTo>
                        <a:pt x="384105" y="204106"/>
                        <a:pt x="344319" y="214797"/>
                        <a:pt x="295240" y="214797"/>
                      </a:cubicBezTo>
                      <a:cubicBezTo>
                        <a:pt x="246161" y="214797"/>
                        <a:pt x="206375" y="204106"/>
                        <a:pt x="206375" y="190918"/>
                      </a:cubicBezTo>
                      <a:close/>
                      <a:moveTo>
                        <a:pt x="169761" y="295240"/>
                      </a:moveTo>
                      <a:cubicBezTo>
                        <a:pt x="169761" y="246161"/>
                        <a:pt x="180452" y="206375"/>
                        <a:pt x="193640" y="206375"/>
                      </a:cubicBezTo>
                      <a:cubicBezTo>
                        <a:pt x="206828" y="206375"/>
                        <a:pt x="217519" y="246161"/>
                        <a:pt x="217519" y="295240"/>
                      </a:cubicBezTo>
                      <a:cubicBezTo>
                        <a:pt x="217519" y="344319"/>
                        <a:pt x="206828" y="384105"/>
                        <a:pt x="193640" y="384105"/>
                      </a:cubicBezTo>
                      <a:cubicBezTo>
                        <a:pt x="180452" y="384105"/>
                        <a:pt x="169761" y="344319"/>
                        <a:pt x="169761" y="295240"/>
                      </a:cubicBezTo>
                      <a:close/>
                      <a:moveTo>
                        <a:pt x="166586" y="88865"/>
                      </a:moveTo>
                      <a:cubicBezTo>
                        <a:pt x="166586" y="39786"/>
                        <a:pt x="177277" y="0"/>
                        <a:pt x="190465" y="0"/>
                      </a:cubicBezTo>
                      <a:cubicBezTo>
                        <a:pt x="203653" y="0"/>
                        <a:pt x="214344" y="39786"/>
                        <a:pt x="214344" y="88865"/>
                      </a:cubicBezTo>
                      <a:cubicBezTo>
                        <a:pt x="214344" y="137944"/>
                        <a:pt x="203653" y="177730"/>
                        <a:pt x="190465" y="177730"/>
                      </a:cubicBezTo>
                      <a:cubicBezTo>
                        <a:pt x="177277" y="177730"/>
                        <a:pt x="166586" y="137944"/>
                        <a:pt x="166586" y="88865"/>
                      </a:cubicBezTo>
                      <a:close/>
                      <a:moveTo>
                        <a:pt x="0" y="194093"/>
                      </a:moveTo>
                      <a:cubicBezTo>
                        <a:pt x="0" y="180905"/>
                        <a:pt x="39786" y="170214"/>
                        <a:pt x="88865" y="170214"/>
                      </a:cubicBezTo>
                      <a:cubicBezTo>
                        <a:pt x="137944" y="170214"/>
                        <a:pt x="177730" y="180905"/>
                        <a:pt x="177730" y="194093"/>
                      </a:cubicBezTo>
                      <a:cubicBezTo>
                        <a:pt x="177730" y="207281"/>
                        <a:pt x="137944" y="217972"/>
                        <a:pt x="88865" y="217972"/>
                      </a:cubicBezTo>
                      <a:cubicBezTo>
                        <a:pt x="39786" y="217972"/>
                        <a:pt x="0" y="207281"/>
                        <a:pt x="0" y="194093"/>
                      </a:cubicBezTo>
                      <a:close/>
                    </a:path>
                  </a:pathLst>
                </a:cu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月 552">
                  <a:extLst>
                    <a:ext uri="{FF2B5EF4-FFF2-40B4-BE49-F238E27FC236}">
                      <a16:creationId xmlns:a16="http://schemas.microsoft.com/office/drawing/2014/main" id="{0E17F570-E472-08F2-83AF-9E64B1BADC45}"/>
                    </a:ext>
                  </a:extLst>
                </p:cNvPr>
                <p:cNvSpPr/>
                <p:nvPr/>
              </p:nvSpPr>
              <p:spPr>
                <a:xfrm rot="10800000">
                  <a:off x="1020095" y="5170496"/>
                  <a:ext cx="156944" cy="567967"/>
                </a:xfrm>
                <a:prstGeom prst="moon">
                  <a:avLst>
                    <a:gd name="adj" fmla="val 40192"/>
                  </a:avLst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月 553">
                  <a:extLst>
                    <a:ext uri="{FF2B5EF4-FFF2-40B4-BE49-F238E27FC236}">
                      <a16:creationId xmlns:a16="http://schemas.microsoft.com/office/drawing/2014/main" id="{DE6606F4-9AD5-6E50-D80C-0CA3A75653A3}"/>
                    </a:ext>
                  </a:extLst>
                </p:cNvPr>
                <p:cNvSpPr/>
                <p:nvPr/>
              </p:nvSpPr>
              <p:spPr>
                <a:xfrm>
                  <a:off x="4539383" y="5039083"/>
                  <a:ext cx="156944" cy="567967"/>
                </a:xfrm>
                <a:prstGeom prst="moon">
                  <a:avLst>
                    <a:gd name="adj" fmla="val 40192"/>
                  </a:avLst>
                </a:prstGeom>
                <a:solidFill>
                  <a:srgbClr val="5D9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EB3AD2F5-EC38-A151-BD21-27EBF328080D}"/>
                    </a:ext>
                  </a:extLst>
                </p:cNvPr>
                <p:cNvSpPr/>
                <p:nvPr/>
              </p:nvSpPr>
              <p:spPr>
                <a:xfrm>
                  <a:off x="4173018" y="4559559"/>
                  <a:ext cx="345103" cy="322878"/>
                </a:xfrm>
                <a:custGeom>
                  <a:avLst/>
                  <a:gdLst>
                    <a:gd name="connsiteX0" fmla="*/ 307489 w 345103"/>
                    <a:gd name="connsiteY0" fmla="*/ 247650 h 322878"/>
                    <a:gd name="connsiteX1" fmla="*/ 345103 w 345103"/>
                    <a:gd name="connsiteY1" fmla="*/ 285264 h 322878"/>
                    <a:gd name="connsiteX2" fmla="*/ 307489 w 345103"/>
                    <a:gd name="connsiteY2" fmla="*/ 322878 h 322878"/>
                    <a:gd name="connsiteX3" fmla="*/ 269875 w 345103"/>
                    <a:gd name="connsiteY3" fmla="*/ 285264 h 322878"/>
                    <a:gd name="connsiteX4" fmla="*/ 307489 w 345103"/>
                    <a:gd name="connsiteY4" fmla="*/ 247650 h 322878"/>
                    <a:gd name="connsiteX5" fmla="*/ 145564 w 345103"/>
                    <a:gd name="connsiteY5" fmla="*/ 193675 h 322878"/>
                    <a:gd name="connsiteX6" fmla="*/ 183178 w 345103"/>
                    <a:gd name="connsiteY6" fmla="*/ 231289 h 322878"/>
                    <a:gd name="connsiteX7" fmla="*/ 145564 w 345103"/>
                    <a:gd name="connsiteY7" fmla="*/ 268903 h 322878"/>
                    <a:gd name="connsiteX8" fmla="*/ 107950 w 345103"/>
                    <a:gd name="connsiteY8" fmla="*/ 231289 h 322878"/>
                    <a:gd name="connsiteX9" fmla="*/ 145564 w 345103"/>
                    <a:gd name="connsiteY9" fmla="*/ 193675 h 322878"/>
                    <a:gd name="connsiteX10" fmla="*/ 256689 w 345103"/>
                    <a:gd name="connsiteY10" fmla="*/ 111125 h 322878"/>
                    <a:gd name="connsiteX11" fmla="*/ 294303 w 345103"/>
                    <a:gd name="connsiteY11" fmla="*/ 148739 h 322878"/>
                    <a:gd name="connsiteX12" fmla="*/ 256689 w 345103"/>
                    <a:gd name="connsiteY12" fmla="*/ 186353 h 322878"/>
                    <a:gd name="connsiteX13" fmla="*/ 219075 w 345103"/>
                    <a:gd name="connsiteY13" fmla="*/ 148739 h 322878"/>
                    <a:gd name="connsiteX14" fmla="*/ 256689 w 345103"/>
                    <a:gd name="connsiteY14" fmla="*/ 111125 h 322878"/>
                    <a:gd name="connsiteX15" fmla="*/ 180489 w 345103"/>
                    <a:gd name="connsiteY15" fmla="*/ 25400 h 322878"/>
                    <a:gd name="connsiteX16" fmla="*/ 218103 w 345103"/>
                    <a:gd name="connsiteY16" fmla="*/ 63014 h 322878"/>
                    <a:gd name="connsiteX17" fmla="*/ 180489 w 345103"/>
                    <a:gd name="connsiteY17" fmla="*/ 100628 h 322878"/>
                    <a:gd name="connsiteX18" fmla="*/ 180044 w 345103"/>
                    <a:gd name="connsiteY18" fmla="*/ 100444 h 322878"/>
                    <a:gd name="connsiteX19" fmla="*/ 189528 w 345103"/>
                    <a:gd name="connsiteY19" fmla="*/ 123339 h 322878"/>
                    <a:gd name="connsiteX20" fmla="*/ 151914 w 345103"/>
                    <a:gd name="connsiteY20" fmla="*/ 160953 h 322878"/>
                    <a:gd name="connsiteX21" fmla="*/ 125317 w 345103"/>
                    <a:gd name="connsiteY21" fmla="*/ 149936 h 322878"/>
                    <a:gd name="connsiteX22" fmla="*/ 115757 w 345103"/>
                    <a:gd name="connsiteY22" fmla="*/ 126857 h 322878"/>
                    <a:gd name="connsiteX23" fmla="*/ 94764 w 345103"/>
                    <a:gd name="connsiteY23" fmla="*/ 135553 h 322878"/>
                    <a:gd name="connsiteX24" fmla="*/ 57150 w 345103"/>
                    <a:gd name="connsiteY24" fmla="*/ 97939 h 322878"/>
                    <a:gd name="connsiteX25" fmla="*/ 94764 w 345103"/>
                    <a:gd name="connsiteY25" fmla="*/ 60325 h 322878"/>
                    <a:gd name="connsiteX26" fmla="*/ 121361 w 345103"/>
                    <a:gd name="connsiteY26" fmla="*/ 71342 h 322878"/>
                    <a:gd name="connsiteX27" fmla="*/ 130920 w 345103"/>
                    <a:gd name="connsiteY27" fmla="*/ 94420 h 322878"/>
                    <a:gd name="connsiteX28" fmla="*/ 151914 w 345103"/>
                    <a:gd name="connsiteY28" fmla="*/ 85725 h 322878"/>
                    <a:gd name="connsiteX29" fmla="*/ 152358 w 345103"/>
                    <a:gd name="connsiteY29" fmla="*/ 85909 h 322878"/>
                    <a:gd name="connsiteX30" fmla="*/ 142875 w 345103"/>
                    <a:gd name="connsiteY30" fmla="*/ 63014 h 322878"/>
                    <a:gd name="connsiteX31" fmla="*/ 180489 w 345103"/>
                    <a:gd name="connsiteY31" fmla="*/ 25400 h 322878"/>
                    <a:gd name="connsiteX32" fmla="*/ 37614 w 345103"/>
                    <a:gd name="connsiteY32" fmla="*/ 0 h 322878"/>
                    <a:gd name="connsiteX33" fmla="*/ 75228 w 345103"/>
                    <a:gd name="connsiteY33" fmla="*/ 37614 h 322878"/>
                    <a:gd name="connsiteX34" fmla="*/ 37614 w 345103"/>
                    <a:gd name="connsiteY34" fmla="*/ 75228 h 322878"/>
                    <a:gd name="connsiteX35" fmla="*/ 0 w 345103"/>
                    <a:gd name="connsiteY35" fmla="*/ 37614 h 322878"/>
                    <a:gd name="connsiteX36" fmla="*/ 37614 w 345103"/>
                    <a:gd name="connsiteY36" fmla="*/ 0 h 322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345103" h="322878">
                      <a:moveTo>
                        <a:pt x="307489" y="247650"/>
                      </a:moveTo>
                      <a:cubicBezTo>
                        <a:pt x="328263" y="247650"/>
                        <a:pt x="345103" y="264490"/>
                        <a:pt x="345103" y="285264"/>
                      </a:cubicBezTo>
                      <a:cubicBezTo>
                        <a:pt x="345103" y="306038"/>
                        <a:pt x="328263" y="322878"/>
                        <a:pt x="307489" y="322878"/>
                      </a:cubicBezTo>
                      <a:cubicBezTo>
                        <a:pt x="286715" y="322878"/>
                        <a:pt x="269875" y="306038"/>
                        <a:pt x="269875" y="285264"/>
                      </a:cubicBezTo>
                      <a:cubicBezTo>
                        <a:pt x="269875" y="264490"/>
                        <a:pt x="286715" y="247650"/>
                        <a:pt x="307489" y="247650"/>
                      </a:cubicBezTo>
                      <a:close/>
                      <a:moveTo>
                        <a:pt x="145564" y="193675"/>
                      </a:moveTo>
                      <a:cubicBezTo>
                        <a:pt x="166338" y="193675"/>
                        <a:pt x="183178" y="210515"/>
                        <a:pt x="183178" y="231289"/>
                      </a:cubicBezTo>
                      <a:cubicBezTo>
                        <a:pt x="183178" y="252063"/>
                        <a:pt x="166338" y="268903"/>
                        <a:pt x="145564" y="268903"/>
                      </a:cubicBezTo>
                      <a:cubicBezTo>
                        <a:pt x="124790" y="268903"/>
                        <a:pt x="107950" y="252063"/>
                        <a:pt x="107950" y="231289"/>
                      </a:cubicBezTo>
                      <a:cubicBezTo>
                        <a:pt x="107950" y="210515"/>
                        <a:pt x="124790" y="193675"/>
                        <a:pt x="145564" y="193675"/>
                      </a:cubicBezTo>
                      <a:close/>
                      <a:moveTo>
                        <a:pt x="256689" y="111125"/>
                      </a:moveTo>
                      <a:cubicBezTo>
                        <a:pt x="277463" y="111125"/>
                        <a:pt x="294303" y="127965"/>
                        <a:pt x="294303" y="148739"/>
                      </a:cubicBezTo>
                      <a:cubicBezTo>
                        <a:pt x="294303" y="169513"/>
                        <a:pt x="277463" y="186353"/>
                        <a:pt x="256689" y="186353"/>
                      </a:cubicBezTo>
                      <a:cubicBezTo>
                        <a:pt x="235915" y="186353"/>
                        <a:pt x="219075" y="169513"/>
                        <a:pt x="219075" y="148739"/>
                      </a:cubicBezTo>
                      <a:cubicBezTo>
                        <a:pt x="219075" y="127965"/>
                        <a:pt x="235915" y="111125"/>
                        <a:pt x="256689" y="111125"/>
                      </a:cubicBezTo>
                      <a:close/>
                      <a:moveTo>
                        <a:pt x="180489" y="25400"/>
                      </a:moveTo>
                      <a:cubicBezTo>
                        <a:pt x="201263" y="25400"/>
                        <a:pt x="218103" y="42240"/>
                        <a:pt x="218103" y="63014"/>
                      </a:cubicBezTo>
                      <a:cubicBezTo>
                        <a:pt x="218103" y="83788"/>
                        <a:pt x="201263" y="100628"/>
                        <a:pt x="180489" y="100628"/>
                      </a:cubicBezTo>
                      <a:lnTo>
                        <a:pt x="180044" y="100444"/>
                      </a:lnTo>
                      <a:lnTo>
                        <a:pt x="189528" y="123339"/>
                      </a:lnTo>
                      <a:cubicBezTo>
                        <a:pt x="189528" y="144113"/>
                        <a:pt x="172688" y="160953"/>
                        <a:pt x="151914" y="160953"/>
                      </a:cubicBezTo>
                      <a:cubicBezTo>
                        <a:pt x="141527" y="160953"/>
                        <a:pt x="132123" y="156743"/>
                        <a:pt x="125317" y="149936"/>
                      </a:cubicBezTo>
                      <a:lnTo>
                        <a:pt x="115757" y="126857"/>
                      </a:lnTo>
                      <a:lnTo>
                        <a:pt x="94764" y="135553"/>
                      </a:lnTo>
                      <a:cubicBezTo>
                        <a:pt x="73990" y="135553"/>
                        <a:pt x="57150" y="118713"/>
                        <a:pt x="57150" y="97939"/>
                      </a:cubicBezTo>
                      <a:cubicBezTo>
                        <a:pt x="57150" y="77165"/>
                        <a:pt x="73990" y="60325"/>
                        <a:pt x="94764" y="60325"/>
                      </a:cubicBezTo>
                      <a:cubicBezTo>
                        <a:pt x="105151" y="60325"/>
                        <a:pt x="114554" y="64535"/>
                        <a:pt x="121361" y="71342"/>
                      </a:cubicBezTo>
                      <a:lnTo>
                        <a:pt x="130920" y="94420"/>
                      </a:lnTo>
                      <a:lnTo>
                        <a:pt x="151914" y="85725"/>
                      </a:lnTo>
                      <a:lnTo>
                        <a:pt x="152358" y="85909"/>
                      </a:lnTo>
                      <a:lnTo>
                        <a:pt x="142875" y="63014"/>
                      </a:lnTo>
                      <a:cubicBezTo>
                        <a:pt x="142875" y="42240"/>
                        <a:pt x="159715" y="25400"/>
                        <a:pt x="180489" y="25400"/>
                      </a:cubicBezTo>
                      <a:close/>
                      <a:moveTo>
                        <a:pt x="37614" y="0"/>
                      </a:moveTo>
                      <a:cubicBezTo>
                        <a:pt x="58388" y="0"/>
                        <a:pt x="75228" y="16840"/>
                        <a:pt x="75228" y="37614"/>
                      </a:cubicBezTo>
                      <a:cubicBezTo>
                        <a:pt x="75228" y="58388"/>
                        <a:pt x="58388" y="75228"/>
                        <a:pt x="37614" y="75228"/>
                      </a:cubicBezTo>
                      <a:cubicBezTo>
                        <a:pt x="16840" y="75228"/>
                        <a:pt x="0" y="58388"/>
                        <a:pt x="0" y="37614"/>
                      </a:cubicBezTo>
                      <a:cubicBezTo>
                        <a:pt x="0" y="16840"/>
                        <a:pt x="16840" y="0"/>
                        <a:pt x="37614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B36E96FC-F270-A3AB-AFA8-FD8FF497353A}"/>
                    </a:ext>
                  </a:extLst>
                </p:cNvPr>
                <p:cNvSpPr/>
                <p:nvPr/>
              </p:nvSpPr>
              <p:spPr>
                <a:xfrm>
                  <a:off x="3953352" y="4446713"/>
                  <a:ext cx="846067" cy="1744926"/>
                </a:xfrm>
                <a:custGeom>
                  <a:avLst/>
                  <a:gdLst>
                    <a:gd name="connsiteX0" fmla="*/ 363484 w 846067"/>
                    <a:gd name="connsiteY0" fmla="*/ 794 h 1744926"/>
                    <a:gd name="connsiteX1" fmla="*/ 710467 w 846067"/>
                    <a:gd name="connsiteY1" fmla="*/ 128017 h 1744926"/>
                    <a:gd name="connsiteX2" fmla="*/ 784927 w 846067"/>
                    <a:gd name="connsiteY2" fmla="*/ 677666 h 1744926"/>
                    <a:gd name="connsiteX3" fmla="*/ 778787 w 846067"/>
                    <a:gd name="connsiteY3" fmla="*/ 688243 h 1744926"/>
                    <a:gd name="connsiteX4" fmla="*/ 846067 w 846067"/>
                    <a:gd name="connsiteY4" fmla="*/ 819621 h 1744926"/>
                    <a:gd name="connsiteX5" fmla="*/ 777896 w 846067"/>
                    <a:gd name="connsiteY5" fmla="*/ 874221 h 1744926"/>
                    <a:gd name="connsiteX6" fmla="*/ 790510 w 846067"/>
                    <a:gd name="connsiteY6" fmla="*/ 911273 h 1744926"/>
                    <a:gd name="connsiteX7" fmla="*/ 756099 w 846067"/>
                    <a:gd name="connsiteY7" fmla="*/ 1323860 h 1744926"/>
                    <a:gd name="connsiteX8" fmla="*/ 441114 w 846067"/>
                    <a:gd name="connsiteY8" fmla="*/ 1742036 h 1744926"/>
                    <a:gd name="connsiteX9" fmla="*/ 652333 w 846067"/>
                    <a:gd name="connsiteY9" fmla="*/ 1293739 h 1744926"/>
                    <a:gd name="connsiteX10" fmla="*/ 716565 w 846067"/>
                    <a:gd name="connsiteY10" fmla="*/ 912161 h 1744926"/>
                    <a:gd name="connsiteX11" fmla="*/ 716123 w 846067"/>
                    <a:gd name="connsiteY11" fmla="*/ 893382 h 1744926"/>
                    <a:gd name="connsiteX12" fmla="*/ 657676 w 846067"/>
                    <a:gd name="connsiteY12" fmla="*/ 779251 h 1744926"/>
                    <a:gd name="connsiteX13" fmla="*/ 699264 w 846067"/>
                    <a:gd name="connsiteY13" fmla="*/ 745941 h 1744926"/>
                    <a:gd name="connsiteX14" fmla="*/ 709793 w 846067"/>
                    <a:gd name="connsiteY14" fmla="*/ 691818 h 1744926"/>
                    <a:gd name="connsiteX15" fmla="*/ 573154 w 846067"/>
                    <a:gd name="connsiteY15" fmla="*/ 265330 h 1744926"/>
                    <a:gd name="connsiteX16" fmla="*/ 0 w 846067"/>
                    <a:gd name="connsiteY16" fmla="*/ 167857 h 1744926"/>
                    <a:gd name="connsiteX17" fmla="*/ 363484 w 846067"/>
                    <a:gd name="connsiteY17" fmla="*/ 794 h 1744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46067" h="1744926">
                      <a:moveTo>
                        <a:pt x="363484" y="794"/>
                      </a:moveTo>
                      <a:cubicBezTo>
                        <a:pt x="492053" y="-6415"/>
                        <a:pt x="617873" y="35421"/>
                        <a:pt x="710467" y="128017"/>
                      </a:cubicBezTo>
                      <a:cubicBezTo>
                        <a:pt x="852252" y="269801"/>
                        <a:pt x="875027" y="489489"/>
                        <a:pt x="784927" y="677666"/>
                      </a:cubicBezTo>
                      <a:lnTo>
                        <a:pt x="778787" y="688243"/>
                      </a:lnTo>
                      <a:lnTo>
                        <a:pt x="846067" y="819621"/>
                      </a:lnTo>
                      <a:lnTo>
                        <a:pt x="777896" y="874221"/>
                      </a:lnTo>
                      <a:lnTo>
                        <a:pt x="790510" y="911273"/>
                      </a:lnTo>
                      <a:cubicBezTo>
                        <a:pt x="813487" y="1009523"/>
                        <a:pt x="803193" y="1161625"/>
                        <a:pt x="756099" y="1323860"/>
                      </a:cubicBezTo>
                      <a:cubicBezTo>
                        <a:pt x="680749" y="1583437"/>
                        <a:pt x="539726" y="1770661"/>
                        <a:pt x="441114" y="1742036"/>
                      </a:cubicBezTo>
                      <a:cubicBezTo>
                        <a:pt x="524943" y="1631958"/>
                        <a:pt x="601036" y="1470455"/>
                        <a:pt x="652333" y="1293739"/>
                      </a:cubicBezTo>
                      <a:cubicBezTo>
                        <a:pt x="690806" y="1161202"/>
                        <a:pt x="712916" y="1028424"/>
                        <a:pt x="716565" y="912161"/>
                      </a:cubicBezTo>
                      <a:lnTo>
                        <a:pt x="716123" y="893382"/>
                      </a:lnTo>
                      <a:lnTo>
                        <a:pt x="657676" y="779251"/>
                      </a:lnTo>
                      <a:lnTo>
                        <a:pt x="699264" y="745941"/>
                      </a:lnTo>
                      <a:lnTo>
                        <a:pt x="709793" y="691818"/>
                      </a:lnTo>
                      <a:cubicBezTo>
                        <a:pt x="731017" y="531804"/>
                        <a:pt x="683015" y="375191"/>
                        <a:pt x="573154" y="265330"/>
                      </a:cubicBezTo>
                      <a:cubicBezTo>
                        <a:pt x="429661" y="121838"/>
                        <a:pt x="206414" y="83872"/>
                        <a:pt x="0" y="167857"/>
                      </a:cubicBezTo>
                      <a:cubicBezTo>
                        <a:pt x="103596" y="64262"/>
                        <a:pt x="234916" y="8004"/>
                        <a:pt x="363484" y="794"/>
                      </a:cubicBezTo>
                      <a:close/>
                    </a:path>
                  </a:pathLst>
                </a:custGeom>
                <a:solidFill>
                  <a:srgbClr val="D0CFB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6E7D8786-1A6C-B2D7-1AB5-FEE7DCDDD952}"/>
                    </a:ext>
                  </a:extLst>
                </p:cNvPr>
                <p:cNvSpPr/>
                <p:nvPr/>
              </p:nvSpPr>
              <p:spPr>
                <a:xfrm rot="10800000">
                  <a:off x="940586" y="4507030"/>
                  <a:ext cx="301200" cy="1565546"/>
                </a:xfrm>
                <a:custGeom>
                  <a:avLst/>
                  <a:gdLst>
                    <a:gd name="connsiteX0" fmla="*/ 0 w 301200"/>
                    <a:gd name="connsiteY0" fmla="*/ 1562979 h 1565546"/>
                    <a:gd name="connsiteX1" fmla="*/ 166487 w 301200"/>
                    <a:gd name="connsiteY1" fmla="*/ 1238373 h 1565546"/>
                    <a:gd name="connsiteX2" fmla="*/ 197072 w 301200"/>
                    <a:gd name="connsiteY2" fmla="*/ 953075 h 1565546"/>
                    <a:gd name="connsiteX3" fmla="*/ 189744 w 301200"/>
                    <a:gd name="connsiteY3" fmla="*/ 906593 h 1565546"/>
                    <a:gd name="connsiteX4" fmla="*/ 165308 w 301200"/>
                    <a:gd name="connsiteY4" fmla="*/ 877065 h 1565546"/>
                    <a:gd name="connsiteX5" fmla="*/ 132788 w 301200"/>
                    <a:gd name="connsiteY5" fmla="*/ 736351 h 1565546"/>
                    <a:gd name="connsiteX6" fmla="*/ 141513 w 301200"/>
                    <a:gd name="connsiteY6" fmla="*/ 658892 h 1565546"/>
                    <a:gd name="connsiteX7" fmla="*/ 156274 w 301200"/>
                    <a:gd name="connsiteY7" fmla="*/ 619654 h 1565546"/>
                    <a:gd name="connsiteX8" fmla="*/ 112809 w 301200"/>
                    <a:gd name="connsiteY8" fmla="*/ 534778 h 1565546"/>
                    <a:gd name="connsiteX9" fmla="*/ 192376 w 301200"/>
                    <a:gd name="connsiteY9" fmla="*/ 471050 h 1565546"/>
                    <a:gd name="connsiteX10" fmla="*/ 199490 w 301200"/>
                    <a:gd name="connsiteY10" fmla="*/ 434990 h 1565546"/>
                    <a:gd name="connsiteX11" fmla="*/ 208685 w 301200"/>
                    <a:gd name="connsiteY11" fmla="*/ 285151 h 1565546"/>
                    <a:gd name="connsiteX12" fmla="*/ 172797 w 301200"/>
                    <a:gd name="connsiteY12" fmla="*/ 0 h 1565546"/>
                    <a:gd name="connsiteX13" fmla="*/ 283827 w 301200"/>
                    <a:gd name="connsiteY13" fmla="*/ 285151 h 1565546"/>
                    <a:gd name="connsiteX14" fmla="*/ 275102 w 301200"/>
                    <a:gd name="connsiteY14" fmla="*/ 396145 h 1565546"/>
                    <a:gd name="connsiteX15" fmla="*/ 252879 w 301200"/>
                    <a:gd name="connsiteY15" fmla="*/ 480794 h 1565546"/>
                    <a:gd name="connsiteX16" fmla="*/ 301200 w 301200"/>
                    <a:gd name="connsiteY16" fmla="*/ 575150 h 1565546"/>
                    <a:gd name="connsiteX17" fmla="*/ 216112 w 301200"/>
                    <a:gd name="connsiteY17" fmla="*/ 643299 h 1565546"/>
                    <a:gd name="connsiteX18" fmla="*/ 207930 w 301200"/>
                    <a:gd name="connsiteY18" fmla="*/ 736351 h 1565546"/>
                    <a:gd name="connsiteX19" fmla="*/ 217125 w 301200"/>
                    <a:gd name="connsiteY19" fmla="*/ 840919 h 1565546"/>
                    <a:gd name="connsiteX20" fmla="*/ 241499 w 301200"/>
                    <a:gd name="connsiteY20" fmla="*/ 927148 h 1565546"/>
                    <a:gd name="connsiteX21" fmla="*/ 268014 w 301200"/>
                    <a:gd name="connsiteY21" fmla="*/ 1004502 h 1565546"/>
                    <a:gd name="connsiteX22" fmla="*/ 248492 w 301200"/>
                    <a:gd name="connsiteY22" fmla="*/ 1260346 h 1565546"/>
                    <a:gd name="connsiteX23" fmla="*/ 0 w 301200"/>
                    <a:gd name="connsiteY23" fmla="*/ 1562979 h 1565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01200" h="1565546">
                      <a:moveTo>
                        <a:pt x="0" y="1562979"/>
                      </a:moveTo>
                      <a:cubicBezTo>
                        <a:pt x="69559" y="1491152"/>
                        <a:pt x="130694" y="1371954"/>
                        <a:pt x="166487" y="1238373"/>
                      </a:cubicBezTo>
                      <a:cubicBezTo>
                        <a:pt x="193332" y="1138187"/>
                        <a:pt x="203785" y="1037881"/>
                        <a:pt x="197072" y="953075"/>
                      </a:cubicBezTo>
                      <a:lnTo>
                        <a:pt x="189744" y="906593"/>
                      </a:lnTo>
                      <a:lnTo>
                        <a:pt x="165308" y="877065"/>
                      </a:lnTo>
                      <a:cubicBezTo>
                        <a:pt x="145216" y="841053"/>
                        <a:pt x="132788" y="791303"/>
                        <a:pt x="132788" y="736351"/>
                      </a:cubicBezTo>
                      <a:cubicBezTo>
                        <a:pt x="132788" y="708875"/>
                        <a:pt x="135895" y="682700"/>
                        <a:pt x="141513" y="658892"/>
                      </a:cubicBezTo>
                      <a:lnTo>
                        <a:pt x="156274" y="619654"/>
                      </a:lnTo>
                      <a:lnTo>
                        <a:pt x="112809" y="534778"/>
                      </a:lnTo>
                      <a:lnTo>
                        <a:pt x="192376" y="471050"/>
                      </a:lnTo>
                      <a:lnTo>
                        <a:pt x="199490" y="434990"/>
                      </a:lnTo>
                      <a:cubicBezTo>
                        <a:pt x="205546" y="386874"/>
                        <a:pt x="208685" y="336338"/>
                        <a:pt x="208685" y="285151"/>
                      </a:cubicBezTo>
                      <a:cubicBezTo>
                        <a:pt x="208685" y="182778"/>
                        <a:pt x="196128" y="83006"/>
                        <a:pt x="172797" y="0"/>
                      </a:cubicBezTo>
                      <a:cubicBezTo>
                        <a:pt x="234117" y="0"/>
                        <a:pt x="283827" y="127666"/>
                        <a:pt x="283827" y="285151"/>
                      </a:cubicBezTo>
                      <a:cubicBezTo>
                        <a:pt x="283827" y="324522"/>
                        <a:pt x="280720" y="362030"/>
                        <a:pt x="275102" y="396145"/>
                      </a:cubicBezTo>
                      <a:lnTo>
                        <a:pt x="252879" y="480794"/>
                      </a:lnTo>
                      <a:lnTo>
                        <a:pt x="301200" y="575150"/>
                      </a:lnTo>
                      <a:lnTo>
                        <a:pt x="216112" y="643299"/>
                      </a:lnTo>
                      <a:lnTo>
                        <a:pt x="207930" y="736351"/>
                      </a:lnTo>
                      <a:cubicBezTo>
                        <a:pt x="207930" y="772073"/>
                        <a:pt x="211069" y="807341"/>
                        <a:pt x="217125" y="840919"/>
                      </a:cubicBezTo>
                      <a:lnTo>
                        <a:pt x="241499" y="927148"/>
                      </a:lnTo>
                      <a:lnTo>
                        <a:pt x="268014" y="1004502"/>
                      </a:lnTo>
                      <a:cubicBezTo>
                        <a:pt x="279575" y="1074415"/>
                        <a:pt x="273981" y="1165220"/>
                        <a:pt x="248492" y="1260346"/>
                      </a:cubicBezTo>
                      <a:cubicBezTo>
                        <a:pt x="197514" y="1450599"/>
                        <a:pt x="86260" y="1586092"/>
                        <a:pt x="0" y="1562979"/>
                      </a:cubicBezTo>
                      <a:close/>
                    </a:path>
                  </a:pathLst>
                </a:custGeom>
                <a:solidFill>
                  <a:srgbClr val="7F7F6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楕円 557">
                  <a:extLst>
                    <a:ext uri="{FF2B5EF4-FFF2-40B4-BE49-F238E27FC236}">
                      <a16:creationId xmlns:a16="http://schemas.microsoft.com/office/drawing/2014/main" id="{864246A2-36F8-8A6C-8D82-895F00F52643}"/>
                    </a:ext>
                  </a:extLst>
                </p:cNvPr>
                <p:cNvSpPr/>
                <p:nvPr/>
              </p:nvSpPr>
              <p:spPr>
                <a:xfrm>
                  <a:off x="1067444" y="4477921"/>
                  <a:ext cx="676738" cy="191869"/>
                </a:xfrm>
                <a:prstGeom prst="ellipse">
                  <a:avLst/>
                </a:prstGeom>
                <a:solidFill>
                  <a:srgbClr val="B7C5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F126194D-0FF9-4A49-2FF7-E22DAD27731F}"/>
                    </a:ext>
                  </a:extLst>
                </p:cNvPr>
                <p:cNvSpPr/>
                <p:nvPr/>
              </p:nvSpPr>
              <p:spPr>
                <a:xfrm>
                  <a:off x="2506757" y="6041765"/>
                  <a:ext cx="632908" cy="192191"/>
                </a:xfrm>
                <a:custGeom>
                  <a:avLst/>
                  <a:gdLst>
                    <a:gd name="connsiteX0" fmla="*/ 316454 w 632908"/>
                    <a:gd name="connsiteY0" fmla="*/ 0 h 192191"/>
                    <a:gd name="connsiteX1" fmla="*/ 632908 w 632908"/>
                    <a:gd name="connsiteY1" fmla="*/ 190402 h 192191"/>
                    <a:gd name="connsiteX2" fmla="*/ 632308 w 632908"/>
                    <a:gd name="connsiteY2" fmla="*/ 192191 h 192191"/>
                    <a:gd name="connsiteX3" fmla="*/ 600 w 632908"/>
                    <a:gd name="connsiteY3" fmla="*/ 192191 h 192191"/>
                    <a:gd name="connsiteX4" fmla="*/ 0 w 632908"/>
                    <a:gd name="connsiteY4" fmla="*/ 190402 h 192191"/>
                    <a:gd name="connsiteX5" fmla="*/ 316454 w 632908"/>
                    <a:gd name="connsiteY5" fmla="*/ 0 h 192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2908" h="192191">
                      <a:moveTo>
                        <a:pt x="316454" y="0"/>
                      </a:moveTo>
                      <a:cubicBezTo>
                        <a:pt x="491227" y="0"/>
                        <a:pt x="632908" y="85246"/>
                        <a:pt x="632908" y="190402"/>
                      </a:cubicBezTo>
                      <a:lnTo>
                        <a:pt x="632308" y="192191"/>
                      </a:lnTo>
                      <a:lnTo>
                        <a:pt x="600" y="192191"/>
                      </a:lnTo>
                      <a:lnTo>
                        <a:pt x="0" y="190402"/>
                      </a:lnTo>
                      <a:cubicBezTo>
                        <a:pt x="0" y="85246"/>
                        <a:pt x="141681" y="0"/>
                        <a:pt x="316454" y="0"/>
                      </a:cubicBezTo>
                      <a:close/>
                    </a:path>
                  </a:pathLst>
                </a:custGeom>
                <a:solidFill>
                  <a:srgbClr val="3F5B6E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64DEE52E-2D76-56F9-AA0B-8C2FBEC23F74}"/>
                    </a:ext>
                  </a:extLst>
                </p:cNvPr>
                <p:cNvSpPr/>
                <p:nvPr/>
              </p:nvSpPr>
              <p:spPr>
                <a:xfrm>
                  <a:off x="2124640" y="5739176"/>
                  <a:ext cx="361862" cy="361860"/>
                </a:xfrm>
                <a:custGeom>
                  <a:avLst/>
                  <a:gdLst>
                    <a:gd name="connsiteX0" fmla="*/ 213718 w 361862"/>
                    <a:gd name="connsiteY0" fmla="*/ 214335 h 361860"/>
                    <a:gd name="connsiteX1" fmla="*/ 213718 w 361862"/>
                    <a:gd name="connsiteY1" fmla="*/ 297270 h 361860"/>
                    <a:gd name="connsiteX2" fmla="*/ 289636 w 361862"/>
                    <a:gd name="connsiteY2" fmla="*/ 297270 h 361860"/>
                    <a:gd name="connsiteX3" fmla="*/ 294197 w 361862"/>
                    <a:gd name="connsiteY3" fmla="*/ 294195 h 361860"/>
                    <a:gd name="connsiteX4" fmla="*/ 296653 w 361862"/>
                    <a:gd name="connsiteY4" fmla="*/ 290552 h 361860"/>
                    <a:gd name="connsiteX5" fmla="*/ 296653 w 361862"/>
                    <a:gd name="connsiteY5" fmla="*/ 214335 h 361860"/>
                    <a:gd name="connsiteX6" fmla="*/ 68582 w 361862"/>
                    <a:gd name="connsiteY6" fmla="*/ 214335 h 361860"/>
                    <a:gd name="connsiteX7" fmla="*/ 68582 w 361862"/>
                    <a:gd name="connsiteY7" fmla="*/ 294813 h 361860"/>
                    <a:gd name="connsiteX8" fmla="*/ 72226 w 361862"/>
                    <a:gd name="connsiteY8" fmla="*/ 297270 h 361860"/>
                    <a:gd name="connsiteX9" fmla="*/ 151517 w 361862"/>
                    <a:gd name="connsiteY9" fmla="*/ 297270 h 361860"/>
                    <a:gd name="connsiteX10" fmla="*/ 151517 w 361862"/>
                    <a:gd name="connsiteY10" fmla="*/ 214335 h 361860"/>
                    <a:gd name="connsiteX11" fmla="*/ 213718 w 361862"/>
                    <a:gd name="connsiteY11" fmla="*/ 64591 h 361860"/>
                    <a:gd name="connsiteX12" fmla="*/ 213718 w 361862"/>
                    <a:gd name="connsiteY12" fmla="*/ 147526 h 361860"/>
                    <a:gd name="connsiteX13" fmla="*/ 296653 w 361862"/>
                    <a:gd name="connsiteY13" fmla="*/ 147526 h 361860"/>
                    <a:gd name="connsiteX14" fmla="*/ 296653 w 361862"/>
                    <a:gd name="connsiteY14" fmla="*/ 71308 h 361860"/>
                    <a:gd name="connsiteX15" fmla="*/ 294197 w 361862"/>
                    <a:gd name="connsiteY15" fmla="*/ 67665 h 361860"/>
                    <a:gd name="connsiteX16" fmla="*/ 289638 w 361862"/>
                    <a:gd name="connsiteY16" fmla="*/ 64591 h 361860"/>
                    <a:gd name="connsiteX17" fmla="*/ 72224 w 361862"/>
                    <a:gd name="connsiteY17" fmla="*/ 64591 h 361860"/>
                    <a:gd name="connsiteX18" fmla="*/ 68582 w 361862"/>
                    <a:gd name="connsiteY18" fmla="*/ 67047 h 361860"/>
                    <a:gd name="connsiteX19" fmla="*/ 68582 w 361862"/>
                    <a:gd name="connsiteY19" fmla="*/ 147526 h 361860"/>
                    <a:gd name="connsiteX20" fmla="*/ 151517 w 361862"/>
                    <a:gd name="connsiteY20" fmla="*/ 147526 h 361860"/>
                    <a:gd name="connsiteX21" fmla="*/ 151517 w 361862"/>
                    <a:gd name="connsiteY21" fmla="*/ 64591 h 361860"/>
                    <a:gd name="connsiteX22" fmla="*/ 180931 w 361862"/>
                    <a:gd name="connsiteY22" fmla="*/ 20749 h 361860"/>
                    <a:gd name="connsiteX23" fmla="*/ 118581 w 361862"/>
                    <a:gd name="connsiteY23" fmla="*/ 33337 h 361860"/>
                    <a:gd name="connsiteX24" fmla="*/ 101838 w 361862"/>
                    <a:gd name="connsiteY24" fmla="*/ 44625 h 361860"/>
                    <a:gd name="connsiteX25" fmla="*/ 171483 w 361862"/>
                    <a:gd name="connsiteY25" fmla="*/ 44625 h 361860"/>
                    <a:gd name="connsiteX26" fmla="*/ 171483 w 361862"/>
                    <a:gd name="connsiteY26" fmla="*/ 167492 h 361860"/>
                    <a:gd name="connsiteX27" fmla="*/ 48616 w 361862"/>
                    <a:gd name="connsiteY27" fmla="*/ 167492 h 361860"/>
                    <a:gd name="connsiteX28" fmla="*/ 48616 w 361862"/>
                    <a:gd name="connsiteY28" fmla="*/ 95918 h 361860"/>
                    <a:gd name="connsiteX29" fmla="*/ 33337 w 361862"/>
                    <a:gd name="connsiteY29" fmla="*/ 118580 h 361860"/>
                    <a:gd name="connsiteX30" fmla="*/ 20749 w 361862"/>
                    <a:gd name="connsiteY30" fmla="*/ 180930 h 361860"/>
                    <a:gd name="connsiteX31" fmla="*/ 33337 w 361862"/>
                    <a:gd name="connsiteY31" fmla="*/ 243280 h 361860"/>
                    <a:gd name="connsiteX32" fmla="*/ 48616 w 361862"/>
                    <a:gd name="connsiteY32" fmla="*/ 265942 h 361860"/>
                    <a:gd name="connsiteX33" fmla="*/ 48616 w 361862"/>
                    <a:gd name="connsiteY33" fmla="*/ 194368 h 361860"/>
                    <a:gd name="connsiteX34" fmla="*/ 171483 w 361862"/>
                    <a:gd name="connsiteY34" fmla="*/ 194368 h 361860"/>
                    <a:gd name="connsiteX35" fmla="*/ 171483 w 361862"/>
                    <a:gd name="connsiteY35" fmla="*/ 317235 h 361860"/>
                    <a:gd name="connsiteX36" fmla="*/ 101838 w 361862"/>
                    <a:gd name="connsiteY36" fmla="*/ 317235 h 361860"/>
                    <a:gd name="connsiteX37" fmla="*/ 118581 w 361862"/>
                    <a:gd name="connsiteY37" fmla="*/ 328523 h 361860"/>
                    <a:gd name="connsiteX38" fmla="*/ 180931 w 361862"/>
                    <a:gd name="connsiteY38" fmla="*/ 341111 h 361860"/>
                    <a:gd name="connsiteX39" fmla="*/ 243281 w 361862"/>
                    <a:gd name="connsiteY39" fmla="*/ 328523 h 361860"/>
                    <a:gd name="connsiteX40" fmla="*/ 260024 w 361862"/>
                    <a:gd name="connsiteY40" fmla="*/ 317235 h 361860"/>
                    <a:gd name="connsiteX41" fmla="*/ 193752 w 361862"/>
                    <a:gd name="connsiteY41" fmla="*/ 317235 h 361860"/>
                    <a:gd name="connsiteX42" fmla="*/ 193752 w 361862"/>
                    <a:gd name="connsiteY42" fmla="*/ 194368 h 361860"/>
                    <a:gd name="connsiteX43" fmla="*/ 316618 w 361862"/>
                    <a:gd name="connsiteY43" fmla="*/ 194368 h 361860"/>
                    <a:gd name="connsiteX44" fmla="*/ 316618 w 361862"/>
                    <a:gd name="connsiteY44" fmla="*/ 260940 h 361860"/>
                    <a:gd name="connsiteX45" fmla="*/ 328525 w 361862"/>
                    <a:gd name="connsiteY45" fmla="*/ 243280 h 361860"/>
                    <a:gd name="connsiteX46" fmla="*/ 341113 w 361862"/>
                    <a:gd name="connsiteY46" fmla="*/ 180930 h 361860"/>
                    <a:gd name="connsiteX47" fmla="*/ 328525 w 361862"/>
                    <a:gd name="connsiteY47" fmla="*/ 118580 h 361860"/>
                    <a:gd name="connsiteX48" fmla="*/ 316618 w 361862"/>
                    <a:gd name="connsiteY48" fmla="*/ 100920 h 361860"/>
                    <a:gd name="connsiteX49" fmla="*/ 316618 w 361862"/>
                    <a:gd name="connsiteY49" fmla="*/ 167492 h 361860"/>
                    <a:gd name="connsiteX50" fmla="*/ 193752 w 361862"/>
                    <a:gd name="connsiteY50" fmla="*/ 167492 h 361860"/>
                    <a:gd name="connsiteX51" fmla="*/ 193752 w 361862"/>
                    <a:gd name="connsiteY51" fmla="*/ 44625 h 361860"/>
                    <a:gd name="connsiteX52" fmla="*/ 260024 w 361862"/>
                    <a:gd name="connsiteY52" fmla="*/ 44625 h 361860"/>
                    <a:gd name="connsiteX53" fmla="*/ 243281 w 361862"/>
                    <a:gd name="connsiteY53" fmla="*/ 33337 h 361860"/>
                    <a:gd name="connsiteX54" fmla="*/ 180931 w 361862"/>
                    <a:gd name="connsiteY54" fmla="*/ 20749 h 361860"/>
                    <a:gd name="connsiteX55" fmla="*/ 180931 w 361862"/>
                    <a:gd name="connsiteY55" fmla="*/ 0 h 361860"/>
                    <a:gd name="connsiteX56" fmla="*/ 361862 w 361862"/>
                    <a:gd name="connsiteY56" fmla="*/ 180930 h 361860"/>
                    <a:gd name="connsiteX57" fmla="*/ 180931 w 361862"/>
                    <a:gd name="connsiteY57" fmla="*/ 361860 h 361860"/>
                    <a:gd name="connsiteX58" fmla="*/ 0 w 361862"/>
                    <a:gd name="connsiteY58" fmla="*/ 180930 h 361860"/>
                    <a:gd name="connsiteX59" fmla="*/ 180931 w 361862"/>
                    <a:gd name="connsiteY59" fmla="*/ 0 h 361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61862" h="361860">
                      <a:moveTo>
                        <a:pt x="213718" y="214335"/>
                      </a:moveTo>
                      <a:lnTo>
                        <a:pt x="213718" y="297270"/>
                      </a:lnTo>
                      <a:lnTo>
                        <a:pt x="289636" y="297270"/>
                      </a:lnTo>
                      <a:lnTo>
                        <a:pt x="294197" y="294195"/>
                      </a:lnTo>
                      <a:lnTo>
                        <a:pt x="296653" y="290552"/>
                      </a:lnTo>
                      <a:lnTo>
                        <a:pt x="296653" y="214335"/>
                      </a:lnTo>
                      <a:close/>
                      <a:moveTo>
                        <a:pt x="68582" y="214335"/>
                      </a:moveTo>
                      <a:lnTo>
                        <a:pt x="68582" y="294813"/>
                      </a:lnTo>
                      <a:lnTo>
                        <a:pt x="72226" y="297270"/>
                      </a:lnTo>
                      <a:lnTo>
                        <a:pt x="151517" y="297270"/>
                      </a:lnTo>
                      <a:lnTo>
                        <a:pt x="151517" y="214335"/>
                      </a:lnTo>
                      <a:close/>
                      <a:moveTo>
                        <a:pt x="213718" y="64591"/>
                      </a:moveTo>
                      <a:lnTo>
                        <a:pt x="213718" y="147526"/>
                      </a:lnTo>
                      <a:lnTo>
                        <a:pt x="296653" y="147526"/>
                      </a:lnTo>
                      <a:lnTo>
                        <a:pt x="296653" y="71308"/>
                      </a:lnTo>
                      <a:lnTo>
                        <a:pt x="294197" y="67665"/>
                      </a:lnTo>
                      <a:lnTo>
                        <a:pt x="289638" y="64591"/>
                      </a:lnTo>
                      <a:close/>
                      <a:moveTo>
                        <a:pt x="72224" y="64591"/>
                      </a:moveTo>
                      <a:lnTo>
                        <a:pt x="68582" y="67047"/>
                      </a:lnTo>
                      <a:lnTo>
                        <a:pt x="68582" y="147526"/>
                      </a:lnTo>
                      <a:lnTo>
                        <a:pt x="151517" y="147526"/>
                      </a:lnTo>
                      <a:lnTo>
                        <a:pt x="151517" y="64591"/>
                      </a:lnTo>
                      <a:close/>
                      <a:moveTo>
                        <a:pt x="180931" y="20749"/>
                      </a:moveTo>
                      <a:cubicBezTo>
                        <a:pt x="158815" y="20749"/>
                        <a:pt x="137745" y="25231"/>
                        <a:pt x="118581" y="33337"/>
                      </a:cubicBezTo>
                      <a:lnTo>
                        <a:pt x="101838" y="44625"/>
                      </a:lnTo>
                      <a:lnTo>
                        <a:pt x="171483" y="44625"/>
                      </a:lnTo>
                      <a:lnTo>
                        <a:pt x="171483" y="167492"/>
                      </a:lnTo>
                      <a:lnTo>
                        <a:pt x="48616" y="167492"/>
                      </a:lnTo>
                      <a:lnTo>
                        <a:pt x="48616" y="95918"/>
                      </a:lnTo>
                      <a:lnTo>
                        <a:pt x="33337" y="118580"/>
                      </a:lnTo>
                      <a:cubicBezTo>
                        <a:pt x="25231" y="137744"/>
                        <a:pt x="20749" y="158814"/>
                        <a:pt x="20749" y="180930"/>
                      </a:cubicBezTo>
                      <a:cubicBezTo>
                        <a:pt x="20749" y="203047"/>
                        <a:pt x="25231" y="224116"/>
                        <a:pt x="33337" y="243280"/>
                      </a:cubicBezTo>
                      <a:lnTo>
                        <a:pt x="48616" y="265942"/>
                      </a:lnTo>
                      <a:lnTo>
                        <a:pt x="48616" y="194368"/>
                      </a:lnTo>
                      <a:lnTo>
                        <a:pt x="171483" y="194368"/>
                      </a:lnTo>
                      <a:lnTo>
                        <a:pt x="171483" y="317235"/>
                      </a:lnTo>
                      <a:lnTo>
                        <a:pt x="101838" y="317235"/>
                      </a:lnTo>
                      <a:lnTo>
                        <a:pt x="118581" y="328523"/>
                      </a:lnTo>
                      <a:cubicBezTo>
                        <a:pt x="137745" y="336629"/>
                        <a:pt x="158815" y="341111"/>
                        <a:pt x="180931" y="341111"/>
                      </a:cubicBezTo>
                      <a:cubicBezTo>
                        <a:pt x="203048" y="341111"/>
                        <a:pt x="224117" y="336629"/>
                        <a:pt x="243281" y="328523"/>
                      </a:cubicBezTo>
                      <a:lnTo>
                        <a:pt x="260024" y="317235"/>
                      </a:lnTo>
                      <a:lnTo>
                        <a:pt x="193752" y="317235"/>
                      </a:lnTo>
                      <a:lnTo>
                        <a:pt x="193752" y="194368"/>
                      </a:lnTo>
                      <a:lnTo>
                        <a:pt x="316618" y="194368"/>
                      </a:lnTo>
                      <a:lnTo>
                        <a:pt x="316618" y="260940"/>
                      </a:lnTo>
                      <a:lnTo>
                        <a:pt x="328525" y="243280"/>
                      </a:lnTo>
                      <a:cubicBezTo>
                        <a:pt x="336631" y="224116"/>
                        <a:pt x="341113" y="203047"/>
                        <a:pt x="341113" y="180930"/>
                      </a:cubicBezTo>
                      <a:cubicBezTo>
                        <a:pt x="341113" y="158814"/>
                        <a:pt x="336631" y="137744"/>
                        <a:pt x="328525" y="118580"/>
                      </a:cubicBezTo>
                      <a:lnTo>
                        <a:pt x="316618" y="100920"/>
                      </a:lnTo>
                      <a:lnTo>
                        <a:pt x="316618" y="167492"/>
                      </a:lnTo>
                      <a:lnTo>
                        <a:pt x="193752" y="167492"/>
                      </a:lnTo>
                      <a:lnTo>
                        <a:pt x="193752" y="44625"/>
                      </a:lnTo>
                      <a:lnTo>
                        <a:pt x="260024" y="44625"/>
                      </a:lnTo>
                      <a:lnTo>
                        <a:pt x="243281" y="33337"/>
                      </a:lnTo>
                      <a:cubicBezTo>
                        <a:pt x="224117" y="25231"/>
                        <a:pt x="203048" y="20749"/>
                        <a:pt x="180931" y="20749"/>
                      </a:cubicBezTo>
                      <a:close/>
                      <a:moveTo>
                        <a:pt x="180931" y="0"/>
                      </a:moveTo>
                      <a:cubicBezTo>
                        <a:pt x="280856" y="0"/>
                        <a:pt x="361862" y="81005"/>
                        <a:pt x="361862" y="180930"/>
                      </a:cubicBezTo>
                      <a:cubicBezTo>
                        <a:pt x="361862" y="280855"/>
                        <a:pt x="280856" y="361860"/>
                        <a:pt x="180931" y="361860"/>
                      </a:cubicBezTo>
                      <a:cubicBezTo>
                        <a:pt x="81006" y="361860"/>
                        <a:pt x="0" y="280855"/>
                        <a:pt x="0" y="180930"/>
                      </a:cubicBezTo>
                      <a:cubicBezTo>
                        <a:pt x="0" y="81005"/>
                        <a:pt x="81006" y="0"/>
                        <a:pt x="18093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テキスト ボックス 560">
                  <a:extLst>
                    <a:ext uri="{FF2B5EF4-FFF2-40B4-BE49-F238E27FC236}">
                      <a16:creationId xmlns:a16="http://schemas.microsoft.com/office/drawing/2014/main" id="{FF99A739-0B95-999E-BB72-67100510CDFC}"/>
                    </a:ext>
                  </a:extLst>
                </p:cNvPr>
                <p:cNvSpPr txBox="1"/>
                <p:nvPr/>
              </p:nvSpPr>
              <p:spPr>
                <a:xfrm>
                  <a:off x="1084265" y="4450131"/>
                  <a:ext cx="526035" cy="2318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千 円</a:t>
                  </a:r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195ADE0F-41D5-5FB5-B21B-488177840273}"/>
                    </a:ext>
                  </a:extLst>
                </p:cNvPr>
                <p:cNvSpPr/>
                <p:nvPr/>
              </p:nvSpPr>
              <p:spPr>
                <a:xfrm>
                  <a:off x="2343609" y="4697496"/>
                  <a:ext cx="904416" cy="1102360"/>
                </a:xfrm>
                <a:custGeom>
                  <a:avLst/>
                  <a:gdLst>
                    <a:gd name="connsiteX0" fmla="*/ 452208 w 904416"/>
                    <a:gd name="connsiteY0" fmla="*/ 0 h 1102360"/>
                    <a:gd name="connsiteX1" fmla="*/ 628228 w 904416"/>
                    <a:gd name="connsiteY1" fmla="*/ 43314 h 1102360"/>
                    <a:gd name="connsiteX2" fmla="*/ 682597 w 904416"/>
                    <a:gd name="connsiteY2" fmla="*/ 79284 h 1102360"/>
                    <a:gd name="connsiteX3" fmla="*/ 698138 w 904416"/>
                    <a:gd name="connsiteY3" fmla="*/ 65213 h 1102360"/>
                    <a:gd name="connsiteX4" fmla="*/ 737252 w 904416"/>
                    <a:gd name="connsiteY4" fmla="*/ 54609 h 1102360"/>
                    <a:gd name="connsiteX5" fmla="*/ 837740 w 904416"/>
                    <a:gd name="connsiteY5" fmla="*/ 189547 h 1102360"/>
                    <a:gd name="connsiteX6" fmla="*/ 829843 w 904416"/>
                    <a:gd name="connsiteY6" fmla="*/ 242071 h 1102360"/>
                    <a:gd name="connsiteX7" fmla="*/ 828213 w 904416"/>
                    <a:gd name="connsiteY7" fmla="*/ 245317 h 1102360"/>
                    <a:gd name="connsiteX8" fmla="*/ 868879 w 904416"/>
                    <a:gd name="connsiteY8" fmla="*/ 336636 h 1102360"/>
                    <a:gd name="connsiteX9" fmla="*/ 904416 w 904416"/>
                    <a:gd name="connsiteY9" fmla="*/ 551180 h 1102360"/>
                    <a:gd name="connsiteX10" fmla="*/ 868879 w 904416"/>
                    <a:gd name="connsiteY10" fmla="*/ 765724 h 1102360"/>
                    <a:gd name="connsiteX11" fmla="*/ 830780 w 904416"/>
                    <a:gd name="connsiteY11" fmla="*/ 851280 h 1102360"/>
                    <a:gd name="connsiteX12" fmla="*/ 837740 w 904416"/>
                    <a:gd name="connsiteY12" fmla="*/ 897572 h 1102360"/>
                    <a:gd name="connsiteX13" fmla="*/ 737252 w 904416"/>
                    <a:gd name="connsiteY13" fmla="*/ 1032510 h 1102360"/>
                    <a:gd name="connsiteX14" fmla="*/ 698138 w 904416"/>
                    <a:gd name="connsiteY14" fmla="*/ 1021906 h 1102360"/>
                    <a:gd name="connsiteX15" fmla="*/ 692323 w 904416"/>
                    <a:gd name="connsiteY15" fmla="*/ 1016642 h 1102360"/>
                    <a:gd name="connsiteX16" fmla="*/ 628228 w 904416"/>
                    <a:gd name="connsiteY16" fmla="*/ 1059046 h 1102360"/>
                    <a:gd name="connsiteX17" fmla="*/ 452208 w 904416"/>
                    <a:gd name="connsiteY17" fmla="*/ 1102360 h 1102360"/>
                    <a:gd name="connsiteX18" fmla="*/ 276188 w 904416"/>
                    <a:gd name="connsiteY18" fmla="*/ 1059046 h 1102360"/>
                    <a:gd name="connsiteX19" fmla="*/ 209443 w 904416"/>
                    <a:gd name="connsiteY19" fmla="*/ 1014888 h 1102360"/>
                    <a:gd name="connsiteX20" fmla="*/ 201691 w 904416"/>
                    <a:gd name="connsiteY20" fmla="*/ 1021906 h 1102360"/>
                    <a:gd name="connsiteX21" fmla="*/ 162577 w 904416"/>
                    <a:gd name="connsiteY21" fmla="*/ 1032510 h 1102360"/>
                    <a:gd name="connsiteX22" fmla="*/ 62089 w 904416"/>
                    <a:gd name="connsiteY22" fmla="*/ 897572 h 1102360"/>
                    <a:gd name="connsiteX23" fmla="*/ 69986 w 904416"/>
                    <a:gd name="connsiteY23" fmla="*/ 845048 h 1102360"/>
                    <a:gd name="connsiteX24" fmla="*/ 70450 w 904416"/>
                    <a:gd name="connsiteY24" fmla="*/ 844125 h 1102360"/>
                    <a:gd name="connsiteX25" fmla="*/ 35537 w 904416"/>
                    <a:gd name="connsiteY25" fmla="*/ 765724 h 1102360"/>
                    <a:gd name="connsiteX26" fmla="*/ 0 w 904416"/>
                    <a:gd name="connsiteY26" fmla="*/ 551180 h 1102360"/>
                    <a:gd name="connsiteX27" fmla="*/ 35537 w 904416"/>
                    <a:gd name="connsiteY27" fmla="*/ 336636 h 1102360"/>
                    <a:gd name="connsiteX28" fmla="*/ 74046 w 904416"/>
                    <a:gd name="connsiteY28" fmla="*/ 250159 h 1102360"/>
                    <a:gd name="connsiteX29" fmla="*/ 69986 w 904416"/>
                    <a:gd name="connsiteY29" fmla="*/ 242071 h 1102360"/>
                    <a:gd name="connsiteX30" fmla="*/ 62089 w 904416"/>
                    <a:gd name="connsiteY30" fmla="*/ 189547 h 1102360"/>
                    <a:gd name="connsiteX31" fmla="*/ 162577 w 904416"/>
                    <a:gd name="connsiteY31" fmla="*/ 54609 h 1102360"/>
                    <a:gd name="connsiteX32" fmla="*/ 201691 w 904416"/>
                    <a:gd name="connsiteY32" fmla="*/ 65213 h 1102360"/>
                    <a:gd name="connsiteX33" fmla="*/ 219169 w 904416"/>
                    <a:gd name="connsiteY33" fmla="*/ 81037 h 1102360"/>
                    <a:gd name="connsiteX34" fmla="*/ 276188 w 904416"/>
                    <a:gd name="connsiteY34" fmla="*/ 43314 h 1102360"/>
                    <a:gd name="connsiteX35" fmla="*/ 452208 w 904416"/>
                    <a:gd name="connsiteY35" fmla="*/ 0 h 1102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04416" h="1102360">
                      <a:moveTo>
                        <a:pt x="452208" y="0"/>
                      </a:moveTo>
                      <a:cubicBezTo>
                        <a:pt x="514645" y="0"/>
                        <a:pt x="574126" y="15423"/>
                        <a:pt x="628228" y="43314"/>
                      </a:cubicBezTo>
                      <a:lnTo>
                        <a:pt x="682597" y="79284"/>
                      </a:lnTo>
                      <a:lnTo>
                        <a:pt x="698138" y="65213"/>
                      </a:lnTo>
                      <a:cubicBezTo>
                        <a:pt x="710160" y="58385"/>
                        <a:pt x="723378" y="54609"/>
                        <a:pt x="737252" y="54609"/>
                      </a:cubicBezTo>
                      <a:cubicBezTo>
                        <a:pt x="792750" y="54609"/>
                        <a:pt x="837740" y="115023"/>
                        <a:pt x="837740" y="189547"/>
                      </a:cubicBezTo>
                      <a:cubicBezTo>
                        <a:pt x="837740" y="208178"/>
                        <a:pt x="834928" y="225927"/>
                        <a:pt x="829843" y="242071"/>
                      </a:cubicBezTo>
                      <a:lnTo>
                        <a:pt x="828213" y="245317"/>
                      </a:lnTo>
                      <a:lnTo>
                        <a:pt x="868879" y="336636"/>
                      </a:lnTo>
                      <a:cubicBezTo>
                        <a:pt x="891762" y="402579"/>
                        <a:pt x="904416" y="475078"/>
                        <a:pt x="904416" y="551180"/>
                      </a:cubicBezTo>
                      <a:cubicBezTo>
                        <a:pt x="904416" y="627282"/>
                        <a:pt x="891762" y="699782"/>
                        <a:pt x="868879" y="765724"/>
                      </a:cubicBezTo>
                      <a:lnTo>
                        <a:pt x="830780" y="851280"/>
                      </a:lnTo>
                      <a:lnTo>
                        <a:pt x="837740" y="897572"/>
                      </a:lnTo>
                      <a:cubicBezTo>
                        <a:pt x="837740" y="972096"/>
                        <a:pt x="792750" y="1032510"/>
                        <a:pt x="737252" y="1032510"/>
                      </a:cubicBezTo>
                      <a:cubicBezTo>
                        <a:pt x="723378" y="1032510"/>
                        <a:pt x="710160" y="1028734"/>
                        <a:pt x="698138" y="1021906"/>
                      </a:cubicBezTo>
                      <a:lnTo>
                        <a:pt x="692323" y="1016642"/>
                      </a:lnTo>
                      <a:lnTo>
                        <a:pt x="628228" y="1059046"/>
                      </a:lnTo>
                      <a:cubicBezTo>
                        <a:pt x="574126" y="1086937"/>
                        <a:pt x="514645" y="1102360"/>
                        <a:pt x="452208" y="1102360"/>
                      </a:cubicBezTo>
                      <a:cubicBezTo>
                        <a:pt x="389771" y="1102360"/>
                        <a:pt x="330289" y="1086937"/>
                        <a:pt x="276188" y="1059046"/>
                      </a:cubicBezTo>
                      <a:lnTo>
                        <a:pt x="209443" y="1014888"/>
                      </a:lnTo>
                      <a:lnTo>
                        <a:pt x="201691" y="1021906"/>
                      </a:lnTo>
                      <a:cubicBezTo>
                        <a:pt x="189669" y="1028734"/>
                        <a:pt x="176451" y="1032510"/>
                        <a:pt x="162577" y="1032510"/>
                      </a:cubicBezTo>
                      <a:cubicBezTo>
                        <a:pt x="107079" y="1032510"/>
                        <a:pt x="62089" y="972096"/>
                        <a:pt x="62089" y="897572"/>
                      </a:cubicBezTo>
                      <a:cubicBezTo>
                        <a:pt x="62089" y="878941"/>
                        <a:pt x="64901" y="861192"/>
                        <a:pt x="69986" y="845048"/>
                      </a:cubicBezTo>
                      <a:lnTo>
                        <a:pt x="70450" y="844125"/>
                      </a:lnTo>
                      <a:lnTo>
                        <a:pt x="35537" y="765724"/>
                      </a:lnTo>
                      <a:cubicBezTo>
                        <a:pt x="12654" y="699782"/>
                        <a:pt x="0" y="627282"/>
                        <a:pt x="0" y="551180"/>
                      </a:cubicBezTo>
                      <a:cubicBezTo>
                        <a:pt x="0" y="475078"/>
                        <a:pt x="12654" y="402579"/>
                        <a:pt x="35537" y="336636"/>
                      </a:cubicBezTo>
                      <a:lnTo>
                        <a:pt x="74046" y="250159"/>
                      </a:lnTo>
                      <a:lnTo>
                        <a:pt x="69986" y="242071"/>
                      </a:lnTo>
                      <a:cubicBezTo>
                        <a:pt x="64901" y="225927"/>
                        <a:pt x="62089" y="208178"/>
                        <a:pt x="62089" y="189547"/>
                      </a:cubicBezTo>
                      <a:cubicBezTo>
                        <a:pt x="62089" y="115023"/>
                        <a:pt x="107079" y="54609"/>
                        <a:pt x="162577" y="54609"/>
                      </a:cubicBezTo>
                      <a:cubicBezTo>
                        <a:pt x="176451" y="54609"/>
                        <a:pt x="189669" y="58385"/>
                        <a:pt x="201691" y="65213"/>
                      </a:cubicBezTo>
                      <a:lnTo>
                        <a:pt x="219169" y="81037"/>
                      </a:lnTo>
                      <a:lnTo>
                        <a:pt x="276188" y="43314"/>
                      </a:lnTo>
                      <a:cubicBezTo>
                        <a:pt x="330289" y="15423"/>
                        <a:pt x="389771" y="0"/>
                        <a:pt x="452208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12700" cap="flat" cmpd="sng" algn="ctr">
                  <a:solidFill>
                    <a:srgbClr val="DDBB96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テキスト ボックス 562">
                  <a:extLst>
                    <a:ext uri="{FF2B5EF4-FFF2-40B4-BE49-F238E27FC236}">
                      <a16:creationId xmlns:a16="http://schemas.microsoft.com/office/drawing/2014/main" id="{95FAC0E7-967D-08EA-DBBC-9A987339ED96}"/>
                    </a:ext>
                  </a:extLst>
                </p:cNvPr>
                <p:cNvSpPr txBox="1"/>
                <p:nvPr/>
              </p:nvSpPr>
              <p:spPr>
                <a:xfrm>
                  <a:off x="2364279" y="4534110"/>
                  <a:ext cx="830300" cy="842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 本 銀 行 券</a:t>
                  </a:r>
                </a:p>
              </p:txBody>
            </p:sp>
            <p:sp>
              <p:nvSpPr>
                <p:cNvPr id="564" name="テキスト ボックス 563">
                  <a:extLst>
                    <a:ext uri="{FF2B5EF4-FFF2-40B4-BE49-F238E27FC236}">
                      <a16:creationId xmlns:a16="http://schemas.microsoft.com/office/drawing/2014/main" id="{F84D5AC0-C41A-D88A-E949-BD7191242883}"/>
                    </a:ext>
                  </a:extLst>
                </p:cNvPr>
                <p:cNvSpPr txBox="1"/>
                <p:nvPr/>
              </p:nvSpPr>
              <p:spPr>
                <a:xfrm>
                  <a:off x="1473789" y="5483277"/>
                  <a:ext cx="498512" cy="667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2A3E40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日 本 銀 行</a:t>
                  </a:r>
                </a:p>
              </p:txBody>
            </p:sp>
            <p:sp>
              <p:nvSpPr>
                <p:cNvPr id="565" name="テキスト ボックス 564">
                  <a:extLst>
                    <a:ext uri="{FF2B5EF4-FFF2-40B4-BE49-F238E27FC236}">
                      <a16:creationId xmlns:a16="http://schemas.microsoft.com/office/drawing/2014/main" id="{AAD8B702-BDF1-82D3-BE4B-3C14D78C5DF0}"/>
                    </a:ext>
                  </a:extLst>
                </p:cNvPr>
                <p:cNvSpPr txBox="1"/>
                <p:nvPr/>
              </p:nvSpPr>
              <p:spPr>
                <a:xfrm>
                  <a:off x="3343238" y="6072576"/>
                  <a:ext cx="750924" cy="762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XX000000XX</a:t>
                  </a: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66" name="テキスト ボックス 565">
                  <a:extLst>
                    <a:ext uri="{FF2B5EF4-FFF2-40B4-BE49-F238E27FC236}">
                      <a16:creationId xmlns:a16="http://schemas.microsoft.com/office/drawing/2014/main" id="{0D1D7A62-5C65-AEB8-7AE6-A56110479ABB}"/>
                    </a:ext>
                  </a:extLst>
                </p:cNvPr>
                <p:cNvSpPr txBox="1"/>
                <p:nvPr/>
              </p:nvSpPr>
              <p:spPr>
                <a:xfrm>
                  <a:off x="1384263" y="4754951"/>
                  <a:ext cx="750924" cy="762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XX000000XX</a:t>
                  </a: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67" name="テキスト ボックス 566">
                  <a:extLst>
                    <a:ext uri="{FF2B5EF4-FFF2-40B4-BE49-F238E27FC236}">
                      <a16:creationId xmlns:a16="http://schemas.microsoft.com/office/drawing/2014/main" id="{72939F2A-A345-8A42-5381-30521C9152DB}"/>
                    </a:ext>
                  </a:extLst>
                </p:cNvPr>
                <p:cNvSpPr txBox="1"/>
                <p:nvPr/>
              </p:nvSpPr>
              <p:spPr>
                <a:xfrm>
                  <a:off x="1295400" y="5022383"/>
                  <a:ext cx="834340" cy="3945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ja-JP" sz="1800" b="0" i="0" u="none" strike="noStrike" kern="0" cap="none" spc="0" normalizeH="0" baseline="0" noProof="0" dirty="0">
                      <a:ln w="6350">
                        <a:solidFill>
                          <a:prstClr val="black"/>
                        </a:solidFill>
                      </a:ln>
                      <a:solidFill>
                        <a:srgbClr val="2C4242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1000</a:t>
                  </a:r>
                  <a:endParaRPr kumimoji="0" lang="ja-JP" altLang="en-US" sz="1800" b="0" i="0" u="none" strike="noStrike" kern="0" cap="none" spc="0" normalizeH="0" baseline="0" noProof="0" dirty="0">
                    <a:ln w="6350">
                      <a:solidFill>
                        <a:prstClr val="black"/>
                      </a:solidFill>
                    </a:ln>
                    <a:solidFill>
                      <a:srgbClr val="2C4242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68" name="四角形: 角を丸くする 567">
                  <a:extLst>
                    <a:ext uri="{FF2B5EF4-FFF2-40B4-BE49-F238E27FC236}">
                      <a16:creationId xmlns:a16="http://schemas.microsoft.com/office/drawing/2014/main" id="{EA0D1247-4316-B9D4-8963-C08822A2A443}"/>
                    </a:ext>
                  </a:extLst>
                </p:cNvPr>
                <p:cNvSpPr/>
                <p:nvPr/>
              </p:nvSpPr>
              <p:spPr>
                <a:xfrm>
                  <a:off x="1286523" y="5716101"/>
                  <a:ext cx="495504" cy="432676"/>
                </a:xfrm>
                <a:prstGeom prst="roundRect">
                  <a:avLst>
                    <a:gd name="adj" fmla="val 38681"/>
                  </a:avLst>
                </a:prstGeom>
                <a:solidFill>
                  <a:srgbClr val="76818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69" name="グループ化 568">
                  <a:extLst>
                    <a:ext uri="{FF2B5EF4-FFF2-40B4-BE49-F238E27FC236}">
                      <a16:creationId xmlns:a16="http://schemas.microsoft.com/office/drawing/2014/main" id="{C2415FAC-7BD8-22CA-50B5-3E0076F66737}"/>
                    </a:ext>
                  </a:extLst>
                </p:cNvPr>
                <p:cNvGrpSpPr/>
                <p:nvPr/>
              </p:nvGrpSpPr>
              <p:grpSpPr>
                <a:xfrm>
                  <a:off x="2562779" y="6072576"/>
                  <a:ext cx="151968" cy="143109"/>
                  <a:chOff x="2946496" y="6134107"/>
                  <a:chExt cx="184132" cy="164299"/>
                </a:xfrm>
              </p:grpSpPr>
              <p:sp>
                <p:nvSpPr>
                  <p:cNvPr id="638" name="フリーフォーム: 図形 637">
                    <a:extLst>
                      <a:ext uri="{FF2B5EF4-FFF2-40B4-BE49-F238E27FC236}">
                        <a16:creationId xmlns:a16="http://schemas.microsoft.com/office/drawing/2014/main" id="{E66860D8-B08B-B3FB-2282-6D71B56F345B}"/>
                      </a:ext>
                    </a:extLst>
                  </p:cNvPr>
                  <p:cNvSpPr/>
                  <p:nvPr/>
                </p:nvSpPr>
                <p:spPr>
                  <a:xfrm>
                    <a:off x="2946496" y="6134107"/>
                    <a:ext cx="184132" cy="16429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D9DEDF"/>
                  </a:solidFill>
                  <a:ln w="6350" cap="flat" cmpd="sng" algn="ctr">
                    <a:solidFill>
                      <a:srgbClr val="675472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DC640BA0-A851-5D5E-5B7B-2AA58AE0BABA}"/>
                      </a:ext>
                    </a:extLst>
                  </p:cNvPr>
                  <p:cNvSpPr/>
                  <p:nvPr/>
                </p:nvSpPr>
                <p:spPr>
                  <a:xfrm>
                    <a:off x="3011815" y="6181872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2A3E40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D0E8625F-87AB-C989-85B2-38C75AE6E671}"/>
                    </a:ext>
                  </a:extLst>
                </p:cNvPr>
                <p:cNvGrpSpPr/>
                <p:nvPr/>
              </p:nvGrpSpPr>
              <p:grpSpPr>
                <a:xfrm rot="1533101">
                  <a:off x="2660119" y="6003398"/>
                  <a:ext cx="167096" cy="134150"/>
                  <a:chOff x="2946496" y="6134107"/>
                  <a:chExt cx="184132" cy="164299"/>
                </a:xfrm>
              </p:grpSpPr>
              <p:sp>
                <p:nvSpPr>
                  <p:cNvPr id="636" name="フリーフォーム: 図形 635">
                    <a:extLst>
                      <a:ext uri="{FF2B5EF4-FFF2-40B4-BE49-F238E27FC236}">
                        <a16:creationId xmlns:a16="http://schemas.microsoft.com/office/drawing/2014/main" id="{2646BE13-3BD0-6170-0552-5B467B6A4B3C}"/>
                      </a:ext>
                    </a:extLst>
                  </p:cNvPr>
                  <p:cNvSpPr/>
                  <p:nvPr/>
                </p:nvSpPr>
                <p:spPr>
                  <a:xfrm>
                    <a:off x="2946496" y="6134107"/>
                    <a:ext cx="184132" cy="16429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D9DEDF"/>
                  </a:solidFill>
                  <a:ln w="6350" cap="flat" cmpd="sng" algn="ctr">
                    <a:solidFill>
                      <a:srgbClr val="675472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2B670A2A-8DCD-E4A1-7FD1-F92F48712BC1}"/>
                      </a:ext>
                    </a:extLst>
                  </p:cNvPr>
                  <p:cNvSpPr/>
                  <p:nvPr/>
                </p:nvSpPr>
                <p:spPr>
                  <a:xfrm>
                    <a:off x="3011815" y="6181872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2A3E40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60F51C21-9892-08BD-9F5F-4BC47F85B1DB}"/>
                    </a:ext>
                  </a:extLst>
                </p:cNvPr>
                <p:cNvGrpSpPr/>
                <p:nvPr/>
              </p:nvGrpSpPr>
              <p:grpSpPr>
                <a:xfrm rot="1533101">
                  <a:off x="2750607" y="6074834"/>
                  <a:ext cx="167096" cy="134150"/>
                  <a:chOff x="2946496" y="6134107"/>
                  <a:chExt cx="184132" cy="164299"/>
                </a:xfrm>
              </p:grpSpPr>
              <p:sp>
                <p:nvSpPr>
                  <p:cNvPr id="634" name="フリーフォーム: 図形 633">
                    <a:extLst>
                      <a:ext uri="{FF2B5EF4-FFF2-40B4-BE49-F238E27FC236}">
                        <a16:creationId xmlns:a16="http://schemas.microsoft.com/office/drawing/2014/main" id="{C554E400-70CE-B412-F62F-457DE3996F12}"/>
                      </a:ext>
                    </a:extLst>
                  </p:cNvPr>
                  <p:cNvSpPr/>
                  <p:nvPr/>
                </p:nvSpPr>
                <p:spPr>
                  <a:xfrm>
                    <a:off x="2946496" y="6134107"/>
                    <a:ext cx="184132" cy="16429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D9DEDF"/>
                  </a:solidFill>
                  <a:ln w="6350" cap="flat" cmpd="sng" algn="ctr">
                    <a:solidFill>
                      <a:srgbClr val="675472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5" name="フリーフォーム: 図形 634">
                    <a:extLst>
                      <a:ext uri="{FF2B5EF4-FFF2-40B4-BE49-F238E27FC236}">
                        <a16:creationId xmlns:a16="http://schemas.microsoft.com/office/drawing/2014/main" id="{B77EE29A-EF5B-B765-D27D-1E444199D775}"/>
                      </a:ext>
                    </a:extLst>
                  </p:cNvPr>
                  <p:cNvSpPr/>
                  <p:nvPr/>
                </p:nvSpPr>
                <p:spPr>
                  <a:xfrm>
                    <a:off x="3011815" y="6181872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2A3E40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2" name="グループ化 571">
                  <a:extLst>
                    <a:ext uri="{FF2B5EF4-FFF2-40B4-BE49-F238E27FC236}">
                      <a16:creationId xmlns:a16="http://schemas.microsoft.com/office/drawing/2014/main" id="{44D9D455-0EA5-AF8F-3A69-0CA458FE3DDF}"/>
                    </a:ext>
                  </a:extLst>
                </p:cNvPr>
                <p:cNvGrpSpPr/>
                <p:nvPr/>
              </p:nvGrpSpPr>
              <p:grpSpPr>
                <a:xfrm rot="1533101">
                  <a:off x="2853001" y="6003396"/>
                  <a:ext cx="167096" cy="134150"/>
                  <a:chOff x="2946496" y="6134107"/>
                  <a:chExt cx="184132" cy="164299"/>
                </a:xfrm>
              </p:grpSpPr>
              <p:sp>
                <p:nvSpPr>
                  <p:cNvPr id="632" name="フリーフォーム: 図形 631">
                    <a:extLst>
                      <a:ext uri="{FF2B5EF4-FFF2-40B4-BE49-F238E27FC236}">
                        <a16:creationId xmlns:a16="http://schemas.microsoft.com/office/drawing/2014/main" id="{37B277F5-3C09-7F5F-3AE7-D86AC4771FE2}"/>
                      </a:ext>
                    </a:extLst>
                  </p:cNvPr>
                  <p:cNvSpPr/>
                  <p:nvPr/>
                </p:nvSpPr>
                <p:spPr>
                  <a:xfrm>
                    <a:off x="2946496" y="6134107"/>
                    <a:ext cx="184132" cy="16429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D9DEDF"/>
                  </a:solidFill>
                  <a:ln w="6350" cap="flat" cmpd="sng" algn="ctr">
                    <a:solidFill>
                      <a:srgbClr val="675472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0D7C1AAB-751F-9045-6799-80BEA58C26BB}"/>
                      </a:ext>
                    </a:extLst>
                  </p:cNvPr>
                  <p:cNvSpPr/>
                  <p:nvPr/>
                </p:nvSpPr>
                <p:spPr>
                  <a:xfrm>
                    <a:off x="3011815" y="6181872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2A3E40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3" name="グループ化 572">
                  <a:extLst>
                    <a:ext uri="{FF2B5EF4-FFF2-40B4-BE49-F238E27FC236}">
                      <a16:creationId xmlns:a16="http://schemas.microsoft.com/office/drawing/2014/main" id="{83F1F236-6CE5-6E77-14B4-B45CFAB6220A}"/>
                    </a:ext>
                  </a:extLst>
                </p:cNvPr>
                <p:cNvGrpSpPr/>
                <p:nvPr/>
              </p:nvGrpSpPr>
              <p:grpSpPr>
                <a:xfrm>
                  <a:off x="2981879" y="6091626"/>
                  <a:ext cx="151968" cy="143109"/>
                  <a:chOff x="2946496" y="6134107"/>
                  <a:chExt cx="184132" cy="164299"/>
                </a:xfrm>
              </p:grpSpPr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D781B224-826B-1A50-DCA9-9C46B375ECD5}"/>
                      </a:ext>
                    </a:extLst>
                  </p:cNvPr>
                  <p:cNvSpPr/>
                  <p:nvPr/>
                </p:nvSpPr>
                <p:spPr>
                  <a:xfrm>
                    <a:off x="2946496" y="6134107"/>
                    <a:ext cx="184132" cy="16429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D9DEDF"/>
                  </a:solidFill>
                  <a:ln w="6350" cap="flat" cmpd="sng" algn="ctr">
                    <a:solidFill>
                      <a:srgbClr val="675472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8E7A6453-FC3B-37B6-C1F5-0C4B80A05391}"/>
                      </a:ext>
                    </a:extLst>
                  </p:cNvPr>
                  <p:cNvSpPr/>
                  <p:nvPr/>
                </p:nvSpPr>
                <p:spPr>
                  <a:xfrm>
                    <a:off x="3011815" y="6181872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2A3E40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4" name="グループ化 573">
                  <a:extLst>
                    <a:ext uri="{FF2B5EF4-FFF2-40B4-BE49-F238E27FC236}">
                      <a16:creationId xmlns:a16="http://schemas.microsoft.com/office/drawing/2014/main" id="{D3BF39D8-003B-5C2A-BF5E-D6D794B8A211}"/>
                    </a:ext>
                  </a:extLst>
                </p:cNvPr>
                <p:cNvGrpSpPr/>
                <p:nvPr/>
              </p:nvGrpSpPr>
              <p:grpSpPr>
                <a:xfrm>
                  <a:off x="2860435" y="6094007"/>
                  <a:ext cx="151968" cy="143109"/>
                  <a:chOff x="2946496" y="6134107"/>
                  <a:chExt cx="184132" cy="164299"/>
                </a:xfrm>
              </p:grpSpPr>
              <p:sp>
                <p:nvSpPr>
                  <p:cNvPr id="628" name="フリーフォーム: 図形 627">
                    <a:extLst>
                      <a:ext uri="{FF2B5EF4-FFF2-40B4-BE49-F238E27FC236}">
                        <a16:creationId xmlns:a16="http://schemas.microsoft.com/office/drawing/2014/main" id="{3E5F49A2-F1A7-D396-3C35-7CD3E4787E51}"/>
                      </a:ext>
                    </a:extLst>
                  </p:cNvPr>
                  <p:cNvSpPr/>
                  <p:nvPr/>
                </p:nvSpPr>
                <p:spPr>
                  <a:xfrm>
                    <a:off x="2946496" y="6134107"/>
                    <a:ext cx="184132" cy="16429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D9DEDF"/>
                  </a:solidFill>
                  <a:ln w="6350" cap="flat" cmpd="sng" algn="ctr">
                    <a:solidFill>
                      <a:srgbClr val="675472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78BCD127-0A9F-25AA-7211-8644CD748C32}"/>
                      </a:ext>
                    </a:extLst>
                  </p:cNvPr>
                  <p:cNvSpPr/>
                  <p:nvPr/>
                </p:nvSpPr>
                <p:spPr>
                  <a:xfrm>
                    <a:off x="3011815" y="6181872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2A3E40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75" name="楕円 574">
                  <a:extLst>
                    <a:ext uri="{FF2B5EF4-FFF2-40B4-BE49-F238E27FC236}">
                      <a16:creationId xmlns:a16="http://schemas.microsoft.com/office/drawing/2014/main" id="{B7C1680A-90B9-6637-5C04-E94AA5E99676}"/>
                    </a:ext>
                  </a:extLst>
                </p:cNvPr>
                <p:cNvSpPr/>
                <p:nvPr/>
              </p:nvSpPr>
              <p:spPr>
                <a:xfrm>
                  <a:off x="2469205" y="6131409"/>
                  <a:ext cx="92112" cy="52697"/>
                </a:xfrm>
                <a:prstGeom prst="ellipse">
                  <a:avLst/>
                </a:pr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楕円 575">
                  <a:extLst>
                    <a:ext uri="{FF2B5EF4-FFF2-40B4-BE49-F238E27FC236}">
                      <a16:creationId xmlns:a16="http://schemas.microsoft.com/office/drawing/2014/main" id="{80D4C1A8-9054-AC74-1330-F0B84443AE5C}"/>
                    </a:ext>
                  </a:extLst>
                </p:cNvPr>
                <p:cNvSpPr/>
                <p:nvPr/>
              </p:nvSpPr>
              <p:spPr>
                <a:xfrm>
                  <a:off x="2430268" y="6177518"/>
                  <a:ext cx="92112" cy="52697"/>
                </a:xfrm>
                <a:prstGeom prst="ellipse">
                  <a:avLst/>
                </a:pr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楕円 576">
                  <a:extLst>
                    <a:ext uri="{FF2B5EF4-FFF2-40B4-BE49-F238E27FC236}">
                      <a16:creationId xmlns:a16="http://schemas.microsoft.com/office/drawing/2014/main" id="{F6E38492-721E-0561-44F5-99CBD9B606F0}"/>
                    </a:ext>
                  </a:extLst>
                </p:cNvPr>
                <p:cNvSpPr/>
                <p:nvPr/>
              </p:nvSpPr>
              <p:spPr>
                <a:xfrm rot="20124738">
                  <a:off x="2507728" y="6209914"/>
                  <a:ext cx="92112" cy="52697"/>
                </a:xfrm>
                <a:prstGeom prst="ellipse">
                  <a:avLst/>
                </a:prstGeom>
                <a:solidFill>
                  <a:srgbClr val="D9DEDF"/>
                </a:solidFill>
                <a:ln w="6350" cap="flat" cmpd="sng" algn="ctr">
                  <a:solidFill>
                    <a:srgbClr val="675472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8" name="グループ化 577">
                  <a:extLst>
                    <a:ext uri="{FF2B5EF4-FFF2-40B4-BE49-F238E27FC236}">
                      <a16:creationId xmlns:a16="http://schemas.microsoft.com/office/drawing/2014/main" id="{347BF98D-D1C6-256F-D99E-D1CB24AC7A84}"/>
                    </a:ext>
                  </a:extLst>
                </p:cNvPr>
                <p:cNvGrpSpPr/>
                <p:nvPr/>
              </p:nvGrpSpPr>
              <p:grpSpPr>
                <a:xfrm rot="20247768">
                  <a:off x="2665949" y="6109440"/>
                  <a:ext cx="139441" cy="134150"/>
                  <a:chOff x="2946496" y="6134107"/>
                  <a:chExt cx="184132" cy="164299"/>
                </a:xfrm>
              </p:grpSpPr>
              <p:sp>
                <p:nvSpPr>
                  <p:cNvPr id="626" name="フリーフォーム: 図形 625">
                    <a:extLst>
                      <a:ext uri="{FF2B5EF4-FFF2-40B4-BE49-F238E27FC236}">
                        <a16:creationId xmlns:a16="http://schemas.microsoft.com/office/drawing/2014/main" id="{C85D9710-BF43-8A80-0316-5712ED650CA3}"/>
                      </a:ext>
                    </a:extLst>
                  </p:cNvPr>
                  <p:cNvSpPr/>
                  <p:nvPr/>
                </p:nvSpPr>
                <p:spPr>
                  <a:xfrm>
                    <a:off x="2946496" y="6134107"/>
                    <a:ext cx="184132" cy="16429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D9DEDF"/>
                  </a:solidFill>
                  <a:ln w="6350" cap="flat" cmpd="sng" algn="ctr">
                    <a:solidFill>
                      <a:srgbClr val="675472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7" name="フリーフォーム: 図形 626">
                    <a:extLst>
                      <a:ext uri="{FF2B5EF4-FFF2-40B4-BE49-F238E27FC236}">
                        <a16:creationId xmlns:a16="http://schemas.microsoft.com/office/drawing/2014/main" id="{1ED1F875-28CD-A564-7B6A-8DD1ACB8401F}"/>
                      </a:ext>
                    </a:extLst>
                  </p:cNvPr>
                  <p:cNvSpPr/>
                  <p:nvPr/>
                </p:nvSpPr>
                <p:spPr>
                  <a:xfrm>
                    <a:off x="3011815" y="6181872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2A3E40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53F7C67B-2F49-FF19-65DA-F9A36E207825}"/>
                    </a:ext>
                  </a:extLst>
                </p:cNvPr>
                <p:cNvSpPr/>
                <p:nvPr/>
              </p:nvSpPr>
              <p:spPr>
                <a:xfrm>
                  <a:off x="3552825" y="6201460"/>
                  <a:ext cx="1012078" cy="65882"/>
                </a:xfrm>
                <a:custGeom>
                  <a:avLst/>
                  <a:gdLst>
                    <a:gd name="connsiteX0" fmla="*/ 32941 w 1012078"/>
                    <a:gd name="connsiteY0" fmla="*/ 0 h 65882"/>
                    <a:gd name="connsiteX1" fmla="*/ 56234 w 1012078"/>
                    <a:gd name="connsiteY1" fmla="*/ 9648 h 65882"/>
                    <a:gd name="connsiteX2" fmla="*/ 60688 w 1012078"/>
                    <a:gd name="connsiteY2" fmla="*/ 20401 h 65882"/>
                    <a:gd name="connsiteX3" fmla="*/ 87495 w 1012078"/>
                    <a:gd name="connsiteY3" fmla="*/ 14937 h 65882"/>
                    <a:gd name="connsiteX4" fmla="*/ 177329 w 1012078"/>
                    <a:gd name="connsiteY4" fmla="*/ 21040 h 65882"/>
                    <a:gd name="connsiteX5" fmla="*/ 199787 w 1012078"/>
                    <a:gd name="connsiteY5" fmla="*/ 14842 h 65882"/>
                    <a:gd name="connsiteX6" fmla="*/ 267162 w 1012078"/>
                    <a:gd name="connsiteY6" fmla="*/ 27143 h 65882"/>
                    <a:gd name="connsiteX7" fmla="*/ 296500 w 1012078"/>
                    <a:gd name="connsiteY7" fmla="*/ 21164 h 65882"/>
                    <a:gd name="connsiteX8" fmla="*/ 296500 w 1012078"/>
                    <a:gd name="connsiteY8" fmla="*/ 21040 h 65882"/>
                    <a:gd name="connsiteX9" fmla="*/ 416279 w 1012078"/>
                    <a:gd name="connsiteY9" fmla="*/ 21040 h 65882"/>
                    <a:gd name="connsiteX10" fmla="*/ 438737 w 1012078"/>
                    <a:gd name="connsiteY10" fmla="*/ 14842 h 65882"/>
                    <a:gd name="connsiteX11" fmla="*/ 506112 w 1012078"/>
                    <a:gd name="connsiteY11" fmla="*/ 27143 h 65882"/>
                    <a:gd name="connsiteX12" fmla="*/ 533572 w 1012078"/>
                    <a:gd name="connsiteY12" fmla="*/ 21547 h 65882"/>
                    <a:gd name="connsiteX13" fmla="*/ 533572 w 1012078"/>
                    <a:gd name="connsiteY13" fmla="*/ 21040 h 65882"/>
                    <a:gd name="connsiteX14" fmla="*/ 563516 w 1012078"/>
                    <a:gd name="connsiteY14" fmla="*/ 14937 h 65882"/>
                    <a:gd name="connsiteX15" fmla="*/ 653351 w 1012078"/>
                    <a:gd name="connsiteY15" fmla="*/ 21040 h 65882"/>
                    <a:gd name="connsiteX16" fmla="*/ 743183 w 1012078"/>
                    <a:gd name="connsiteY16" fmla="*/ 27143 h 65882"/>
                    <a:gd name="connsiteX17" fmla="*/ 772522 w 1012078"/>
                    <a:gd name="connsiteY17" fmla="*/ 21164 h 65882"/>
                    <a:gd name="connsiteX18" fmla="*/ 772522 w 1012078"/>
                    <a:gd name="connsiteY18" fmla="*/ 21040 h 65882"/>
                    <a:gd name="connsiteX19" fmla="*/ 892301 w 1012078"/>
                    <a:gd name="connsiteY19" fmla="*/ 21040 h 65882"/>
                    <a:gd name="connsiteX20" fmla="*/ 1012078 w 1012078"/>
                    <a:gd name="connsiteY20" fmla="*/ 21040 h 65882"/>
                    <a:gd name="connsiteX21" fmla="*/ 1012078 w 1012078"/>
                    <a:gd name="connsiteY21" fmla="*/ 59140 h 65882"/>
                    <a:gd name="connsiteX22" fmla="*/ 892301 w 1012078"/>
                    <a:gd name="connsiteY22" fmla="*/ 59140 h 65882"/>
                    <a:gd name="connsiteX23" fmla="*/ 772522 w 1012078"/>
                    <a:gd name="connsiteY23" fmla="*/ 59140 h 65882"/>
                    <a:gd name="connsiteX24" fmla="*/ 772522 w 1012078"/>
                    <a:gd name="connsiteY24" fmla="*/ 59264 h 65882"/>
                    <a:gd name="connsiteX25" fmla="*/ 743183 w 1012078"/>
                    <a:gd name="connsiteY25" fmla="*/ 65243 h 65882"/>
                    <a:gd name="connsiteX26" fmla="*/ 653351 w 1012078"/>
                    <a:gd name="connsiteY26" fmla="*/ 59140 h 65882"/>
                    <a:gd name="connsiteX27" fmla="*/ 563516 w 1012078"/>
                    <a:gd name="connsiteY27" fmla="*/ 53037 h 65882"/>
                    <a:gd name="connsiteX28" fmla="*/ 533572 w 1012078"/>
                    <a:gd name="connsiteY28" fmla="*/ 59140 h 65882"/>
                    <a:gd name="connsiteX29" fmla="*/ 533572 w 1012078"/>
                    <a:gd name="connsiteY29" fmla="*/ 59647 h 65882"/>
                    <a:gd name="connsiteX30" fmla="*/ 506112 w 1012078"/>
                    <a:gd name="connsiteY30" fmla="*/ 65243 h 65882"/>
                    <a:gd name="connsiteX31" fmla="*/ 416279 w 1012078"/>
                    <a:gd name="connsiteY31" fmla="*/ 59140 h 65882"/>
                    <a:gd name="connsiteX32" fmla="*/ 296500 w 1012078"/>
                    <a:gd name="connsiteY32" fmla="*/ 59140 h 65882"/>
                    <a:gd name="connsiteX33" fmla="*/ 296500 w 1012078"/>
                    <a:gd name="connsiteY33" fmla="*/ 59264 h 65882"/>
                    <a:gd name="connsiteX34" fmla="*/ 267162 w 1012078"/>
                    <a:gd name="connsiteY34" fmla="*/ 65243 h 65882"/>
                    <a:gd name="connsiteX35" fmla="*/ 199787 w 1012078"/>
                    <a:gd name="connsiteY35" fmla="*/ 52942 h 65882"/>
                    <a:gd name="connsiteX36" fmla="*/ 177329 w 1012078"/>
                    <a:gd name="connsiteY36" fmla="*/ 59140 h 65882"/>
                    <a:gd name="connsiteX37" fmla="*/ 87495 w 1012078"/>
                    <a:gd name="connsiteY37" fmla="*/ 53037 h 65882"/>
                    <a:gd name="connsiteX38" fmla="*/ 57550 w 1012078"/>
                    <a:gd name="connsiteY38" fmla="*/ 59140 h 65882"/>
                    <a:gd name="connsiteX39" fmla="*/ 57550 w 1012078"/>
                    <a:gd name="connsiteY39" fmla="*/ 53057 h 65882"/>
                    <a:gd name="connsiteX40" fmla="*/ 56234 w 1012078"/>
                    <a:gd name="connsiteY40" fmla="*/ 56234 h 65882"/>
                    <a:gd name="connsiteX41" fmla="*/ 32941 w 1012078"/>
                    <a:gd name="connsiteY41" fmla="*/ 65882 h 65882"/>
                    <a:gd name="connsiteX42" fmla="*/ 0 w 1012078"/>
                    <a:gd name="connsiteY42" fmla="*/ 32941 h 65882"/>
                    <a:gd name="connsiteX43" fmla="*/ 32941 w 1012078"/>
                    <a:gd name="connsiteY43" fmla="*/ 0 h 65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12078" h="65882">
                      <a:moveTo>
                        <a:pt x="32941" y="0"/>
                      </a:moveTo>
                      <a:cubicBezTo>
                        <a:pt x="42037" y="0"/>
                        <a:pt x="50273" y="3687"/>
                        <a:pt x="56234" y="9648"/>
                      </a:cubicBezTo>
                      <a:lnTo>
                        <a:pt x="60688" y="20401"/>
                      </a:lnTo>
                      <a:lnTo>
                        <a:pt x="87495" y="14937"/>
                      </a:lnTo>
                      <a:cubicBezTo>
                        <a:pt x="117440" y="16971"/>
                        <a:pt x="147384" y="37314"/>
                        <a:pt x="177329" y="21040"/>
                      </a:cubicBezTo>
                      <a:cubicBezTo>
                        <a:pt x="184814" y="16972"/>
                        <a:pt x="192301" y="15192"/>
                        <a:pt x="199787" y="14842"/>
                      </a:cubicBezTo>
                      <a:cubicBezTo>
                        <a:pt x="222244" y="13793"/>
                        <a:pt x="244704" y="25617"/>
                        <a:pt x="267162" y="27143"/>
                      </a:cubicBezTo>
                      <a:lnTo>
                        <a:pt x="296500" y="21164"/>
                      </a:lnTo>
                      <a:lnTo>
                        <a:pt x="296500" y="21040"/>
                      </a:lnTo>
                      <a:cubicBezTo>
                        <a:pt x="336427" y="-659"/>
                        <a:pt x="376353" y="42738"/>
                        <a:pt x="416279" y="21040"/>
                      </a:cubicBezTo>
                      <a:cubicBezTo>
                        <a:pt x="423765" y="16972"/>
                        <a:pt x="431251" y="15192"/>
                        <a:pt x="438737" y="14842"/>
                      </a:cubicBezTo>
                      <a:cubicBezTo>
                        <a:pt x="461195" y="13793"/>
                        <a:pt x="483653" y="25617"/>
                        <a:pt x="506112" y="27143"/>
                      </a:cubicBezTo>
                      <a:lnTo>
                        <a:pt x="533572" y="21547"/>
                      </a:lnTo>
                      <a:lnTo>
                        <a:pt x="533572" y="21040"/>
                      </a:lnTo>
                      <a:cubicBezTo>
                        <a:pt x="543553" y="15616"/>
                        <a:pt x="553535" y="14259"/>
                        <a:pt x="563516" y="14937"/>
                      </a:cubicBezTo>
                      <a:cubicBezTo>
                        <a:pt x="593461" y="16971"/>
                        <a:pt x="623406" y="37314"/>
                        <a:pt x="653351" y="21040"/>
                      </a:cubicBezTo>
                      <a:cubicBezTo>
                        <a:pt x="683294" y="4766"/>
                        <a:pt x="713239" y="25108"/>
                        <a:pt x="743183" y="27143"/>
                      </a:cubicBezTo>
                      <a:lnTo>
                        <a:pt x="772522" y="21164"/>
                      </a:lnTo>
                      <a:lnTo>
                        <a:pt x="772522" y="21040"/>
                      </a:lnTo>
                      <a:cubicBezTo>
                        <a:pt x="812448" y="-659"/>
                        <a:pt x="852374" y="42738"/>
                        <a:pt x="892301" y="21040"/>
                      </a:cubicBezTo>
                      <a:cubicBezTo>
                        <a:pt x="932226" y="-659"/>
                        <a:pt x="972152" y="42738"/>
                        <a:pt x="1012078" y="21040"/>
                      </a:cubicBezTo>
                      <a:lnTo>
                        <a:pt x="1012078" y="59140"/>
                      </a:lnTo>
                      <a:cubicBezTo>
                        <a:pt x="972152" y="80838"/>
                        <a:pt x="932226" y="37441"/>
                        <a:pt x="892301" y="59140"/>
                      </a:cubicBezTo>
                      <a:cubicBezTo>
                        <a:pt x="852374" y="80838"/>
                        <a:pt x="812448" y="37441"/>
                        <a:pt x="772522" y="59140"/>
                      </a:cubicBezTo>
                      <a:lnTo>
                        <a:pt x="772522" y="59264"/>
                      </a:lnTo>
                      <a:lnTo>
                        <a:pt x="743183" y="65243"/>
                      </a:lnTo>
                      <a:cubicBezTo>
                        <a:pt x="713239" y="63208"/>
                        <a:pt x="683294" y="42866"/>
                        <a:pt x="653351" y="59140"/>
                      </a:cubicBezTo>
                      <a:cubicBezTo>
                        <a:pt x="623406" y="75414"/>
                        <a:pt x="593461" y="55071"/>
                        <a:pt x="563516" y="53037"/>
                      </a:cubicBezTo>
                      <a:cubicBezTo>
                        <a:pt x="553535" y="52359"/>
                        <a:pt x="543553" y="53716"/>
                        <a:pt x="533572" y="59140"/>
                      </a:cubicBezTo>
                      <a:lnTo>
                        <a:pt x="533572" y="59647"/>
                      </a:lnTo>
                      <a:lnTo>
                        <a:pt x="506112" y="65243"/>
                      </a:lnTo>
                      <a:cubicBezTo>
                        <a:pt x="476167" y="63208"/>
                        <a:pt x="446223" y="42866"/>
                        <a:pt x="416279" y="59140"/>
                      </a:cubicBezTo>
                      <a:cubicBezTo>
                        <a:pt x="376353" y="80838"/>
                        <a:pt x="336427" y="37441"/>
                        <a:pt x="296500" y="59140"/>
                      </a:cubicBezTo>
                      <a:lnTo>
                        <a:pt x="296500" y="59264"/>
                      </a:lnTo>
                      <a:lnTo>
                        <a:pt x="267162" y="65243"/>
                      </a:lnTo>
                      <a:cubicBezTo>
                        <a:pt x="244704" y="63717"/>
                        <a:pt x="222244" y="51893"/>
                        <a:pt x="199787" y="52942"/>
                      </a:cubicBezTo>
                      <a:cubicBezTo>
                        <a:pt x="192301" y="53292"/>
                        <a:pt x="184814" y="55072"/>
                        <a:pt x="177329" y="59140"/>
                      </a:cubicBezTo>
                      <a:cubicBezTo>
                        <a:pt x="147384" y="75414"/>
                        <a:pt x="117440" y="55071"/>
                        <a:pt x="87495" y="53037"/>
                      </a:cubicBezTo>
                      <a:cubicBezTo>
                        <a:pt x="77513" y="52359"/>
                        <a:pt x="67532" y="53716"/>
                        <a:pt x="57550" y="59140"/>
                      </a:cubicBezTo>
                      <a:lnTo>
                        <a:pt x="57550" y="53057"/>
                      </a:lnTo>
                      <a:lnTo>
                        <a:pt x="56234" y="56234"/>
                      </a:lnTo>
                      <a:cubicBezTo>
                        <a:pt x="50273" y="62195"/>
                        <a:pt x="42037" y="65882"/>
                        <a:pt x="32941" y="65882"/>
                      </a:cubicBezTo>
                      <a:cubicBezTo>
                        <a:pt x="14748" y="65882"/>
                        <a:pt x="0" y="51134"/>
                        <a:pt x="0" y="32941"/>
                      </a:cubicBezTo>
                      <a:cubicBezTo>
                        <a:pt x="0" y="14748"/>
                        <a:pt x="14748" y="0"/>
                        <a:pt x="32941" y="0"/>
                      </a:cubicBezTo>
                      <a:close/>
                    </a:path>
                  </a:pathLst>
                </a:custGeom>
                <a:solidFill>
                  <a:srgbClr val="677B7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20717A38-06EB-226D-29C7-8E60371FF153}"/>
                    </a:ext>
                  </a:extLst>
                </p:cNvPr>
                <p:cNvSpPr/>
                <p:nvPr/>
              </p:nvSpPr>
              <p:spPr>
                <a:xfrm>
                  <a:off x="1674464" y="4453123"/>
                  <a:ext cx="2097957" cy="226222"/>
                </a:xfrm>
                <a:custGeom>
                  <a:avLst/>
                  <a:gdLst>
                    <a:gd name="connsiteX0" fmla="*/ 440258 w 2097957"/>
                    <a:gd name="connsiteY0" fmla="*/ 0 h 226222"/>
                    <a:gd name="connsiteX1" fmla="*/ 540965 w 2097957"/>
                    <a:gd name="connsiteY1" fmla="*/ 33129 h 226222"/>
                    <a:gd name="connsiteX2" fmla="*/ 560257 w 2097957"/>
                    <a:gd name="connsiteY2" fmla="*/ 55853 h 226222"/>
                    <a:gd name="connsiteX3" fmla="*/ 625185 w 2097957"/>
                    <a:gd name="connsiteY3" fmla="*/ 42256 h 226222"/>
                    <a:gd name="connsiteX4" fmla="*/ 1108759 w 2097957"/>
                    <a:gd name="connsiteY4" fmla="*/ 13977 h 226222"/>
                    <a:gd name="connsiteX5" fmla="*/ 1592334 w 2097957"/>
                    <a:gd name="connsiteY5" fmla="*/ 42256 h 226222"/>
                    <a:gd name="connsiteX6" fmla="*/ 1651594 w 2097957"/>
                    <a:gd name="connsiteY6" fmla="*/ 54665 h 226222"/>
                    <a:gd name="connsiteX7" fmla="*/ 1669876 w 2097957"/>
                    <a:gd name="connsiteY7" fmla="*/ 33130 h 226222"/>
                    <a:gd name="connsiteX8" fmla="*/ 1770584 w 2097957"/>
                    <a:gd name="connsiteY8" fmla="*/ 0 h 226222"/>
                    <a:gd name="connsiteX9" fmla="*/ 1871291 w 2097957"/>
                    <a:gd name="connsiteY9" fmla="*/ 33130 h 226222"/>
                    <a:gd name="connsiteX10" fmla="*/ 1884183 w 2097957"/>
                    <a:gd name="connsiteY10" fmla="*/ 48317 h 226222"/>
                    <a:gd name="connsiteX11" fmla="*/ 1908127 w 2097957"/>
                    <a:gd name="connsiteY11" fmla="*/ 36211 h 226222"/>
                    <a:gd name="connsiteX12" fmla="*/ 1970436 w 2097957"/>
                    <a:gd name="connsiteY12" fmla="*/ 21328 h 226222"/>
                    <a:gd name="connsiteX13" fmla="*/ 1929756 w 2097957"/>
                    <a:gd name="connsiteY13" fmla="*/ 63993 h 226222"/>
                    <a:gd name="connsiteX14" fmla="*/ 1906095 w 2097957"/>
                    <a:gd name="connsiteY14" fmla="*/ 85925 h 226222"/>
                    <a:gd name="connsiteX15" fmla="*/ 1909327 w 2097957"/>
                    <a:gd name="connsiteY15" fmla="*/ 98640 h 226222"/>
                    <a:gd name="connsiteX16" fmla="*/ 1923679 w 2097957"/>
                    <a:gd name="connsiteY16" fmla="*/ 93658 h 226222"/>
                    <a:gd name="connsiteX17" fmla="*/ 2068861 w 2097957"/>
                    <a:gd name="connsiteY17" fmla="*/ 30853 h 226222"/>
                    <a:gd name="connsiteX18" fmla="*/ 2097436 w 2097957"/>
                    <a:gd name="connsiteY18" fmla="*/ 81653 h 226222"/>
                    <a:gd name="connsiteX19" fmla="*/ 2065686 w 2097957"/>
                    <a:gd name="connsiteY19" fmla="*/ 151503 h 226222"/>
                    <a:gd name="connsiteX20" fmla="*/ 1976786 w 2097957"/>
                    <a:gd name="connsiteY20" fmla="*/ 135628 h 226222"/>
                    <a:gd name="connsiteX21" fmla="*/ 1905547 w 2097957"/>
                    <a:gd name="connsiteY21" fmla="*/ 149717 h 226222"/>
                    <a:gd name="connsiteX22" fmla="*/ 1903594 w 2097957"/>
                    <a:gd name="connsiteY22" fmla="*/ 150136 h 226222"/>
                    <a:gd name="connsiteX23" fmla="*/ 1901813 w 2097957"/>
                    <a:gd name="connsiteY23" fmla="*/ 157139 h 226222"/>
                    <a:gd name="connsiteX24" fmla="*/ 1770583 w 2097957"/>
                    <a:gd name="connsiteY24" fmla="*/ 226222 h 226222"/>
                    <a:gd name="connsiteX25" fmla="*/ 1628161 w 2097957"/>
                    <a:gd name="connsiteY25" fmla="*/ 113111 h 226222"/>
                    <a:gd name="connsiteX26" fmla="*/ 1630969 w 2097957"/>
                    <a:gd name="connsiteY26" fmla="*/ 102069 h 226222"/>
                    <a:gd name="connsiteX27" fmla="*/ 1491121 w 2097957"/>
                    <a:gd name="connsiteY27" fmla="*/ 78092 h 226222"/>
                    <a:gd name="connsiteX28" fmla="*/ 1108759 w 2097957"/>
                    <a:gd name="connsiteY28" fmla="*/ 61602 h 226222"/>
                    <a:gd name="connsiteX29" fmla="*/ 726397 w 2097957"/>
                    <a:gd name="connsiteY29" fmla="*/ 78092 h 226222"/>
                    <a:gd name="connsiteX30" fmla="*/ 580152 w 2097957"/>
                    <a:gd name="connsiteY30" fmla="*/ 103165 h 226222"/>
                    <a:gd name="connsiteX31" fmla="*/ 582680 w 2097957"/>
                    <a:gd name="connsiteY31" fmla="*/ 113111 h 226222"/>
                    <a:gd name="connsiteX32" fmla="*/ 440259 w 2097957"/>
                    <a:gd name="connsiteY32" fmla="*/ 226222 h 226222"/>
                    <a:gd name="connsiteX33" fmla="*/ 309028 w 2097957"/>
                    <a:gd name="connsiteY33" fmla="*/ 157139 h 226222"/>
                    <a:gd name="connsiteX34" fmla="*/ 307570 w 2097957"/>
                    <a:gd name="connsiteY34" fmla="*/ 151400 h 226222"/>
                    <a:gd name="connsiteX35" fmla="*/ 257126 w 2097957"/>
                    <a:gd name="connsiteY35" fmla="*/ 136227 h 226222"/>
                    <a:gd name="connsiteX36" fmla="*/ 191951 w 2097957"/>
                    <a:gd name="connsiteY36" fmla="*/ 130604 h 226222"/>
                    <a:gd name="connsiteX37" fmla="*/ 148113 w 2097957"/>
                    <a:gd name="connsiteY37" fmla="*/ 134846 h 226222"/>
                    <a:gd name="connsiteX38" fmla="*/ 145480 w 2097957"/>
                    <a:gd name="connsiteY38" fmla="*/ 147939 h 226222"/>
                    <a:gd name="connsiteX39" fmla="*/ 75715 w 2097957"/>
                    <a:gd name="connsiteY39" fmla="*/ 194366 h 226222"/>
                    <a:gd name="connsiteX40" fmla="*/ 0 w 2097957"/>
                    <a:gd name="connsiteY40" fmla="*/ 118350 h 226222"/>
                    <a:gd name="connsiteX41" fmla="*/ 75715 w 2097957"/>
                    <a:gd name="connsiteY41" fmla="*/ 42334 h 226222"/>
                    <a:gd name="connsiteX42" fmla="*/ 105187 w 2097957"/>
                    <a:gd name="connsiteY42" fmla="*/ 48308 h 226222"/>
                    <a:gd name="connsiteX43" fmla="*/ 110865 w 2097957"/>
                    <a:gd name="connsiteY43" fmla="*/ 52152 h 226222"/>
                    <a:gd name="connsiteX44" fmla="*/ 123492 w 2097957"/>
                    <a:gd name="connsiteY44" fmla="*/ 50389 h 226222"/>
                    <a:gd name="connsiteX45" fmla="*/ 188361 w 2097957"/>
                    <a:gd name="connsiteY45" fmla="*/ 58728 h 226222"/>
                    <a:gd name="connsiteX46" fmla="*/ 276846 w 2097957"/>
                    <a:gd name="connsiteY46" fmla="*/ 91753 h 226222"/>
                    <a:gd name="connsiteX47" fmla="*/ 298421 w 2097957"/>
                    <a:gd name="connsiteY47" fmla="*/ 110810 h 226222"/>
                    <a:gd name="connsiteX48" fmla="*/ 309029 w 2097957"/>
                    <a:gd name="connsiteY48" fmla="*/ 69083 h 226222"/>
                    <a:gd name="connsiteX49" fmla="*/ 440258 w 2097957"/>
                    <a:gd name="connsiteY49" fmla="*/ 0 h 22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2097957" h="226222">
                      <a:moveTo>
                        <a:pt x="440258" y="0"/>
                      </a:moveTo>
                      <a:cubicBezTo>
                        <a:pt x="479587" y="-1"/>
                        <a:pt x="515192" y="12660"/>
                        <a:pt x="540965" y="33129"/>
                      </a:cubicBezTo>
                      <a:lnTo>
                        <a:pt x="560257" y="55853"/>
                      </a:lnTo>
                      <a:lnTo>
                        <a:pt x="625185" y="42256"/>
                      </a:lnTo>
                      <a:cubicBezTo>
                        <a:pt x="748942" y="24784"/>
                        <a:pt x="919911" y="13976"/>
                        <a:pt x="1108759" y="13977"/>
                      </a:cubicBezTo>
                      <a:cubicBezTo>
                        <a:pt x="1297607" y="13977"/>
                        <a:pt x="1468576" y="24784"/>
                        <a:pt x="1592334" y="42256"/>
                      </a:cubicBezTo>
                      <a:lnTo>
                        <a:pt x="1651594" y="54665"/>
                      </a:lnTo>
                      <a:lnTo>
                        <a:pt x="1669876" y="33130"/>
                      </a:lnTo>
                      <a:cubicBezTo>
                        <a:pt x="1695649" y="12660"/>
                        <a:pt x="1731255" y="-1"/>
                        <a:pt x="1770584" y="0"/>
                      </a:cubicBezTo>
                      <a:cubicBezTo>
                        <a:pt x="1809912" y="-1"/>
                        <a:pt x="1845517" y="12661"/>
                        <a:pt x="1871291" y="33130"/>
                      </a:cubicBezTo>
                      <a:lnTo>
                        <a:pt x="1884183" y="48317"/>
                      </a:lnTo>
                      <a:lnTo>
                        <a:pt x="1908127" y="36211"/>
                      </a:lnTo>
                      <a:cubicBezTo>
                        <a:pt x="1937628" y="25694"/>
                        <a:pt x="1965674" y="18682"/>
                        <a:pt x="1970436" y="21328"/>
                      </a:cubicBezTo>
                      <a:cubicBezTo>
                        <a:pt x="1975199" y="23974"/>
                        <a:pt x="1952048" y="44215"/>
                        <a:pt x="1929756" y="63993"/>
                      </a:cubicBezTo>
                      <a:lnTo>
                        <a:pt x="1906095" y="85925"/>
                      </a:lnTo>
                      <a:lnTo>
                        <a:pt x="1909327" y="98640"/>
                      </a:lnTo>
                      <a:lnTo>
                        <a:pt x="1923679" y="93658"/>
                      </a:lnTo>
                      <a:cubicBezTo>
                        <a:pt x="1967162" y="74212"/>
                        <a:pt x="2043461" y="33631"/>
                        <a:pt x="2068861" y="30853"/>
                      </a:cubicBezTo>
                      <a:cubicBezTo>
                        <a:pt x="2102728" y="27149"/>
                        <a:pt x="2097965" y="61545"/>
                        <a:pt x="2097436" y="81653"/>
                      </a:cubicBezTo>
                      <a:cubicBezTo>
                        <a:pt x="2096907" y="101761"/>
                        <a:pt x="2085794" y="142507"/>
                        <a:pt x="2065686" y="151503"/>
                      </a:cubicBezTo>
                      <a:cubicBezTo>
                        <a:pt x="2045578" y="160499"/>
                        <a:pt x="2013828" y="134570"/>
                        <a:pt x="1976786" y="135628"/>
                      </a:cubicBezTo>
                      <a:cubicBezTo>
                        <a:pt x="1958265" y="136157"/>
                        <a:pt x="1931145" y="143433"/>
                        <a:pt x="1905547" y="149717"/>
                      </a:cubicBezTo>
                      <a:lnTo>
                        <a:pt x="1903594" y="150136"/>
                      </a:lnTo>
                      <a:lnTo>
                        <a:pt x="1901813" y="157139"/>
                      </a:lnTo>
                      <a:cubicBezTo>
                        <a:pt x="1880192" y="197736"/>
                        <a:pt x="1829576" y="226222"/>
                        <a:pt x="1770583" y="226222"/>
                      </a:cubicBezTo>
                      <a:cubicBezTo>
                        <a:pt x="1691926" y="226222"/>
                        <a:pt x="1628162" y="175580"/>
                        <a:pt x="1628161" y="113111"/>
                      </a:cubicBezTo>
                      <a:lnTo>
                        <a:pt x="1630969" y="102069"/>
                      </a:lnTo>
                      <a:lnTo>
                        <a:pt x="1491121" y="78092"/>
                      </a:lnTo>
                      <a:cubicBezTo>
                        <a:pt x="1381974" y="67681"/>
                        <a:pt x="1250394" y="61602"/>
                        <a:pt x="1108759" y="61602"/>
                      </a:cubicBezTo>
                      <a:cubicBezTo>
                        <a:pt x="967123" y="61602"/>
                        <a:pt x="835545" y="67681"/>
                        <a:pt x="726397" y="78092"/>
                      </a:cubicBezTo>
                      <a:lnTo>
                        <a:pt x="580152" y="103165"/>
                      </a:lnTo>
                      <a:lnTo>
                        <a:pt x="582680" y="113111"/>
                      </a:lnTo>
                      <a:cubicBezTo>
                        <a:pt x="582681" y="175580"/>
                        <a:pt x="518915" y="226222"/>
                        <a:pt x="440259" y="226222"/>
                      </a:cubicBezTo>
                      <a:cubicBezTo>
                        <a:pt x="381265" y="226222"/>
                        <a:pt x="330649" y="197736"/>
                        <a:pt x="309028" y="157139"/>
                      </a:cubicBezTo>
                      <a:lnTo>
                        <a:pt x="307570" y="151400"/>
                      </a:lnTo>
                      <a:lnTo>
                        <a:pt x="257126" y="136227"/>
                      </a:lnTo>
                      <a:cubicBezTo>
                        <a:pt x="237104" y="132491"/>
                        <a:pt x="215080" y="130483"/>
                        <a:pt x="191951" y="130604"/>
                      </a:cubicBezTo>
                      <a:lnTo>
                        <a:pt x="148113" y="134846"/>
                      </a:lnTo>
                      <a:lnTo>
                        <a:pt x="145480" y="147939"/>
                      </a:lnTo>
                      <a:cubicBezTo>
                        <a:pt x="133986" y="175222"/>
                        <a:pt x="107077" y="194366"/>
                        <a:pt x="75715" y="194366"/>
                      </a:cubicBezTo>
                      <a:cubicBezTo>
                        <a:pt x="33899" y="194366"/>
                        <a:pt x="0" y="160332"/>
                        <a:pt x="0" y="118350"/>
                      </a:cubicBezTo>
                      <a:cubicBezTo>
                        <a:pt x="0" y="76368"/>
                        <a:pt x="33899" y="42334"/>
                        <a:pt x="75715" y="42334"/>
                      </a:cubicBezTo>
                      <a:cubicBezTo>
                        <a:pt x="86169" y="42334"/>
                        <a:pt x="96128" y="44461"/>
                        <a:pt x="105187" y="48308"/>
                      </a:cubicBezTo>
                      <a:lnTo>
                        <a:pt x="110865" y="52152"/>
                      </a:lnTo>
                      <a:lnTo>
                        <a:pt x="123492" y="50389"/>
                      </a:lnTo>
                      <a:cubicBezTo>
                        <a:pt x="143868" y="50990"/>
                        <a:pt x="165812" y="53702"/>
                        <a:pt x="188361" y="58728"/>
                      </a:cubicBezTo>
                      <a:cubicBezTo>
                        <a:pt x="222184" y="66268"/>
                        <a:pt x="252564" y="77943"/>
                        <a:pt x="276846" y="91753"/>
                      </a:cubicBezTo>
                      <a:lnTo>
                        <a:pt x="298421" y="110810"/>
                      </a:lnTo>
                      <a:lnTo>
                        <a:pt x="309029" y="69083"/>
                      </a:lnTo>
                      <a:cubicBezTo>
                        <a:pt x="330650" y="28485"/>
                        <a:pt x="381266" y="0"/>
                        <a:pt x="440258" y="0"/>
                      </a:cubicBezTo>
                      <a:close/>
                    </a:path>
                  </a:pathLst>
                </a:custGeom>
                <a:solidFill>
                  <a:srgbClr val="677B7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81" name="グループ化 580">
                  <a:extLst>
                    <a:ext uri="{FF2B5EF4-FFF2-40B4-BE49-F238E27FC236}">
                      <a16:creationId xmlns:a16="http://schemas.microsoft.com/office/drawing/2014/main" id="{2EF60E84-7B8F-778E-1026-4E23769540B9}"/>
                    </a:ext>
                  </a:extLst>
                </p:cNvPr>
                <p:cNvGrpSpPr/>
                <p:nvPr/>
              </p:nvGrpSpPr>
              <p:grpSpPr>
                <a:xfrm>
                  <a:off x="1116689" y="4678473"/>
                  <a:ext cx="163722" cy="152679"/>
                  <a:chOff x="506692" y="4935341"/>
                  <a:chExt cx="184132" cy="182549"/>
                </a:xfrm>
              </p:grpSpPr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A1F96434-0E2D-7199-918B-08DC964BCE15}"/>
                      </a:ext>
                    </a:extLst>
                  </p:cNvPr>
                  <p:cNvSpPr/>
                  <p:nvPr/>
                </p:nvSpPr>
                <p:spPr>
                  <a:xfrm>
                    <a:off x="506692" y="4935341"/>
                    <a:ext cx="184132" cy="18254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35B03DD2-4B40-B9F9-5307-1F5F78342A5D}"/>
                      </a:ext>
                    </a:extLst>
                  </p:cNvPr>
                  <p:cNvSpPr/>
                  <p:nvPr/>
                </p:nvSpPr>
                <p:spPr>
                  <a:xfrm>
                    <a:off x="572011" y="4996650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97876F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82" name="グループ化 581">
                  <a:extLst>
                    <a:ext uri="{FF2B5EF4-FFF2-40B4-BE49-F238E27FC236}">
                      <a16:creationId xmlns:a16="http://schemas.microsoft.com/office/drawing/2014/main" id="{9BA6E7E3-04FC-1F42-2C2E-6AEAFE4C692F}"/>
                    </a:ext>
                  </a:extLst>
                </p:cNvPr>
                <p:cNvGrpSpPr/>
                <p:nvPr/>
              </p:nvGrpSpPr>
              <p:grpSpPr>
                <a:xfrm rot="20856630">
                  <a:off x="1010913" y="4675083"/>
                  <a:ext cx="163722" cy="152679"/>
                  <a:chOff x="506692" y="4935341"/>
                  <a:chExt cx="184132" cy="182549"/>
                </a:xfrm>
              </p:grpSpPr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0B49254B-0001-225C-CCFF-7B327165C97B}"/>
                      </a:ext>
                    </a:extLst>
                  </p:cNvPr>
                  <p:cNvSpPr/>
                  <p:nvPr/>
                </p:nvSpPr>
                <p:spPr>
                  <a:xfrm>
                    <a:off x="506692" y="4935341"/>
                    <a:ext cx="184132" cy="18254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3F54F36F-B70C-1DF5-BFE9-A4459EEAC79C}"/>
                      </a:ext>
                    </a:extLst>
                  </p:cNvPr>
                  <p:cNvSpPr/>
                  <p:nvPr/>
                </p:nvSpPr>
                <p:spPr>
                  <a:xfrm>
                    <a:off x="572011" y="4996650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97876F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83" name="グループ化 582">
                  <a:extLst>
                    <a:ext uri="{FF2B5EF4-FFF2-40B4-BE49-F238E27FC236}">
                      <a16:creationId xmlns:a16="http://schemas.microsoft.com/office/drawing/2014/main" id="{F463823F-4BEE-D43D-CB91-DF3517B77EF1}"/>
                    </a:ext>
                  </a:extLst>
                </p:cNvPr>
                <p:cNvGrpSpPr/>
                <p:nvPr/>
              </p:nvGrpSpPr>
              <p:grpSpPr>
                <a:xfrm rot="20856630">
                  <a:off x="989482" y="4772714"/>
                  <a:ext cx="163722" cy="152679"/>
                  <a:chOff x="506692" y="4935341"/>
                  <a:chExt cx="184132" cy="182549"/>
                </a:xfrm>
              </p:grpSpPr>
              <p:sp>
                <p:nvSpPr>
                  <p:cNvPr id="620" name="フリーフォーム: 図形 619">
                    <a:extLst>
                      <a:ext uri="{FF2B5EF4-FFF2-40B4-BE49-F238E27FC236}">
                        <a16:creationId xmlns:a16="http://schemas.microsoft.com/office/drawing/2014/main" id="{981CE82D-6BF3-DB28-E4F5-067CE7770A5D}"/>
                      </a:ext>
                    </a:extLst>
                  </p:cNvPr>
                  <p:cNvSpPr/>
                  <p:nvPr/>
                </p:nvSpPr>
                <p:spPr>
                  <a:xfrm>
                    <a:off x="506692" y="4935341"/>
                    <a:ext cx="184132" cy="182549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 w="6350" cap="flat" cmpd="sng" algn="ctr">
                    <a:solidFill>
                      <a:srgbClr val="97876F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96B8600D-E8F0-9630-35B8-94D17A574A53}"/>
                      </a:ext>
                    </a:extLst>
                  </p:cNvPr>
                  <p:cNvSpPr/>
                  <p:nvPr/>
                </p:nvSpPr>
                <p:spPr>
                  <a:xfrm>
                    <a:off x="572011" y="4996650"/>
                    <a:ext cx="53494" cy="53034"/>
                  </a:xfrm>
                  <a:custGeom>
                    <a:avLst/>
                    <a:gdLst>
                      <a:gd name="connsiteX0" fmla="*/ 91656 w 184132"/>
                      <a:gd name="connsiteY0" fmla="*/ 0 h 182549"/>
                      <a:gd name="connsiteX1" fmla="*/ 113690 w 184132"/>
                      <a:gd name="connsiteY1" fmla="*/ 16200 h 182549"/>
                      <a:gd name="connsiteX2" fmla="*/ 121443 w 184132"/>
                      <a:gd name="connsiteY2" fmla="*/ 49420 h 182549"/>
                      <a:gd name="connsiteX3" fmla="*/ 156602 w 184132"/>
                      <a:gd name="connsiteY3" fmla="*/ 38762 h 182549"/>
                      <a:gd name="connsiteX4" fmla="*/ 181649 w 184132"/>
                      <a:gd name="connsiteY4" fmla="*/ 49744 h 182549"/>
                      <a:gd name="connsiteX5" fmla="*/ 149330 w 184132"/>
                      <a:gd name="connsiteY5" fmla="*/ 104385 h 182549"/>
                      <a:gd name="connsiteX6" fmla="*/ 142405 w 184132"/>
                      <a:gd name="connsiteY6" fmla="*/ 106484 h 182549"/>
                      <a:gd name="connsiteX7" fmla="*/ 151870 w 184132"/>
                      <a:gd name="connsiteY7" fmla="*/ 116585 h 182549"/>
                      <a:gd name="connsiteX8" fmla="*/ 152538 w 184132"/>
                      <a:gd name="connsiteY8" fmla="*/ 180065 h 182549"/>
                      <a:gd name="connsiteX9" fmla="*/ 97897 w 184132"/>
                      <a:gd name="connsiteY9" fmla="*/ 147746 h 182549"/>
                      <a:gd name="connsiteX10" fmla="*/ 92362 w 184132"/>
                      <a:gd name="connsiteY10" fmla="*/ 129486 h 182549"/>
                      <a:gd name="connsiteX11" fmla="*/ 86826 w 184132"/>
                      <a:gd name="connsiteY11" fmla="*/ 147747 h 182549"/>
                      <a:gd name="connsiteX12" fmla="*/ 32185 w 184132"/>
                      <a:gd name="connsiteY12" fmla="*/ 180066 h 182549"/>
                      <a:gd name="connsiteX13" fmla="*/ 32853 w 184132"/>
                      <a:gd name="connsiteY13" fmla="*/ 116586 h 182549"/>
                      <a:gd name="connsiteX14" fmla="*/ 42188 w 184132"/>
                      <a:gd name="connsiteY14" fmla="*/ 106624 h 182549"/>
                      <a:gd name="connsiteX15" fmla="*/ 34802 w 184132"/>
                      <a:gd name="connsiteY15" fmla="*/ 104385 h 182549"/>
                      <a:gd name="connsiteX16" fmla="*/ 2483 w 184132"/>
                      <a:gd name="connsiteY16" fmla="*/ 49744 h 182549"/>
                      <a:gd name="connsiteX17" fmla="*/ 27530 w 184132"/>
                      <a:gd name="connsiteY17" fmla="*/ 38762 h 182549"/>
                      <a:gd name="connsiteX18" fmla="*/ 61923 w 184132"/>
                      <a:gd name="connsiteY18" fmla="*/ 49188 h 182549"/>
                      <a:gd name="connsiteX19" fmla="*/ 69622 w 184132"/>
                      <a:gd name="connsiteY19" fmla="*/ 16200 h 182549"/>
                      <a:gd name="connsiteX20" fmla="*/ 91656 w 184132"/>
                      <a:gd name="connsiteY20" fmla="*/ 0 h 182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84132" h="182549">
                        <a:moveTo>
                          <a:pt x="91656" y="0"/>
                        </a:moveTo>
                        <a:cubicBezTo>
                          <a:pt x="100261" y="0"/>
                          <a:pt x="108051" y="6191"/>
                          <a:pt x="113690" y="16200"/>
                        </a:cubicBezTo>
                        <a:lnTo>
                          <a:pt x="121443" y="49420"/>
                        </a:lnTo>
                        <a:lnTo>
                          <a:pt x="156602" y="38762"/>
                        </a:lnTo>
                        <a:cubicBezTo>
                          <a:pt x="168090" y="38641"/>
                          <a:pt x="177346" y="42292"/>
                          <a:pt x="181649" y="49744"/>
                        </a:cubicBezTo>
                        <a:cubicBezTo>
                          <a:pt x="190254" y="64649"/>
                          <a:pt x="175784" y="89112"/>
                          <a:pt x="149330" y="104385"/>
                        </a:cubicBezTo>
                        <a:lnTo>
                          <a:pt x="142405" y="106484"/>
                        </a:lnTo>
                        <a:lnTo>
                          <a:pt x="151870" y="116585"/>
                        </a:lnTo>
                        <a:cubicBezTo>
                          <a:pt x="167143" y="143039"/>
                          <a:pt x="167442" y="171460"/>
                          <a:pt x="152538" y="180065"/>
                        </a:cubicBezTo>
                        <a:cubicBezTo>
                          <a:pt x="137634" y="188670"/>
                          <a:pt x="113170" y="174200"/>
                          <a:pt x="97897" y="147746"/>
                        </a:cubicBezTo>
                        <a:lnTo>
                          <a:pt x="92362" y="129486"/>
                        </a:lnTo>
                        <a:lnTo>
                          <a:pt x="86826" y="147747"/>
                        </a:lnTo>
                        <a:cubicBezTo>
                          <a:pt x="71553" y="174201"/>
                          <a:pt x="47089" y="188671"/>
                          <a:pt x="32185" y="180066"/>
                        </a:cubicBezTo>
                        <a:cubicBezTo>
                          <a:pt x="17281" y="171461"/>
                          <a:pt x="17580" y="143040"/>
                          <a:pt x="32853" y="116586"/>
                        </a:cubicBezTo>
                        <a:lnTo>
                          <a:pt x="42188" y="106624"/>
                        </a:lnTo>
                        <a:lnTo>
                          <a:pt x="34802" y="104385"/>
                        </a:lnTo>
                        <a:cubicBezTo>
                          <a:pt x="8348" y="89112"/>
                          <a:pt x="-6122" y="64649"/>
                          <a:pt x="2483" y="49744"/>
                        </a:cubicBezTo>
                        <a:cubicBezTo>
                          <a:pt x="6786" y="42292"/>
                          <a:pt x="16042" y="38641"/>
                          <a:pt x="27530" y="38762"/>
                        </a:cubicBezTo>
                        <a:lnTo>
                          <a:pt x="61923" y="49188"/>
                        </a:lnTo>
                        <a:lnTo>
                          <a:pt x="69622" y="16200"/>
                        </a:lnTo>
                        <a:cubicBezTo>
                          <a:pt x="75261" y="6191"/>
                          <a:pt x="83051" y="0"/>
                          <a:pt x="91656" y="0"/>
                        </a:cubicBezTo>
                        <a:close/>
                      </a:path>
                    </a:pathLst>
                  </a:custGeom>
                  <a:solidFill>
                    <a:srgbClr val="97876F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B95236A4-2DD5-70A6-E676-49F149A57BDB}"/>
                    </a:ext>
                  </a:extLst>
                </p:cNvPr>
                <p:cNvSpPr/>
                <p:nvPr/>
              </p:nvSpPr>
              <p:spPr>
                <a:xfrm>
                  <a:off x="1905096" y="6082238"/>
                  <a:ext cx="147112" cy="147112"/>
                </a:xfrm>
                <a:prstGeom prst="ellipse">
                  <a:avLst/>
                </a:prstGeom>
                <a:solidFill>
                  <a:srgbClr val="677B7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楕円 584">
                  <a:extLst>
                    <a:ext uri="{FF2B5EF4-FFF2-40B4-BE49-F238E27FC236}">
                      <a16:creationId xmlns:a16="http://schemas.microsoft.com/office/drawing/2014/main" id="{77F60594-2D35-D3F4-557D-C0C8F38D3EBC}"/>
                    </a:ext>
                  </a:extLst>
                </p:cNvPr>
                <p:cNvSpPr/>
                <p:nvPr/>
              </p:nvSpPr>
              <p:spPr>
                <a:xfrm>
                  <a:off x="2051743" y="6137423"/>
                  <a:ext cx="113538" cy="113538"/>
                </a:xfrm>
                <a:prstGeom prst="ellipse">
                  <a:avLst/>
                </a:prstGeom>
                <a:solidFill>
                  <a:srgbClr val="677B7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6913A737-4A47-FD59-06BA-F6AFFE02E3E0}"/>
                    </a:ext>
                  </a:extLst>
                </p:cNvPr>
                <p:cNvSpPr/>
                <p:nvPr/>
              </p:nvSpPr>
              <p:spPr>
                <a:xfrm>
                  <a:off x="2118792" y="4721485"/>
                  <a:ext cx="253028" cy="357803"/>
                </a:xfrm>
                <a:custGeom>
                  <a:avLst/>
                  <a:gdLst>
                    <a:gd name="connsiteX0" fmla="*/ 151914 w 253028"/>
                    <a:gd name="connsiteY0" fmla="*/ 282575 h 357803"/>
                    <a:gd name="connsiteX1" fmla="*/ 189528 w 253028"/>
                    <a:gd name="connsiteY1" fmla="*/ 320189 h 357803"/>
                    <a:gd name="connsiteX2" fmla="*/ 151914 w 253028"/>
                    <a:gd name="connsiteY2" fmla="*/ 357803 h 357803"/>
                    <a:gd name="connsiteX3" fmla="*/ 114300 w 253028"/>
                    <a:gd name="connsiteY3" fmla="*/ 320189 h 357803"/>
                    <a:gd name="connsiteX4" fmla="*/ 151914 w 253028"/>
                    <a:gd name="connsiteY4" fmla="*/ 282575 h 357803"/>
                    <a:gd name="connsiteX5" fmla="*/ 104289 w 253028"/>
                    <a:gd name="connsiteY5" fmla="*/ 225425 h 357803"/>
                    <a:gd name="connsiteX6" fmla="*/ 141903 w 253028"/>
                    <a:gd name="connsiteY6" fmla="*/ 263039 h 357803"/>
                    <a:gd name="connsiteX7" fmla="*/ 104289 w 253028"/>
                    <a:gd name="connsiteY7" fmla="*/ 300653 h 357803"/>
                    <a:gd name="connsiteX8" fmla="*/ 100213 w 253028"/>
                    <a:gd name="connsiteY8" fmla="*/ 298965 h 357803"/>
                    <a:gd name="connsiteX9" fmla="*/ 89611 w 253028"/>
                    <a:gd name="connsiteY9" fmla="*/ 324561 h 357803"/>
                    <a:gd name="connsiteX10" fmla="*/ 63014 w 253028"/>
                    <a:gd name="connsiteY10" fmla="*/ 335578 h 357803"/>
                    <a:gd name="connsiteX11" fmla="*/ 25400 w 253028"/>
                    <a:gd name="connsiteY11" fmla="*/ 297964 h 357803"/>
                    <a:gd name="connsiteX12" fmla="*/ 63014 w 253028"/>
                    <a:gd name="connsiteY12" fmla="*/ 260350 h 357803"/>
                    <a:gd name="connsiteX13" fmla="*/ 67089 w 253028"/>
                    <a:gd name="connsiteY13" fmla="*/ 262038 h 357803"/>
                    <a:gd name="connsiteX14" fmla="*/ 77692 w 253028"/>
                    <a:gd name="connsiteY14" fmla="*/ 236442 h 357803"/>
                    <a:gd name="connsiteX15" fmla="*/ 104289 w 253028"/>
                    <a:gd name="connsiteY15" fmla="*/ 225425 h 357803"/>
                    <a:gd name="connsiteX16" fmla="*/ 215414 w 253028"/>
                    <a:gd name="connsiteY16" fmla="*/ 193675 h 357803"/>
                    <a:gd name="connsiteX17" fmla="*/ 253028 w 253028"/>
                    <a:gd name="connsiteY17" fmla="*/ 231289 h 357803"/>
                    <a:gd name="connsiteX18" fmla="*/ 215414 w 253028"/>
                    <a:gd name="connsiteY18" fmla="*/ 268903 h 357803"/>
                    <a:gd name="connsiteX19" fmla="*/ 177800 w 253028"/>
                    <a:gd name="connsiteY19" fmla="*/ 231289 h 357803"/>
                    <a:gd name="connsiteX20" fmla="*/ 215414 w 253028"/>
                    <a:gd name="connsiteY20" fmla="*/ 193675 h 357803"/>
                    <a:gd name="connsiteX21" fmla="*/ 37614 w 253028"/>
                    <a:gd name="connsiteY21" fmla="*/ 174625 h 357803"/>
                    <a:gd name="connsiteX22" fmla="*/ 75228 w 253028"/>
                    <a:gd name="connsiteY22" fmla="*/ 212239 h 357803"/>
                    <a:gd name="connsiteX23" fmla="*/ 37614 w 253028"/>
                    <a:gd name="connsiteY23" fmla="*/ 249853 h 357803"/>
                    <a:gd name="connsiteX24" fmla="*/ 0 w 253028"/>
                    <a:gd name="connsiteY24" fmla="*/ 212239 h 357803"/>
                    <a:gd name="connsiteX25" fmla="*/ 37614 w 253028"/>
                    <a:gd name="connsiteY25" fmla="*/ 174625 h 357803"/>
                    <a:gd name="connsiteX26" fmla="*/ 151914 w 253028"/>
                    <a:gd name="connsiteY26" fmla="*/ 149225 h 357803"/>
                    <a:gd name="connsiteX27" fmla="*/ 189528 w 253028"/>
                    <a:gd name="connsiteY27" fmla="*/ 186839 h 357803"/>
                    <a:gd name="connsiteX28" fmla="*/ 151914 w 253028"/>
                    <a:gd name="connsiteY28" fmla="*/ 224453 h 357803"/>
                    <a:gd name="connsiteX29" fmla="*/ 114300 w 253028"/>
                    <a:gd name="connsiteY29" fmla="*/ 186839 h 357803"/>
                    <a:gd name="connsiteX30" fmla="*/ 151914 w 253028"/>
                    <a:gd name="connsiteY30" fmla="*/ 149225 h 357803"/>
                    <a:gd name="connsiteX31" fmla="*/ 136039 w 253028"/>
                    <a:gd name="connsiteY31" fmla="*/ 0 h 357803"/>
                    <a:gd name="connsiteX32" fmla="*/ 173653 w 253028"/>
                    <a:gd name="connsiteY32" fmla="*/ 37614 h 357803"/>
                    <a:gd name="connsiteX33" fmla="*/ 136039 w 253028"/>
                    <a:gd name="connsiteY33" fmla="*/ 75228 h 357803"/>
                    <a:gd name="connsiteX34" fmla="*/ 98425 w 253028"/>
                    <a:gd name="connsiteY34" fmla="*/ 37614 h 357803"/>
                    <a:gd name="connsiteX35" fmla="*/ 136039 w 253028"/>
                    <a:gd name="connsiteY35" fmla="*/ 0 h 357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53028" h="357803">
                      <a:moveTo>
                        <a:pt x="151914" y="282575"/>
                      </a:moveTo>
                      <a:cubicBezTo>
                        <a:pt x="172688" y="282575"/>
                        <a:pt x="189528" y="299415"/>
                        <a:pt x="189528" y="320189"/>
                      </a:cubicBezTo>
                      <a:cubicBezTo>
                        <a:pt x="189528" y="340963"/>
                        <a:pt x="172688" y="357803"/>
                        <a:pt x="151914" y="357803"/>
                      </a:cubicBezTo>
                      <a:cubicBezTo>
                        <a:pt x="131140" y="357803"/>
                        <a:pt x="114300" y="340963"/>
                        <a:pt x="114300" y="320189"/>
                      </a:cubicBezTo>
                      <a:cubicBezTo>
                        <a:pt x="114300" y="299415"/>
                        <a:pt x="131140" y="282575"/>
                        <a:pt x="151914" y="282575"/>
                      </a:cubicBezTo>
                      <a:close/>
                      <a:moveTo>
                        <a:pt x="104289" y="225425"/>
                      </a:moveTo>
                      <a:cubicBezTo>
                        <a:pt x="125063" y="225425"/>
                        <a:pt x="141903" y="242265"/>
                        <a:pt x="141903" y="263039"/>
                      </a:cubicBezTo>
                      <a:cubicBezTo>
                        <a:pt x="141903" y="283813"/>
                        <a:pt x="125063" y="300653"/>
                        <a:pt x="104289" y="300653"/>
                      </a:cubicBezTo>
                      <a:lnTo>
                        <a:pt x="100213" y="298965"/>
                      </a:lnTo>
                      <a:lnTo>
                        <a:pt x="89611" y="324561"/>
                      </a:lnTo>
                      <a:cubicBezTo>
                        <a:pt x="82804" y="331368"/>
                        <a:pt x="73401" y="335578"/>
                        <a:pt x="63014" y="335578"/>
                      </a:cubicBezTo>
                      <a:cubicBezTo>
                        <a:pt x="42240" y="335578"/>
                        <a:pt x="25400" y="318738"/>
                        <a:pt x="25400" y="297964"/>
                      </a:cubicBezTo>
                      <a:cubicBezTo>
                        <a:pt x="25400" y="277190"/>
                        <a:pt x="42240" y="260350"/>
                        <a:pt x="63014" y="260350"/>
                      </a:cubicBezTo>
                      <a:lnTo>
                        <a:pt x="67089" y="262038"/>
                      </a:lnTo>
                      <a:lnTo>
                        <a:pt x="77692" y="236442"/>
                      </a:lnTo>
                      <a:cubicBezTo>
                        <a:pt x="84498" y="229635"/>
                        <a:pt x="93902" y="225425"/>
                        <a:pt x="104289" y="225425"/>
                      </a:cubicBezTo>
                      <a:close/>
                      <a:moveTo>
                        <a:pt x="215414" y="193675"/>
                      </a:moveTo>
                      <a:cubicBezTo>
                        <a:pt x="236188" y="193675"/>
                        <a:pt x="253028" y="210515"/>
                        <a:pt x="253028" y="231289"/>
                      </a:cubicBezTo>
                      <a:cubicBezTo>
                        <a:pt x="253028" y="252063"/>
                        <a:pt x="236188" y="268903"/>
                        <a:pt x="215414" y="268903"/>
                      </a:cubicBezTo>
                      <a:cubicBezTo>
                        <a:pt x="194640" y="268903"/>
                        <a:pt x="177800" y="252063"/>
                        <a:pt x="177800" y="231289"/>
                      </a:cubicBezTo>
                      <a:cubicBezTo>
                        <a:pt x="177800" y="210515"/>
                        <a:pt x="194640" y="193675"/>
                        <a:pt x="215414" y="193675"/>
                      </a:cubicBezTo>
                      <a:close/>
                      <a:moveTo>
                        <a:pt x="37614" y="174625"/>
                      </a:moveTo>
                      <a:cubicBezTo>
                        <a:pt x="58388" y="174625"/>
                        <a:pt x="75228" y="191465"/>
                        <a:pt x="75228" y="212239"/>
                      </a:cubicBezTo>
                      <a:cubicBezTo>
                        <a:pt x="75228" y="233013"/>
                        <a:pt x="58388" y="249853"/>
                        <a:pt x="37614" y="249853"/>
                      </a:cubicBezTo>
                      <a:cubicBezTo>
                        <a:pt x="16840" y="249853"/>
                        <a:pt x="0" y="233013"/>
                        <a:pt x="0" y="212239"/>
                      </a:cubicBezTo>
                      <a:cubicBezTo>
                        <a:pt x="0" y="191465"/>
                        <a:pt x="16840" y="174625"/>
                        <a:pt x="37614" y="174625"/>
                      </a:cubicBezTo>
                      <a:close/>
                      <a:moveTo>
                        <a:pt x="151914" y="149225"/>
                      </a:moveTo>
                      <a:cubicBezTo>
                        <a:pt x="172688" y="149225"/>
                        <a:pt x="189528" y="166065"/>
                        <a:pt x="189528" y="186839"/>
                      </a:cubicBezTo>
                      <a:cubicBezTo>
                        <a:pt x="189528" y="207613"/>
                        <a:pt x="172688" y="224453"/>
                        <a:pt x="151914" y="224453"/>
                      </a:cubicBezTo>
                      <a:cubicBezTo>
                        <a:pt x="131140" y="224453"/>
                        <a:pt x="114300" y="207613"/>
                        <a:pt x="114300" y="186839"/>
                      </a:cubicBezTo>
                      <a:cubicBezTo>
                        <a:pt x="114300" y="166065"/>
                        <a:pt x="131140" y="149225"/>
                        <a:pt x="151914" y="149225"/>
                      </a:cubicBezTo>
                      <a:close/>
                      <a:moveTo>
                        <a:pt x="136039" y="0"/>
                      </a:moveTo>
                      <a:cubicBezTo>
                        <a:pt x="156813" y="0"/>
                        <a:pt x="173653" y="16840"/>
                        <a:pt x="173653" y="37614"/>
                      </a:cubicBezTo>
                      <a:cubicBezTo>
                        <a:pt x="173653" y="58388"/>
                        <a:pt x="156813" y="75228"/>
                        <a:pt x="136039" y="75228"/>
                      </a:cubicBezTo>
                      <a:cubicBezTo>
                        <a:pt x="115265" y="75228"/>
                        <a:pt x="98425" y="58388"/>
                        <a:pt x="98425" y="37614"/>
                      </a:cubicBezTo>
                      <a:cubicBezTo>
                        <a:pt x="98425" y="16840"/>
                        <a:pt x="115265" y="0"/>
                        <a:pt x="1360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87" name="グループ化 586">
                  <a:extLst>
                    <a:ext uri="{FF2B5EF4-FFF2-40B4-BE49-F238E27FC236}">
                      <a16:creationId xmlns:a16="http://schemas.microsoft.com/office/drawing/2014/main" id="{E8453F0E-BD83-746B-7FFD-15301F61579F}"/>
                    </a:ext>
                  </a:extLst>
                </p:cNvPr>
                <p:cNvGrpSpPr/>
                <p:nvPr/>
              </p:nvGrpSpPr>
              <p:grpSpPr>
                <a:xfrm>
                  <a:off x="3212304" y="4616941"/>
                  <a:ext cx="1376365" cy="1369523"/>
                  <a:chOff x="3212304" y="4616941"/>
                  <a:chExt cx="1376365" cy="1369523"/>
                </a:xfrm>
              </p:grpSpPr>
              <p:sp>
                <p:nvSpPr>
                  <p:cNvPr id="592" name="フリーフォーム: 図形 591">
                    <a:extLst>
                      <a:ext uri="{FF2B5EF4-FFF2-40B4-BE49-F238E27FC236}">
                        <a16:creationId xmlns:a16="http://schemas.microsoft.com/office/drawing/2014/main" id="{2B212F88-BAB0-190D-A21C-28BA2EDCF1F4}"/>
                      </a:ext>
                    </a:extLst>
                  </p:cNvPr>
                  <p:cNvSpPr/>
                  <p:nvPr/>
                </p:nvSpPr>
                <p:spPr>
                  <a:xfrm>
                    <a:off x="3538538" y="4616941"/>
                    <a:ext cx="719137" cy="690705"/>
                  </a:xfrm>
                  <a:custGeom>
                    <a:avLst/>
                    <a:gdLst>
                      <a:gd name="connsiteX0" fmla="*/ 282212 w 719137"/>
                      <a:gd name="connsiteY0" fmla="*/ 0 h 690705"/>
                      <a:gd name="connsiteX1" fmla="*/ 308880 w 719137"/>
                      <a:gd name="connsiteY1" fmla="*/ 0 h 690705"/>
                      <a:gd name="connsiteX2" fmla="*/ 349116 w 719137"/>
                      <a:gd name="connsiteY2" fmla="*/ 8124 h 690705"/>
                      <a:gd name="connsiteX3" fmla="*/ 361031 w 719137"/>
                      <a:gd name="connsiteY3" fmla="*/ 16157 h 690705"/>
                      <a:gd name="connsiteX4" fmla="*/ 372945 w 719137"/>
                      <a:gd name="connsiteY4" fmla="*/ 8124 h 690705"/>
                      <a:gd name="connsiteX5" fmla="*/ 413181 w 719137"/>
                      <a:gd name="connsiteY5" fmla="*/ 0 h 690705"/>
                      <a:gd name="connsiteX6" fmla="*/ 439849 w 719137"/>
                      <a:gd name="connsiteY6" fmla="*/ 0 h 690705"/>
                      <a:gd name="connsiteX7" fmla="*/ 480085 w 719137"/>
                      <a:gd name="connsiteY7" fmla="*/ 8124 h 690705"/>
                      <a:gd name="connsiteX8" fmla="*/ 509684 w 719137"/>
                      <a:gd name="connsiteY8" fmla="*/ 28080 h 690705"/>
                      <a:gd name="connsiteX9" fmla="*/ 534713 w 719137"/>
                      <a:gd name="connsiteY9" fmla="*/ 30603 h 690705"/>
                      <a:gd name="connsiteX10" fmla="*/ 719137 w 719137"/>
                      <a:gd name="connsiteY10" fmla="*/ 256883 h 690705"/>
                      <a:gd name="connsiteX11" fmla="*/ 719137 w 719137"/>
                      <a:gd name="connsiteY11" fmla="*/ 322423 h 690705"/>
                      <a:gd name="connsiteX12" fmla="*/ 719137 w 719137"/>
                      <a:gd name="connsiteY12" fmla="*/ 397953 h 690705"/>
                      <a:gd name="connsiteX13" fmla="*/ 719137 w 719137"/>
                      <a:gd name="connsiteY13" fmla="*/ 438300 h 690705"/>
                      <a:gd name="connsiteX14" fmla="*/ 578069 w 719137"/>
                      <a:gd name="connsiteY14" fmla="*/ 651122 h 690705"/>
                      <a:gd name="connsiteX15" fmla="*/ 561271 w 719137"/>
                      <a:gd name="connsiteY15" fmla="*/ 656337 h 690705"/>
                      <a:gd name="connsiteX16" fmla="*/ 540337 w 719137"/>
                      <a:gd name="connsiteY16" fmla="*/ 667699 h 690705"/>
                      <a:gd name="connsiteX17" fmla="*/ 426385 w 719137"/>
                      <a:gd name="connsiteY17" fmla="*/ 690705 h 690705"/>
                      <a:gd name="connsiteX18" fmla="*/ 292752 w 719137"/>
                      <a:gd name="connsiteY18" fmla="*/ 690705 h 690705"/>
                      <a:gd name="connsiteX19" fmla="*/ 0 w 719137"/>
                      <a:gd name="connsiteY19" fmla="*/ 397953 h 690705"/>
                      <a:gd name="connsiteX20" fmla="*/ 0 w 719137"/>
                      <a:gd name="connsiteY20" fmla="*/ 322423 h 690705"/>
                      <a:gd name="connsiteX21" fmla="*/ 178800 w 719137"/>
                      <a:gd name="connsiteY21" fmla="*/ 52677 h 690705"/>
                      <a:gd name="connsiteX22" fmla="*/ 198043 w 719137"/>
                      <a:gd name="connsiteY22" fmla="*/ 46704 h 690705"/>
                      <a:gd name="connsiteX23" fmla="*/ 209119 w 719137"/>
                      <a:gd name="connsiteY23" fmla="*/ 30276 h 690705"/>
                      <a:gd name="connsiteX24" fmla="*/ 282212 w 719137"/>
                      <a:gd name="connsiteY24" fmla="*/ 0 h 690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19137" h="690705">
                        <a:moveTo>
                          <a:pt x="282212" y="0"/>
                        </a:moveTo>
                        <a:lnTo>
                          <a:pt x="308880" y="0"/>
                        </a:lnTo>
                        <a:cubicBezTo>
                          <a:pt x="323152" y="0"/>
                          <a:pt x="336749" y="2893"/>
                          <a:pt x="349116" y="8124"/>
                        </a:cubicBezTo>
                        <a:lnTo>
                          <a:pt x="361031" y="16157"/>
                        </a:lnTo>
                        <a:lnTo>
                          <a:pt x="372945" y="8124"/>
                        </a:lnTo>
                        <a:cubicBezTo>
                          <a:pt x="385312" y="2893"/>
                          <a:pt x="398909" y="0"/>
                          <a:pt x="413181" y="0"/>
                        </a:cubicBezTo>
                        <a:lnTo>
                          <a:pt x="439849" y="0"/>
                        </a:lnTo>
                        <a:cubicBezTo>
                          <a:pt x="454121" y="0"/>
                          <a:pt x="467718" y="2893"/>
                          <a:pt x="480085" y="8124"/>
                        </a:cubicBezTo>
                        <a:lnTo>
                          <a:pt x="509684" y="28080"/>
                        </a:lnTo>
                        <a:lnTo>
                          <a:pt x="534713" y="30603"/>
                        </a:lnTo>
                        <a:cubicBezTo>
                          <a:pt x="639964" y="52140"/>
                          <a:pt x="719137" y="145266"/>
                          <a:pt x="719137" y="256883"/>
                        </a:cubicBezTo>
                        <a:lnTo>
                          <a:pt x="719137" y="322423"/>
                        </a:lnTo>
                        <a:lnTo>
                          <a:pt x="719137" y="397953"/>
                        </a:lnTo>
                        <a:lnTo>
                          <a:pt x="719137" y="438300"/>
                        </a:lnTo>
                        <a:cubicBezTo>
                          <a:pt x="719137" y="533972"/>
                          <a:pt x="660969" y="616059"/>
                          <a:pt x="578069" y="651122"/>
                        </a:cubicBezTo>
                        <a:lnTo>
                          <a:pt x="561271" y="656337"/>
                        </a:lnTo>
                        <a:lnTo>
                          <a:pt x="540337" y="667699"/>
                        </a:lnTo>
                        <a:cubicBezTo>
                          <a:pt x="505313" y="682513"/>
                          <a:pt x="466806" y="690705"/>
                          <a:pt x="426385" y="690705"/>
                        </a:cubicBezTo>
                        <a:lnTo>
                          <a:pt x="292752" y="690705"/>
                        </a:lnTo>
                        <a:cubicBezTo>
                          <a:pt x="131070" y="690705"/>
                          <a:pt x="0" y="559635"/>
                          <a:pt x="0" y="397953"/>
                        </a:cubicBezTo>
                        <a:lnTo>
                          <a:pt x="0" y="322423"/>
                        </a:lnTo>
                        <a:cubicBezTo>
                          <a:pt x="0" y="201162"/>
                          <a:pt x="73727" y="97120"/>
                          <a:pt x="178800" y="52677"/>
                        </a:cubicBezTo>
                        <a:lnTo>
                          <a:pt x="198043" y="46704"/>
                        </a:lnTo>
                        <a:lnTo>
                          <a:pt x="209119" y="30276"/>
                        </a:lnTo>
                        <a:cubicBezTo>
                          <a:pt x="227825" y="11570"/>
                          <a:pt x="253667" y="0"/>
                          <a:pt x="282212" y="0"/>
                        </a:cubicBez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3" name="台形 592">
                    <a:extLst>
                      <a:ext uri="{FF2B5EF4-FFF2-40B4-BE49-F238E27FC236}">
                        <a16:creationId xmlns:a16="http://schemas.microsoft.com/office/drawing/2014/main" id="{B84CCFBA-68E4-99F4-AEE6-68C1E09BE05C}"/>
                      </a:ext>
                    </a:extLst>
                  </p:cNvPr>
                  <p:cNvSpPr/>
                  <p:nvPr/>
                </p:nvSpPr>
                <p:spPr>
                  <a:xfrm>
                    <a:off x="3590634" y="5284741"/>
                    <a:ext cx="575114" cy="484807"/>
                  </a:xfrm>
                  <a:prstGeom prst="trapezoid">
                    <a:avLst>
                      <a:gd name="adj" fmla="val 12583"/>
                    </a:avLst>
                  </a:prstGeom>
                  <a:solidFill>
                    <a:srgbClr val="909B9B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550EF1A8-002C-9FF3-9532-D3DB1F330AB4}"/>
                      </a:ext>
                    </a:extLst>
                  </p:cNvPr>
                  <p:cNvSpPr/>
                  <p:nvPr/>
                </p:nvSpPr>
                <p:spPr>
                  <a:xfrm>
                    <a:off x="3807619" y="5622131"/>
                    <a:ext cx="781050" cy="361950"/>
                  </a:xfrm>
                  <a:custGeom>
                    <a:avLst/>
                    <a:gdLst>
                      <a:gd name="connsiteX0" fmla="*/ 0 w 781050"/>
                      <a:gd name="connsiteY0" fmla="*/ 361950 h 361950"/>
                      <a:gd name="connsiteX1" fmla="*/ 552450 w 781050"/>
                      <a:gd name="connsiteY1" fmla="*/ 361950 h 361950"/>
                      <a:gd name="connsiteX2" fmla="*/ 781050 w 781050"/>
                      <a:gd name="connsiteY2" fmla="*/ 126207 h 361950"/>
                      <a:gd name="connsiteX3" fmla="*/ 488156 w 781050"/>
                      <a:gd name="connsiteY3" fmla="*/ 0 h 361950"/>
                      <a:gd name="connsiteX4" fmla="*/ 216694 w 781050"/>
                      <a:gd name="connsiteY4" fmla="*/ 126207 h 361950"/>
                      <a:gd name="connsiteX5" fmla="*/ 0 w 781050"/>
                      <a:gd name="connsiteY5" fmla="*/ 361950 h 361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81050" h="361950">
                        <a:moveTo>
                          <a:pt x="0" y="361950"/>
                        </a:moveTo>
                        <a:lnTo>
                          <a:pt x="552450" y="361950"/>
                        </a:lnTo>
                        <a:lnTo>
                          <a:pt x="781050" y="126207"/>
                        </a:lnTo>
                        <a:lnTo>
                          <a:pt x="488156" y="0"/>
                        </a:lnTo>
                        <a:lnTo>
                          <a:pt x="216694" y="126207"/>
                        </a:lnTo>
                        <a:lnTo>
                          <a:pt x="0" y="36195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EBDE114C-80CD-D2F8-10F8-3BCB029998D4}"/>
                      </a:ext>
                    </a:extLst>
                  </p:cNvPr>
                  <p:cNvSpPr/>
                  <p:nvPr/>
                </p:nvSpPr>
                <p:spPr>
                  <a:xfrm>
                    <a:off x="3324225" y="5681663"/>
                    <a:ext cx="245269" cy="304800"/>
                  </a:xfrm>
                  <a:custGeom>
                    <a:avLst/>
                    <a:gdLst>
                      <a:gd name="connsiteX0" fmla="*/ 245269 w 245269"/>
                      <a:gd name="connsiteY0" fmla="*/ 304800 h 304800"/>
                      <a:gd name="connsiteX1" fmla="*/ 126206 w 245269"/>
                      <a:gd name="connsiteY1" fmla="*/ 304800 h 304800"/>
                      <a:gd name="connsiteX2" fmla="*/ 0 w 245269"/>
                      <a:gd name="connsiteY2" fmla="*/ 190500 h 304800"/>
                      <a:gd name="connsiteX3" fmla="*/ 119063 w 245269"/>
                      <a:gd name="connsiteY3" fmla="*/ 0 h 304800"/>
                      <a:gd name="connsiteX4" fmla="*/ 192881 w 245269"/>
                      <a:gd name="connsiteY4" fmla="*/ 26193 h 304800"/>
                      <a:gd name="connsiteX5" fmla="*/ 245269 w 245269"/>
                      <a:gd name="connsiteY5" fmla="*/ 304800 h 304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5269" h="304800">
                        <a:moveTo>
                          <a:pt x="245269" y="304800"/>
                        </a:moveTo>
                        <a:lnTo>
                          <a:pt x="126206" y="304800"/>
                        </a:lnTo>
                        <a:lnTo>
                          <a:pt x="0" y="190500"/>
                        </a:lnTo>
                        <a:lnTo>
                          <a:pt x="119063" y="0"/>
                        </a:lnTo>
                        <a:lnTo>
                          <a:pt x="192881" y="26193"/>
                        </a:lnTo>
                        <a:lnTo>
                          <a:pt x="245269" y="30480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6" name="台形 595">
                    <a:extLst>
                      <a:ext uri="{FF2B5EF4-FFF2-40B4-BE49-F238E27FC236}">
                        <a16:creationId xmlns:a16="http://schemas.microsoft.com/office/drawing/2014/main" id="{ED008074-15C7-B2E3-EC9C-EAEEB60286C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595695" y="5695949"/>
                    <a:ext cx="315644" cy="277968"/>
                  </a:xfrm>
                  <a:prstGeom prst="trapezoid">
                    <a:avLst>
                      <a:gd name="adj" fmla="val 39803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7" name="楕円 596">
                    <a:extLst>
                      <a:ext uri="{FF2B5EF4-FFF2-40B4-BE49-F238E27FC236}">
                        <a16:creationId xmlns:a16="http://schemas.microsoft.com/office/drawing/2014/main" id="{A3163695-1638-CE1B-E216-71110D87D3B6}"/>
                      </a:ext>
                    </a:extLst>
                  </p:cNvPr>
                  <p:cNvSpPr/>
                  <p:nvPr/>
                </p:nvSpPr>
                <p:spPr>
                  <a:xfrm>
                    <a:off x="3504198" y="5074740"/>
                    <a:ext cx="106178" cy="123529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8" name="フリーフォーム: 図形 597">
                    <a:extLst>
                      <a:ext uri="{FF2B5EF4-FFF2-40B4-BE49-F238E27FC236}">
                        <a16:creationId xmlns:a16="http://schemas.microsoft.com/office/drawing/2014/main" id="{E3E8F429-E398-1AAA-C468-FED9DBF5C462}"/>
                      </a:ext>
                    </a:extLst>
                  </p:cNvPr>
                  <p:cNvSpPr/>
                  <p:nvPr/>
                </p:nvSpPr>
                <p:spPr>
                  <a:xfrm>
                    <a:off x="3212304" y="4646612"/>
                    <a:ext cx="284778" cy="664450"/>
                  </a:xfrm>
                  <a:custGeom>
                    <a:avLst/>
                    <a:gdLst>
                      <a:gd name="connsiteX0" fmla="*/ 172827 w 284778"/>
                      <a:gd name="connsiteY0" fmla="*/ 589222 h 664450"/>
                      <a:gd name="connsiteX1" fmla="*/ 210441 w 284778"/>
                      <a:gd name="connsiteY1" fmla="*/ 626836 h 664450"/>
                      <a:gd name="connsiteX2" fmla="*/ 172827 w 284778"/>
                      <a:gd name="connsiteY2" fmla="*/ 664450 h 664450"/>
                      <a:gd name="connsiteX3" fmla="*/ 135213 w 284778"/>
                      <a:gd name="connsiteY3" fmla="*/ 626836 h 664450"/>
                      <a:gd name="connsiteX4" fmla="*/ 172827 w 284778"/>
                      <a:gd name="connsiteY4" fmla="*/ 589222 h 664450"/>
                      <a:gd name="connsiteX5" fmla="*/ 198227 w 284778"/>
                      <a:gd name="connsiteY5" fmla="*/ 455872 h 664450"/>
                      <a:gd name="connsiteX6" fmla="*/ 235841 w 284778"/>
                      <a:gd name="connsiteY6" fmla="*/ 493486 h 664450"/>
                      <a:gd name="connsiteX7" fmla="*/ 232980 w 284778"/>
                      <a:gd name="connsiteY7" fmla="*/ 500393 h 664450"/>
                      <a:gd name="connsiteX8" fmla="*/ 233152 w 284778"/>
                      <a:gd name="connsiteY8" fmla="*/ 500322 h 664450"/>
                      <a:gd name="connsiteX9" fmla="*/ 270766 w 284778"/>
                      <a:gd name="connsiteY9" fmla="*/ 537936 h 664450"/>
                      <a:gd name="connsiteX10" fmla="*/ 233152 w 284778"/>
                      <a:gd name="connsiteY10" fmla="*/ 575550 h 664450"/>
                      <a:gd name="connsiteX11" fmla="*/ 195538 w 284778"/>
                      <a:gd name="connsiteY11" fmla="*/ 537936 h 664450"/>
                      <a:gd name="connsiteX12" fmla="*/ 198399 w 284778"/>
                      <a:gd name="connsiteY12" fmla="*/ 531028 h 664450"/>
                      <a:gd name="connsiteX13" fmla="*/ 198227 w 284778"/>
                      <a:gd name="connsiteY13" fmla="*/ 531100 h 664450"/>
                      <a:gd name="connsiteX14" fmla="*/ 191977 w 284778"/>
                      <a:gd name="connsiteY14" fmla="*/ 528511 h 664450"/>
                      <a:gd name="connsiteX15" fmla="*/ 194566 w 284778"/>
                      <a:gd name="connsiteY15" fmla="*/ 534761 h 664450"/>
                      <a:gd name="connsiteX16" fmla="*/ 156952 w 284778"/>
                      <a:gd name="connsiteY16" fmla="*/ 572375 h 664450"/>
                      <a:gd name="connsiteX17" fmla="*/ 119338 w 284778"/>
                      <a:gd name="connsiteY17" fmla="*/ 534761 h 664450"/>
                      <a:gd name="connsiteX18" fmla="*/ 156952 w 284778"/>
                      <a:gd name="connsiteY18" fmla="*/ 497147 h 664450"/>
                      <a:gd name="connsiteX19" fmla="*/ 163202 w 284778"/>
                      <a:gd name="connsiteY19" fmla="*/ 499735 h 664450"/>
                      <a:gd name="connsiteX20" fmla="*/ 160613 w 284778"/>
                      <a:gd name="connsiteY20" fmla="*/ 493486 h 664450"/>
                      <a:gd name="connsiteX21" fmla="*/ 198227 w 284778"/>
                      <a:gd name="connsiteY21" fmla="*/ 455872 h 664450"/>
                      <a:gd name="connsiteX22" fmla="*/ 126514 w 284778"/>
                      <a:gd name="connsiteY22" fmla="*/ 368300 h 664450"/>
                      <a:gd name="connsiteX23" fmla="*/ 164128 w 284778"/>
                      <a:gd name="connsiteY23" fmla="*/ 405914 h 664450"/>
                      <a:gd name="connsiteX24" fmla="*/ 126514 w 284778"/>
                      <a:gd name="connsiteY24" fmla="*/ 443528 h 664450"/>
                      <a:gd name="connsiteX25" fmla="*/ 88900 w 284778"/>
                      <a:gd name="connsiteY25" fmla="*/ 405914 h 664450"/>
                      <a:gd name="connsiteX26" fmla="*/ 126514 w 284778"/>
                      <a:gd name="connsiteY26" fmla="*/ 368300 h 664450"/>
                      <a:gd name="connsiteX27" fmla="*/ 247164 w 284778"/>
                      <a:gd name="connsiteY27" fmla="*/ 361950 h 664450"/>
                      <a:gd name="connsiteX28" fmla="*/ 284778 w 284778"/>
                      <a:gd name="connsiteY28" fmla="*/ 399564 h 664450"/>
                      <a:gd name="connsiteX29" fmla="*/ 247164 w 284778"/>
                      <a:gd name="connsiteY29" fmla="*/ 437178 h 664450"/>
                      <a:gd name="connsiteX30" fmla="*/ 209550 w 284778"/>
                      <a:gd name="connsiteY30" fmla="*/ 399564 h 664450"/>
                      <a:gd name="connsiteX31" fmla="*/ 247164 w 284778"/>
                      <a:gd name="connsiteY31" fmla="*/ 361950 h 664450"/>
                      <a:gd name="connsiteX32" fmla="*/ 145564 w 284778"/>
                      <a:gd name="connsiteY32" fmla="*/ 269875 h 664450"/>
                      <a:gd name="connsiteX33" fmla="*/ 183178 w 284778"/>
                      <a:gd name="connsiteY33" fmla="*/ 307489 h 664450"/>
                      <a:gd name="connsiteX34" fmla="*/ 145564 w 284778"/>
                      <a:gd name="connsiteY34" fmla="*/ 345103 h 664450"/>
                      <a:gd name="connsiteX35" fmla="*/ 107950 w 284778"/>
                      <a:gd name="connsiteY35" fmla="*/ 307489 h 664450"/>
                      <a:gd name="connsiteX36" fmla="*/ 145564 w 284778"/>
                      <a:gd name="connsiteY36" fmla="*/ 269875 h 664450"/>
                      <a:gd name="connsiteX37" fmla="*/ 228114 w 284778"/>
                      <a:gd name="connsiteY37" fmla="*/ 168275 h 664450"/>
                      <a:gd name="connsiteX38" fmla="*/ 265728 w 284778"/>
                      <a:gd name="connsiteY38" fmla="*/ 205889 h 664450"/>
                      <a:gd name="connsiteX39" fmla="*/ 228114 w 284778"/>
                      <a:gd name="connsiteY39" fmla="*/ 243503 h 664450"/>
                      <a:gd name="connsiteX40" fmla="*/ 190500 w 284778"/>
                      <a:gd name="connsiteY40" fmla="*/ 205889 h 664450"/>
                      <a:gd name="connsiteX41" fmla="*/ 228114 w 284778"/>
                      <a:gd name="connsiteY41" fmla="*/ 168275 h 664450"/>
                      <a:gd name="connsiteX42" fmla="*/ 126514 w 284778"/>
                      <a:gd name="connsiteY42" fmla="*/ 92075 h 664450"/>
                      <a:gd name="connsiteX43" fmla="*/ 164128 w 284778"/>
                      <a:gd name="connsiteY43" fmla="*/ 129689 h 664450"/>
                      <a:gd name="connsiteX44" fmla="*/ 153111 w 284778"/>
                      <a:gd name="connsiteY44" fmla="*/ 156286 h 664450"/>
                      <a:gd name="connsiteX45" fmla="*/ 140671 w 284778"/>
                      <a:gd name="connsiteY45" fmla="*/ 161439 h 664450"/>
                      <a:gd name="connsiteX46" fmla="*/ 153111 w 284778"/>
                      <a:gd name="connsiteY46" fmla="*/ 166592 h 664450"/>
                      <a:gd name="connsiteX47" fmla="*/ 164128 w 284778"/>
                      <a:gd name="connsiteY47" fmla="*/ 193189 h 664450"/>
                      <a:gd name="connsiteX48" fmla="*/ 126514 w 284778"/>
                      <a:gd name="connsiteY48" fmla="*/ 230803 h 664450"/>
                      <a:gd name="connsiteX49" fmla="*/ 99917 w 284778"/>
                      <a:gd name="connsiteY49" fmla="*/ 219786 h 664450"/>
                      <a:gd name="connsiteX50" fmla="*/ 90819 w 284778"/>
                      <a:gd name="connsiteY50" fmla="*/ 197821 h 664450"/>
                      <a:gd name="connsiteX51" fmla="*/ 89611 w 284778"/>
                      <a:gd name="connsiteY51" fmla="*/ 200736 h 664450"/>
                      <a:gd name="connsiteX52" fmla="*/ 63014 w 284778"/>
                      <a:gd name="connsiteY52" fmla="*/ 211753 h 664450"/>
                      <a:gd name="connsiteX53" fmla="*/ 25400 w 284778"/>
                      <a:gd name="connsiteY53" fmla="*/ 174139 h 664450"/>
                      <a:gd name="connsiteX54" fmla="*/ 63014 w 284778"/>
                      <a:gd name="connsiteY54" fmla="*/ 136525 h 664450"/>
                      <a:gd name="connsiteX55" fmla="*/ 89611 w 284778"/>
                      <a:gd name="connsiteY55" fmla="*/ 147542 h 664450"/>
                      <a:gd name="connsiteX56" fmla="*/ 98709 w 284778"/>
                      <a:gd name="connsiteY56" fmla="*/ 169507 h 664450"/>
                      <a:gd name="connsiteX57" fmla="*/ 99917 w 284778"/>
                      <a:gd name="connsiteY57" fmla="*/ 166592 h 664450"/>
                      <a:gd name="connsiteX58" fmla="*/ 112357 w 284778"/>
                      <a:gd name="connsiteY58" fmla="*/ 161439 h 664450"/>
                      <a:gd name="connsiteX59" fmla="*/ 99917 w 284778"/>
                      <a:gd name="connsiteY59" fmla="*/ 156286 h 664450"/>
                      <a:gd name="connsiteX60" fmla="*/ 88900 w 284778"/>
                      <a:gd name="connsiteY60" fmla="*/ 129689 h 664450"/>
                      <a:gd name="connsiteX61" fmla="*/ 126514 w 284778"/>
                      <a:gd name="connsiteY61" fmla="*/ 92075 h 664450"/>
                      <a:gd name="connsiteX62" fmla="*/ 37614 w 284778"/>
                      <a:gd name="connsiteY62" fmla="*/ 0 h 664450"/>
                      <a:gd name="connsiteX63" fmla="*/ 75228 w 284778"/>
                      <a:gd name="connsiteY63" fmla="*/ 37614 h 664450"/>
                      <a:gd name="connsiteX64" fmla="*/ 37614 w 284778"/>
                      <a:gd name="connsiteY64" fmla="*/ 75228 h 664450"/>
                      <a:gd name="connsiteX65" fmla="*/ 0 w 284778"/>
                      <a:gd name="connsiteY65" fmla="*/ 37614 h 664450"/>
                      <a:gd name="connsiteX66" fmla="*/ 37614 w 284778"/>
                      <a:gd name="connsiteY66" fmla="*/ 0 h 664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</a:cxnLst>
                    <a:rect l="l" t="t" r="r" b="b"/>
                    <a:pathLst>
                      <a:path w="284778" h="664450">
                        <a:moveTo>
                          <a:pt x="172827" y="589222"/>
                        </a:moveTo>
                        <a:cubicBezTo>
                          <a:pt x="193601" y="589222"/>
                          <a:pt x="210441" y="606062"/>
                          <a:pt x="210441" y="626836"/>
                        </a:cubicBezTo>
                        <a:cubicBezTo>
                          <a:pt x="210441" y="647610"/>
                          <a:pt x="193601" y="664450"/>
                          <a:pt x="172827" y="664450"/>
                        </a:cubicBezTo>
                        <a:cubicBezTo>
                          <a:pt x="152053" y="664450"/>
                          <a:pt x="135213" y="647610"/>
                          <a:pt x="135213" y="626836"/>
                        </a:cubicBezTo>
                        <a:cubicBezTo>
                          <a:pt x="135213" y="606062"/>
                          <a:pt x="152053" y="589222"/>
                          <a:pt x="172827" y="589222"/>
                        </a:cubicBezTo>
                        <a:close/>
                        <a:moveTo>
                          <a:pt x="198227" y="455872"/>
                        </a:moveTo>
                        <a:cubicBezTo>
                          <a:pt x="219001" y="455872"/>
                          <a:pt x="235841" y="472712"/>
                          <a:pt x="235841" y="493486"/>
                        </a:cubicBezTo>
                        <a:lnTo>
                          <a:pt x="232980" y="500393"/>
                        </a:lnTo>
                        <a:lnTo>
                          <a:pt x="233152" y="500322"/>
                        </a:lnTo>
                        <a:cubicBezTo>
                          <a:pt x="253926" y="500322"/>
                          <a:pt x="270766" y="517162"/>
                          <a:pt x="270766" y="537936"/>
                        </a:cubicBezTo>
                        <a:cubicBezTo>
                          <a:pt x="270766" y="558710"/>
                          <a:pt x="253926" y="575550"/>
                          <a:pt x="233152" y="575550"/>
                        </a:cubicBezTo>
                        <a:cubicBezTo>
                          <a:pt x="212378" y="575550"/>
                          <a:pt x="195538" y="558710"/>
                          <a:pt x="195538" y="537936"/>
                        </a:cubicBezTo>
                        <a:lnTo>
                          <a:pt x="198399" y="531028"/>
                        </a:lnTo>
                        <a:lnTo>
                          <a:pt x="198227" y="531100"/>
                        </a:lnTo>
                        <a:lnTo>
                          <a:pt x="191977" y="528511"/>
                        </a:lnTo>
                        <a:lnTo>
                          <a:pt x="194566" y="534761"/>
                        </a:lnTo>
                        <a:cubicBezTo>
                          <a:pt x="194566" y="555535"/>
                          <a:pt x="177726" y="572375"/>
                          <a:pt x="156952" y="572375"/>
                        </a:cubicBezTo>
                        <a:cubicBezTo>
                          <a:pt x="136178" y="572375"/>
                          <a:pt x="119338" y="555535"/>
                          <a:pt x="119338" y="534761"/>
                        </a:cubicBezTo>
                        <a:cubicBezTo>
                          <a:pt x="119338" y="513987"/>
                          <a:pt x="136178" y="497147"/>
                          <a:pt x="156952" y="497147"/>
                        </a:cubicBezTo>
                        <a:lnTo>
                          <a:pt x="163202" y="499735"/>
                        </a:lnTo>
                        <a:lnTo>
                          <a:pt x="160613" y="493486"/>
                        </a:lnTo>
                        <a:cubicBezTo>
                          <a:pt x="160613" y="472712"/>
                          <a:pt x="177453" y="455872"/>
                          <a:pt x="198227" y="455872"/>
                        </a:cubicBezTo>
                        <a:close/>
                        <a:moveTo>
                          <a:pt x="126514" y="368300"/>
                        </a:moveTo>
                        <a:cubicBezTo>
                          <a:pt x="147288" y="368300"/>
                          <a:pt x="164128" y="385140"/>
                          <a:pt x="164128" y="405914"/>
                        </a:cubicBezTo>
                        <a:cubicBezTo>
                          <a:pt x="164128" y="426688"/>
                          <a:pt x="147288" y="443528"/>
                          <a:pt x="126514" y="443528"/>
                        </a:cubicBezTo>
                        <a:cubicBezTo>
                          <a:pt x="105740" y="443528"/>
                          <a:pt x="88900" y="426688"/>
                          <a:pt x="88900" y="405914"/>
                        </a:cubicBezTo>
                        <a:cubicBezTo>
                          <a:pt x="88900" y="385140"/>
                          <a:pt x="105740" y="368300"/>
                          <a:pt x="126514" y="368300"/>
                        </a:cubicBezTo>
                        <a:close/>
                        <a:moveTo>
                          <a:pt x="247164" y="361950"/>
                        </a:moveTo>
                        <a:cubicBezTo>
                          <a:pt x="267938" y="361950"/>
                          <a:pt x="284778" y="378790"/>
                          <a:pt x="284778" y="399564"/>
                        </a:cubicBezTo>
                        <a:cubicBezTo>
                          <a:pt x="284778" y="420338"/>
                          <a:pt x="267938" y="437178"/>
                          <a:pt x="247164" y="437178"/>
                        </a:cubicBezTo>
                        <a:cubicBezTo>
                          <a:pt x="226390" y="437178"/>
                          <a:pt x="209550" y="420338"/>
                          <a:pt x="209550" y="399564"/>
                        </a:cubicBezTo>
                        <a:cubicBezTo>
                          <a:pt x="209550" y="378790"/>
                          <a:pt x="226390" y="361950"/>
                          <a:pt x="247164" y="361950"/>
                        </a:cubicBezTo>
                        <a:close/>
                        <a:moveTo>
                          <a:pt x="145564" y="269875"/>
                        </a:moveTo>
                        <a:cubicBezTo>
                          <a:pt x="166338" y="269875"/>
                          <a:pt x="183178" y="286715"/>
                          <a:pt x="183178" y="307489"/>
                        </a:cubicBezTo>
                        <a:cubicBezTo>
                          <a:pt x="183178" y="328263"/>
                          <a:pt x="166338" y="345103"/>
                          <a:pt x="145564" y="345103"/>
                        </a:cubicBezTo>
                        <a:cubicBezTo>
                          <a:pt x="124790" y="345103"/>
                          <a:pt x="107950" y="328263"/>
                          <a:pt x="107950" y="307489"/>
                        </a:cubicBezTo>
                        <a:cubicBezTo>
                          <a:pt x="107950" y="286715"/>
                          <a:pt x="124790" y="269875"/>
                          <a:pt x="145564" y="269875"/>
                        </a:cubicBezTo>
                        <a:close/>
                        <a:moveTo>
                          <a:pt x="228114" y="168275"/>
                        </a:moveTo>
                        <a:cubicBezTo>
                          <a:pt x="248888" y="168275"/>
                          <a:pt x="265728" y="185115"/>
                          <a:pt x="265728" y="205889"/>
                        </a:cubicBezTo>
                        <a:cubicBezTo>
                          <a:pt x="265728" y="226663"/>
                          <a:pt x="248888" y="243503"/>
                          <a:pt x="228114" y="243503"/>
                        </a:cubicBezTo>
                        <a:cubicBezTo>
                          <a:pt x="207340" y="243503"/>
                          <a:pt x="190500" y="226663"/>
                          <a:pt x="190500" y="205889"/>
                        </a:cubicBezTo>
                        <a:cubicBezTo>
                          <a:pt x="190500" y="185115"/>
                          <a:pt x="207340" y="168275"/>
                          <a:pt x="228114" y="168275"/>
                        </a:cubicBezTo>
                        <a:close/>
                        <a:moveTo>
                          <a:pt x="126514" y="92075"/>
                        </a:moveTo>
                        <a:cubicBezTo>
                          <a:pt x="147288" y="92075"/>
                          <a:pt x="164128" y="108915"/>
                          <a:pt x="164128" y="129689"/>
                        </a:cubicBezTo>
                        <a:cubicBezTo>
                          <a:pt x="164128" y="140076"/>
                          <a:pt x="159918" y="149479"/>
                          <a:pt x="153111" y="156286"/>
                        </a:cubicBezTo>
                        <a:lnTo>
                          <a:pt x="140671" y="161439"/>
                        </a:lnTo>
                        <a:lnTo>
                          <a:pt x="153111" y="166592"/>
                        </a:lnTo>
                        <a:cubicBezTo>
                          <a:pt x="159918" y="173398"/>
                          <a:pt x="164128" y="182802"/>
                          <a:pt x="164128" y="193189"/>
                        </a:cubicBezTo>
                        <a:cubicBezTo>
                          <a:pt x="164128" y="213963"/>
                          <a:pt x="147288" y="230803"/>
                          <a:pt x="126514" y="230803"/>
                        </a:cubicBezTo>
                        <a:cubicBezTo>
                          <a:pt x="116127" y="230803"/>
                          <a:pt x="106723" y="226593"/>
                          <a:pt x="99917" y="219786"/>
                        </a:cubicBezTo>
                        <a:lnTo>
                          <a:pt x="90819" y="197821"/>
                        </a:lnTo>
                        <a:lnTo>
                          <a:pt x="89611" y="200736"/>
                        </a:lnTo>
                        <a:cubicBezTo>
                          <a:pt x="82804" y="207543"/>
                          <a:pt x="73401" y="211753"/>
                          <a:pt x="63014" y="211753"/>
                        </a:cubicBezTo>
                        <a:cubicBezTo>
                          <a:pt x="42240" y="211753"/>
                          <a:pt x="25400" y="194913"/>
                          <a:pt x="25400" y="174139"/>
                        </a:cubicBezTo>
                        <a:cubicBezTo>
                          <a:pt x="25400" y="153365"/>
                          <a:pt x="42240" y="136525"/>
                          <a:pt x="63014" y="136525"/>
                        </a:cubicBezTo>
                        <a:cubicBezTo>
                          <a:pt x="73401" y="136525"/>
                          <a:pt x="82804" y="140735"/>
                          <a:pt x="89611" y="147542"/>
                        </a:cubicBezTo>
                        <a:lnTo>
                          <a:pt x="98709" y="169507"/>
                        </a:lnTo>
                        <a:lnTo>
                          <a:pt x="99917" y="166592"/>
                        </a:lnTo>
                        <a:lnTo>
                          <a:pt x="112357" y="161439"/>
                        </a:lnTo>
                        <a:lnTo>
                          <a:pt x="99917" y="156286"/>
                        </a:lnTo>
                        <a:cubicBezTo>
                          <a:pt x="93110" y="149479"/>
                          <a:pt x="88900" y="140076"/>
                          <a:pt x="88900" y="129689"/>
                        </a:cubicBezTo>
                        <a:cubicBezTo>
                          <a:pt x="88900" y="108915"/>
                          <a:pt x="105740" y="92075"/>
                          <a:pt x="126514" y="92075"/>
                        </a:cubicBezTo>
                        <a:close/>
                        <a:moveTo>
                          <a:pt x="37614" y="0"/>
                        </a:moveTo>
                        <a:cubicBezTo>
                          <a:pt x="58388" y="0"/>
                          <a:pt x="75228" y="16840"/>
                          <a:pt x="75228" y="37614"/>
                        </a:cubicBezTo>
                        <a:cubicBezTo>
                          <a:pt x="75228" y="58388"/>
                          <a:pt x="58388" y="75228"/>
                          <a:pt x="37614" y="75228"/>
                        </a:cubicBezTo>
                        <a:cubicBezTo>
                          <a:pt x="16840" y="75228"/>
                          <a:pt x="0" y="58388"/>
                          <a:pt x="0" y="37614"/>
                        </a:cubicBezTo>
                        <a:cubicBezTo>
                          <a:pt x="0" y="16840"/>
                          <a:pt x="16840" y="0"/>
                          <a:pt x="37614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A12B9713-864D-F77F-EB4E-132DAA45CA3A}"/>
                      </a:ext>
                    </a:extLst>
                  </p:cNvPr>
                  <p:cNvSpPr/>
                  <p:nvPr/>
                </p:nvSpPr>
                <p:spPr>
                  <a:xfrm>
                    <a:off x="3538536" y="4754951"/>
                    <a:ext cx="743286" cy="777588"/>
                  </a:xfrm>
                  <a:custGeom>
                    <a:avLst/>
                    <a:gdLst>
                      <a:gd name="connsiteX0" fmla="*/ 277653 w 743286"/>
                      <a:gd name="connsiteY0" fmla="*/ 0 h 777588"/>
                      <a:gd name="connsiteX1" fmla="*/ 356548 w 743286"/>
                      <a:gd name="connsiteY1" fmla="*/ 0 h 777588"/>
                      <a:gd name="connsiteX2" fmla="*/ 634201 w 743286"/>
                      <a:gd name="connsiteY2" fmla="*/ 277653 h 777588"/>
                      <a:gd name="connsiteX3" fmla="*/ 634201 w 743286"/>
                      <a:gd name="connsiteY3" fmla="*/ 349426 h 777588"/>
                      <a:gd name="connsiteX4" fmla="*/ 635326 w 743286"/>
                      <a:gd name="connsiteY4" fmla="*/ 347160 h 777588"/>
                      <a:gd name="connsiteX5" fmla="*/ 698557 w 743286"/>
                      <a:gd name="connsiteY5" fmla="*/ 325957 h 777588"/>
                      <a:gd name="connsiteX6" fmla="*/ 741216 w 743286"/>
                      <a:gd name="connsiteY6" fmla="*/ 399844 h 777588"/>
                      <a:gd name="connsiteX7" fmla="*/ 710427 w 743286"/>
                      <a:gd name="connsiteY7" fmla="*/ 514751 h 777588"/>
                      <a:gd name="connsiteX8" fmla="*/ 636539 w 743286"/>
                      <a:gd name="connsiteY8" fmla="*/ 557410 h 777588"/>
                      <a:gd name="connsiteX9" fmla="*/ 628795 w 743286"/>
                      <a:gd name="connsiteY9" fmla="*/ 553563 h 777588"/>
                      <a:gd name="connsiteX10" fmla="*/ 628560 w 743286"/>
                      <a:gd name="connsiteY10" fmla="*/ 555892 h 777588"/>
                      <a:gd name="connsiteX11" fmla="*/ 356548 w 743286"/>
                      <a:gd name="connsiteY11" fmla="*/ 777588 h 777588"/>
                      <a:gd name="connsiteX12" fmla="*/ 277653 w 743286"/>
                      <a:gd name="connsiteY12" fmla="*/ 777588 h 777588"/>
                      <a:gd name="connsiteX13" fmla="*/ 0 w 743286"/>
                      <a:gd name="connsiteY13" fmla="*/ 499935 h 777588"/>
                      <a:gd name="connsiteX14" fmla="*/ 0 w 743286"/>
                      <a:gd name="connsiteY14" fmla="*/ 277653 h 777588"/>
                      <a:gd name="connsiteX15" fmla="*/ 277653 w 743286"/>
                      <a:gd name="connsiteY15" fmla="*/ 0 h 777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43286" h="777588">
                        <a:moveTo>
                          <a:pt x="277653" y="0"/>
                        </a:moveTo>
                        <a:lnTo>
                          <a:pt x="356548" y="0"/>
                        </a:lnTo>
                        <a:cubicBezTo>
                          <a:pt x="509892" y="0"/>
                          <a:pt x="634201" y="124309"/>
                          <a:pt x="634201" y="277653"/>
                        </a:cubicBezTo>
                        <a:lnTo>
                          <a:pt x="634201" y="349426"/>
                        </a:lnTo>
                        <a:lnTo>
                          <a:pt x="635326" y="347160"/>
                        </a:lnTo>
                        <a:cubicBezTo>
                          <a:pt x="649777" y="328615"/>
                          <a:pt x="674419" y="319489"/>
                          <a:pt x="698557" y="325957"/>
                        </a:cubicBezTo>
                        <a:cubicBezTo>
                          <a:pt x="730741" y="334580"/>
                          <a:pt x="749840" y="367661"/>
                          <a:pt x="741216" y="399844"/>
                        </a:cubicBezTo>
                        <a:lnTo>
                          <a:pt x="710427" y="514751"/>
                        </a:lnTo>
                        <a:cubicBezTo>
                          <a:pt x="701803" y="546934"/>
                          <a:pt x="668723" y="566033"/>
                          <a:pt x="636539" y="557410"/>
                        </a:cubicBezTo>
                        <a:lnTo>
                          <a:pt x="628795" y="553563"/>
                        </a:lnTo>
                        <a:lnTo>
                          <a:pt x="628560" y="555892"/>
                        </a:lnTo>
                        <a:cubicBezTo>
                          <a:pt x="602670" y="682414"/>
                          <a:pt x="490724" y="777588"/>
                          <a:pt x="356548" y="777588"/>
                        </a:cubicBezTo>
                        <a:lnTo>
                          <a:pt x="277653" y="777588"/>
                        </a:lnTo>
                        <a:cubicBezTo>
                          <a:pt x="124309" y="777588"/>
                          <a:pt x="0" y="653279"/>
                          <a:pt x="0" y="499935"/>
                        </a:cubicBezTo>
                        <a:lnTo>
                          <a:pt x="0" y="277653"/>
                        </a:lnTo>
                        <a:cubicBezTo>
                          <a:pt x="0" y="124309"/>
                          <a:pt x="124309" y="0"/>
                          <a:pt x="277653" y="0"/>
                        </a:cubicBezTo>
                        <a:close/>
                      </a:path>
                    </a:pathLst>
                  </a:custGeom>
                  <a:solidFill>
                    <a:srgbClr val="DCD3B5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144D73A2-5FA7-71D2-1B6A-AC46B92F1EF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744010" y="5595340"/>
                    <a:ext cx="132075" cy="336669"/>
                  </a:xfrm>
                  <a:custGeom>
                    <a:avLst/>
                    <a:gdLst>
                      <a:gd name="connsiteX0" fmla="*/ 132075 w 132075"/>
                      <a:gd name="connsiteY0" fmla="*/ 0 h 336669"/>
                      <a:gd name="connsiteX1" fmla="*/ 101891 w 132075"/>
                      <a:gd name="connsiteY1" fmla="*/ 122465 h 336669"/>
                      <a:gd name="connsiteX2" fmla="*/ 112825 w 132075"/>
                      <a:gd name="connsiteY2" fmla="*/ 126994 h 336669"/>
                      <a:gd name="connsiteX3" fmla="*/ 127086 w 132075"/>
                      <a:gd name="connsiteY3" fmla="*/ 161423 h 336669"/>
                      <a:gd name="connsiteX4" fmla="*/ 127086 w 132075"/>
                      <a:gd name="connsiteY4" fmla="*/ 175901 h 336669"/>
                      <a:gd name="connsiteX5" fmla="*/ 112825 w 132075"/>
                      <a:gd name="connsiteY5" fmla="*/ 210331 h 336669"/>
                      <a:gd name="connsiteX6" fmla="*/ 102038 w 132075"/>
                      <a:gd name="connsiteY6" fmla="*/ 214799 h 336669"/>
                      <a:gd name="connsiteX7" fmla="*/ 132075 w 132075"/>
                      <a:gd name="connsiteY7" fmla="*/ 336669 h 336669"/>
                      <a:gd name="connsiteX8" fmla="*/ 0 w 132075"/>
                      <a:gd name="connsiteY8" fmla="*/ 336669 h 336669"/>
                      <a:gd name="connsiteX9" fmla="*/ 30038 w 132075"/>
                      <a:gd name="connsiteY9" fmla="*/ 214798 h 336669"/>
                      <a:gd name="connsiteX10" fmla="*/ 19253 w 132075"/>
                      <a:gd name="connsiteY10" fmla="*/ 210331 h 336669"/>
                      <a:gd name="connsiteX11" fmla="*/ 4992 w 132075"/>
                      <a:gd name="connsiteY11" fmla="*/ 175901 h 336669"/>
                      <a:gd name="connsiteX12" fmla="*/ 4992 w 132075"/>
                      <a:gd name="connsiteY12" fmla="*/ 161423 h 336669"/>
                      <a:gd name="connsiteX13" fmla="*/ 19253 w 132075"/>
                      <a:gd name="connsiteY13" fmla="*/ 126994 h 336669"/>
                      <a:gd name="connsiteX14" fmla="*/ 30185 w 132075"/>
                      <a:gd name="connsiteY14" fmla="*/ 122466 h 336669"/>
                      <a:gd name="connsiteX15" fmla="*/ 0 w 132075"/>
                      <a:gd name="connsiteY15" fmla="*/ 0 h 336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2075" h="336669">
                        <a:moveTo>
                          <a:pt x="132075" y="0"/>
                        </a:moveTo>
                        <a:lnTo>
                          <a:pt x="101891" y="122465"/>
                        </a:lnTo>
                        <a:lnTo>
                          <a:pt x="112825" y="126994"/>
                        </a:lnTo>
                        <a:cubicBezTo>
                          <a:pt x="121636" y="135805"/>
                          <a:pt x="127086" y="147978"/>
                          <a:pt x="127086" y="161423"/>
                        </a:cubicBezTo>
                        <a:lnTo>
                          <a:pt x="127086" y="175901"/>
                        </a:lnTo>
                        <a:cubicBezTo>
                          <a:pt x="127086" y="189347"/>
                          <a:pt x="121636" y="201519"/>
                          <a:pt x="112825" y="210331"/>
                        </a:cubicBezTo>
                        <a:lnTo>
                          <a:pt x="102038" y="214799"/>
                        </a:lnTo>
                        <a:lnTo>
                          <a:pt x="132075" y="336669"/>
                        </a:lnTo>
                        <a:lnTo>
                          <a:pt x="0" y="336669"/>
                        </a:lnTo>
                        <a:lnTo>
                          <a:pt x="30038" y="214798"/>
                        </a:lnTo>
                        <a:lnTo>
                          <a:pt x="19253" y="210331"/>
                        </a:lnTo>
                        <a:cubicBezTo>
                          <a:pt x="10441" y="201519"/>
                          <a:pt x="4992" y="189347"/>
                          <a:pt x="4992" y="175901"/>
                        </a:cubicBezTo>
                        <a:lnTo>
                          <a:pt x="4992" y="161423"/>
                        </a:lnTo>
                        <a:cubicBezTo>
                          <a:pt x="4992" y="147978"/>
                          <a:pt x="10441" y="135805"/>
                          <a:pt x="19253" y="126994"/>
                        </a:cubicBezTo>
                        <a:lnTo>
                          <a:pt x="30185" y="12246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82290277-1E55-8EE8-C9C6-C73C38D88690}"/>
                      </a:ext>
                    </a:extLst>
                  </p:cNvPr>
                  <p:cNvSpPr/>
                  <p:nvPr/>
                </p:nvSpPr>
                <p:spPr>
                  <a:xfrm>
                    <a:off x="3602831" y="5448300"/>
                    <a:ext cx="578644" cy="323850"/>
                  </a:xfrm>
                  <a:custGeom>
                    <a:avLst/>
                    <a:gdLst>
                      <a:gd name="connsiteX0" fmla="*/ 526257 w 578644"/>
                      <a:gd name="connsiteY0" fmla="*/ 0 h 323850"/>
                      <a:gd name="connsiteX1" fmla="*/ 195263 w 578644"/>
                      <a:gd name="connsiteY1" fmla="*/ 233363 h 323850"/>
                      <a:gd name="connsiteX2" fmla="*/ 9525 w 578644"/>
                      <a:gd name="connsiteY2" fmla="*/ 47625 h 323850"/>
                      <a:gd name="connsiteX3" fmla="*/ 0 w 578644"/>
                      <a:gd name="connsiteY3" fmla="*/ 111919 h 323850"/>
                      <a:gd name="connsiteX4" fmla="*/ 64294 w 578644"/>
                      <a:gd name="connsiteY4" fmla="*/ 323850 h 323850"/>
                      <a:gd name="connsiteX5" fmla="*/ 200025 w 578644"/>
                      <a:gd name="connsiteY5" fmla="*/ 247650 h 323850"/>
                      <a:gd name="connsiteX6" fmla="*/ 397669 w 578644"/>
                      <a:gd name="connsiteY6" fmla="*/ 311944 h 323850"/>
                      <a:gd name="connsiteX7" fmla="*/ 578644 w 578644"/>
                      <a:gd name="connsiteY7" fmla="*/ 71438 h 323850"/>
                      <a:gd name="connsiteX8" fmla="*/ 526257 w 578644"/>
                      <a:gd name="connsiteY8" fmla="*/ 0 h 323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8644" h="323850">
                        <a:moveTo>
                          <a:pt x="526257" y="0"/>
                        </a:moveTo>
                        <a:lnTo>
                          <a:pt x="195263" y="233363"/>
                        </a:lnTo>
                        <a:lnTo>
                          <a:pt x="9525" y="47625"/>
                        </a:lnTo>
                        <a:lnTo>
                          <a:pt x="0" y="111919"/>
                        </a:lnTo>
                        <a:lnTo>
                          <a:pt x="64294" y="323850"/>
                        </a:lnTo>
                        <a:lnTo>
                          <a:pt x="200025" y="247650"/>
                        </a:lnTo>
                        <a:lnTo>
                          <a:pt x="397669" y="311944"/>
                        </a:lnTo>
                        <a:lnTo>
                          <a:pt x="578644" y="71438"/>
                        </a:lnTo>
                        <a:lnTo>
                          <a:pt x="52625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9F62618B-6791-75EC-179E-556BB56D53A4}"/>
                      </a:ext>
                    </a:extLst>
                  </p:cNvPr>
                  <p:cNvSpPr/>
                  <p:nvPr/>
                </p:nvSpPr>
                <p:spPr>
                  <a:xfrm>
                    <a:off x="3719513" y="5484019"/>
                    <a:ext cx="573881" cy="500062"/>
                  </a:xfrm>
                  <a:custGeom>
                    <a:avLst/>
                    <a:gdLst>
                      <a:gd name="connsiteX0" fmla="*/ 0 w 573881"/>
                      <a:gd name="connsiteY0" fmla="*/ 500062 h 500062"/>
                      <a:gd name="connsiteX1" fmla="*/ 442912 w 573881"/>
                      <a:gd name="connsiteY1" fmla="*/ 0 h 500062"/>
                      <a:gd name="connsiteX2" fmla="*/ 573881 w 573881"/>
                      <a:gd name="connsiteY2" fmla="*/ 140494 h 500062"/>
                      <a:gd name="connsiteX3" fmla="*/ 481012 w 573881"/>
                      <a:gd name="connsiteY3" fmla="*/ 378619 h 500062"/>
                      <a:gd name="connsiteX4" fmla="*/ 335756 w 573881"/>
                      <a:gd name="connsiteY4" fmla="*/ 311944 h 500062"/>
                      <a:gd name="connsiteX5" fmla="*/ 338137 w 573881"/>
                      <a:gd name="connsiteY5" fmla="*/ 395287 h 500062"/>
                      <a:gd name="connsiteX6" fmla="*/ 109537 w 573881"/>
                      <a:gd name="connsiteY6" fmla="*/ 495300 h 500062"/>
                      <a:gd name="connsiteX7" fmla="*/ 0 w 573881"/>
                      <a:gd name="connsiteY7" fmla="*/ 500062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73881" h="500062">
                        <a:moveTo>
                          <a:pt x="0" y="500062"/>
                        </a:moveTo>
                        <a:lnTo>
                          <a:pt x="442912" y="0"/>
                        </a:lnTo>
                        <a:lnTo>
                          <a:pt x="573881" y="140494"/>
                        </a:lnTo>
                        <a:lnTo>
                          <a:pt x="481012" y="378619"/>
                        </a:lnTo>
                        <a:lnTo>
                          <a:pt x="335756" y="311944"/>
                        </a:lnTo>
                        <a:cubicBezTo>
                          <a:pt x="336550" y="339725"/>
                          <a:pt x="337343" y="367506"/>
                          <a:pt x="338137" y="395287"/>
                        </a:cubicBezTo>
                        <a:lnTo>
                          <a:pt x="109537" y="495300"/>
                        </a:lnTo>
                        <a:lnTo>
                          <a:pt x="0" y="500062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3" name="フリーフォーム: 図形 602">
                    <a:extLst>
                      <a:ext uri="{FF2B5EF4-FFF2-40B4-BE49-F238E27FC236}">
                        <a16:creationId xmlns:a16="http://schemas.microsoft.com/office/drawing/2014/main" id="{9AF10E9B-519E-ACBF-47E6-D738E3178187}"/>
                      </a:ext>
                    </a:extLst>
                  </p:cNvPr>
                  <p:cNvSpPr/>
                  <p:nvPr/>
                </p:nvSpPr>
                <p:spPr>
                  <a:xfrm>
                    <a:off x="3443288" y="5514976"/>
                    <a:ext cx="271462" cy="471488"/>
                  </a:xfrm>
                  <a:custGeom>
                    <a:avLst/>
                    <a:gdLst>
                      <a:gd name="connsiteX0" fmla="*/ 271462 w 271462"/>
                      <a:gd name="connsiteY0" fmla="*/ 473869 h 473869"/>
                      <a:gd name="connsiteX1" fmla="*/ 152400 w 271462"/>
                      <a:gd name="connsiteY1" fmla="*/ 0 h 473869"/>
                      <a:gd name="connsiteX2" fmla="*/ 0 w 271462"/>
                      <a:gd name="connsiteY2" fmla="*/ 164306 h 473869"/>
                      <a:gd name="connsiteX3" fmla="*/ 57150 w 271462"/>
                      <a:gd name="connsiteY3" fmla="*/ 247650 h 473869"/>
                      <a:gd name="connsiteX4" fmla="*/ 19050 w 271462"/>
                      <a:gd name="connsiteY4" fmla="*/ 302419 h 473869"/>
                      <a:gd name="connsiteX5" fmla="*/ 123825 w 271462"/>
                      <a:gd name="connsiteY5" fmla="*/ 464344 h 473869"/>
                      <a:gd name="connsiteX6" fmla="*/ 271462 w 271462"/>
                      <a:gd name="connsiteY6" fmla="*/ 473869 h 473869"/>
                      <a:gd name="connsiteX0" fmla="*/ 271462 w 271462"/>
                      <a:gd name="connsiteY0" fmla="*/ 473869 h 473869"/>
                      <a:gd name="connsiteX1" fmla="*/ 152400 w 271462"/>
                      <a:gd name="connsiteY1" fmla="*/ 0 h 473869"/>
                      <a:gd name="connsiteX2" fmla="*/ 0 w 271462"/>
                      <a:gd name="connsiteY2" fmla="*/ 164306 h 473869"/>
                      <a:gd name="connsiteX3" fmla="*/ 57150 w 271462"/>
                      <a:gd name="connsiteY3" fmla="*/ 247650 h 473869"/>
                      <a:gd name="connsiteX4" fmla="*/ 19050 w 271462"/>
                      <a:gd name="connsiteY4" fmla="*/ 302419 h 473869"/>
                      <a:gd name="connsiteX5" fmla="*/ 123825 w 271462"/>
                      <a:gd name="connsiteY5" fmla="*/ 473869 h 473869"/>
                      <a:gd name="connsiteX6" fmla="*/ 271462 w 271462"/>
                      <a:gd name="connsiteY6" fmla="*/ 473869 h 473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1462" h="473869">
                        <a:moveTo>
                          <a:pt x="271462" y="473869"/>
                        </a:moveTo>
                        <a:lnTo>
                          <a:pt x="152400" y="0"/>
                        </a:lnTo>
                        <a:lnTo>
                          <a:pt x="0" y="164306"/>
                        </a:lnTo>
                        <a:lnTo>
                          <a:pt x="57150" y="247650"/>
                        </a:lnTo>
                        <a:lnTo>
                          <a:pt x="19050" y="302419"/>
                        </a:lnTo>
                        <a:lnTo>
                          <a:pt x="123825" y="473869"/>
                        </a:lnTo>
                        <a:lnTo>
                          <a:pt x="271462" y="473869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4" name="フリーフォーム: 図形 603">
                    <a:extLst>
                      <a:ext uri="{FF2B5EF4-FFF2-40B4-BE49-F238E27FC236}">
                        <a16:creationId xmlns:a16="http://schemas.microsoft.com/office/drawing/2014/main" id="{86E51EAE-E8C2-A0F5-B98D-6F926D704B4F}"/>
                      </a:ext>
                    </a:extLst>
                  </p:cNvPr>
                  <p:cNvSpPr/>
                  <p:nvPr/>
                </p:nvSpPr>
                <p:spPr>
                  <a:xfrm>
                    <a:off x="3704451" y="5012531"/>
                    <a:ext cx="166055" cy="207187"/>
                  </a:xfrm>
                  <a:custGeom>
                    <a:avLst/>
                    <a:gdLst>
                      <a:gd name="connsiteX0" fmla="*/ 50460 w 163353"/>
                      <a:gd name="connsiteY0" fmla="*/ 0 h 207187"/>
                      <a:gd name="connsiteX1" fmla="*/ 48078 w 163353"/>
                      <a:gd name="connsiteY1" fmla="*/ 71438 h 207187"/>
                      <a:gd name="connsiteX2" fmla="*/ 2835 w 163353"/>
                      <a:gd name="connsiteY2" fmla="*/ 159544 h 207187"/>
                      <a:gd name="connsiteX3" fmla="*/ 9978 w 163353"/>
                      <a:gd name="connsiteY3" fmla="*/ 197644 h 207187"/>
                      <a:gd name="connsiteX4" fmla="*/ 52841 w 163353"/>
                      <a:gd name="connsiteY4" fmla="*/ 200025 h 207187"/>
                      <a:gd name="connsiteX5" fmla="*/ 79035 w 163353"/>
                      <a:gd name="connsiteY5" fmla="*/ 207169 h 207187"/>
                      <a:gd name="connsiteX6" fmla="*/ 98085 w 163353"/>
                      <a:gd name="connsiteY6" fmla="*/ 197644 h 207187"/>
                      <a:gd name="connsiteX7" fmla="*/ 136185 w 163353"/>
                      <a:gd name="connsiteY7" fmla="*/ 204788 h 207187"/>
                      <a:gd name="connsiteX8" fmla="*/ 162378 w 163353"/>
                      <a:gd name="connsiteY8" fmla="*/ 180975 h 207187"/>
                      <a:gd name="connsiteX9" fmla="*/ 155235 w 163353"/>
                      <a:gd name="connsiteY9" fmla="*/ 147638 h 207187"/>
                      <a:gd name="connsiteX0" fmla="*/ 53162 w 166055"/>
                      <a:gd name="connsiteY0" fmla="*/ 0 h 207187"/>
                      <a:gd name="connsiteX1" fmla="*/ 50780 w 166055"/>
                      <a:gd name="connsiteY1" fmla="*/ 71438 h 207187"/>
                      <a:gd name="connsiteX2" fmla="*/ 5537 w 166055"/>
                      <a:gd name="connsiteY2" fmla="*/ 159544 h 207187"/>
                      <a:gd name="connsiteX3" fmla="*/ 12680 w 166055"/>
                      <a:gd name="connsiteY3" fmla="*/ 197644 h 207187"/>
                      <a:gd name="connsiteX4" fmla="*/ 55543 w 166055"/>
                      <a:gd name="connsiteY4" fmla="*/ 200025 h 207187"/>
                      <a:gd name="connsiteX5" fmla="*/ 81737 w 166055"/>
                      <a:gd name="connsiteY5" fmla="*/ 207169 h 207187"/>
                      <a:gd name="connsiteX6" fmla="*/ 100787 w 166055"/>
                      <a:gd name="connsiteY6" fmla="*/ 197644 h 207187"/>
                      <a:gd name="connsiteX7" fmla="*/ 138887 w 166055"/>
                      <a:gd name="connsiteY7" fmla="*/ 204788 h 207187"/>
                      <a:gd name="connsiteX8" fmla="*/ 165080 w 166055"/>
                      <a:gd name="connsiteY8" fmla="*/ 180975 h 207187"/>
                      <a:gd name="connsiteX9" fmla="*/ 157937 w 166055"/>
                      <a:gd name="connsiteY9" fmla="*/ 147638 h 2071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6055" h="207187">
                        <a:moveTo>
                          <a:pt x="53162" y="0"/>
                        </a:moveTo>
                        <a:cubicBezTo>
                          <a:pt x="55939" y="22423"/>
                          <a:pt x="58717" y="44847"/>
                          <a:pt x="50780" y="71438"/>
                        </a:cubicBezTo>
                        <a:cubicBezTo>
                          <a:pt x="42843" y="98029"/>
                          <a:pt x="11887" y="138510"/>
                          <a:pt x="5537" y="159544"/>
                        </a:cubicBezTo>
                        <a:cubicBezTo>
                          <a:pt x="-813" y="180578"/>
                          <a:pt x="-5179" y="186134"/>
                          <a:pt x="12680" y="197644"/>
                        </a:cubicBezTo>
                        <a:cubicBezTo>
                          <a:pt x="30539" y="209154"/>
                          <a:pt x="44034" y="198438"/>
                          <a:pt x="55543" y="200025"/>
                        </a:cubicBezTo>
                        <a:cubicBezTo>
                          <a:pt x="67052" y="201612"/>
                          <a:pt x="74196" y="207566"/>
                          <a:pt x="81737" y="207169"/>
                        </a:cubicBezTo>
                        <a:cubicBezTo>
                          <a:pt x="89278" y="206772"/>
                          <a:pt x="91262" y="198041"/>
                          <a:pt x="100787" y="197644"/>
                        </a:cubicBezTo>
                        <a:cubicBezTo>
                          <a:pt x="110312" y="197247"/>
                          <a:pt x="128172" y="207566"/>
                          <a:pt x="138887" y="204788"/>
                        </a:cubicBezTo>
                        <a:cubicBezTo>
                          <a:pt x="149602" y="202010"/>
                          <a:pt x="161905" y="190500"/>
                          <a:pt x="165080" y="180975"/>
                        </a:cubicBezTo>
                        <a:cubicBezTo>
                          <a:pt x="168255" y="171450"/>
                          <a:pt x="163096" y="159544"/>
                          <a:pt x="157937" y="147638"/>
                        </a:cubicBezTo>
                      </a:path>
                    </a:pathLst>
                  </a:custGeom>
                  <a:noFill/>
                  <a:ln w="12700" cap="flat" cmpd="sng" algn="ctr">
                    <a:solidFill>
                      <a:srgbClr val="5D9183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5" name="月 604">
                    <a:extLst>
                      <a:ext uri="{FF2B5EF4-FFF2-40B4-BE49-F238E27FC236}">
                        <a16:creationId xmlns:a16="http://schemas.microsoft.com/office/drawing/2014/main" id="{0D7406B8-F762-D6F8-FFF9-4A5787DBF04A}"/>
                      </a:ext>
                    </a:extLst>
                  </p:cNvPr>
                  <p:cNvSpPr/>
                  <p:nvPr/>
                </p:nvSpPr>
                <p:spPr>
                  <a:xfrm rot="1590202">
                    <a:off x="3624447" y="5197582"/>
                    <a:ext cx="45719" cy="196702"/>
                  </a:xfrm>
                  <a:prstGeom prst="moon">
                    <a:avLst/>
                  </a:prstGeom>
                  <a:solidFill>
                    <a:srgbClr val="909B9B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6" name="月 605">
                    <a:extLst>
                      <a:ext uri="{FF2B5EF4-FFF2-40B4-BE49-F238E27FC236}">
                        <a16:creationId xmlns:a16="http://schemas.microsoft.com/office/drawing/2014/main" id="{4B168920-8AAF-BAA3-76EE-1D7A552065EE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3903430" y="5180494"/>
                    <a:ext cx="45719" cy="196702"/>
                  </a:xfrm>
                  <a:prstGeom prst="moon">
                    <a:avLst/>
                  </a:prstGeom>
                  <a:solidFill>
                    <a:srgbClr val="909B9B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3C236468-5717-9480-E438-F3526FD4B6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732721" y="5160807"/>
                    <a:ext cx="99441" cy="257798"/>
                  </a:xfrm>
                  <a:custGeom>
                    <a:avLst/>
                    <a:gdLst>
                      <a:gd name="connsiteX0" fmla="*/ 0 w 99441"/>
                      <a:gd name="connsiteY0" fmla="*/ 128899 h 257798"/>
                      <a:gd name="connsiteX1" fmla="*/ 99441 w 99441"/>
                      <a:gd name="connsiteY1" fmla="*/ 0 h 257798"/>
                      <a:gd name="connsiteX2" fmla="*/ 98438 w 99441"/>
                      <a:gd name="connsiteY2" fmla="*/ 5612 h 257798"/>
                      <a:gd name="connsiteX3" fmla="*/ 86276 w 99441"/>
                      <a:gd name="connsiteY3" fmla="*/ 18488 h 257798"/>
                      <a:gd name="connsiteX4" fmla="*/ 57151 w 99441"/>
                      <a:gd name="connsiteY4" fmla="*/ 128901 h 257798"/>
                      <a:gd name="connsiteX5" fmla="*/ 86276 w 99441"/>
                      <a:gd name="connsiteY5" fmla="*/ 239313 h 257798"/>
                      <a:gd name="connsiteX6" fmla="*/ 98439 w 99441"/>
                      <a:gd name="connsiteY6" fmla="*/ 252190 h 257798"/>
                      <a:gd name="connsiteX7" fmla="*/ 99441 w 99441"/>
                      <a:gd name="connsiteY7" fmla="*/ 257797 h 257798"/>
                      <a:gd name="connsiteX8" fmla="*/ 99441 w 99441"/>
                      <a:gd name="connsiteY8" fmla="*/ 257798 h 257798"/>
                      <a:gd name="connsiteX9" fmla="*/ 0 w 99441"/>
                      <a:gd name="connsiteY9" fmla="*/ 128899 h 257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9441" h="257798">
                        <a:moveTo>
                          <a:pt x="0" y="128899"/>
                        </a:moveTo>
                        <a:cubicBezTo>
                          <a:pt x="0" y="57710"/>
                          <a:pt x="44521" y="0"/>
                          <a:pt x="99441" y="0"/>
                        </a:cubicBezTo>
                        <a:lnTo>
                          <a:pt x="98438" y="5612"/>
                        </a:lnTo>
                        <a:lnTo>
                          <a:pt x="86276" y="18488"/>
                        </a:lnTo>
                        <a:cubicBezTo>
                          <a:pt x="68281" y="46745"/>
                          <a:pt x="57151" y="85782"/>
                          <a:pt x="57151" y="128901"/>
                        </a:cubicBezTo>
                        <a:cubicBezTo>
                          <a:pt x="57151" y="172020"/>
                          <a:pt x="68281" y="211056"/>
                          <a:pt x="86276" y="239313"/>
                        </a:cubicBezTo>
                        <a:lnTo>
                          <a:pt x="98439" y="252190"/>
                        </a:lnTo>
                        <a:lnTo>
                          <a:pt x="99441" y="257797"/>
                        </a:lnTo>
                        <a:lnTo>
                          <a:pt x="99441" y="257798"/>
                        </a:lnTo>
                        <a:cubicBezTo>
                          <a:pt x="44521" y="257798"/>
                          <a:pt x="0" y="200088"/>
                          <a:pt x="0" y="128899"/>
                        </a:cubicBez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CE049303-80C0-7A2F-4F60-C846DE72BE4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759520" y="5211165"/>
                    <a:ext cx="45840" cy="244479"/>
                  </a:xfrm>
                  <a:custGeom>
                    <a:avLst/>
                    <a:gdLst>
                      <a:gd name="connsiteX0" fmla="*/ 0 w 73994"/>
                      <a:gd name="connsiteY0" fmla="*/ 122239 h 244479"/>
                      <a:gd name="connsiteX1" fmla="*/ 60734 w 73994"/>
                      <a:gd name="connsiteY1" fmla="*/ 3470 h 244479"/>
                      <a:gd name="connsiteX2" fmla="*/ 73994 w 73994"/>
                      <a:gd name="connsiteY2" fmla="*/ 0 h 244479"/>
                      <a:gd name="connsiteX3" fmla="*/ 55321 w 73994"/>
                      <a:gd name="connsiteY3" fmla="*/ 18562 h 244479"/>
                      <a:gd name="connsiteX4" fmla="*/ 26195 w 73994"/>
                      <a:gd name="connsiteY4" fmla="*/ 122239 h 244479"/>
                      <a:gd name="connsiteX5" fmla="*/ 55321 w 73994"/>
                      <a:gd name="connsiteY5" fmla="*/ 225916 h 244479"/>
                      <a:gd name="connsiteX6" fmla="*/ 73994 w 73994"/>
                      <a:gd name="connsiteY6" fmla="*/ 244479 h 244479"/>
                      <a:gd name="connsiteX7" fmla="*/ 60734 w 73994"/>
                      <a:gd name="connsiteY7" fmla="*/ 241009 h 244479"/>
                      <a:gd name="connsiteX8" fmla="*/ 0 w 73994"/>
                      <a:gd name="connsiteY8" fmla="*/ 122239 h 24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3994" h="244479">
                        <a:moveTo>
                          <a:pt x="0" y="122239"/>
                        </a:moveTo>
                        <a:cubicBezTo>
                          <a:pt x="0" y="68847"/>
                          <a:pt x="25043" y="23038"/>
                          <a:pt x="60734" y="3470"/>
                        </a:cubicBezTo>
                        <a:lnTo>
                          <a:pt x="73994" y="0"/>
                        </a:lnTo>
                        <a:lnTo>
                          <a:pt x="55321" y="18562"/>
                        </a:lnTo>
                        <a:cubicBezTo>
                          <a:pt x="37326" y="45096"/>
                          <a:pt x="26195" y="81751"/>
                          <a:pt x="26195" y="122239"/>
                        </a:cubicBezTo>
                        <a:cubicBezTo>
                          <a:pt x="26195" y="162727"/>
                          <a:pt x="37326" y="199383"/>
                          <a:pt x="55321" y="225916"/>
                        </a:cubicBezTo>
                        <a:lnTo>
                          <a:pt x="73994" y="244479"/>
                        </a:lnTo>
                        <a:lnTo>
                          <a:pt x="60734" y="241009"/>
                        </a:lnTo>
                        <a:cubicBezTo>
                          <a:pt x="25043" y="221441"/>
                          <a:pt x="0" y="175631"/>
                          <a:pt x="0" y="122239"/>
                        </a:cubicBez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609" name="グループ化 608">
                    <a:extLst>
                      <a:ext uri="{FF2B5EF4-FFF2-40B4-BE49-F238E27FC236}">
                        <a16:creationId xmlns:a16="http://schemas.microsoft.com/office/drawing/2014/main" id="{0BFBA093-49CB-94AC-3BF2-523677BF9481}"/>
                      </a:ext>
                    </a:extLst>
                  </p:cNvPr>
                  <p:cNvGrpSpPr/>
                  <p:nvPr/>
                </p:nvGrpSpPr>
                <p:grpSpPr>
                  <a:xfrm>
                    <a:off x="3581400" y="4914682"/>
                    <a:ext cx="670297" cy="222558"/>
                    <a:chOff x="3581400" y="4914682"/>
                    <a:chExt cx="670297" cy="222558"/>
                  </a:xfrm>
                </p:grpSpPr>
                <p:sp>
                  <p:nvSpPr>
                    <p:cNvPr id="610" name="フリーフォーム: 図形 609">
                      <a:extLst>
                        <a:ext uri="{FF2B5EF4-FFF2-40B4-BE49-F238E27FC236}">
                          <a16:creationId xmlns:a16="http://schemas.microsoft.com/office/drawing/2014/main" id="{465E71CB-4AF5-1BF1-8356-3E8DA08E03EE}"/>
                        </a:ext>
                      </a:extLst>
                    </p:cNvPr>
                    <p:cNvSpPr/>
                    <p:nvPr/>
                  </p:nvSpPr>
                  <p:spPr>
                    <a:xfrm rot="227187">
                      <a:off x="3846101" y="5030186"/>
                      <a:ext cx="142493" cy="45719"/>
                    </a:xfrm>
                    <a:custGeom>
                      <a:avLst/>
                      <a:gdLst>
                        <a:gd name="connsiteX0" fmla="*/ 86721 w 173442"/>
                        <a:gd name="connsiteY0" fmla="*/ 0 h 43192"/>
                        <a:gd name="connsiteX1" fmla="*/ 155610 w 173442"/>
                        <a:gd name="connsiteY1" fmla="*/ 11208 h 43192"/>
                        <a:gd name="connsiteX2" fmla="*/ 173442 w 173442"/>
                        <a:gd name="connsiteY2" fmla="*/ 21596 h 43192"/>
                        <a:gd name="connsiteX3" fmla="*/ 155610 w 173442"/>
                        <a:gd name="connsiteY3" fmla="*/ 31985 h 43192"/>
                        <a:gd name="connsiteX4" fmla="*/ 86721 w 173442"/>
                        <a:gd name="connsiteY4" fmla="*/ 43192 h 43192"/>
                        <a:gd name="connsiteX5" fmla="*/ 17833 w 173442"/>
                        <a:gd name="connsiteY5" fmla="*/ 31985 h 43192"/>
                        <a:gd name="connsiteX6" fmla="*/ 0 w 173442"/>
                        <a:gd name="connsiteY6" fmla="*/ 21596 h 43192"/>
                        <a:gd name="connsiteX7" fmla="*/ 17833 w 173442"/>
                        <a:gd name="connsiteY7" fmla="*/ 11208 h 43192"/>
                        <a:gd name="connsiteX8" fmla="*/ 86721 w 173442"/>
                        <a:gd name="connsiteY8" fmla="*/ 0 h 43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73442" h="43192">
                          <a:moveTo>
                            <a:pt x="86721" y="0"/>
                          </a:moveTo>
                          <a:cubicBezTo>
                            <a:pt x="113624" y="0"/>
                            <a:pt x="137979" y="4283"/>
                            <a:pt x="155610" y="11208"/>
                          </a:cubicBezTo>
                          <a:lnTo>
                            <a:pt x="173442" y="21596"/>
                          </a:lnTo>
                          <a:lnTo>
                            <a:pt x="155610" y="31985"/>
                          </a:lnTo>
                          <a:cubicBezTo>
                            <a:pt x="137979" y="38909"/>
                            <a:pt x="113624" y="43192"/>
                            <a:pt x="86721" y="43192"/>
                          </a:cubicBezTo>
                          <a:cubicBezTo>
                            <a:pt x="59819" y="43192"/>
                            <a:pt x="35463" y="38909"/>
                            <a:pt x="17833" y="31985"/>
                          </a:cubicBezTo>
                          <a:lnTo>
                            <a:pt x="0" y="21596"/>
                          </a:lnTo>
                          <a:lnTo>
                            <a:pt x="17833" y="11208"/>
                          </a:lnTo>
                          <a:cubicBezTo>
                            <a:pt x="35463" y="4283"/>
                            <a:pt x="59819" y="0"/>
                            <a:pt x="86721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9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1" name="フリーフォーム: 図形 610">
                      <a:extLst>
                        <a:ext uri="{FF2B5EF4-FFF2-40B4-BE49-F238E27FC236}">
                          <a16:creationId xmlns:a16="http://schemas.microsoft.com/office/drawing/2014/main" id="{A1C1E9CD-6A20-4343-5375-B06816217320}"/>
                        </a:ext>
                      </a:extLst>
                    </p:cNvPr>
                    <p:cNvSpPr/>
                    <p:nvPr/>
                  </p:nvSpPr>
                  <p:spPr>
                    <a:xfrm rot="21348182">
                      <a:off x="3600832" y="5030186"/>
                      <a:ext cx="142493" cy="45719"/>
                    </a:xfrm>
                    <a:custGeom>
                      <a:avLst/>
                      <a:gdLst>
                        <a:gd name="connsiteX0" fmla="*/ 86721 w 173442"/>
                        <a:gd name="connsiteY0" fmla="*/ 0 h 43192"/>
                        <a:gd name="connsiteX1" fmla="*/ 155610 w 173442"/>
                        <a:gd name="connsiteY1" fmla="*/ 11208 h 43192"/>
                        <a:gd name="connsiteX2" fmla="*/ 173442 w 173442"/>
                        <a:gd name="connsiteY2" fmla="*/ 21596 h 43192"/>
                        <a:gd name="connsiteX3" fmla="*/ 155610 w 173442"/>
                        <a:gd name="connsiteY3" fmla="*/ 31985 h 43192"/>
                        <a:gd name="connsiteX4" fmla="*/ 86721 w 173442"/>
                        <a:gd name="connsiteY4" fmla="*/ 43192 h 43192"/>
                        <a:gd name="connsiteX5" fmla="*/ 17833 w 173442"/>
                        <a:gd name="connsiteY5" fmla="*/ 31985 h 43192"/>
                        <a:gd name="connsiteX6" fmla="*/ 0 w 173442"/>
                        <a:gd name="connsiteY6" fmla="*/ 21596 h 43192"/>
                        <a:gd name="connsiteX7" fmla="*/ 17833 w 173442"/>
                        <a:gd name="connsiteY7" fmla="*/ 11208 h 43192"/>
                        <a:gd name="connsiteX8" fmla="*/ 86721 w 173442"/>
                        <a:gd name="connsiteY8" fmla="*/ 0 h 43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73442" h="43192">
                          <a:moveTo>
                            <a:pt x="86721" y="0"/>
                          </a:moveTo>
                          <a:cubicBezTo>
                            <a:pt x="113624" y="0"/>
                            <a:pt x="137979" y="4283"/>
                            <a:pt x="155610" y="11208"/>
                          </a:cubicBezTo>
                          <a:lnTo>
                            <a:pt x="173442" y="21596"/>
                          </a:lnTo>
                          <a:lnTo>
                            <a:pt x="155610" y="31985"/>
                          </a:lnTo>
                          <a:cubicBezTo>
                            <a:pt x="137979" y="38909"/>
                            <a:pt x="113624" y="43192"/>
                            <a:pt x="86721" y="43192"/>
                          </a:cubicBezTo>
                          <a:cubicBezTo>
                            <a:pt x="59819" y="43192"/>
                            <a:pt x="35463" y="38909"/>
                            <a:pt x="17833" y="31985"/>
                          </a:cubicBezTo>
                          <a:lnTo>
                            <a:pt x="0" y="21596"/>
                          </a:lnTo>
                          <a:lnTo>
                            <a:pt x="17833" y="11208"/>
                          </a:lnTo>
                          <a:cubicBezTo>
                            <a:pt x="35463" y="4283"/>
                            <a:pt x="59819" y="0"/>
                            <a:pt x="86721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9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2" name="楕円 611">
                      <a:extLst>
                        <a:ext uri="{FF2B5EF4-FFF2-40B4-BE49-F238E27FC236}">
                          <a16:creationId xmlns:a16="http://schemas.microsoft.com/office/drawing/2014/main" id="{D91896AC-E335-27B2-268D-00B23F83B0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8582" y="5032177"/>
                      <a:ext cx="45722" cy="45720"/>
                    </a:xfrm>
                    <a:prstGeom prst="ellipse">
                      <a:avLst/>
                    </a:prstGeom>
                    <a:solidFill>
                      <a:srgbClr val="2D526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3" name="楕円 612">
                      <a:extLst>
                        <a:ext uri="{FF2B5EF4-FFF2-40B4-BE49-F238E27FC236}">
                          <a16:creationId xmlns:a16="http://schemas.microsoft.com/office/drawing/2014/main" id="{AD960CE7-DC51-F1D4-3DE0-09A789F821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50457" y="5032178"/>
                      <a:ext cx="45722" cy="45720"/>
                    </a:xfrm>
                    <a:prstGeom prst="ellipse">
                      <a:avLst/>
                    </a:prstGeom>
                    <a:solidFill>
                      <a:srgbClr val="2D526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4" name="フリーフォーム: 図形 613">
                      <a:extLst>
                        <a:ext uri="{FF2B5EF4-FFF2-40B4-BE49-F238E27FC236}">
                          <a16:creationId xmlns:a16="http://schemas.microsoft.com/office/drawing/2014/main" id="{9475462A-8A46-B25E-656D-919A150C6D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26859" y="4943476"/>
                      <a:ext cx="180975" cy="38100"/>
                    </a:xfrm>
                    <a:custGeom>
                      <a:avLst/>
                      <a:gdLst>
                        <a:gd name="connsiteX0" fmla="*/ 0 w 180975"/>
                        <a:gd name="connsiteY0" fmla="*/ 28575 h 28575"/>
                        <a:gd name="connsiteX1" fmla="*/ 121444 w 180975"/>
                        <a:gd name="connsiteY1" fmla="*/ 0 h 28575"/>
                        <a:gd name="connsiteX2" fmla="*/ 180975 w 180975"/>
                        <a:gd name="connsiteY2" fmla="*/ 16668 h 28575"/>
                        <a:gd name="connsiteX3" fmla="*/ 0 w 180975"/>
                        <a:gd name="connsiteY3" fmla="*/ 28575 h 28575"/>
                        <a:gd name="connsiteX0" fmla="*/ 0 w 180975"/>
                        <a:gd name="connsiteY0" fmla="*/ 28576 h 28576"/>
                        <a:gd name="connsiteX1" fmla="*/ 59341 w 180975"/>
                        <a:gd name="connsiteY1" fmla="*/ 0 h 28576"/>
                        <a:gd name="connsiteX2" fmla="*/ 121444 w 180975"/>
                        <a:gd name="connsiteY2" fmla="*/ 1 h 28576"/>
                        <a:gd name="connsiteX3" fmla="*/ 180975 w 180975"/>
                        <a:gd name="connsiteY3" fmla="*/ 16669 h 28576"/>
                        <a:gd name="connsiteX4" fmla="*/ 0 w 180975"/>
                        <a:gd name="connsiteY4" fmla="*/ 28576 h 28576"/>
                        <a:gd name="connsiteX0" fmla="*/ 0 w 180975"/>
                        <a:gd name="connsiteY0" fmla="*/ 38100 h 38100"/>
                        <a:gd name="connsiteX1" fmla="*/ 59341 w 180975"/>
                        <a:gd name="connsiteY1" fmla="*/ 9524 h 38100"/>
                        <a:gd name="connsiteX2" fmla="*/ 126206 w 180975"/>
                        <a:gd name="connsiteY2" fmla="*/ 0 h 38100"/>
                        <a:gd name="connsiteX3" fmla="*/ 180975 w 180975"/>
                        <a:gd name="connsiteY3" fmla="*/ 26193 h 38100"/>
                        <a:gd name="connsiteX4" fmla="*/ 0 w 180975"/>
                        <a:gd name="connsiteY4" fmla="*/ 38100 h 38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0975" h="38100">
                          <a:moveTo>
                            <a:pt x="0" y="38100"/>
                          </a:moveTo>
                          <a:cubicBezTo>
                            <a:pt x="22955" y="32543"/>
                            <a:pt x="36386" y="15081"/>
                            <a:pt x="59341" y="9524"/>
                          </a:cubicBezTo>
                          <a:lnTo>
                            <a:pt x="126206" y="0"/>
                          </a:lnTo>
                          <a:lnTo>
                            <a:pt x="180975" y="26193"/>
                          </a:lnTo>
                          <a:lnTo>
                            <a:pt x="0" y="38100"/>
                          </a:lnTo>
                          <a:close/>
                        </a:path>
                      </a:pathLst>
                    </a:custGeom>
                    <a:solidFill>
                      <a:srgbClr val="2D526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5" name="フリーフォーム: 図形 614">
                      <a:extLst>
                        <a:ext uri="{FF2B5EF4-FFF2-40B4-BE49-F238E27FC236}">
                          <a16:creationId xmlns:a16="http://schemas.microsoft.com/office/drawing/2014/main" id="{709F5671-23AA-1BCE-4A8C-62B2151853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81400" y="4955382"/>
                      <a:ext cx="157163" cy="42862"/>
                    </a:xfrm>
                    <a:custGeom>
                      <a:avLst/>
                      <a:gdLst>
                        <a:gd name="connsiteX0" fmla="*/ 157163 w 157163"/>
                        <a:gd name="connsiteY0" fmla="*/ 50006 h 50006"/>
                        <a:gd name="connsiteX1" fmla="*/ 102394 w 157163"/>
                        <a:gd name="connsiteY1" fmla="*/ 0 h 50006"/>
                        <a:gd name="connsiteX2" fmla="*/ 26194 w 157163"/>
                        <a:gd name="connsiteY2" fmla="*/ 14287 h 50006"/>
                        <a:gd name="connsiteX3" fmla="*/ 0 w 157163"/>
                        <a:gd name="connsiteY3" fmla="*/ 47625 h 50006"/>
                        <a:gd name="connsiteX4" fmla="*/ 78581 w 157163"/>
                        <a:gd name="connsiteY4" fmla="*/ 26193 h 50006"/>
                        <a:gd name="connsiteX5" fmla="*/ 157163 w 157163"/>
                        <a:gd name="connsiteY5" fmla="*/ 50006 h 50006"/>
                        <a:gd name="connsiteX0" fmla="*/ 157163 w 157163"/>
                        <a:gd name="connsiteY0" fmla="*/ 42862 h 42862"/>
                        <a:gd name="connsiteX1" fmla="*/ 102394 w 157163"/>
                        <a:gd name="connsiteY1" fmla="*/ 0 h 42862"/>
                        <a:gd name="connsiteX2" fmla="*/ 26194 w 157163"/>
                        <a:gd name="connsiteY2" fmla="*/ 7143 h 42862"/>
                        <a:gd name="connsiteX3" fmla="*/ 0 w 157163"/>
                        <a:gd name="connsiteY3" fmla="*/ 40481 h 42862"/>
                        <a:gd name="connsiteX4" fmla="*/ 78581 w 157163"/>
                        <a:gd name="connsiteY4" fmla="*/ 19049 h 42862"/>
                        <a:gd name="connsiteX5" fmla="*/ 157163 w 157163"/>
                        <a:gd name="connsiteY5" fmla="*/ 42862 h 42862"/>
                        <a:gd name="connsiteX0" fmla="*/ 157163 w 157163"/>
                        <a:gd name="connsiteY0" fmla="*/ 42862 h 42862"/>
                        <a:gd name="connsiteX1" fmla="*/ 102394 w 157163"/>
                        <a:gd name="connsiteY1" fmla="*/ 0 h 42862"/>
                        <a:gd name="connsiteX2" fmla="*/ 26194 w 157163"/>
                        <a:gd name="connsiteY2" fmla="*/ 7143 h 42862"/>
                        <a:gd name="connsiteX3" fmla="*/ 0 w 157163"/>
                        <a:gd name="connsiteY3" fmla="*/ 40481 h 42862"/>
                        <a:gd name="connsiteX4" fmla="*/ 85724 w 157163"/>
                        <a:gd name="connsiteY4" fmla="*/ 21430 h 42862"/>
                        <a:gd name="connsiteX5" fmla="*/ 157163 w 157163"/>
                        <a:gd name="connsiteY5" fmla="*/ 42862 h 4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57163" h="42862">
                          <a:moveTo>
                            <a:pt x="157163" y="42862"/>
                          </a:moveTo>
                          <a:lnTo>
                            <a:pt x="102394" y="0"/>
                          </a:lnTo>
                          <a:lnTo>
                            <a:pt x="26194" y="7143"/>
                          </a:lnTo>
                          <a:lnTo>
                            <a:pt x="0" y="40481"/>
                          </a:lnTo>
                          <a:lnTo>
                            <a:pt x="85724" y="21430"/>
                          </a:lnTo>
                          <a:lnTo>
                            <a:pt x="157163" y="42862"/>
                          </a:lnTo>
                          <a:close/>
                        </a:path>
                      </a:pathLst>
                    </a:custGeom>
                    <a:solidFill>
                      <a:srgbClr val="2D526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6" name="楕円 615">
                      <a:extLst>
                        <a:ext uri="{FF2B5EF4-FFF2-40B4-BE49-F238E27FC236}">
                          <a16:creationId xmlns:a16="http://schemas.microsoft.com/office/drawing/2014/main" id="{2112F027-D53F-BBA3-029E-E881304A66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03890" y="4914682"/>
                      <a:ext cx="24278" cy="24279"/>
                    </a:xfrm>
                    <a:prstGeom prst="ellipse">
                      <a:avLst/>
                    </a:prstGeom>
                    <a:solidFill>
                      <a:srgbClr val="2D526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7" name="円: 塗りつぶしなし 616">
                      <a:extLst>
                        <a:ext uri="{FF2B5EF4-FFF2-40B4-BE49-F238E27FC236}">
                          <a16:creationId xmlns:a16="http://schemas.microsoft.com/office/drawing/2014/main" id="{07C47355-01E3-C0A8-5C51-807C39E5B5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26860" y="4965980"/>
                      <a:ext cx="171260" cy="171260"/>
                    </a:xfrm>
                    <a:prstGeom prst="donut">
                      <a:avLst>
                        <a:gd name="adj" fmla="val 5186"/>
                      </a:avLst>
                    </a:prstGeom>
                    <a:solidFill>
                      <a:srgbClr val="5D9183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8" name="円: 塗りつぶしなし 617">
                      <a:extLst>
                        <a:ext uri="{FF2B5EF4-FFF2-40B4-BE49-F238E27FC236}">
                          <a16:creationId xmlns:a16="http://schemas.microsoft.com/office/drawing/2014/main" id="{87E64ECA-F7BA-A0DF-8EE5-AAF0BFF57D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81591" y="4965980"/>
                      <a:ext cx="171260" cy="171260"/>
                    </a:xfrm>
                    <a:prstGeom prst="donut">
                      <a:avLst>
                        <a:gd name="adj" fmla="val 5186"/>
                      </a:avLst>
                    </a:prstGeom>
                    <a:solidFill>
                      <a:srgbClr val="5D9183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9" name="正方形/長方形 618">
                      <a:extLst>
                        <a:ext uri="{FF2B5EF4-FFF2-40B4-BE49-F238E27FC236}">
                          <a16:creationId xmlns:a16="http://schemas.microsoft.com/office/drawing/2014/main" id="{304DE0E7-C6D8-FC94-119F-61CB16D429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2140" y="5051610"/>
                      <a:ext cx="259557" cy="11414"/>
                    </a:xfrm>
                    <a:prstGeom prst="rect">
                      <a:avLst/>
                    </a:prstGeom>
                    <a:solidFill>
                      <a:srgbClr val="5D9183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A3753891-A70D-CB61-89A3-C623BFA018FF}"/>
                    </a:ext>
                  </a:extLst>
                </p:cNvPr>
                <p:cNvSpPr/>
                <p:nvPr/>
              </p:nvSpPr>
              <p:spPr>
                <a:xfrm rot="900000">
                  <a:off x="4460109" y="5700769"/>
                  <a:ext cx="325380" cy="325380"/>
                </a:xfrm>
                <a:custGeom>
                  <a:avLst/>
                  <a:gdLst>
                    <a:gd name="connsiteX0" fmla="*/ 123825 w 247650"/>
                    <a:gd name="connsiteY0" fmla="*/ 0 h 247650"/>
                    <a:gd name="connsiteX1" fmla="*/ 154122 w 247650"/>
                    <a:gd name="connsiteY1" fmla="*/ 45061 h 247650"/>
                    <a:gd name="connsiteX2" fmla="*/ 155217 w 247650"/>
                    <a:gd name="connsiteY2" fmla="*/ 50752 h 247650"/>
                    <a:gd name="connsiteX3" fmla="*/ 180907 w 247650"/>
                    <a:gd name="connsiteY3" fmla="*/ 35699 h 247650"/>
                    <a:gd name="connsiteX4" fmla="*/ 211383 w 247650"/>
                    <a:gd name="connsiteY4" fmla="*/ 36268 h 247650"/>
                    <a:gd name="connsiteX5" fmla="*/ 211952 w 247650"/>
                    <a:gd name="connsiteY5" fmla="*/ 66744 h 247650"/>
                    <a:gd name="connsiteX6" fmla="*/ 196899 w 247650"/>
                    <a:gd name="connsiteY6" fmla="*/ 92434 h 247650"/>
                    <a:gd name="connsiteX7" fmla="*/ 202590 w 247650"/>
                    <a:gd name="connsiteY7" fmla="*/ 93529 h 247650"/>
                    <a:gd name="connsiteX8" fmla="*/ 247650 w 247650"/>
                    <a:gd name="connsiteY8" fmla="*/ 123825 h 247650"/>
                    <a:gd name="connsiteX9" fmla="*/ 202590 w 247650"/>
                    <a:gd name="connsiteY9" fmla="*/ 154122 h 247650"/>
                    <a:gd name="connsiteX10" fmla="*/ 196899 w 247650"/>
                    <a:gd name="connsiteY10" fmla="*/ 155217 h 247650"/>
                    <a:gd name="connsiteX11" fmla="*/ 211951 w 247650"/>
                    <a:gd name="connsiteY11" fmla="*/ 180907 h 247650"/>
                    <a:gd name="connsiteX12" fmla="*/ 211383 w 247650"/>
                    <a:gd name="connsiteY12" fmla="*/ 211383 h 247650"/>
                    <a:gd name="connsiteX13" fmla="*/ 180907 w 247650"/>
                    <a:gd name="connsiteY13" fmla="*/ 211952 h 247650"/>
                    <a:gd name="connsiteX14" fmla="*/ 155217 w 247650"/>
                    <a:gd name="connsiteY14" fmla="*/ 196900 h 247650"/>
                    <a:gd name="connsiteX15" fmla="*/ 154122 w 247650"/>
                    <a:gd name="connsiteY15" fmla="*/ 202590 h 247650"/>
                    <a:gd name="connsiteX16" fmla="*/ 123825 w 247650"/>
                    <a:gd name="connsiteY16" fmla="*/ 247650 h 247650"/>
                    <a:gd name="connsiteX17" fmla="*/ 93529 w 247650"/>
                    <a:gd name="connsiteY17" fmla="*/ 202590 h 247650"/>
                    <a:gd name="connsiteX18" fmla="*/ 92434 w 247650"/>
                    <a:gd name="connsiteY18" fmla="*/ 196899 h 247650"/>
                    <a:gd name="connsiteX19" fmla="*/ 66744 w 247650"/>
                    <a:gd name="connsiteY19" fmla="*/ 211952 h 247650"/>
                    <a:gd name="connsiteX20" fmla="*/ 36268 w 247650"/>
                    <a:gd name="connsiteY20" fmla="*/ 211383 h 247650"/>
                    <a:gd name="connsiteX21" fmla="*/ 35699 w 247650"/>
                    <a:gd name="connsiteY21" fmla="*/ 180907 h 247650"/>
                    <a:gd name="connsiteX22" fmla="*/ 50751 w 247650"/>
                    <a:gd name="connsiteY22" fmla="*/ 155217 h 247650"/>
                    <a:gd name="connsiteX23" fmla="*/ 45061 w 247650"/>
                    <a:gd name="connsiteY23" fmla="*/ 154122 h 247650"/>
                    <a:gd name="connsiteX24" fmla="*/ 0 w 247650"/>
                    <a:gd name="connsiteY24" fmla="*/ 123825 h 247650"/>
                    <a:gd name="connsiteX25" fmla="*/ 45061 w 247650"/>
                    <a:gd name="connsiteY25" fmla="*/ 93529 h 247650"/>
                    <a:gd name="connsiteX26" fmla="*/ 50751 w 247650"/>
                    <a:gd name="connsiteY26" fmla="*/ 92434 h 247650"/>
                    <a:gd name="connsiteX27" fmla="*/ 35699 w 247650"/>
                    <a:gd name="connsiteY27" fmla="*/ 66744 h 247650"/>
                    <a:gd name="connsiteX28" fmla="*/ 36268 w 247650"/>
                    <a:gd name="connsiteY28" fmla="*/ 36268 h 247650"/>
                    <a:gd name="connsiteX29" fmla="*/ 66743 w 247650"/>
                    <a:gd name="connsiteY29" fmla="*/ 35699 h 247650"/>
                    <a:gd name="connsiteX30" fmla="*/ 92434 w 247650"/>
                    <a:gd name="connsiteY30" fmla="*/ 50752 h 247650"/>
                    <a:gd name="connsiteX31" fmla="*/ 93529 w 247650"/>
                    <a:gd name="connsiteY31" fmla="*/ 45061 h 247650"/>
                    <a:gd name="connsiteX32" fmla="*/ 123825 w 247650"/>
                    <a:gd name="connsiteY32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247650" h="247650">
                      <a:moveTo>
                        <a:pt x="123825" y="0"/>
                      </a:moveTo>
                      <a:cubicBezTo>
                        <a:pt x="136023" y="0"/>
                        <a:pt x="146921" y="17541"/>
                        <a:pt x="154122" y="45061"/>
                      </a:cubicBezTo>
                      <a:lnTo>
                        <a:pt x="155217" y="50752"/>
                      </a:lnTo>
                      <a:lnTo>
                        <a:pt x="180907" y="35699"/>
                      </a:lnTo>
                      <a:cubicBezTo>
                        <a:pt x="194779" y="30689"/>
                        <a:pt x="205633" y="30518"/>
                        <a:pt x="211383" y="36268"/>
                      </a:cubicBezTo>
                      <a:cubicBezTo>
                        <a:pt x="217133" y="42018"/>
                        <a:pt x="216962" y="52872"/>
                        <a:pt x="211952" y="66744"/>
                      </a:cubicBezTo>
                      <a:lnTo>
                        <a:pt x="196899" y="92434"/>
                      </a:lnTo>
                      <a:lnTo>
                        <a:pt x="202590" y="93529"/>
                      </a:lnTo>
                      <a:cubicBezTo>
                        <a:pt x="230109" y="100730"/>
                        <a:pt x="247650" y="111628"/>
                        <a:pt x="247650" y="123825"/>
                      </a:cubicBezTo>
                      <a:cubicBezTo>
                        <a:pt x="247650" y="136023"/>
                        <a:pt x="230109" y="146921"/>
                        <a:pt x="202590" y="154122"/>
                      </a:cubicBezTo>
                      <a:lnTo>
                        <a:pt x="196899" y="155217"/>
                      </a:lnTo>
                      <a:lnTo>
                        <a:pt x="211951" y="180907"/>
                      </a:lnTo>
                      <a:cubicBezTo>
                        <a:pt x="216961" y="194779"/>
                        <a:pt x="217133" y="205633"/>
                        <a:pt x="211383" y="211383"/>
                      </a:cubicBezTo>
                      <a:cubicBezTo>
                        <a:pt x="205633" y="217133"/>
                        <a:pt x="194779" y="216962"/>
                        <a:pt x="180907" y="211952"/>
                      </a:cubicBezTo>
                      <a:lnTo>
                        <a:pt x="155217" y="196900"/>
                      </a:lnTo>
                      <a:lnTo>
                        <a:pt x="154122" y="202590"/>
                      </a:lnTo>
                      <a:cubicBezTo>
                        <a:pt x="146921" y="230109"/>
                        <a:pt x="136023" y="247650"/>
                        <a:pt x="123825" y="247650"/>
                      </a:cubicBezTo>
                      <a:cubicBezTo>
                        <a:pt x="111628" y="247650"/>
                        <a:pt x="100730" y="230109"/>
                        <a:pt x="93529" y="202590"/>
                      </a:cubicBezTo>
                      <a:lnTo>
                        <a:pt x="92434" y="196899"/>
                      </a:lnTo>
                      <a:lnTo>
                        <a:pt x="66744" y="211952"/>
                      </a:lnTo>
                      <a:cubicBezTo>
                        <a:pt x="52872" y="216962"/>
                        <a:pt x="42018" y="217133"/>
                        <a:pt x="36268" y="211383"/>
                      </a:cubicBezTo>
                      <a:cubicBezTo>
                        <a:pt x="30518" y="205633"/>
                        <a:pt x="30689" y="194779"/>
                        <a:pt x="35699" y="180907"/>
                      </a:cubicBezTo>
                      <a:lnTo>
                        <a:pt x="50751" y="155217"/>
                      </a:lnTo>
                      <a:lnTo>
                        <a:pt x="45061" y="154122"/>
                      </a:lnTo>
                      <a:cubicBezTo>
                        <a:pt x="17541" y="146921"/>
                        <a:pt x="0" y="136023"/>
                        <a:pt x="0" y="123825"/>
                      </a:cubicBezTo>
                      <a:cubicBezTo>
                        <a:pt x="0" y="111628"/>
                        <a:pt x="17541" y="100730"/>
                        <a:pt x="45061" y="93529"/>
                      </a:cubicBezTo>
                      <a:lnTo>
                        <a:pt x="50751" y="92434"/>
                      </a:lnTo>
                      <a:lnTo>
                        <a:pt x="35699" y="66744"/>
                      </a:lnTo>
                      <a:cubicBezTo>
                        <a:pt x="30689" y="52872"/>
                        <a:pt x="30518" y="42018"/>
                        <a:pt x="36268" y="36268"/>
                      </a:cubicBezTo>
                      <a:cubicBezTo>
                        <a:pt x="42018" y="30518"/>
                        <a:pt x="52872" y="30689"/>
                        <a:pt x="66743" y="35699"/>
                      </a:cubicBezTo>
                      <a:lnTo>
                        <a:pt x="92434" y="50752"/>
                      </a:lnTo>
                      <a:lnTo>
                        <a:pt x="93529" y="45061"/>
                      </a:lnTo>
                      <a:cubicBezTo>
                        <a:pt x="100730" y="17541"/>
                        <a:pt x="111628" y="0"/>
                        <a:pt x="123825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D520B15D-1741-023B-1BA8-5364596EC703}"/>
                    </a:ext>
                  </a:extLst>
                </p:cNvPr>
                <p:cNvSpPr/>
                <p:nvPr/>
              </p:nvSpPr>
              <p:spPr>
                <a:xfrm rot="900000">
                  <a:off x="4514849" y="5756275"/>
                  <a:ext cx="215900" cy="215900"/>
                </a:xfrm>
                <a:custGeom>
                  <a:avLst/>
                  <a:gdLst>
                    <a:gd name="connsiteX0" fmla="*/ 123825 w 247650"/>
                    <a:gd name="connsiteY0" fmla="*/ 0 h 247650"/>
                    <a:gd name="connsiteX1" fmla="*/ 160002 w 247650"/>
                    <a:gd name="connsiteY1" fmla="*/ 75627 h 247650"/>
                    <a:gd name="connsiteX2" fmla="*/ 160725 w 247650"/>
                    <a:gd name="connsiteY2" fmla="*/ 86925 h 247650"/>
                    <a:gd name="connsiteX3" fmla="*/ 172024 w 247650"/>
                    <a:gd name="connsiteY3" fmla="*/ 87649 h 247650"/>
                    <a:gd name="connsiteX4" fmla="*/ 247650 w 247650"/>
                    <a:gd name="connsiteY4" fmla="*/ 123825 h 247650"/>
                    <a:gd name="connsiteX5" fmla="*/ 172024 w 247650"/>
                    <a:gd name="connsiteY5" fmla="*/ 160002 h 247650"/>
                    <a:gd name="connsiteX6" fmla="*/ 160725 w 247650"/>
                    <a:gd name="connsiteY6" fmla="*/ 160725 h 247650"/>
                    <a:gd name="connsiteX7" fmla="*/ 160002 w 247650"/>
                    <a:gd name="connsiteY7" fmla="*/ 172024 h 247650"/>
                    <a:gd name="connsiteX8" fmla="*/ 123825 w 247650"/>
                    <a:gd name="connsiteY8" fmla="*/ 247650 h 247650"/>
                    <a:gd name="connsiteX9" fmla="*/ 87649 w 247650"/>
                    <a:gd name="connsiteY9" fmla="*/ 172024 h 247650"/>
                    <a:gd name="connsiteX10" fmla="*/ 86925 w 247650"/>
                    <a:gd name="connsiteY10" fmla="*/ 160725 h 247650"/>
                    <a:gd name="connsiteX11" fmla="*/ 75626 w 247650"/>
                    <a:gd name="connsiteY11" fmla="*/ 160002 h 247650"/>
                    <a:gd name="connsiteX12" fmla="*/ 0 w 247650"/>
                    <a:gd name="connsiteY12" fmla="*/ 123825 h 247650"/>
                    <a:gd name="connsiteX13" fmla="*/ 75626 w 247650"/>
                    <a:gd name="connsiteY13" fmla="*/ 87649 h 247650"/>
                    <a:gd name="connsiteX14" fmla="*/ 86925 w 247650"/>
                    <a:gd name="connsiteY14" fmla="*/ 86925 h 247650"/>
                    <a:gd name="connsiteX15" fmla="*/ 87649 w 247650"/>
                    <a:gd name="connsiteY15" fmla="*/ 75627 h 247650"/>
                    <a:gd name="connsiteX16" fmla="*/ 123825 w 247650"/>
                    <a:gd name="connsiteY16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7650" h="247650">
                      <a:moveTo>
                        <a:pt x="123825" y="0"/>
                      </a:moveTo>
                      <a:cubicBezTo>
                        <a:pt x="140088" y="0"/>
                        <a:pt x="154041" y="31184"/>
                        <a:pt x="160002" y="75627"/>
                      </a:cubicBezTo>
                      <a:lnTo>
                        <a:pt x="160725" y="86925"/>
                      </a:lnTo>
                      <a:lnTo>
                        <a:pt x="172024" y="87649"/>
                      </a:lnTo>
                      <a:cubicBezTo>
                        <a:pt x="216466" y="93609"/>
                        <a:pt x="247650" y="107562"/>
                        <a:pt x="247650" y="123825"/>
                      </a:cubicBezTo>
                      <a:cubicBezTo>
                        <a:pt x="247650" y="140088"/>
                        <a:pt x="216466" y="154042"/>
                        <a:pt x="172024" y="160002"/>
                      </a:cubicBezTo>
                      <a:lnTo>
                        <a:pt x="160725" y="160725"/>
                      </a:lnTo>
                      <a:lnTo>
                        <a:pt x="160002" y="172024"/>
                      </a:lnTo>
                      <a:cubicBezTo>
                        <a:pt x="154041" y="216466"/>
                        <a:pt x="140088" y="247650"/>
                        <a:pt x="123825" y="247650"/>
                      </a:cubicBezTo>
                      <a:cubicBezTo>
                        <a:pt x="107562" y="247650"/>
                        <a:pt x="93609" y="216466"/>
                        <a:pt x="87649" y="172024"/>
                      </a:cubicBezTo>
                      <a:lnTo>
                        <a:pt x="86925" y="160725"/>
                      </a:lnTo>
                      <a:lnTo>
                        <a:pt x="75626" y="160002"/>
                      </a:lnTo>
                      <a:cubicBezTo>
                        <a:pt x="31184" y="154042"/>
                        <a:pt x="0" y="140088"/>
                        <a:pt x="0" y="123825"/>
                      </a:cubicBezTo>
                      <a:cubicBezTo>
                        <a:pt x="0" y="107562"/>
                        <a:pt x="31184" y="93609"/>
                        <a:pt x="75626" y="87649"/>
                      </a:cubicBezTo>
                      <a:lnTo>
                        <a:pt x="86925" y="86925"/>
                      </a:lnTo>
                      <a:lnTo>
                        <a:pt x="87649" y="75627"/>
                      </a:lnTo>
                      <a:cubicBezTo>
                        <a:pt x="93609" y="31184"/>
                        <a:pt x="107562" y="0"/>
                        <a:pt x="123825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5D9183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3F701B9C-49FB-8CFD-C610-55FF16492DAC}"/>
                    </a:ext>
                  </a:extLst>
                </p:cNvPr>
                <p:cNvSpPr/>
                <p:nvPr/>
              </p:nvSpPr>
              <p:spPr>
                <a:xfrm>
                  <a:off x="4208108" y="5957748"/>
                  <a:ext cx="585348" cy="320059"/>
                </a:xfrm>
                <a:custGeom>
                  <a:avLst/>
                  <a:gdLst>
                    <a:gd name="connsiteX0" fmla="*/ 245137 w 585348"/>
                    <a:gd name="connsiteY0" fmla="*/ 0 h 320059"/>
                    <a:gd name="connsiteX1" fmla="*/ 277150 w 585348"/>
                    <a:gd name="connsiteY1" fmla="*/ 5278 h 320059"/>
                    <a:gd name="connsiteX2" fmla="*/ 290381 w 585348"/>
                    <a:gd name="connsiteY2" fmla="*/ 12562 h 320059"/>
                    <a:gd name="connsiteX3" fmla="*/ 303612 w 585348"/>
                    <a:gd name="connsiteY3" fmla="*/ 5278 h 320059"/>
                    <a:gd name="connsiteX4" fmla="*/ 335625 w 585348"/>
                    <a:gd name="connsiteY4" fmla="*/ 0 h 320059"/>
                    <a:gd name="connsiteX5" fmla="*/ 393780 w 585348"/>
                    <a:gd name="connsiteY5" fmla="*/ 19671 h 320059"/>
                    <a:gd name="connsiteX6" fmla="*/ 406505 w 585348"/>
                    <a:gd name="connsiteY6" fmla="*/ 44757 h 320059"/>
                    <a:gd name="connsiteX7" fmla="*/ 441502 w 585348"/>
                    <a:gd name="connsiteY7" fmla="*/ 38239 h 320059"/>
                    <a:gd name="connsiteX8" fmla="*/ 528198 w 585348"/>
                    <a:gd name="connsiteY8" fmla="*/ 77224 h 320059"/>
                    <a:gd name="connsiteX9" fmla="*/ 511462 w 585348"/>
                    <a:gd name="connsiteY9" fmla="*/ 95393 h 320059"/>
                    <a:gd name="connsiteX10" fmla="*/ 559956 w 585348"/>
                    <a:gd name="connsiteY10" fmla="*/ 104426 h 320059"/>
                    <a:gd name="connsiteX11" fmla="*/ 585348 w 585348"/>
                    <a:gd name="connsiteY11" fmla="*/ 131992 h 320059"/>
                    <a:gd name="connsiteX12" fmla="*/ 559956 w 585348"/>
                    <a:gd name="connsiteY12" fmla="*/ 159559 h 320059"/>
                    <a:gd name="connsiteX13" fmla="*/ 546960 w 585348"/>
                    <a:gd name="connsiteY13" fmla="*/ 161979 h 320059"/>
                    <a:gd name="connsiteX14" fmla="*/ 557575 w 585348"/>
                    <a:gd name="connsiteY14" fmla="*/ 163957 h 320059"/>
                    <a:gd name="connsiteX15" fmla="*/ 582967 w 585348"/>
                    <a:gd name="connsiteY15" fmla="*/ 191523 h 320059"/>
                    <a:gd name="connsiteX16" fmla="*/ 557575 w 585348"/>
                    <a:gd name="connsiteY16" fmla="*/ 219090 h 320059"/>
                    <a:gd name="connsiteX17" fmla="*/ 511113 w 585348"/>
                    <a:gd name="connsiteY17" fmla="*/ 227744 h 320059"/>
                    <a:gd name="connsiteX18" fmla="*/ 528198 w 585348"/>
                    <a:gd name="connsiteY18" fmla="*/ 246292 h 320059"/>
                    <a:gd name="connsiteX19" fmla="*/ 441502 w 585348"/>
                    <a:gd name="connsiteY19" fmla="*/ 285277 h 320059"/>
                    <a:gd name="connsiteX20" fmla="*/ 410954 w 585348"/>
                    <a:gd name="connsiteY20" fmla="*/ 279587 h 320059"/>
                    <a:gd name="connsiteX21" fmla="*/ 393780 w 585348"/>
                    <a:gd name="connsiteY21" fmla="*/ 300388 h 320059"/>
                    <a:gd name="connsiteX22" fmla="*/ 335625 w 585348"/>
                    <a:gd name="connsiteY22" fmla="*/ 320059 h 320059"/>
                    <a:gd name="connsiteX23" fmla="*/ 303612 w 585348"/>
                    <a:gd name="connsiteY23" fmla="*/ 314781 h 320059"/>
                    <a:gd name="connsiteX24" fmla="*/ 290381 w 585348"/>
                    <a:gd name="connsiteY24" fmla="*/ 307497 h 320059"/>
                    <a:gd name="connsiteX25" fmla="*/ 277150 w 585348"/>
                    <a:gd name="connsiteY25" fmla="*/ 314781 h 320059"/>
                    <a:gd name="connsiteX26" fmla="*/ 245137 w 585348"/>
                    <a:gd name="connsiteY26" fmla="*/ 320059 h 320059"/>
                    <a:gd name="connsiteX27" fmla="*/ 186983 w 585348"/>
                    <a:gd name="connsiteY27" fmla="*/ 300388 h 320059"/>
                    <a:gd name="connsiteX28" fmla="*/ 169468 w 585348"/>
                    <a:gd name="connsiteY28" fmla="*/ 279174 h 320059"/>
                    <a:gd name="connsiteX29" fmla="*/ 136702 w 585348"/>
                    <a:gd name="connsiteY29" fmla="*/ 285277 h 320059"/>
                    <a:gd name="connsiteX30" fmla="*/ 50006 w 585348"/>
                    <a:gd name="connsiteY30" fmla="*/ 246292 h 320059"/>
                    <a:gd name="connsiteX31" fmla="*/ 67789 w 585348"/>
                    <a:gd name="connsiteY31" fmla="*/ 226987 h 320059"/>
                    <a:gd name="connsiteX32" fmla="*/ 25392 w 585348"/>
                    <a:gd name="connsiteY32" fmla="*/ 219090 h 320059"/>
                    <a:gd name="connsiteX33" fmla="*/ 0 w 585348"/>
                    <a:gd name="connsiteY33" fmla="*/ 191523 h 320059"/>
                    <a:gd name="connsiteX34" fmla="*/ 25392 w 585348"/>
                    <a:gd name="connsiteY34" fmla="*/ 163957 h 320059"/>
                    <a:gd name="connsiteX35" fmla="*/ 38388 w 585348"/>
                    <a:gd name="connsiteY35" fmla="*/ 161536 h 320059"/>
                    <a:gd name="connsiteX36" fmla="*/ 27773 w 585348"/>
                    <a:gd name="connsiteY36" fmla="*/ 159559 h 320059"/>
                    <a:gd name="connsiteX37" fmla="*/ 2381 w 585348"/>
                    <a:gd name="connsiteY37" fmla="*/ 131992 h 320059"/>
                    <a:gd name="connsiteX38" fmla="*/ 27773 w 585348"/>
                    <a:gd name="connsiteY38" fmla="*/ 104426 h 320059"/>
                    <a:gd name="connsiteX39" fmla="*/ 68137 w 585348"/>
                    <a:gd name="connsiteY39" fmla="*/ 96908 h 320059"/>
                    <a:gd name="connsiteX40" fmla="*/ 50006 w 585348"/>
                    <a:gd name="connsiteY40" fmla="*/ 77224 h 320059"/>
                    <a:gd name="connsiteX41" fmla="*/ 136702 w 585348"/>
                    <a:gd name="connsiteY41" fmla="*/ 38239 h 320059"/>
                    <a:gd name="connsiteX42" fmla="*/ 174037 w 585348"/>
                    <a:gd name="connsiteY42" fmla="*/ 45193 h 320059"/>
                    <a:gd name="connsiteX43" fmla="*/ 186983 w 585348"/>
                    <a:gd name="connsiteY43" fmla="*/ 19671 h 320059"/>
                    <a:gd name="connsiteX44" fmla="*/ 245137 w 585348"/>
                    <a:gd name="connsiteY44" fmla="*/ 0 h 320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585348" h="320059">
                      <a:moveTo>
                        <a:pt x="245137" y="0"/>
                      </a:moveTo>
                      <a:cubicBezTo>
                        <a:pt x="256493" y="0"/>
                        <a:pt x="267311" y="1879"/>
                        <a:pt x="277150" y="5278"/>
                      </a:cubicBezTo>
                      <a:lnTo>
                        <a:pt x="290381" y="12562"/>
                      </a:lnTo>
                      <a:lnTo>
                        <a:pt x="303612" y="5278"/>
                      </a:lnTo>
                      <a:cubicBezTo>
                        <a:pt x="313452" y="1879"/>
                        <a:pt x="324270" y="0"/>
                        <a:pt x="335625" y="0"/>
                      </a:cubicBezTo>
                      <a:cubicBezTo>
                        <a:pt x="358336" y="0"/>
                        <a:pt x="378897" y="7517"/>
                        <a:pt x="393780" y="19671"/>
                      </a:cubicBezTo>
                      <a:lnTo>
                        <a:pt x="406505" y="44757"/>
                      </a:lnTo>
                      <a:lnTo>
                        <a:pt x="441502" y="38239"/>
                      </a:lnTo>
                      <a:cubicBezTo>
                        <a:pt x="489383" y="38239"/>
                        <a:pt x="528198" y="55693"/>
                        <a:pt x="528198" y="77224"/>
                      </a:cubicBezTo>
                      <a:lnTo>
                        <a:pt x="511462" y="95393"/>
                      </a:lnTo>
                      <a:lnTo>
                        <a:pt x="559956" y="104426"/>
                      </a:lnTo>
                      <a:cubicBezTo>
                        <a:pt x="575644" y="111481"/>
                        <a:pt x="585348" y="121227"/>
                        <a:pt x="585348" y="131992"/>
                      </a:cubicBezTo>
                      <a:cubicBezTo>
                        <a:pt x="585348" y="142758"/>
                        <a:pt x="575644" y="152504"/>
                        <a:pt x="559956" y="159559"/>
                      </a:cubicBezTo>
                      <a:lnTo>
                        <a:pt x="546960" y="161979"/>
                      </a:lnTo>
                      <a:lnTo>
                        <a:pt x="557575" y="163957"/>
                      </a:lnTo>
                      <a:cubicBezTo>
                        <a:pt x="573264" y="171011"/>
                        <a:pt x="582967" y="180758"/>
                        <a:pt x="582967" y="191523"/>
                      </a:cubicBezTo>
                      <a:cubicBezTo>
                        <a:pt x="582967" y="202289"/>
                        <a:pt x="573264" y="212035"/>
                        <a:pt x="557575" y="219090"/>
                      </a:cubicBezTo>
                      <a:lnTo>
                        <a:pt x="511113" y="227744"/>
                      </a:lnTo>
                      <a:lnTo>
                        <a:pt x="528198" y="246292"/>
                      </a:lnTo>
                      <a:cubicBezTo>
                        <a:pt x="528198" y="267823"/>
                        <a:pt x="489383" y="285277"/>
                        <a:pt x="441502" y="285277"/>
                      </a:cubicBezTo>
                      <a:lnTo>
                        <a:pt x="410954" y="279587"/>
                      </a:lnTo>
                      <a:lnTo>
                        <a:pt x="393780" y="300388"/>
                      </a:lnTo>
                      <a:cubicBezTo>
                        <a:pt x="378897" y="312542"/>
                        <a:pt x="358336" y="320059"/>
                        <a:pt x="335625" y="320059"/>
                      </a:cubicBezTo>
                      <a:cubicBezTo>
                        <a:pt x="324270" y="320059"/>
                        <a:pt x="313452" y="318180"/>
                        <a:pt x="303612" y="314781"/>
                      </a:cubicBezTo>
                      <a:lnTo>
                        <a:pt x="290381" y="307497"/>
                      </a:lnTo>
                      <a:lnTo>
                        <a:pt x="277150" y="314781"/>
                      </a:lnTo>
                      <a:cubicBezTo>
                        <a:pt x="267311" y="318180"/>
                        <a:pt x="256493" y="320059"/>
                        <a:pt x="245137" y="320059"/>
                      </a:cubicBezTo>
                      <a:cubicBezTo>
                        <a:pt x="222426" y="320059"/>
                        <a:pt x="201866" y="312542"/>
                        <a:pt x="186983" y="300388"/>
                      </a:cubicBezTo>
                      <a:lnTo>
                        <a:pt x="169468" y="279174"/>
                      </a:lnTo>
                      <a:lnTo>
                        <a:pt x="136702" y="285277"/>
                      </a:lnTo>
                      <a:cubicBezTo>
                        <a:pt x="88821" y="285277"/>
                        <a:pt x="50006" y="267823"/>
                        <a:pt x="50006" y="246292"/>
                      </a:cubicBezTo>
                      <a:lnTo>
                        <a:pt x="67789" y="226987"/>
                      </a:lnTo>
                      <a:lnTo>
                        <a:pt x="25392" y="219090"/>
                      </a:lnTo>
                      <a:cubicBezTo>
                        <a:pt x="9704" y="212035"/>
                        <a:pt x="0" y="202289"/>
                        <a:pt x="0" y="191523"/>
                      </a:cubicBezTo>
                      <a:cubicBezTo>
                        <a:pt x="0" y="180758"/>
                        <a:pt x="9704" y="171011"/>
                        <a:pt x="25392" y="163957"/>
                      </a:cubicBezTo>
                      <a:lnTo>
                        <a:pt x="38388" y="161536"/>
                      </a:lnTo>
                      <a:lnTo>
                        <a:pt x="27773" y="159559"/>
                      </a:lnTo>
                      <a:cubicBezTo>
                        <a:pt x="12085" y="152504"/>
                        <a:pt x="2381" y="142758"/>
                        <a:pt x="2381" y="131992"/>
                      </a:cubicBezTo>
                      <a:cubicBezTo>
                        <a:pt x="2381" y="121227"/>
                        <a:pt x="12085" y="111481"/>
                        <a:pt x="27773" y="104426"/>
                      </a:cubicBezTo>
                      <a:lnTo>
                        <a:pt x="68137" y="96908"/>
                      </a:lnTo>
                      <a:lnTo>
                        <a:pt x="50006" y="77224"/>
                      </a:lnTo>
                      <a:cubicBezTo>
                        <a:pt x="50006" y="55693"/>
                        <a:pt x="88821" y="38239"/>
                        <a:pt x="136702" y="38239"/>
                      </a:cubicBezTo>
                      <a:lnTo>
                        <a:pt x="174037" y="45193"/>
                      </a:lnTo>
                      <a:lnTo>
                        <a:pt x="186983" y="19671"/>
                      </a:lnTo>
                      <a:cubicBezTo>
                        <a:pt x="201866" y="7517"/>
                        <a:pt x="222426" y="0"/>
                        <a:pt x="245137" y="0"/>
                      </a:cubicBezTo>
                      <a:close/>
                    </a:path>
                  </a:pathLst>
                </a:custGeom>
                <a:solidFill>
                  <a:srgbClr val="677B7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テキスト ボックス 590">
                  <a:extLst>
                    <a:ext uri="{FF2B5EF4-FFF2-40B4-BE49-F238E27FC236}">
                      <a16:creationId xmlns:a16="http://schemas.microsoft.com/office/drawing/2014/main" id="{83CEBE36-6412-775F-89D8-90137B59B7FC}"/>
                    </a:ext>
                  </a:extLst>
                </p:cNvPr>
                <p:cNvSpPr txBox="1"/>
                <p:nvPr/>
              </p:nvSpPr>
              <p:spPr>
                <a:xfrm>
                  <a:off x="4321180" y="6029325"/>
                  <a:ext cx="355596" cy="1882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ja-JP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1000</a:t>
                  </a:r>
                  <a:endPara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7F7689FB-ECBE-17A6-7955-ABF8B3748818}"/>
                  </a:ext>
                </a:extLst>
              </p:cNvPr>
              <p:cNvGrpSpPr/>
              <p:nvPr/>
            </p:nvGrpSpPr>
            <p:grpSpPr>
              <a:xfrm>
                <a:off x="1288302" y="5783845"/>
                <a:ext cx="383148" cy="403998"/>
                <a:chOff x="3324225" y="4616941"/>
                <a:chExt cx="1264444" cy="1369523"/>
              </a:xfrm>
            </p:grpSpPr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E2218556-D504-9126-F777-246161EFA361}"/>
                    </a:ext>
                  </a:extLst>
                </p:cNvPr>
                <p:cNvSpPr/>
                <p:nvPr/>
              </p:nvSpPr>
              <p:spPr>
                <a:xfrm>
                  <a:off x="3538538" y="4616941"/>
                  <a:ext cx="719137" cy="690705"/>
                </a:xfrm>
                <a:custGeom>
                  <a:avLst/>
                  <a:gdLst>
                    <a:gd name="connsiteX0" fmla="*/ 282212 w 719137"/>
                    <a:gd name="connsiteY0" fmla="*/ 0 h 690705"/>
                    <a:gd name="connsiteX1" fmla="*/ 308880 w 719137"/>
                    <a:gd name="connsiteY1" fmla="*/ 0 h 690705"/>
                    <a:gd name="connsiteX2" fmla="*/ 349116 w 719137"/>
                    <a:gd name="connsiteY2" fmla="*/ 8124 h 690705"/>
                    <a:gd name="connsiteX3" fmla="*/ 361031 w 719137"/>
                    <a:gd name="connsiteY3" fmla="*/ 16157 h 690705"/>
                    <a:gd name="connsiteX4" fmla="*/ 372945 w 719137"/>
                    <a:gd name="connsiteY4" fmla="*/ 8124 h 690705"/>
                    <a:gd name="connsiteX5" fmla="*/ 413181 w 719137"/>
                    <a:gd name="connsiteY5" fmla="*/ 0 h 690705"/>
                    <a:gd name="connsiteX6" fmla="*/ 439849 w 719137"/>
                    <a:gd name="connsiteY6" fmla="*/ 0 h 690705"/>
                    <a:gd name="connsiteX7" fmla="*/ 480085 w 719137"/>
                    <a:gd name="connsiteY7" fmla="*/ 8124 h 690705"/>
                    <a:gd name="connsiteX8" fmla="*/ 509684 w 719137"/>
                    <a:gd name="connsiteY8" fmla="*/ 28080 h 690705"/>
                    <a:gd name="connsiteX9" fmla="*/ 534713 w 719137"/>
                    <a:gd name="connsiteY9" fmla="*/ 30603 h 690705"/>
                    <a:gd name="connsiteX10" fmla="*/ 719137 w 719137"/>
                    <a:gd name="connsiteY10" fmla="*/ 256883 h 690705"/>
                    <a:gd name="connsiteX11" fmla="*/ 719137 w 719137"/>
                    <a:gd name="connsiteY11" fmla="*/ 322423 h 690705"/>
                    <a:gd name="connsiteX12" fmla="*/ 719137 w 719137"/>
                    <a:gd name="connsiteY12" fmla="*/ 397953 h 690705"/>
                    <a:gd name="connsiteX13" fmla="*/ 719137 w 719137"/>
                    <a:gd name="connsiteY13" fmla="*/ 438300 h 690705"/>
                    <a:gd name="connsiteX14" fmla="*/ 578069 w 719137"/>
                    <a:gd name="connsiteY14" fmla="*/ 651122 h 690705"/>
                    <a:gd name="connsiteX15" fmla="*/ 561271 w 719137"/>
                    <a:gd name="connsiteY15" fmla="*/ 656337 h 690705"/>
                    <a:gd name="connsiteX16" fmla="*/ 540337 w 719137"/>
                    <a:gd name="connsiteY16" fmla="*/ 667699 h 690705"/>
                    <a:gd name="connsiteX17" fmla="*/ 426385 w 719137"/>
                    <a:gd name="connsiteY17" fmla="*/ 690705 h 690705"/>
                    <a:gd name="connsiteX18" fmla="*/ 292752 w 719137"/>
                    <a:gd name="connsiteY18" fmla="*/ 690705 h 690705"/>
                    <a:gd name="connsiteX19" fmla="*/ 0 w 719137"/>
                    <a:gd name="connsiteY19" fmla="*/ 397953 h 690705"/>
                    <a:gd name="connsiteX20" fmla="*/ 0 w 719137"/>
                    <a:gd name="connsiteY20" fmla="*/ 322423 h 690705"/>
                    <a:gd name="connsiteX21" fmla="*/ 178800 w 719137"/>
                    <a:gd name="connsiteY21" fmla="*/ 52677 h 690705"/>
                    <a:gd name="connsiteX22" fmla="*/ 198043 w 719137"/>
                    <a:gd name="connsiteY22" fmla="*/ 46704 h 690705"/>
                    <a:gd name="connsiteX23" fmla="*/ 209119 w 719137"/>
                    <a:gd name="connsiteY23" fmla="*/ 30276 h 690705"/>
                    <a:gd name="connsiteX24" fmla="*/ 282212 w 719137"/>
                    <a:gd name="connsiteY24" fmla="*/ 0 h 690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19137" h="690705">
                      <a:moveTo>
                        <a:pt x="282212" y="0"/>
                      </a:moveTo>
                      <a:lnTo>
                        <a:pt x="308880" y="0"/>
                      </a:lnTo>
                      <a:cubicBezTo>
                        <a:pt x="323152" y="0"/>
                        <a:pt x="336749" y="2893"/>
                        <a:pt x="349116" y="8124"/>
                      </a:cubicBezTo>
                      <a:lnTo>
                        <a:pt x="361031" y="16157"/>
                      </a:lnTo>
                      <a:lnTo>
                        <a:pt x="372945" y="8124"/>
                      </a:lnTo>
                      <a:cubicBezTo>
                        <a:pt x="385312" y="2893"/>
                        <a:pt x="398909" y="0"/>
                        <a:pt x="413181" y="0"/>
                      </a:cubicBezTo>
                      <a:lnTo>
                        <a:pt x="439849" y="0"/>
                      </a:lnTo>
                      <a:cubicBezTo>
                        <a:pt x="454121" y="0"/>
                        <a:pt x="467718" y="2893"/>
                        <a:pt x="480085" y="8124"/>
                      </a:cubicBezTo>
                      <a:lnTo>
                        <a:pt x="509684" y="28080"/>
                      </a:lnTo>
                      <a:lnTo>
                        <a:pt x="534713" y="30603"/>
                      </a:lnTo>
                      <a:cubicBezTo>
                        <a:pt x="639964" y="52140"/>
                        <a:pt x="719137" y="145266"/>
                        <a:pt x="719137" y="256883"/>
                      </a:cubicBezTo>
                      <a:lnTo>
                        <a:pt x="719137" y="322423"/>
                      </a:lnTo>
                      <a:lnTo>
                        <a:pt x="719137" y="397953"/>
                      </a:lnTo>
                      <a:lnTo>
                        <a:pt x="719137" y="438300"/>
                      </a:lnTo>
                      <a:cubicBezTo>
                        <a:pt x="719137" y="533972"/>
                        <a:pt x="660969" y="616059"/>
                        <a:pt x="578069" y="651122"/>
                      </a:cubicBezTo>
                      <a:lnTo>
                        <a:pt x="561271" y="656337"/>
                      </a:lnTo>
                      <a:lnTo>
                        <a:pt x="540337" y="667699"/>
                      </a:lnTo>
                      <a:cubicBezTo>
                        <a:pt x="505313" y="682513"/>
                        <a:pt x="466806" y="690705"/>
                        <a:pt x="426385" y="690705"/>
                      </a:cubicBezTo>
                      <a:lnTo>
                        <a:pt x="292752" y="690705"/>
                      </a:lnTo>
                      <a:cubicBezTo>
                        <a:pt x="131070" y="690705"/>
                        <a:pt x="0" y="559635"/>
                        <a:pt x="0" y="397953"/>
                      </a:cubicBezTo>
                      <a:lnTo>
                        <a:pt x="0" y="322423"/>
                      </a:lnTo>
                      <a:cubicBezTo>
                        <a:pt x="0" y="201162"/>
                        <a:pt x="73727" y="97120"/>
                        <a:pt x="178800" y="52677"/>
                      </a:cubicBezTo>
                      <a:lnTo>
                        <a:pt x="198043" y="46704"/>
                      </a:lnTo>
                      <a:lnTo>
                        <a:pt x="209119" y="30276"/>
                      </a:lnTo>
                      <a:cubicBezTo>
                        <a:pt x="227825" y="11570"/>
                        <a:pt x="253667" y="0"/>
                        <a:pt x="282212" y="0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台形 523">
                  <a:extLst>
                    <a:ext uri="{FF2B5EF4-FFF2-40B4-BE49-F238E27FC236}">
                      <a16:creationId xmlns:a16="http://schemas.microsoft.com/office/drawing/2014/main" id="{43C70444-687A-C73C-EDE4-8917CEC5A325}"/>
                    </a:ext>
                  </a:extLst>
                </p:cNvPr>
                <p:cNvSpPr/>
                <p:nvPr/>
              </p:nvSpPr>
              <p:spPr>
                <a:xfrm>
                  <a:off x="3590634" y="5284741"/>
                  <a:ext cx="575114" cy="484807"/>
                </a:xfrm>
                <a:prstGeom prst="trapezoid">
                  <a:avLst>
                    <a:gd name="adj" fmla="val 12583"/>
                  </a:avLst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711D37A1-AE7F-0912-03D4-C9D59C5990BE}"/>
                    </a:ext>
                  </a:extLst>
                </p:cNvPr>
                <p:cNvSpPr/>
                <p:nvPr/>
              </p:nvSpPr>
              <p:spPr>
                <a:xfrm>
                  <a:off x="3807619" y="5622131"/>
                  <a:ext cx="781050" cy="361950"/>
                </a:xfrm>
                <a:custGeom>
                  <a:avLst/>
                  <a:gdLst>
                    <a:gd name="connsiteX0" fmla="*/ 0 w 781050"/>
                    <a:gd name="connsiteY0" fmla="*/ 361950 h 361950"/>
                    <a:gd name="connsiteX1" fmla="*/ 552450 w 781050"/>
                    <a:gd name="connsiteY1" fmla="*/ 361950 h 361950"/>
                    <a:gd name="connsiteX2" fmla="*/ 781050 w 781050"/>
                    <a:gd name="connsiteY2" fmla="*/ 126207 h 361950"/>
                    <a:gd name="connsiteX3" fmla="*/ 488156 w 781050"/>
                    <a:gd name="connsiteY3" fmla="*/ 0 h 361950"/>
                    <a:gd name="connsiteX4" fmla="*/ 216694 w 781050"/>
                    <a:gd name="connsiteY4" fmla="*/ 126207 h 361950"/>
                    <a:gd name="connsiteX5" fmla="*/ 0 w 781050"/>
                    <a:gd name="connsiteY5" fmla="*/ 36195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81050" h="361950">
                      <a:moveTo>
                        <a:pt x="0" y="361950"/>
                      </a:moveTo>
                      <a:lnTo>
                        <a:pt x="552450" y="361950"/>
                      </a:lnTo>
                      <a:lnTo>
                        <a:pt x="781050" y="126207"/>
                      </a:lnTo>
                      <a:lnTo>
                        <a:pt x="488156" y="0"/>
                      </a:lnTo>
                      <a:lnTo>
                        <a:pt x="216694" y="126207"/>
                      </a:lnTo>
                      <a:lnTo>
                        <a:pt x="0" y="36195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418B525A-F461-57DC-9366-01B2B484FA90}"/>
                    </a:ext>
                  </a:extLst>
                </p:cNvPr>
                <p:cNvSpPr/>
                <p:nvPr/>
              </p:nvSpPr>
              <p:spPr>
                <a:xfrm>
                  <a:off x="3324225" y="5681663"/>
                  <a:ext cx="245269" cy="304800"/>
                </a:xfrm>
                <a:custGeom>
                  <a:avLst/>
                  <a:gdLst>
                    <a:gd name="connsiteX0" fmla="*/ 245269 w 245269"/>
                    <a:gd name="connsiteY0" fmla="*/ 304800 h 304800"/>
                    <a:gd name="connsiteX1" fmla="*/ 126206 w 245269"/>
                    <a:gd name="connsiteY1" fmla="*/ 304800 h 304800"/>
                    <a:gd name="connsiteX2" fmla="*/ 0 w 245269"/>
                    <a:gd name="connsiteY2" fmla="*/ 190500 h 304800"/>
                    <a:gd name="connsiteX3" fmla="*/ 119063 w 245269"/>
                    <a:gd name="connsiteY3" fmla="*/ 0 h 304800"/>
                    <a:gd name="connsiteX4" fmla="*/ 192881 w 245269"/>
                    <a:gd name="connsiteY4" fmla="*/ 26193 h 304800"/>
                    <a:gd name="connsiteX5" fmla="*/ 245269 w 245269"/>
                    <a:gd name="connsiteY5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5269" h="304800">
                      <a:moveTo>
                        <a:pt x="245269" y="304800"/>
                      </a:moveTo>
                      <a:lnTo>
                        <a:pt x="126206" y="304800"/>
                      </a:lnTo>
                      <a:lnTo>
                        <a:pt x="0" y="190500"/>
                      </a:lnTo>
                      <a:lnTo>
                        <a:pt x="119063" y="0"/>
                      </a:lnTo>
                      <a:lnTo>
                        <a:pt x="192881" y="26193"/>
                      </a:lnTo>
                      <a:lnTo>
                        <a:pt x="245269" y="30480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台形 526">
                  <a:extLst>
                    <a:ext uri="{FF2B5EF4-FFF2-40B4-BE49-F238E27FC236}">
                      <a16:creationId xmlns:a16="http://schemas.microsoft.com/office/drawing/2014/main" id="{48F7B30B-20BF-8B98-C0F8-8A31E75A5C4C}"/>
                    </a:ext>
                  </a:extLst>
                </p:cNvPr>
                <p:cNvSpPr/>
                <p:nvPr/>
              </p:nvSpPr>
              <p:spPr>
                <a:xfrm rot="10800000">
                  <a:off x="3595695" y="5695949"/>
                  <a:ext cx="315644" cy="277968"/>
                </a:xfrm>
                <a:prstGeom prst="trapezoid">
                  <a:avLst>
                    <a:gd name="adj" fmla="val 39803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273BCC4C-93B0-63F5-1CA8-997C040B7775}"/>
                    </a:ext>
                  </a:extLst>
                </p:cNvPr>
                <p:cNvSpPr/>
                <p:nvPr/>
              </p:nvSpPr>
              <p:spPr>
                <a:xfrm>
                  <a:off x="3504198" y="5074740"/>
                  <a:ext cx="106178" cy="123529"/>
                </a:xfrm>
                <a:prstGeom prst="ellipse">
                  <a:avLst/>
                </a:pr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0B60AAC5-8DE8-4C0B-3780-8AEA06CEFA2D}"/>
                    </a:ext>
                  </a:extLst>
                </p:cNvPr>
                <p:cNvSpPr/>
                <p:nvPr/>
              </p:nvSpPr>
              <p:spPr>
                <a:xfrm>
                  <a:off x="3538536" y="4754951"/>
                  <a:ext cx="743286" cy="777588"/>
                </a:xfrm>
                <a:custGeom>
                  <a:avLst/>
                  <a:gdLst>
                    <a:gd name="connsiteX0" fmla="*/ 277653 w 743286"/>
                    <a:gd name="connsiteY0" fmla="*/ 0 h 777588"/>
                    <a:gd name="connsiteX1" fmla="*/ 356548 w 743286"/>
                    <a:gd name="connsiteY1" fmla="*/ 0 h 777588"/>
                    <a:gd name="connsiteX2" fmla="*/ 634201 w 743286"/>
                    <a:gd name="connsiteY2" fmla="*/ 277653 h 777588"/>
                    <a:gd name="connsiteX3" fmla="*/ 634201 w 743286"/>
                    <a:gd name="connsiteY3" fmla="*/ 349426 h 777588"/>
                    <a:gd name="connsiteX4" fmla="*/ 635326 w 743286"/>
                    <a:gd name="connsiteY4" fmla="*/ 347160 h 777588"/>
                    <a:gd name="connsiteX5" fmla="*/ 698557 w 743286"/>
                    <a:gd name="connsiteY5" fmla="*/ 325957 h 777588"/>
                    <a:gd name="connsiteX6" fmla="*/ 741216 w 743286"/>
                    <a:gd name="connsiteY6" fmla="*/ 399844 h 777588"/>
                    <a:gd name="connsiteX7" fmla="*/ 710427 w 743286"/>
                    <a:gd name="connsiteY7" fmla="*/ 514751 h 777588"/>
                    <a:gd name="connsiteX8" fmla="*/ 636539 w 743286"/>
                    <a:gd name="connsiteY8" fmla="*/ 557410 h 777588"/>
                    <a:gd name="connsiteX9" fmla="*/ 628795 w 743286"/>
                    <a:gd name="connsiteY9" fmla="*/ 553563 h 777588"/>
                    <a:gd name="connsiteX10" fmla="*/ 628560 w 743286"/>
                    <a:gd name="connsiteY10" fmla="*/ 555892 h 777588"/>
                    <a:gd name="connsiteX11" fmla="*/ 356548 w 743286"/>
                    <a:gd name="connsiteY11" fmla="*/ 777588 h 777588"/>
                    <a:gd name="connsiteX12" fmla="*/ 277653 w 743286"/>
                    <a:gd name="connsiteY12" fmla="*/ 777588 h 777588"/>
                    <a:gd name="connsiteX13" fmla="*/ 0 w 743286"/>
                    <a:gd name="connsiteY13" fmla="*/ 499935 h 777588"/>
                    <a:gd name="connsiteX14" fmla="*/ 0 w 743286"/>
                    <a:gd name="connsiteY14" fmla="*/ 277653 h 777588"/>
                    <a:gd name="connsiteX15" fmla="*/ 277653 w 743286"/>
                    <a:gd name="connsiteY15" fmla="*/ 0 h 777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43286" h="777588">
                      <a:moveTo>
                        <a:pt x="277653" y="0"/>
                      </a:moveTo>
                      <a:lnTo>
                        <a:pt x="356548" y="0"/>
                      </a:lnTo>
                      <a:cubicBezTo>
                        <a:pt x="509892" y="0"/>
                        <a:pt x="634201" y="124309"/>
                        <a:pt x="634201" y="277653"/>
                      </a:cubicBezTo>
                      <a:lnTo>
                        <a:pt x="634201" y="349426"/>
                      </a:lnTo>
                      <a:lnTo>
                        <a:pt x="635326" y="347160"/>
                      </a:lnTo>
                      <a:cubicBezTo>
                        <a:pt x="649777" y="328615"/>
                        <a:pt x="674419" y="319489"/>
                        <a:pt x="698557" y="325957"/>
                      </a:cubicBezTo>
                      <a:cubicBezTo>
                        <a:pt x="730741" y="334580"/>
                        <a:pt x="749840" y="367661"/>
                        <a:pt x="741216" y="399844"/>
                      </a:cubicBezTo>
                      <a:lnTo>
                        <a:pt x="710427" y="514751"/>
                      </a:lnTo>
                      <a:cubicBezTo>
                        <a:pt x="701803" y="546934"/>
                        <a:pt x="668723" y="566033"/>
                        <a:pt x="636539" y="557410"/>
                      </a:cubicBezTo>
                      <a:lnTo>
                        <a:pt x="628795" y="553563"/>
                      </a:lnTo>
                      <a:lnTo>
                        <a:pt x="628560" y="555892"/>
                      </a:lnTo>
                      <a:cubicBezTo>
                        <a:pt x="602670" y="682414"/>
                        <a:pt x="490724" y="777588"/>
                        <a:pt x="356548" y="777588"/>
                      </a:cubicBezTo>
                      <a:lnTo>
                        <a:pt x="277653" y="777588"/>
                      </a:lnTo>
                      <a:cubicBezTo>
                        <a:pt x="124309" y="777588"/>
                        <a:pt x="0" y="653279"/>
                        <a:pt x="0" y="499935"/>
                      </a:cubicBezTo>
                      <a:lnTo>
                        <a:pt x="0" y="277653"/>
                      </a:lnTo>
                      <a:cubicBezTo>
                        <a:pt x="0" y="124309"/>
                        <a:pt x="124309" y="0"/>
                        <a:pt x="277653" y="0"/>
                      </a:cubicBezTo>
                      <a:close/>
                    </a:path>
                  </a:pathLst>
                </a:custGeom>
                <a:solidFill>
                  <a:srgbClr val="DCD3B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46233B55-9CD2-4CE6-6C4A-D95C4D274F26}"/>
                    </a:ext>
                  </a:extLst>
                </p:cNvPr>
                <p:cNvSpPr/>
                <p:nvPr/>
              </p:nvSpPr>
              <p:spPr>
                <a:xfrm rot="16200000">
                  <a:off x="3744010" y="5595340"/>
                  <a:ext cx="132075" cy="336669"/>
                </a:xfrm>
                <a:custGeom>
                  <a:avLst/>
                  <a:gdLst>
                    <a:gd name="connsiteX0" fmla="*/ 132075 w 132075"/>
                    <a:gd name="connsiteY0" fmla="*/ 0 h 336669"/>
                    <a:gd name="connsiteX1" fmla="*/ 101891 w 132075"/>
                    <a:gd name="connsiteY1" fmla="*/ 122465 h 336669"/>
                    <a:gd name="connsiteX2" fmla="*/ 112825 w 132075"/>
                    <a:gd name="connsiteY2" fmla="*/ 126994 h 336669"/>
                    <a:gd name="connsiteX3" fmla="*/ 127086 w 132075"/>
                    <a:gd name="connsiteY3" fmla="*/ 161423 h 336669"/>
                    <a:gd name="connsiteX4" fmla="*/ 127086 w 132075"/>
                    <a:gd name="connsiteY4" fmla="*/ 175901 h 336669"/>
                    <a:gd name="connsiteX5" fmla="*/ 112825 w 132075"/>
                    <a:gd name="connsiteY5" fmla="*/ 210331 h 336669"/>
                    <a:gd name="connsiteX6" fmla="*/ 102038 w 132075"/>
                    <a:gd name="connsiteY6" fmla="*/ 214799 h 336669"/>
                    <a:gd name="connsiteX7" fmla="*/ 132075 w 132075"/>
                    <a:gd name="connsiteY7" fmla="*/ 336669 h 336669"/>
                    <a:gd name="connsiteX8" fmla="*/ 0 w 132075"/>
                    <a:gd name="connsiteY8" fmla="*/ 336669 h 336669"/>
                    <a:gd name="connsiteX9" fmla="*/ 30038 w 132075"/>
                    <a:gd name="connsiteY9" fmla="*/ 214798 h 336669"/>
                    <a:gd name="connsiteX10" fmla="*/ 19253 w 132075"/>
                    <a:gd name="connsiteY10" fmla="*/ 210331 h 336669"/>
                    <a:gd name="connsiteX11" fmla="*/ 4992 w 132075"/>
                    <a:gd name="connsiteY11" fmla="*/ 175901 h 336669"/>
                    <a:gd name="connsiteX12" fmla="*/ 4992 w 132075"/>
                    <a:gd name="connsiteY12" fmla="*/ 161423 h 336669"/>
                    <a:gd name="connsiteX13" fmla="*/ 19253 w 132075"/>
                    <a:gd name="connsiteY13" fmla="*/ 126994 h 336669"/>
                    <a:gd name="connsiteX14" fmla="*/ 30185 w 132075"/>
                    <a:gd name="connsiteY14" fmla="*/ 122466 h 336669"/>
                    <a:gd name="connsiteX15" fmla="*/ 0 w 132075"/>
                    <a:gd name="connsiteY15" fmla="*/ 0 h 336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2075" h="336669">
                      <a:moveTo>
                        <a:pt x="132075" y="0"/>
                      </a:moveTo>
                      <a:lnTo>
                        <a:pt x="101891" y="122465"/>
                      </a:lnTo>
                      <a:lnTo>
                        <a:pt x="112825" y="126994"/>
                      </a:lnTo>
                      <a:cubicBezTo>
                        <a:pt x="121636" y="135805"/>
                        <a:pt x="127086" y="147978"/>
                        <a:pt x="127086" y="161423"/>
                      </a:cubicBezTo>
                      <a:lnTo>
                        <a:pt x="127086" y="175901"/>
                      </a:lnTo>
                      <a:cubicBezTo>
                        <a:pt x="127086" y="189347"/>
                        <a:pt x="121636" y="201519"/>
                        <a:pt x="112825" y="210331"/>
                      </a:cubicBezTo>
                      <a:lnTo>
                        <a:pt x="102038" y="214799"/>
                      </a:lnTo>
                      <a:lnTo>
                        <a:pt x="132075" y="336669"/>
                      </a:lnTo>
                      <a:lnTo>
                        <a:pt x="0" y="336669"/>
                      </a:lnTo>
                      <a:lnTo>
                        <a:pt x="30038" y="214798"/>
                      </a:lnTo>
                      <a:lnTo>
                        <a:pt x="19253" y="210331"/>
                      </a:lnTo>
                      <a:cubicBezTo>
                        <a:pt x="10441" y="201519"/>
                        <a:pt x="4992" y="189347"/>
                        <a:pt x="4992" y="175901"/>
                      </a:cubicBezTo>
                      <a:lnTo>
                        <a:pt x="4992" y="161423"/>
                      </a:lnTo>
                      <a:cubicBezTo>
                        <a:pt x="4992" y="147978"/>
                        <a:pt x="10441" y="135805"/>
                        <a:pt x="19253" y="126994"/>
                      </a:cubicBezTo>
                      <a:lnTo>
                        <a:pt x="30185" y="1224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0CE408AD-094A-F893-B392-9CAACA594AD9}"/>
                    </a:ext>
                  </a:extLst>
                </p:cNvPr>
                <p:cNvSpPr/>
                <p:nvPr/>
              </p:nvSpPr>
              <p:spPr>
                <a:xfrm>
                  <a:off x="3602831" y="5448300"/>
                  <a:ext cx="578644" cy="323850"/>
                </a:xfrm>
                <a:custGeom>
                  <a:avLst/>
                  <a:gdLst>
                    <a:gd name="connsiteX0" fmla="*/ 526257 w 578644"/>
                    <a:gd name="connsiteY0" fmla="*/ 0 h 323850"/>
                    <a:gd name="connsiteX1" fmla="*/ 195263 w 578644"/>
                    <a:gd name="connsiteY1" fmla="*/ 233363 h 323850"/>
                    <a:gd name="connsiteX2" fmla="*/ 9525 w 578644"/>
                    <a:gd name="connsiteY2" fmla="*/ 47625 h 323850"/>
                    <a:gd name="connsiteX3" fmla="*/ 0 w 578644"/>
                    <a:gd name="connsiteY3" fmla="*/ 111919 h 323850"/>
                    <a:gd name="connsiteX4" fmla="*/ 64294 w 578644"/>
                    <a:gd name="connsiteY4" fmla="*/ 323850 h 323850"/>
                    <a:gd name="connsiteX5" fmla="*/ 200025 w 578644"/>
                    <a:gd name="connsiteY5" fmla="*/ 247650 h 323850"/>
                    <a:gd name="connsiteX6" fmla="*/ 397669 w 578644"/>
                    <a:gd name="connsiteY6" fmla="*/ 311944 h 323850"/>
                    <a:gd name="connsiteX7" fmla="*/ 578644 w 578644"/>
                    <a:gd name="connsiteY7" fmla="*/ 71438 h 323850"/>
                    <a:gd name="connsiteX8" fmla="*/ 526257 w 578644"/>
                    <a:gd name="connsiteY8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8644" h="323850">
                      <a:moveTo>
                        <a:pt x="526257" y="0"/>
                      </a:moveTo>
                      <a:lnTo>
                        <a:pt x="195263" y="233363"/>
                      </a:lnTo>
                      <a:lnTo>
                        <a:pt x="9525" y="47625"/>
                      </a:lnTo>
                      <a:lnTo>
                        <a:pt x="0" y="111919"/>
                      </a:lnTo>
                      <a:lnTo>
                        <a:pt x="64294" y="323850"/>
                      </a:lnTo>
                      <a:lnTo>
                        <a:pt x="200025" y="247650"/>
                      </a:lnTo>
                      <a:lnTo>
                        <a:pt x="397669" y="311944"/>
                      </a:lnTo>
                      <a:lnTo>
                        <a:pt x="578644" y="71438"/>
                      </a:lnTo>
                      <a:lnTo>
                        <a:pt x="526257" y="0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59F27F37-3843-06BF-0A2F-5CAC3C2A601B}"/>
                    </a:ext>
                  </a:extLst>
                </p:cNvPr>
                <p:cNvSpPr/>
                <p:nvPr/>
              </p:nvSpPr>
              <p:spPr>
                <a:xfrm>
                  <a:off x="3719513" y="5484019"/>
                  <a:ext cx="573881" cy="500062"/>
                </a:xfrm>
                <a:custGeom>
                  <a:avLst/>
                  <a:gdLst>
                    <a:gd name="connsiteX0" fmla="*/ 0 w 573881"/>
                    <a:gd name="connsiteY0" fmla="*/ 500062 h 500062"/>
                    <a:gd name="connsiteX1" fmla="*/ 442912 w 573881"/>
                    <a:gd name="connsiteY1" fmla="*/ 0 h 500062"/>
                    <a:gd name="connsiteX2" fmla="*/ 573881 w 573881"/>
                    <a:gd name="connsiteY2" fmla="*/ 140494 h 500062"/>
                    <a:gd name="connsiteX3" fmla="*/ 481012 w 573881"/>
                    <a:gd name="connsiteY3" fmla="*/ 378619 h 500062"/>
                    <a:gd name="connsiteX4" fmla="*/ 335756 w 573881"/>
                    <a:gd name="connsiteY4" fmla="*/ 311944 h 500062"/>
                    <a:gd name="connsiteX5" fmla="*/ 338137 w 573881"/>
                    <a:gd name="connsiteY5" fmla="*/ 395287 h 500062"/>
                    <a:gd name="connsiteX6" fmla="*/ 109537 w 573881"/>
                    <a:gd name="connsiteY6" fmla="*/ 495300 h 500062"/>
                    <a:gd name="connsiteX7" fmla="*/ 0 w 573881"/>
                    <a:gd name="connsiteY7" fmla="*/ 500062 h 50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881" h="500062">
                      <a:moveTo>
                        <a:pt x="0" y="500062"/>
                      </a:moveTo>
                      <a:lnTo>
                        <a:pt x="442912" y="0"/>
                      </a:lnTo>
                      <a:lnTo>
                        <a:pt x="573881" y="140494"/>
                      </a:lnTo>
                      <a:lnTo>
                        <a:pt x="481012" y="378619"/>
                      </a:lnTo>
                      <a:lnTo>
                        <a:pt x="335756" y="311944"/>
                      </a:lnTo>
                      <a:cubicBezTo>
                        <a:pt x="336550" y="339725"/>
                        <a:pt x="337343" y="367506"/>
                        <a:pt x="338137" y="395287"/>
                      </a:cubicBezTo>
                      <a:lnTo>
                        <a:pt x="109537" y="495300"/>
                      </a:lnTo>
                      <a:lnTo>
                        <a:pt x="0" y="500062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E6D86616-7EE6-EEFE-2CF1-285CEC12263C}"/>
                    </a:ext>
                  </a:extLst>
                </p:cNvPr>
                <p:cNvSpPr/>
                <p:nvPr/>
              </p:nvSpPr>
              <p:spPr>
                <a:xfrm>
                  <a:off x="3443288" y="5514976"/>
                  <a:ext cx="271462" cy="471488"/>
                </a:xfrm>
                <a:custGeom>
                  <a:avLst/>
                  <a:gdLst>
                    <a:gd name="connsiteX0" fmla="*/ 271462 w 271462"/>
                    <a:gd name="connsiteY0" fmla="*/ 473869 h 473869"/>
                    <a:gd name="connsiteX1" fmla="*/ 152400 w 271462"/>
                    <a:gd name="connsiteY1" fmla="*/ 0 h 473869"/>
                    <a:gd name="connsiteX2" fmla="*/ 0 w 271462"/>
                    <a:gd name="connsiteY2" fmla="*/ 164306 h 473869"/>
                    <a:gd name="connsiteX3" fmla="*/ 57150 w 271462"/>
                    <a:gd name="connsiteY3" fmla="*/ 247650 h 473869"/>
                    <a:gd name="connsiteX4" fmla="*/ 19050 w 271462"/>
                    <a:gd name="connsiteY4" fmla="*/ 302419 h 473869"/>
                    <a:gd name="connsiteX5" fmla="*/ 123825 w 271462"/>
                    <a:gd name="connsiteY5" fmla="*/ 464344 h 473869"/>
                    <a:gd name="connsiteX6" fmla="*/ 271462 w 271462"/>
                    <a:gd name="connsiteY6" fmla="*/ 473869 h 473869"/>
                    <a:gd name="connsiteX0" fmla="*/ 271462 w 271462"/>
                    <a:gd name="connsiteY0" fmla="*/ 473869 h 473869"/>
                    <a:gd name="connsiteX1" fmla="*/ 152400 w 271462"/>
                    <a:gd name="connsiteY1" fmla="*/ 0 h 473869"/>
                    <a:gd name="connsiteX2" fmla="*/ 0 w 271462"/>
                    <a:gd name="connsiteY2" fmla="*/ 164306 h 473869"/>
                    <a:gd name="connsiteX3" fmla="*/ 57150 w 271462"/>
                    <a:gd name="connsiteY3" fmla="*/ 247650 h 473869"/>
                    <a:gd name="connsiteX4" fmla="*/ 19050 w 271462"/>
                    <a:gd name="connsiteY4" fmla="*/ 302419 h 473869"/>
                    <a:gd name="connsiteX5" fmla="*/ 123825 w 271462"/>
                    <a:gd name="connsiteY5" fmla="*/ 473869 h 473869"/>
                    <a:gd name="connsiteX6" fmla="*/ 271462 w 271462"/>
                    <a:gd name="connsiteY6" fmla="*/ 473869 h 473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1462" h="473869">
                      <a:moveTo>
                        <a:pt x="271462" y="473869"/>
                      </a:moveTo>
                      <a:lnTo>
                        <a:pt x="152400" y="0"/>
                      </a:lnTo>
                      <a:lnTo>
                        <a:pt x="0" y="164306"/>
                      </a:lnTo>
                      <a:lnTo>
                        <a:pt x="57150" y="247650"/>
                      </a:lnTo>
                      <a:lnTo>
                        <a:pt x="19050" y="302419"/>
                      </a:lnTo>
                      <a:lnTo>
                        <a:pt x="123825" y="473869"/>
                      </a:lnTo>
                      <a:lnTo>
                        <a:pt x="271462" y="473869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月 533">
                  <a:extLst>
                    <a:ext uri="{FF2B5EF4-FFF2-40B4-BE49-F238E27FC236}">
                      <a16:creationId xmlns:a16="http://schemas.microsoft.com/office/drawing/2014/main" id="{D654797D-77B0-C44F-FC34-D3467A55613D}"/>
                    </a:ext>
                  </a:extLst>
                </p:cNvPr>
                <p:cNvSpPr/>
                <p:nvPr/>
              </p:nvSpPr>
              <p:spPr>
                <a:xfrm rot="1590202">
                  <a:off x="3624447" y="5197582"/>
                  <a:ext cx="45719" cy="196702"/>
                </a:xfrm>
                <a:prstGeom prst="moon">
                  <a:avLst/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50CB4711-27F4-8317-7FB3-D81F001B1BE6}"/>
                    </a:ext>
                  </a:extLst>
                </p:cNvPr>
                <p:cNvSpPr/>
                <p:nvPr/>
              </p:nvSpPr>
              <p:spPr>
                <a:xfrm rot="9000000">
                  <a:off x="3903430" y="5180494"/>
                  <a:ext cx="45719" cy="196702"/>
                </a:xfrm>
                <a:prstGeom prst="moon">
                  <a:avLst/>
                </a:prstGeom>
                <a:solidFill>
                  <a:srgbClr val="909B9B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8E720AFB-ECF6-3F79-1B30-E26339A14B00}"/>
                    </a:ext>
                  </a:extLst>
                </p:cNvPr>
                <p:cNvSpPr/>
                <p:nvPr/>
              </p:nvSpPr>
              <p:spPr>
                <a:xfrm rot="5400000">
                  <a:off x="3732721" y="5160807"/>
                  <a:ext cx="99441" cy="257798"/>
                </a:xfrm>
                <a:custGeom>
                  <a:avLst/>
                  <a:gdLst>
                    <a:gd name="connsiteX0" fmla="*/ 0 w 99441"/>
                    <a:gd name="connsiteY0" fmla="*/ 128899 h 257798"/>
                    <a:gd name="connsiteX1" fmla="*/ 99441 w 99441"/>
                    <a:gd name="connsiteY1" fmla="*/ 0 h 257798"/>
                    <a:gd name="connsiteX2" fmla="*/ 98438 w 99441"/>
                    <a:gd name="connsiteY2" fmla="*/ 5612 h 257798"/>
                    <a:gd name="connsiteX3" fmla="*/ 86276 w 99441"/>
                    <a:gd name="connsiteY3" fmla="*/ 18488 h 257798"/>
                    <a:gd name="connsiteX4" fmla="*/ 57151 w 99441"/>
                    <a:gd name="connsiteY4" fmla="*/ 128901 h 257798"/>
                    <a:gd name="connsiteX5" fmla="*/ 86276 w 99441"/>
                    <a:gd name="connsiteY5" fmla="*/ 239313 h 257798"/>
                    <a:gd name="connsiteX6" fmla="*/ 98439 w 99441"/>
                    <a:gd name="connsiteY6" fmla="*/ 252190 h 257798"/>
                    <a:gd name="connsiteX7" fmla="*/ 99441 w 99441"/>
                    <a:gd name="connsiteY7" fmla="*/ 257797 h 257798"/>
                    <a:gd name="connsiteX8" fmla="*/ 99441 w 99441"/>
                    <a:gd name="connsiteY8" fmla="*/ 257798 h 257798"/>
                    <a:gd name="connsiteX9" fmla="*/ 0 w 99441"/>
                    <a:gd name="connsiteY9" fmla="*/ 128899 h 257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441" h="257798">
                      <a:moveTo>
                        <a:pt x="0" y="128899"/>
                      </a:moveTo>
                      <a:cubicBezTo>
                        <a:pt x="0" y="57710"/>
                        <a:pt x="44521" y="0"/>
                        <a:pt x="99441" y="0"/>
                      </a:cubicBezTo>
                      <a:lnTo>
                        <a:pt x="98438" y="5612"/>
                      </a:lnTo>
                      <a:lnTo>
                        <a:pt x="86276" y="18488"/>
                      </a:lnTo>
                      <a:cubicBezTo>
                        <a:pt x="68281" y="46745"/>
                        <a:pt x="57151" y="85782"/>
                        <a:pt x="57151" y="128901"/>
                      </a:cubicBezTo>
                      <a:cubicBezTo>
                        <a:pt x="57151" y="172020"/>
                        <a:pt x="68281" y="211056"/>
                        <a:pt x="86276" y="239313"/>
                      </a:cubicBezTo>
                      <a:lnTo>
                        <a:pt x="98439" y="252190"/>
                      </a:lnTo>
                      <a:lnTo>
                        <a:pt x="99441" y="257797"/>
                      </a:lnTo>
                      <a:lnTo>
                        <a:pt x="99441" y="257798"/>
                      </a:lnTo>
                      <a:cubicBezTo>
                        <a:pt x="44521" y="257798"/>
                        <a:pt x="0" y="200088"/>
                        <a:pt x="0" y="128899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FCDE8790-483C-C4B3-4BAF-D1E83D6F2E0D}"/>
                    </a:ext>
                  </a:extLst>
                </p:cNvPr>
                <p:cNvSpPr/>
                <p:nvPr/>
              </p:nvSpPr>
              <p:spPr>
                <a:xfrm rot="5400000">
                  <a:off x="3759520" y="5211165"/>
                  <a:ext cx="45840" cy="244479"/>
                </a:xfrm>
                <a:custGeom>
                  <a:avLst/>
                  <a:gdLst>
                    <a:gd name="connsiteX0" fmla="*/ 0 w 73994"/>
                    <a:gd name="connsiteY0" fmla="*/ 122239 h 244479"/>
                    <a:gd name="connsiteX1" fmla="*/ 60734 w 73994"/>
                    <a:gd name="connsiteY1" fmla="*/ 3470 h 244479"/>
                    <a:gd name="connsiteX2" fmla="*/ 73994 w 73994"/>
                    <a:gd name="connsiteY2" fmla="*/ 0 h 244479"/>
                    <a:gd name="connsiteX3" fmla="*/ 55321 w 73994"/>
                    <a:gd name="connsiteY3" fmla="*/ 18562 h 244479"/>
                    <a:gd name="connsiteX4" fmla="*/ 26195 w 73994"/>
                    <a:gd name="connsiteY4" fmla="*/ 122239 h 244479"/>
                    <a:gd name="connsiteX5" fmla="*/ 55321 w 73994"/>
                    <a:gd name="connsiteY5" fmla="*/ 225916 h 244479"/>
                    <a:gd name="connsiteX6" fmla="*/ 73994 w 73994"/>
                    <a:gd name="connsiteY6" fmla="*/ 244479 h 244479"/>
                    <a:gd name="connsiteX7" fmla="*/ 60734 w 73994"/>
                    <a:gd name="connsiteY7" fmla="*/ 241009 h 244479"/>
                    <a:gd name="connsiteX8" fmla="*/ 0 w 73994"/>
                    <a:gd name="connsiteY8" fmla="*/ 122239 h 24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94" h="244479">
                      <a:moveTo>
                        <a:pt x="0" y="122239"/>
                      </a:moveTo>
                      <a:cubicBezTo>
                        <a:pt x="0" y="68847"/>
                        <a:pt x="25043" y="23038"/>
                        <a:pt x="60734" y="3470"/>
                      </a:cubicBezTo>
                      <a:lnTo>
                        <a:pt x="73994" y="0"/>
                      </a:lnTo>
                      <a:lnTo>
                        <a:pt x="55321" y="18562"/>
                      </a:lnTo>
                      <a:cubicBezTo>
                        <a:pt x="37326" y="45096"/>
                        <a:pt x="26195" y="81751"/>
                        <a:pt x="26195" y="122239"/>
                      </a:cubicBezTo>
                      <a:cubicBezTo>
                        <a:pt x="26195" y="162727"/>
                        <a:pt x="37326" y="199383"/>
                        <a:pt x="55321" y="225916"/>
                      </a:cubicBezTo>
                      <a:lnTo>
                        <a:pt x="73994" y="244479"/>
                      </a:lnTo>
                      <a:lnTo>
                        <a:pt x="60734" y="241009"/>
                      </a:lnTo>
                      <a:cubicBezTo>
                        <a:pt x="25043" y="221441"/>
                        <a:pt x="0" y="175631"/>
                        <a:pt x="0" y="122239"/>
                      </a:cubicBezTo>
                      <a:close/>
                    </a:path>
                  </a:pathLst>
                </a:custGeom>
                <a:solidFill>
                  <a:srgbClr val="2D526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38" name="グループ化 537">
                  <a:extLst>
                    <a:ext uri="{FF2B5EF4-FFF2-40B4-BE49-F238E27FC236}">
                      <a16:creationId xmlns:a16="http://schemas.microsoft.com/office/drawing/2014/main" id="{F1A86035-E395-EC50-6BED-3E43EBFF968B}"/>
                    </a:ext>
                  </a:extLst>
                </p:cNvPr>
                <p:cNvGrpSpPr/>
                <p:nvPr/>
              </p:nvGrpSpPr>
              <p:grpSpPr>
                <a:xfrm>
                  <a:off x="3581400" y="4914682"/>
                  <a:ext cx="670297" cy="222558"/>
                  <a:chOff x="3581400" y="4914682"/>
                  <a:chExt cx="670297" cy="222558"/>
                </a:xfrm>
              </p:grpSpPr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E37FAB02-72AC-B351-B033-77A1E0D7CF41}"/>
                      </a:ext>
                    </a:extLst>
                  </p:cNvPr>
                  <p:cNvSpPr/>
                  <p:nvPr/>
                </p:nvSpPr>
                <p:spPr>
                  <a:xfrm rot="227187">
                    <a:off x="3846101" y="5030186"/>
                    <a:ext cx="142493" cy="45719"/>
                  </a:xfrm>
                  <a:custGeom>
                    <a:avLst/>
                    <a:gdLst>
                      <a:gd name="connsiteX0" fmla="*/ 86721 w 173442"/>
                      <a:gd name="connsiteY0" fmla="*/ 0 h 43192"/>
                      <a:gd name="connsiteX1" fmla="*/ 155610 w 173442"/>
                      <a:gd name="connsiteY1" fmla="*/ 11208 h 43192"/>
                      <a:gd name="connsiteX2" fmla="*/ 173442 w 173442"/>
                      <a:gd name="connsiteY2" fmla="*/ 21596 h 43192"/>
                      <a:gd name="connsiteX3" fmla="*/ 155610 w 173442"/>
                      <a:gd name="connsiteY3" fmla="*/ 31985 h 43192"/>
                      <a:gd name="connsiteX4" fmla="*/ 86721 w 173442"/>
                      <a:gd name="connsiteY4" fmla="*/ 43192 h 43192"/>
                      <a:gd name="connsiteX5" fmla="*/ 17833 w 173442"/>
                      <a:gd name="connsiteY5" fmla="*/ 31985 h 43192"/>
                      <a:gd name="connsiteX6" fmla="*/ 0 w 173442"/>
                      <a:gd name="connsiteY6" fmla="*/ 21596 h 43192"/>
                      <a:gd name="connsiteX7" fmla="*/ 17833 w 173442"/>
                      <a:gd name="connsiteY7" fmla="*/ 11208 h 43192"/>
                      <a:gd name="connsiteX8" fmla="*/ 86721 w 173442"/>
                      <a:gd name="connsiteY8" fmla="*/ 0 h 4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442" h="43192">
                        <a:moveTo>
                          <a:pt x="86721" y="0"/>
                        </a:moveTo>
                        <a:cubicBezTo>
                          <a:pt x="113624" y="0"/>
                          <a:pt x="137979" y="4283"/>
                          <a:pt x="155610" y="11208"/>
                        </a:cubicBezTo>
                        <a:lnTo>
                          <a:pt x="173442" y="21596"/>
                        </a:lnTo>
                        <a:lnTo>
                          <a:pt x="155610" y="31985"/>
                        </a:lnTo>
                        <a:cubicBezTo>
                          <a:pt x="137979" y="38909"/>
                          <a:pt x="113624" y="43192"/>
                          <a:pt x="86721" y="43192"/>
                        </a:cubicBezTo>
                        <a:cubicBezTo>
                          <a:pt x="59819" y="43192"/>
                          <a:pt x="35463" y="38909"/>
                          <a:pt x="17833" y="31985"/>
                        </a:cubicBezTo>
                        <a:lnTo>
                          <a:pt x="0" y="21596"/>
                        </a:lnTo>
                        <a:lnTo>
                          <a:pt x="17833" y="11208"/>
                        </a:lnTo>
                        <a:cubicBezTo>
                          <a:pt x="35463" y="4283"/>
                          <a:pt x="59819" y="0"/>
                          <a:pt x="8672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706C6F83-28D0-CCF9-952C-A82CDDE393BC}"/>
                      </a:ext>
                    </a:extLst>
                  </p:cNvPr>
                  <p:cNvSpPr/>
                  <p:nvPr/>
                </p:nvSpPr>
                <p:spPr>
                  <a:xfrm rot="21348182">
                    <a:off x="3600832" y="5030186"/>
                    <a:ext cx="142493" cy="45719"/>
                  </a:xfrm>
                  <a:custGeom>
                    <a:avLst/>
                    <a:gdLst>
                      <a:gd name="connsiteX0" fmla="*/ 86721 w 173442"/>
                      <a:gd name="connsiteY0" fmla="*/ 0 h 43192"/>
                      <a:gd name="connsiteX1" fmla="*/ 155610 w 173442"/>
                      <a:gd name="connsiteY1" fmla="*/ 11208 h 43192"/>
                      <a:gd name="connsiteX2" fmla="*/ 173442 w 173442"/>
                      <a:gd name="connsiteY2" fmla="*/ 21596 h 43192"/>
                      <a:gd name="connsiteX3" fmla="*/ 155610 w 173442"/>
                      <a:gd name="connsiteY3" fmla="*/ 31985 h 43192"/>
                      <a:gd name="connsiteX4" fmla="*/ 86721 w 173442"/>
                      <a:gd name="connsiteY4" fmla="*/ 43192 h 43192"/>
                      <a:gd name="connsiteX5" fmla="*/ 17833 w 173442"/>
                      <a:gd name="connsiteY5" fmla="*/ 31985 h 43192"/>
                      <a:gd name="connsiteX6" fmla="*/ 0 w 173442"/>
                      <a:gd name="connsiteY6" fmla="*/ 21596 h 43192"/>
                      <a:gd name="connsiteX7" fmla="*/ 17833 w 173442"/>
                      <a:gd name="connsiteY7" fmla="*/ 11208 h 43192"/>
                      <a:gd name="connsiteX8" fmla="*/ 86721 w 173442"/>
                      <a:gd name="connsiteY8" fmla="*/ 0 h 43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442" h="43192">
                        <a:moveTo>
                          <a:pt x="86721" y="0"/>
                        </a:moveTo>
                        <a:cubicBezTo>
                          <a:pt x="113624" y="0"/>
                          <a:pt x="137979" y="4283"/>
                          <a:pt x="155610" y="11208"/>
                        </a:cubicBezTo>
                        <a:lnTo>
                          <a:pt x="173442" y="21596"/>
                        </a:lnTo>
                        <a:lnTo>
                          <a:pt x="155610" y="31985"/>
                        </a:lnTo>
                        <a:cubicBezTo>
                          <a:pt x="137979" y="38909"/>
                          <a:pt x="113624" y="43192"/>
                          <a:pt x="86721" y="43192"/>
                        </a:cubicBezTo>
                        <a:cubicBezTo>
                          <a:pt x="59819" y="43192"/>
                          <a:pt x="35463" y="38909"/>
                          <a:pt x="17833" y="31985"/>
                        </a:cubicBezTo>
                        <a:lnTo>
                          <a:pt x="0" y="21596"/>
                        </a:lnTo>
                        <a:lnTo>
                          <a:pt x="17833" y="11208"/>
                        </a:lnTo>
                        <a:cubicBezTo>
                          <a:pt x="35463" y="4283"/>
                          <a:pt x="59819" y="0"/>
                          <a:pt x="8672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1" name="楕円 540">
                    <a:extLst>
                      <a:ext uri="{FF2B5EF4-FFF2-40B4-BE49-F238E27FC236}">
                        <a16:creationId xmlns:a16="http://schemas.microsoft.com/office/drawing/2014/main" id="{F445C792-F1FA-0F85-F133-ADEEA250F9C8}"/>
                      </a:ext>
                    </a:extLst>
                  </p:cNvPr>
                  <p:cNvSpPr/>
                  <p:nvPr/>
                </p:nvSpPr>
                <p:spPr>
                  <a:xfrm>
                    <a:off x="3888582" y="5032177"/>
                    <a:ext cx="45722" cy="45720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2" name="楕円 541">
                    <a:extLst>
                      <a:ext uri="{FF2B5EF4-FFF2-40B4-BE49-F238E27FC236}">
                        <a16:creationId xmlns:a16="http://schemas.microsoft.com/office/drawing/2014/main" id="{A2633EFE-CD62-30B5-857F-7A15E3608B4F}"/>
                      </a:ext>
                    </a:extLst>
                  </p:cNvPr>
                  <p:cNvSpPr/>
                  <p:nvPr/>
                </p:nvSpPr>
                <p:spPr>
                  <a:xfrm>
                    <a:off x="3650457" y="5032178"/>
                    <a:ext cx="45722" cy="45720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3" name="フリーフォーム: 図形 542">
                    <a:extLst>
                      <a:ext uri="{FF2B5EF4-FFF2-40B4-BE49-F238E27FC236}">
                        <a16:creationId xmlns:a16="http://schemas.microsoft.com/office/drawing/2014/main" id="{4888C088-2B37-2DCC-5473-219271E2C7C8}"/>
                      </a:ext>
                    </a:extLst>
                  </p:cNvPr>
                  <p:cNvSpPr/>
                  <p:nvPr/>
                </p:nvSpPr>
                <p:spPr>
                  <a:xfrm>
                    <a:off x="3826859" y="4943476"/>
                    <a:ext cx="180975" cy="38100"/>
                  </a:xfrm>
                  <a:custGeom>
                    <a:avLst/>
                    <a:gdLst>
                      <a:gd name="connsiteX0" fmla="*/ 0 w 180975"/>
                      <a:gd name="connsiteY0" fmla="*/ 28575 h 28575"/>
                      <a:gd name="connsiteX1" fmla="*/ 121444 w 180975"/>
                      <a:gd name="connsiteY1" fmla="*/ 0 h 28575"/>
                      <a:gd name="connsiteX2" fmla="*/ 180975 w 180975"/>
                      <a:gd name="connsiteY2" fmla="*/ 16668 h 28575"/>
                      <a:gd name="connsiteX3" fmla="*/ 0 w 180975"/>
                      <a:gd name="connsiteY3" fmla="*/ 28575 h 28575"/>
                      <a:gd name="connsiteX0" fmla="*/ 0 w 180975"/>
                      <a:gd name="connsiteY0" fmla="*/ 28576 h 28576"/>
                      <a:gd name="connsiteX1" fmla="*/ 59341 w 180975"/>
                      <a:gd name="connsiteY1" fmla="*/ 0 h 28576"/>
                      <a:gd name="connsiteX2" fmla="*/ 121444 w 180975"/>
                      <a:gd name="connsiteY2" fmla="*/ 1 h 28576"/>
                      <a:gd name="connsiteX3" fmla="*/ 180975 w 180975"/>
                      <a:gd name="connsiteY3" fmla="*/ 16669 h 28576"/>
                      <a:gd name="connsiteX4" fmla="*/ 0 w 180975"/>
                      <a:gd name="connsiteY4" fmla="*/ 28576 h 28576"/>
                      <a:gd name="connsiteX0" fmla="*/ 0 w 180975"/>
                      <a:gd name="connsiteY0" fmla="*/ 38100 h 38100"/>
                      <a:gd name="connsiteX1" fmla="*/ 59341 w 180975"/>
                      <a:gd name="connsiteY1" fmla="*/ 9524 h 38100"/>
                      <a:gd name="connsiteX2" fmla="*/ 126206 w 180975"/>
                      <a:gd name="connsiteY2" fmla="*/ 0 h 38100"/>
                      <a:gd name="connsiteX3" fmla="*/ 180975 w 180975"/>
                      <a:gd name="connsiteY3" fmla="*/ 26193 h 38100"/>
                      <a:gd name="connsiteX4" fmla="*/ 0 w 180975"/>
                      <a:gd name="connsiteY4" fmla="*/ 38100 h 38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0975" h="38100">
                        <a:moveTo>
                          <a:pt x="0" y="38100"/>
                        </a:moveTo>
                        <a:cubicBezTo>
                          <a:pt x="22955" y="32543"/>
                          <a:pt x="36386" y="15081"/>
                          <a:pt x="59341" y="9524"/>
                        </a:cubicBezTo>
                        <a:lnTo>
                          <a:pt x="126206" y="0"/>
                        </a:lnTo>
                        <a:lnTo>
                          <a:pt x="180975" y="26193"/>
                        </a:lnTo>
                        <a:lnTo>
                          <a:pt x="0" y="3810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88840018-DFD9-930D-284A-B4F33F3A5F73}"/>
                      </a:ext>
                    </a:extLst>
                  </p:cNvPr>
                  <p:cNvSpPr/>
                  <p:nvPr/>
                </p:nvSpPr>
                <p:spPr>
                  <a:xfrm>
                    <a:off x="3581400" y="4955382"/>
                    <a:ext cx="157163" cy="42862"/>
                  </a:xfrm>
                  <a:custGeom>
                    <a:avLst/>
                    <a:gdLst>
                      <a:gd name="connsiteX0" fmla="*/ 157163 w 157163"/>
                      <a:gd name="connsiteY0" fmla="*/ 50006 h 50006"/>
                      <a:gd name="connsiteX1" fmla="*/ 102394 w 157163"/>
                      <a:gd name="connsiteY1" fmla="*/ 0 h 50006"/>
                      <a:gd name="connsiteX2" fmla="*/ 26194 w 157163"/>
                      <a:gd name="connsiteY2" fmla="*/ 14287 h 50006"/>
                      <a:gd name="connsiteX3" fmla="*/ 0 w 157163"/>
                      <a:gd name="connsiteY3" fmla="*/ 47625 h 50006"/>
                      <a:gd name="connsiteX4" fmla="*/ 78581 w 157163"/>
                      <a:gd name="connsiteY4" fmla="*/ 26193 h 50006"/>
                      <a:gd name="connsiteX5" fmla="*/ 157163 w 157163"/>
                      <a:gd name="connsiteY5" fmla="*/ 50006 h 50006"/>
                      <a:gd name="connsiteX0" fmla="*/ 157163 w 157163"/>
                      <a:gd name="connsiteY0" fmla="*/ 42862 h 42862"/>
                      <a:gd name="connsiteX1" fmla="*/ 102394 w 157163"/>
                      <a:gd name="connsiteY1" fmla="*/ 0 h 42862"/>
                      <a:gd name="connsiteX2" fmla="*/ 26194 w 157163"/>
                      <a:gd name="connsiteY2" fmla="*/ 7143 h 42862"/>
                      <a:gd name="connsiteX3" fmla="*/ 0 w 157163"/>
                      <a:gd name="connsiteY3" fmla="*/ 40481 h 42862"/>
                      <a:gd name="connsiteX4" fmla="*/ 78581 w 157163"/>
                      <a:gd name="connsiteY4" fmla="*/ 19049 h 42862"/>
                      <a:gd name="connsiteX5" fmla="*/ 157163 w 157163"/>
                      <a:gd name="connsiteY5" fmla="*/ 42862 h 42862"/>
                      <a:gd name="connsiteX0" fmla="*/ 157163 w 157163"/>
                      <a:gd name="connsiteY0" fmla="*/ 42862 h 42862"/>
                      <a:gd name="connsiteX1" fmla="*/ 102394 w 157163"/>
                      <a:gd name="connsiteY1" fmla="*/ 0 h 42862"/>
                      <a:gd name="connsiteX2" fmla="*/ 26194 w 157163"/>
                      <a:gd name="connsiteY2" fmla="*/ 7143 h 42862"/>
                      <a:gd name="connsiteX3" fmla="*/ 0 w 157163"/>
                      <a:gd name="connsiteY3" fmla="*/ 40481 h 42862"/>
                      <a:gd name="connsiteX4" fmla="*/ 85724 w 157163"/>
                      <a:gd name="connsiteY4" fmla="*/ 21430 h 42862"/>
                      <a:gd name="connsiteX5" fmla="*/ 157163 w 157163"/>
                      <a:gd name="connsiteY5" fmla="*/ 42862 h 4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57163" h="42862">
                        <a:moveTo>
                          <a:pt x="157163" y="42862"/>
                        </a:moveTo>
                        <a:lnTo>
                          <a:pt x="102394" y="0"/>
                        </a:lnTo>
                        <a:lnTo>
                          <a:pt x="26194" y="7143"/>
                        </a:lnTo>
                        <a:lnTo>
                          <a:pt x="0" y="40481"/>
                        </a:lnTo>
                        <a:lnTo>
                          <a:pt x="85724" y="21430"/>
                        </a:lnTo>
                        <a:lnTo>
                          <a:pt x="157163" y="42862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5" name="楕円 544">
                    <a:extLst>
                      <a:ext uri="{FF2B5EF4-FFF2-40B4-BE49-F238E27FC236}">
                        <a16:creationId xmlns:a16="http://schemas.microsoft.com/office/drawing/2014/main" id="{26A219D7-B876-8C2A-1821-3C69DC90D8A3}"/>
                      </a:ext>
                    </a:extLst>
                  </p:cNvPr>
                  <p:cNvSpPr/>
                  <p:nvPr/>
                </p:nvSpPr>
                <p:spPr>
                  <a:xfrm>
                    <a:off x="3903890" y="4914682"/>
                    <a:ext cx="24278" cy="24279"/>
                  </a:xfrm>
                  <a:prstGeom prst="ellipse">
                    <a:avLst/>
                  </a:prstGeom>
                  <a:solidFill>
                    <a:srgbClr val="2D5262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6" name="円: 塗りつぶしなし 545">
                    <a:extLst>
                      <a:ext uri="{FF2B5EF4-FFF2-40B4-BE49-F238E27FC236}">
                        <a16:creationId xmlns:a16="http://schemas.microsoft.com/office/drawing/2014/main" id="{680D35E8-94CB-4AC6-14C0-D09146F1F1F6}"/>
                      </a:ext>
                    </a:extLst>
                  </p:cNvPr>
                  <p:cNvSpPr/>
                  <p:nvPr/>
                </p:nvSpPr>
                <p:spPr>
                  <a:xfrm>
                    <a:off x="3826860" y="4965980"/>
                    <a:ext cx="171260" cy="171260"/>
                  </a:xfrm>
                  <a:prstGeom prst="donut">
                    <a:avLst>
                      <a:gd name="adj" fmla="val 5186"/>
                    </a:avLst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7" name="円: 塗りつぶしなし 546">
                    <a:extLst>
                      <a:ext uri="{FF2B5EF4-FFF2-40B4-BE49-F238E27FC236}">
                        <a16:creationId xmlns:a16="http://schemas.microsoft.com/office/drawing/2014/main" id="{9BFCD478-0A76-3040-3084-67DB1C46830D}"/>
                      </a:ext>
                    </a:extLst>
                  </p:cNvPr>
                  <p:cNvSpPr/>
                  <p:nvPr/>
                </p:nvSpPr>
                <p:spPr>
                  <a:xfrm>
                    <a:off x="3581591" y="4965980"/>
                    <a:ext cx="171260" cy="171260"/>
                  </a:xfrm>
                  <a:prstGeom prst="donut">
                    <a:avLst>
                      <a:gd name="adj" fmla="val 5186"/>
                    </a:avLst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8" name="正方形/長方形 547">
                    <a:extLst>
                      <a:ext uri="{FF2B5EF4-FFF2-40B4-BE49-F238E27FC236}">
                        <a16:creationId xmlns:a16="http://schemas.microsoft.com/office/drawing/2014/main" id="{F53E00D6-96AC-806E-C169-30861DBE137C}"/>
                      </a:ext>
                    </a:extLst>
                  </p:cNvPr>
                  <p:cNvSpPr/>
                  <p:nvPr/>
                </p:nvSpPr>
                <p:spPr>
                  <a:xfrm>
                    <a:off x="3992140" y="5051610"/>
                    <a:ext cx="259557" cy="11414"/>
                  </a:xfrm>
                  <a:prstGeom prst="rect">
                    <a:avLst/>
                  </a:prstGeom>
                  <a:solidFill>
                    <a:srgbClr val="5D918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231427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A3357C-B7FD-DB8F-1973-179E88B4F72D}"/>
              </a:ext>
            </a:extLst>
          </p:cNvPr>
          <p:cNvGrpSpPr/>
          <p:nvPr/>
        </p:nvGrpSpPr>
        <p:grpSpPr>
          <a:xfrm>
            <a:off x="7338265" y="3082699"/>
            <a:ext cx="2115235" cy="3453519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8AFBC8E-9224-4338-A733-FF1E1CC762B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C3F5D-5DA9-5D8B-0C85-4038C12B2C60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E30CB9-63E2-F90B-FC2F-35A9660F23CA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6E58609-385D-9231-CD96-42732898BCB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80219F6-3B90-E34F-F744-B3838A081A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7903013A-32C5-E13A-D0D1-5FB9D8ED1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5190CE2-EE25-0EEA-6BEF-380A73B38A1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46BCCFB-8E8F-7B0F-F5DA-8E10FFF344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28747323-E278-0B3F-E810-02CAA2EC30B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9670696F-B8E6-E221-72FA-B1DA03D09DA9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2E781DBB-923B-7CAE-A2E6-E35DDBB0194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F8DE582-4AEE-6D33-9703-13C823E99220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ACF13027-0AFD-B253-5BB2-0CDC07859CF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F2C925F5-1203-B944-8C3A-234DA6D5748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6C5955-78D5-C10F-FA88-ED65C1DBA0B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682DEBBE-0B40-8EE7-9EC5-A426332E89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8795069-F483-52A9-FB0B-7DFE9880A46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19CF254-0602-144B-31D1-0665E0AC80C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2C9EEACA-1BA4-C983-7A24-8243883CE8F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A20A558A-2960-42F9-8E27-911B27C8F0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9EAAC6-F3A2-C6DC-BA4D-B2AD8D8DFBB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883E4A1-774C-3BA9-3A49-B0331B5AF7BF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8653B63-3461-1321-9F40-3F851029DAC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62DE337E-D35C-0531-BAA5-8C5BE804E48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09B4E9E8-5C3D-DBC1-265F-D5A987F3A3D9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1A8A58-F363-7C2B-20B4-82F8812ECB84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93E84F8-8A43-2EA8-8E39-E96DC6E9126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DEEBC4DC-B6F1-1C70-A88C-19911AD9BA34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520D6DF0-CBA8-F451-CCD7-F8140C8313E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182EBF-5063-4ED1-16E9-99F3A33F7D8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C7798DC-3AC6-889E-20A1-51FC1EDB5965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7B90A1-47C9-45E0-A9A7-1BE79318A85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4D2FB2C2-A1EE-A66E-A301-157E86DC6484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244F64CD-5CFD-8514-384A-97331A29A7AF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017E3B6B-9DE9-2B96-F9B7-5E31C0FD9379}"/>
              </a:ext>
            </a:extLst>
          </p:cNvPr>
          <p:cNvGrpSpPr/>
          <p:nvPr/>
        </p:nvGrpSpPr>
        <p:grpSpPr>
          <a:xfrm>
            <a:off x="634460" y="1009405"/>
            <a:ext cx="5665882" cy="4973552"/>
            <a:chOff x="869594" y="850893"/>
            <a:chExt cx="5080443" cy="4726440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E062B9D-D51F-B3E8-8A27-4771CB55D900}"/>
                </a:ext>
              </a:extLst>
            </p:cNvPr>
            <p:cNvSpPr txBox="1"/>
            <p:nvPr/>
          </p:nvSpPr>
          <p:spPr>
            <a:xfrm>
              <a:off x="869594" y="850893"/>
              <a:ext cx="5080443" cy="269411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五千円札・千円札が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不足しています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7F7F63F4-A230-58C4-C6F9-D7627F4FA0D8}"/>
                </a:ext>
              </a:extLst>
            </p:cNvPr>
            <p:cNvSpPr txBox="1"/>
            <p:nvPr/>
          </p:nvSpPr>
          <p:spPr>
            <a:xfrm>
              <a:off x="869594" y="3936876"/>
              <a:ext cx="5080443" cy="164045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chemeClr val="tx1"/>
                  </a:solidFill>
                  <a:effectLst/>
                </a:rPr>
                <a:t>一万円札でのお支払いは</a:t>
              </a:r>
              <a:endParaRPr lang="en-US" altLang="ja-JP" sz="8800" dirty="0">
                <a:ln w="28575">
                  <a:noFill/>
                </a:ln>
                <a:solidFill>
                  <a:schemeClr val="tx1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chemeClr val="tx1"/>
                  </a:solidFill>
                  <a:effectLst/>
                </a:rPr>
                <a:t>なるべくご遠慮いただきますよう</a:t>
              </a:r>
              <a:endParaRPr lang="en-US" altLang="ja-JP" sz="8800" dirty="0">
                <a:ln w="28575">
                  <a:noFill/>
                </a:ln>
                <a:solidFill>
                  <a:schemeClr val="tx1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chemeClr val="tx1"/>
                  </a:solidFill>
                  <a:effectLst/>
                </a:rPr>
                <a:t>ご協力をお願い致します</a:t>
              </a:r>
              <a:endParaRPr lang="en-US" altLang="ja-JP" sz="8800" dirty="0">
                <a:ln w="28575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A4 210 x 297 mm</PresentationFormat>
  <Paragraphs>38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poph48_五千円札・千円札が不足しています（２）</dc:title>
  <dc:subject>poph48_五千円札・千円札が不足しています（２）</dc:subject>
  <dc:creator>でじけろお</dc:creator>
  <cp:lastModifiedBy/>
  <cp:revision>1</cp:revision>
  <dcterms:created xsi:type="dcterms:W3CDTF">2014-01-24T06:39:30Z</dcterms:created>
  <dcterms:modified xsi:type="dcterms:W3CDTF">2025-02-19T08:09:04Z</dcterms:modified>
  <cp:version>1</cp:version>
</cp:coreProperties>
</file>