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0A10A8F-A851-82F3-1741-C5261338DE5C}"/>
              </a:ext>
            </a:extLst>
          </p:cNvPr>
          <p:cNvSpPr/>
          <p:nvPr/>
        </p:nvSpPr>
        <p:spPr>
          <a:xfrm>
            <a:off x="4189141" y="638690"/>
            <a:ext cx="1527718" cy="553561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948AA-C73B-CED7-F4E6-45656DFD80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9051F68-8390-6605-8777-690D8B8AD6A3}"/>
              </a:ext>
            </a:extLst>
          </p:cNvPr>
          <p:cNvSpPr/>
          <p:nvPr/>
        </p:nvSpPr>
        <p:spPr>
          <a:xfrm>
            <a:off x="4189141" y="638690"/>
            <a:ext cx="1527718" cy="5535615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5743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標準デザイン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伸ばし棒の貼り紙</dc:title>
  <dc:subject>伸ばし棒の貼り紙</dc:subject>
  <dc:creator>でじけろお</dc:creator>
  <cp:lastModifiedBy/>
  <cp:revision>1</cp:revision>
  <dcterms:created xsi:type="dcterms:W3CDTF">2014-12-04T06:28:15Z</dcterms:created>
  <dcterms:modified xsi:type="dcterms:W3CDTF">2025-02-12T08:42:05Z</dcterms:modified>
  <cp:version>1</cp:version>
</cp:coreProperties>
</file>