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B4E2563-B3BE-160C-6C06-142DA40CC055}"/>
              </a:ext>
            </a:extLst>
          </p:cNvPr>
          <p:cNvSpPr/>
          <p:nvPr/>
        </p:nvSpPr>
        <p:spPr>
          <a:xfrm>
            <a:off x="2665141" y="1471962"/>
            <a:ext cx="1527718" cy="6962076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EF4E0-6AE0-653C-1189-3B8F2A825581}"/>
              </a:ext>
            </a:extLst>
          </p:cNvPr>
          <p:cNvSpPr/>
          <p:nvPr/>
        </p:nvSpPr>
        <p:spPr>
          <a:xfrm>
            <a:off x="2665141" y="1471962"/>
            <a:ext cx="1527718" cy="6962076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標準デザイン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伸ばし棒の貼り紙</dc:title>
  <dc:subject>伸ばし棒の貼り紙</dc:subject>
  <dc:creator>でじけろお</dc:creator>
  <cp:lastModifiedBy/>
  <cp:revision>1</cp:revision>
  <dcterms:created xsi:type="dcterms:W3CDTF">2014-12-04T06:28:15Z</dcterms:created>
  <dcterms:modified xsi:type="dcterms:W3CDTF">2025-02-12T08:42:07Z</dcterms:modified>
  <cp:version>1</cp:version>
</cp:coreProperties>
</file>