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12" r:id="rId3"/>
    <p:sldId id="313" r:id="rId4"/>
    <p:sldId id="319" r:id="rId5"/>
    <p:sldId id="315" r:id="rId6"/>
    <p:sldId id="317" r:id="rId7"/>
    <p:sldId id="316" r:id="rId8"/>
    <p:sldId id="320" r:id="rId9"/>
    <p:sldId id="318" r:id="rId10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CC66"/>
    <a:srgbClr val="FF00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71" d="100"/>
          <a:sy n="71" d="100"/>
        </p:scale>
        <p:origin x="3738" y="28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ア</a:t>
            </a:r>
            <a:endParaRPr lang="en-US" altLang="ja-JP" sz="5400" dirty="0">
              <a:ln w="12700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252163" y="2522730"/>
            <a:ext cx="7632356" cy="48605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ル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3764116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274666" y="2275202"/>
            <a:ext cx="7632356" cy="5355595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バ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3883731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E216A0D-3207-2E83-219C-E8D968A3370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4DCA252-AC1B-5244-C962-A0B4989B9556}"/>
              </a:ext>
            </a:extLst>
          </p:cNvPr>
          <p:cNvSpPr txBox="1"/>
          <p:nvPr/>
        </p:nvSpPr>
        <p:spPr>
          <a:xfrm rot="5400000">
            <a:off x="-274666" y="2275202"/>
            <a:ext cx="7632356" cy="5355595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イ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9860303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184656" y="2320207"/>
            <a:ext cx="7632356" cy="5265585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ト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763668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募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9976979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集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12454624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38E0C6D-E839-1A43-B452-172F2C78329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0ECF7B90-EB33-9F5C-B8DF-2642F6F57979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中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63459961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96EEB64D-5AA6-D27F-1EB8-A70AC4F56E68}"/>
              </a:ext>
            </a:extLst>
          </p:cNvPr>
          <p:cNvGrpSpPr/>
          <p:nvPr/>
        </p:nvGrpSpPr>
        <p:grpSpPr>
          <a:xfrm rot="700866">
            <a:off x="2105832" y="902550"/>
            <a:ext cx="2646335" cy="8037966"/>
            <a:chOff x="3830663" y="560439"/>
            <a:chExt cx="2244672" cy="5845027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DEE2F408-A9C8-8F98-EB87-5DFEDDB85DC5}"/>
                </a:ext>
              </a:extLst>
            </p:cNvPr>
            <p:cNvSpPr/>
            <p:nvPr/>
          </p:nvSpPr>
          <p:spPr>
            <a:xfrm>
              <a:off x="4140631" y="5319210"/>
              <a:ext cx="1624738" cy="1086256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1270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台形 3">
              <a:extLst>
                <a:ext uri="{FF2B5EF4-FFF2-40B4-BE49-F238E27FC236}">
                  <a16:creationId xmlns:a16="http://schemas.microsoft.com/office/drawing/2014/main" id="{53BAB457-F4C5-C9B0-19DC-C7284E736369}"/>
                </a:ext>
              </a:extLst>
            </p:cNvPr>
            <p:cNvSpPr/>
            <p:nvPr/>
          </p:nvSpPr>
          <p:spPr>
            <a:xfrm rot="10800000">
              <a:off x="3830663" y="560439"/>
              <a:ext cx="2244672" cy="4293810"/>
            </a:xfrm>
            <a:prstGeom prst="trapezoid">
              <a:avLst/>
            </a:prstGeom>
            <a:solidFill>
              <a:srgbClr val="FF0000"/>
            </a:solidFill>
            <a:ln w="1270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6105934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A4 210 x 297 mm</PresentationFormat>
  <Paragraphs>8</Paragraphs>
  <Slides>9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1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moji0001_アルバイト募集中！</dc:title>
  <dc:subject>moji0001_アルバイト募集中！</dc:subject>
  <dc:creator>でじけろお</dc:creator>
  <cp:lastModifiedBy/>
  <cp:revision>1</cp:revision>
  <dcterms:created xsi:type="dcterms:W3CDTF">2014-12-04T06:28:15Z</dcterms:created>
  <dcterms:modified xsi:type="dcterms:W3CDTF">2025-02-12T03:08:00Z</dcterms:modified>
  <cp:version>1</cp:version>
</cp:coreProperties>
</file>

<file path=docProps/thumbnail.jpeg>
</file>