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9" r:id="rId2"/>
    <p:sldId id="320" r:id="rId3"/>
    <p:sldId id="321" r:id="rId4"/>
    <p:sldId id="322" r:id="rId5"/>
    <p:sldId id="323" r:id="rId6"/>
    <p:sldId id="324" r:id="rId7"/>
    <p:sldId id="325" r:id="rId8"/>
    <p:sldId id="326" r:id="rId9"/>
    <p:sldId id="327" r:id="rId10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2" d="100"/>
          <a:sy n="62" d="100"/>
        </p:scale>
        <p:origin x="300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0365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876DC-D8A4-4061-067A-A94E0C39A0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1EB99FA-9279-E6FA-9630-F8DF9DD7444E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ル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08811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840643-3696-AB51-7632-31816B7754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3CBD85-B9B9-3202-3483-C134799F1F96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バ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1028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10863C-2649-CC38-C3D7-CA7DA35D1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F804383-7C13-EA15-9791-672ED918D18C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イ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79430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EBDADE-1748-40AF-004E-E83261100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C2FC66E-2F3F-7295-6497-B307F5351205}"/>
              </a:ext>
            </a:extLst>
          </p:cNvPr>
          <p:cNvSpPr txBox="1"/>
          <p:nvPr/>
        </p:nvSpPr>
        <p:spPr>
          <a:xfrm rot="5400000">
            <a:off x="2084439" y="581025"/>
            <a:ext cx="5737122" cy="569595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ト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23303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8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1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moji0001_アルバイト募集中！</dc:title>
  <dc:subject>moji0001_アルバイト募集中！</dc:subject>
  <dc:creator>でじけろお</dc:creator>
  <cp:lastModifiedBy/>
  <cp:revision>1</cp:revision>
  <dcterms:created xsi:type="dcterms:W3CDTF">2014-12-04T06:28:15Z</dcterms:created>
  <dcterms:modified xsi:type="dcterms:W3CDTF">2025-02-12T06:04:32Z</dcterms:modified>
  <cp:version>1</cp:version>
</cp:coreProperties>
</file>