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13" r:id="rId4"/>
    <p:sldId id="319" r:id="rId5"/>
    <p:sldId id="315" r:id="rId6"/>
    <p:sldId id="317" r:id="rId7"/>
    <p:sldId id="316" r:id="rId8"/>
    <p:sldId id="320" r:id="rId9"/>
    <p:sldId id="318" r:id="rId10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ア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252163" y="2522730"/>
            <a:ext cx="7632356" cy="48605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ル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274666" y="2275202"/>
            <a:ext cx="7632356" cy="535559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バ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8837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16A0D-3207-2E83-219C-E8D968A33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4DCA252-AC1B-5244-C962-A0B4989B9556}"/>
              </a:ext>
            </a:extLst>
          </p:cNvPr>
          <p:cNvSpPr txBox="1"/>
          <p:nvPr/>
        </p:nvSpPr>
        <p:spPr>
          <a:xfrm rot="5400000">
            <a:off x="-274666" y="2275202"/>
            <a:ext cx="7632356" cy="535559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イ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86030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184656" y="2320207"/>
            <a:ext cx="7632356" cy="526558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6366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moji0001_アルバイト募集中！</dc:title>
  <dc:subject>moji0001_アルバイト募集中！</dc:subject>
  <dc:creator>でじけろお</dc:creator>
  <cp:lastModifiedBy/>
  <cp:revision>1</cp:revision>
  <dcterms:created xsi:type="dcterms:W3CDTF">2014-12-04T06:28:15Z</dcterms:created>
  <dcterms:modified xsi:type="dcterms:W3CDTF">2025-02-12T03:08:00Z</dcterms:modified>
  <cp:version>1</cp:version>
</cp:coreProperties>
</file>