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1EB99FA-9279-E6FA-9630-F8DF9DD7444E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ル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40643-3696-AB51-7632-31816B775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3CBD85-B9B9-3202-3483-C134799F1F9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0863C-2649-CC38-C3D7-CA7DA35D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804383-7C13-EA15-9791-672ED918D18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イ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43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4E363D-FC15-415E-6793-72CEFB7D90F9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moji0001_アルバイト募集中！</dc:title>
  <dc:subject>moji0001_アルバイト募集中！</dc:subject>
  <dc:creator>でじけろお</dc:creator>
  <cp:lastModifiedBy/>
  <cp:revision>1</cp:revision>
  <dcterms:created xsi:type="dcterms:W3CDTF">2014-12-04T06:28:15Z</dcterms:created>
  <dcterms:modified xsi:type="dcterms:W3CDTF">2025-02-12T06:04:17Z</dcterms:modified>
  <cp:version>1</cp:version>
</cp:coreProperties>
</file>