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0" r:id="rId3"/>
    <p:sldId id="323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パ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B30DA8C-7234-20F0-BD61-49670298E45F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2FB97B-EB60-547B-4C42-84A5328512EA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moji0002_パート募集中！</dc:title>
  <dc:subject>moji0002_パート募集中！</dc:subject>
  <dc:creator>でじけろお</dc:creator>
  <cp:lastModifiedBy/>
  <cp:revision>1</cp:revision>
  <dcterms:created xsi:type="dcterms:W3CDTF">2014-12-04T06:28:15Z</dcterms:created>
  <dcterms:modified xsi:type="dcterms:W3CDTF">2025-02-12T08:44:54Z</dcterms:modified>
  <cp:version>1</cp:version>
</cp:coreProperties>
</file>