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2" r:id="rId3"/>
    <p:sldId id="315" r:id="rId4"/>
    <p:sldId id="317" r:id="rId5"/>
    <p:sldId id="316" r:id="rId6"/>
    <p:sldId id="320" r:id="rId7"/>
    <p:sldId id="318" r:id="rId8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パ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1498A0E-E96B-A04D-4129-B2F5565E7AF1}"/>
              </a:ext>
            </a:extLst>
          </p:cNvPr>
          <p:cNvSpPr/>
          <p:nvPr/>
        </p:nvSpPr>
        <p:spPr>
          <a:xfrm>
            <a:off x="751202" y="4165412"/>
            <a:ext cx="5355595" cy="1575175"/>
          </a:xfrm>
          <a:prstGeom prst="rect">
            <a:avLst/>
          </a:prstGeom>
          <a:solidFill>
            <a:srgbClr val="FF0000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411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184656" y="2320207"/>
            <a:ext cx="7632356" cy="5265585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7636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moji0002_パート募集中！</dc:title>
  <dc:subject>moji0002_パート募集中！</dc:subject>
  <dc:creator>でじけろお</dc:creator>
  <cp:lastModifiedBy/>
  <cp:revision>1</cp:revision>
  <dcterms:created xsi:type="dcterms:W3CDTF">2014-12-04T06:28:15Z</dcterms:created>
  <dcterms:modified xsi:type="dcterms:W3CDTF">2025-02-12T08:45:39Z</dcterms:modified>
  <cp:version>1</cp:version>
</cp:coreProperties>
</file>