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22" r:id="rId2"/>
    <p:sldId id="323" r:id="rId3"/>
    <p:sldId id="324" r:id="rId4"/>
    <p:sldId id="325" r:id="rId5"/>
    <p:sldId id="317" r:id="rId6"/>
    <p:sldId id="316" r:id="rId7"/>
    <p:sldId id="320" r:id="rId8"/>
    <p:sldId id="318" r:id="rId9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43" d="100"/>
          <a:sy n="43" d="100"/>
        </p:scale>
        <p:origin x="1308" y="27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無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9841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3A66299-5012-322C-6070-FFFEB00180A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A59BC91-0AF3-865D-709C-132C4EF2FB33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料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10638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1A78045-42B4-3C6F-B09D-02CA2E2ED12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275BDA4-D897-96B4-30A3-E944095C55EB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会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7582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A3833E3-D545-C47A-5D05-AA9C6F3160F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3F63D133-AED0-5F36-7560-2EE1865490B6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spcAft>
                <a:spcPts val="1200"/>
              </a:spcAft>
              <a:defRPr sz="4800" b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5400" dirty="0">
                <a:ln w="127000">
                  <a:noFill/>
                </a:ln>
                <a:solidFill>
                  <a:sysClr val="windowText" lastClr="000000"/>
                </a:solidFill>
              </a:rPr>
              <a:t>員</a:t>
            </a:r>
            <a:endParaRPr lang="en-US" altLang="ja-JP" sz="5400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899793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697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454624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38E0C6D-E839-1A43-B452-172F2C78329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0ECF7B90-EB33-9F5C-B8DF-2642F6F57979}"/>
              </a:ext>
            </a:extLst>
          </p:cNvPr>
          <p:cNvSpPr txBox="1"/>
          <p:nvPr/>
        </p:nvSpPr>
        <p:spPr>
          <a:xfrm rot="5400000">
            <a:off x="-387178" y="2072680"/>
            <a:ext cx="7632356" cy="5760640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459961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96EEB64D-5AA6-D27F-1EB8-A70AC4F56E68}"/>
              </a:ext>
            </a:extLst>
          </p:cNvPr>
          <p:cNvGrpSpPr/>
          <p:nvPr/>
        </p:nvGrpSpPr>
        <p:grpSpPr>
          <a:xfrm rot="700866">
            <a:off x="2105832" y="902550"/>
            <a:ext cx="2646335" cy="803796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2" name="四角形: 角を丸くする 1">
              <a:extLst>
                <a:ext uri="{FF2B5EF4-FFF2-40B4-BE49-F238E27FC236}">
                  <a16:creationId xmlns:a16="http://schemas.microsoft.com/office/drawing/2014/main" id="{DEE2F408-A9C8-8F98-EB87-5DFEDDB85DC5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53BAB457-F4C5-C9B0-19DC-C7284E736369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96105934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moji0003_無料会員募集中！</dc:title>
  <dc:subject>moji0003_無料会員募集中！</dc:subject>
  <dc:creator>でじけろお</dc:creator>
  <cp:lastModifiedBy/>
  <cp:revision>1</cp:revision>
  <dcterms:created xsi:type="dcterms:W3CDTF">2014-12-04T06:28:15Z</dcterms:created>
  <dcterms:modified xsi:type="dcterms:W3CDTF">2025-02-12T08:12:30Z</dcterms:modified>
  <cp:version>1</cp:version>
</cp:coreProperties>
</file>