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15" r:id="rId3"/>
    <p:sldId id="321" r:id="rId4"/>
    <p:sldId id="332" r:id="rId5"/>
    <p:sldId id="317" r:id="rId6"/>
    <p:sldId id="316" r:id="rId7"/>
    <p:sldId id="320" r:id="rId8"/>
    <p:sldId id="318" r:id="rId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無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047111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料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03679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</a:rPr>
              <a:t>会</a:t>
            </a:r>
            <a:endParaRPr lang="en-US" altLang="ja-JP" sz="5400" dirty="0">
              <a:ln w="127000">
                <a:solidFill>
                  <a:schemeClr val="tx1"/>
                </a:solidFill>
              </a:ln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254536ED-3A9F-69D4-6644-2258F99147C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員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moji0003_無料会員募集中！</dc:title>
  <dc:subject>moji0003_無料会員募集中！</dc:subject>
  <dc:creator>でじけろお</dc:creator>
  <cp:lastModifiedBy/>
  <cp:revision>1</cp:revision>
  <dcterms:created xsi:type="dcterms:W3CDTF">2014-12-04T06:28:15Z</dcterms:created>
  <dcterms:modified xsi:type="dcterms:W3CDTF">2025-02-12T08:16:23Z</dcterms:modified>
  <cp:version>1</cp:version>
</cp:coreProperties>
</file>