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21" r:id="rId3"/>
    <p:sldId id="332" r:id="rId4"/>
    <p:sldId id="333" r:id="rId5"/>
    <p:sldId id="324" r:id="rId6"/>
    <p:sldId id="325" r:id="rId7"/>
    <p:sldId id="326" r:id="rId8"/>
    <p:sldId id="327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/>
              <a:t>無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料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24428531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会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C3851D87-6AAD-7AFE-A60E-DE5E1B9BB21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CB2A1E66-B8CE-165E-D9DF-B3A77402B336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員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4796819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募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集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/>
              <a:t>中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solidFill>
              <a:srgbClr val="FF0000"/>
            </a:solidFill>
            <a:ln w="12700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moji0003_無料会員募集中！</dc:title>
  <dc:subject>moji0003_無料会員募集中！</dc:subject>
  <dc:creator>でじけろお</dc:creator>
  <cp:lastModifiedBy/>
  <cp:revision>1</cp:revision>
  <dcterms:created xsi:type="dcterms:W3CDTF">2014-12-04T06:28:15Z</dcterms:created>
  <dcterms:modified xsi:type="dcterms:W3CDTF">2025-02-12T08:12:43Z</dcterms:modified>
  <cp:version>1</cp:version>
</cp:coreProperties>
</file>