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1" r:id="rId2"/>
    <p:sldId id="321" r:id="rId3"/>
    <p:sldId id="320" r:id="rId4"/>
    <p:sldId id="322" r:id="rId5"/>
    <p:sldId id="324" r:id="rId6"/>
    <p:sldId id="325" r:id="rId7"/>
    <p:sldId id="326" r:id="rId8"/>
    <p:sldId id="327" r:id="rId9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CC66"/>
    <a:srgbClr val="FF00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21" autoAdjust="0"/>
    <p:restoredTop sz="94660"/>
  </p:normalViewPr>
  <p:slideViewPr>
    <p:cSldViewPr>
      <p:cViewPr varScale="1">
        <p:scale>
          <a:sx n="62" d="100"/>
          <a:sy n="62" d="100"/>
        </p:scale>
        <p:origin x="300" y="282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4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1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73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1" y="2174875"/>
            <a:ext cx="437673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1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2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2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2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1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ス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0843553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0446C18-DC95-71E8-016F-05355D6471F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39B25FD-B4B2-940A-059E-8C88C394A071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タ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4428531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8CACED7-12E3-C7E9-FF7B-AD4F30CDF685}"/>
              </a:ext>
            </a:extLst>
          </p:cNvPr>
          <p:cNvSpPr txBox="1"/>
          <p:nvPr/>
        </p:nvSpPr>
        <p:spPr>
          <a:xfrm rot="5400000">
            <a:off x="2670875" y="1125767"/>
            <a:ext cx="4564250" cy="460646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ツ</a:t>
            </a:r>
            <a:endParaRPr lang="en-US" altLang="ja-JP" sz="5400" dirty="0">
              <a:ln w="12700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69537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E09B0B6-90CC-680F-B3D5-5E59A34F5A1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F9CDFDB-7B0E-B8B0-E79F-A7DA297AA46C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フ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8456593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AE87997-2B27-C609-0003-9E2171BB2F0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6502C0E-B596-9966-DBAF-93C48E360917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募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0918934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2A0ECB4-C495-97EE-DF83-3F00AC45054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BB5BFDF-5332-FFC0-DD90-F90F11C15E53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集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8528191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29AC77E-6390-23D8-E418-315B2E0A199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A27A15E7-69DA-E069-80D0-4CCEA3A7063B}"/>
              </a:ext>
            </a:extLst>
          </p:cNvPr>
          <p:cNvSpPr txBox="1"/>
          <p:nvPr/>
        </p:nvSpPr>
        <p:spPr>
          <a:xfrm rot="5400000">
            <a:off x="2084439" y="-408039"/>
            <a:ext cx="5737122" cy="7674078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中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7933263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7CE8F9D-A63B-FD87-E32E-BFF79B21692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C6A60BD0-0249-3CEA-9397-EFC5C8113456}"/>
              </a:ext>
            </a:extLst>
          </p:cNvPr>
          <p:cNvGrpSpPr/>
          <p:nvPr/>
        </p:nvGrpSpPr>
        <p:grpSpPr>
          <a:xfrm rot="900000">
            <a:off x="3907627" y="760850"/>
            <a:ext cx="2090744" cy="5444206"/>
            <a:chOff x="3830663" y="560439"/>
            <a:chExt cx="2244672" cy="5845027"/>
          </a:xfrm>
        </p:grpSpPr>
        <p:sp>
          <p:nvSpPr>
            <p:cNvPr id="3" name="四角形: 角を丸くする 2">
              <a:extLst>
                <a:ext uri="{FF2B5EF4-FFF2-40B4-BE49-F238E27FC236}">
                  <a16:creationId xmlns:a16="http://schemas.microsoft.com/office/drawing/2014/main" id="{FFE208DD-3131-09C4-AA30-C0D2DA45769D}"/>
                </a:ext>
              </a:extLst>
            </p:cNvPr>
            <p:cNvSpPr/>
            <p:nvPr/>
          </p:nvSpPr>
          <p:spPr>
            <a:xfrm>
              <a:off x="4140631" y="5319210"/>
              <a:ext cx="1624738" cy="1086256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1270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台形 3">
              <a:extLst>
                <a:ext uri="{FF2B5EF4-FFF2-40B4-BE49-F238E27FC236}">
                  <a16:creationId xmlns:a16="http://schemas.microsoft.com/office/drawing/2014/main" id="{89A8754C-3AD5-4862-AD44-33A9AD293E9B}"/>
                </a:ext>
              </a:extLst>
            </p:cNvPr>
            <p:cNvSpPr/>
            <p:nvPr/>
          </p:nvSpPr>
          <p:spPr>
            <a:xfrm rot="10800000">
              <a:off x="3830663" y="560439"/>
              <a:ext cx="2244672" cy="4293810"/>
            </a:xfrm>
            <a:prstGeom prst="trapezoid">
              <a:avLst/>
            </a:prstGeom>
            <a:solidFill>
              <a:srgbClr val="FF0000"/>
            </a:solidFill>
            <a:ln w="1270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92287425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</Words>
  <Application>Microsoft Office PowerPoint</Application>
  <PresentationFormat>A4 210 x 297 mm</PresentationFormat>
  <Paragraphs>7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0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moji0004_スタッフ募集中！</dc:title>
  <dc:subject>moji0004_スタッフ募集中！</dc:subject>
  <dc:creator>でじけろお</dc:creator>
  <cp:lastModifiedBy/>
  <cp:revision>1</cp:revision>
  <dcterms:created xsi:type="dcterms:W3CDTF">2014-12-04T06:28:15Z</dcterms:created>
  <dcterms:modified xsi:type="dcterms:W3CDTF">2025-02-12T07:18:29Z</dcterms:modified>
  <cp:version>1</cp:version>
</cp:coreProperties>
</file>

<file path=docProps/thumbnail.jpeg>
</file>