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1" r:id="rId3"/>
    <p:sldId id="320" r:id="rId4"/>
    <p:sldId id="322" r:id="rId5"/>
    <p:sldId id="324" r:id="rId6"/>
    <p:sldId id="325" r:id="rId7"/>
    <p:sldId id="326" r:id="rId8"/>
    <p:sldId id="327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101" d="100"/>
          <a:sy n="101" d="100"/>
        </p:scale>
        <p:origin x="201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ス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タ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CACED7-12E3-C7E9-FF7B-AD4F30CDF685}"/>
              </a:ext>
            </a:extLst>
          </p:cNvPr>
          <p:cNvSpPr txBox="1"/>
          <p:nvPr/>
        </p:nvSpPr>
        <p:spPr>
          <a:xfrm rot="5400000">
            <a:off x="2670875" y="1125767"/>
            <a:ext cx="4564250" cy="46064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ツ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53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9B0B6-90CC-680F-B3D5-5E59A34F5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9CDFDB-7B0E-B8B0-E79F-A7DA297AA46C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フ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59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moji0004_スタッフ募集中！</dc:title>
  <dc:subject>moji0004_スタッフ募集中！</dc:subject>
  <dc:creator>でじけろお</dc:creator>
  <cp:lastModifiedBy/>
  <cp:revision>1</cp:revision>
  <dcterms:created xsi:type="dcterms:W3CDTF">2014-12-04T06:28:15Z</dcterms:created>
  <dcterms:modified xsi:type="dcterms:W3CDTF">2025-02-12T07:19:16Z</dcterms:modified>
  <cp:version>1</cp:version>
</cp:coreProperties>
</file>