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2" r:id="rId2"/>
    <p:sldId id="323" r:id="rId3"/>
    <p:sldId id="324" r:id="rId4"/>
    <p:sldId id="317" r:id="rId5"/>
    <p:sldId id="316" r:id="rId6"/>
    <p:sldId id="320" r:id="rId7"/>
    <p:sldId id="318" r:id="rId8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CC66"/>
    <a:srgbClr val="FF00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3" d="100"/>
          <a:sy n="43" d="100"/>
        </p:scale>
        <p:origin x="1308" y="27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noFill/>
                </a:ln>
                <a:solidFill>
                  <a:sysClr val="windowText" lastClr="000000"/>
                </a:solidFill>
              </a:rPr>
              <a:t>正</a:t>
            </a:r>
            <a:endParaRPr lang="en-US" altLang="ja-JP" sz="5400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9841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A66299-5012-322C-6070-FFFEB00180A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A59BC91-0AF3-865D-709C-132C4EF2FB33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noFill/>
                </a:ln>
                <a:solidFill>
                  <a:sysClr val="windowText" lastClr="000000"/>
                </a:solidFill>
              </a:rPr>
              <a:t>社</a:t>
            </a:r>
            <a:endParaRPr lang="en-US" altLang="ja-JP" sz="5400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510638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1A78045-42B4-3C6F-B09D-02CA2E2ED1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275BDA4-D897-96B4-30A3-E944095C55EB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noFill/>
                </a:ln>
                <a:solidFill>
                  <a:sysClr val="windowText" lastClr="000000"/>
                </a:solidFill>
              </a:rPr>
              <a:t>員</a:t>
            </a:r>
            <a:endParaRPr lang="en-US" altLang="ja-JP" sz="5400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67582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ln w="127000">
                  <a:noFill/>
                </a:ln>
                <a:solidFill>
                  <a:sysClr val="windowText" lastClr="000000"/>
                </a:solidFill>
              </a:rPr>
              <a:t>募</a:t>
            </a:r>
            <a:endParaRPr lang="en-US" altLang="ja-JP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76979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ln w="127000">
                  <a:noFill/>
                </a:ln>
                <a:solidFill>
                  <a:sysClr val="windowText" lastClr="000000"/>
                </a:solidFill>
              </a:rPr>
              <a:t>集</a:t>
            </a:r>
            <a:endParaRPr lang="en-US" altLang="ja-JP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45462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38E0C6D-E839-1A43-B452-172F2C78329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0ECF7B90-EB33-9F5C-B8DF-2642F6F57979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ln w="127000">
                  <a:noFill/>
                </a:ln>
                <a:solidFill>
                  <a:sysClr val="windowText" lastClr="000000"/>
                </a:solidFill>
              </a:rPr>
              <a:t>中</a:t>
            </a:r>
            <a:endParaRPr lang="en-US" altLang="ja-JP" dirty="0">
              <a:ln w="127000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45996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96EEB64D-5AA6-D27F-1EB8-A70AC4F56E68}"/>
              </a:ext>
            </a:extLst>
          </p:cNvPr>
          <p:cNvGrpSpPr/>
          <p:nvPr/>
        </p:nvGrpSpPr>
        <p:grpSpPr>
          <a:xfrm rot="700866">
            <a:off x="2105832" y="902550"/>
            <a:ext cx="2646335" cy="8037966"/>
            <a:chOff x="3830663" y="560439"/>
            <a:chExt cx="2244672" cy="5845027"/>
          </a:xfrm>
          <a:solidFill>
            <a:schemeClr val="tx1"/>
          </a:solidFill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DEE2F408-A9C8-8F98-EB87-5DFEDDB85DC5}"/>
                </a:ext>
              </a:extLst>
            </p:cNvPr>
            <p:cNvSpPr/>
            <p:nvPr/>
          </p:nvSpPr>
          <p:spPr>
            <a:xfrm>
              <a:off x="4140631" y="5319210"/>
              <a:ext cx="1624738" cy="1086256"/>
            </a:xfrm>
            <a:prstGeom prst="roundRect">
              <a:avLst>
                <a:gd name="adj" fmla="val 50000"/>
              </a:avLst>
            </a:prstGeom>
            <a:grpFill/>
            <a:ln w="127000"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台形 3">
              <a:extLst>
                <a:ext uri="{FF2B5EF4-FFF2-40B4-BE49-F238E27FC236}">
                  <a16:creationId xmlns:a16="http://schemas.microsoft.com/office/drawing/2014/main" id="{53BAB457-F4C5-C9B0-19DC-C7284E736369}"/>
                </a:ext>
              </a:extLst>
            </p:cNvPr>
            <p:cNvSpPr/>
            <p:nvPr/>
          </p:nvSpPr>
          <p:spPr>
            <a:xfrm rot="10800000">
              <a:off x="3830663" y="560439"/>
              <a:ext cx="2244672" cy="4293810"/>
            </a:xfrm>
            <a:prstGeom prst="trapezoid">
              <a:avLst/>
            </a:prstGeom>
            <a:grpFill/>
            <a:ln w="127000"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6105934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A4 210 x 297 mm</PresentationFormat>
  <Paragraphs>6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9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moji0005_正社員募集中！</dc:title>
  <dc:subject>moji0005_正社員募集中！</dc:subject>
  <dc:creator>でじけろお</dc:creator>
  <cp:lastModifiedBy/>
  <cp:revision>1</cp:revision>
  <dcterms:created xsi:type="dcterms:W3CDTF">2014-12-04T06:28:15Z</dcterms:created>
  <dcterms:modified xsi:type="dcterms:W3CDTF">2025-02-12T07:34:49Z</dcterms:modified>
  <cp:version>1</cp:version>
</cp:coreProperties>
</file>

<file path=docProps/thumbnail.jpeg>
</file>