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1" r:id="rId2"/>
    <p:sldId id="332" r:id="rId3"/>
    <p:sldId id="333" r:id="rId4"/>
    <p:sldId id="324" r:id="rId5"/>
    <p:sldId id="325" r:id="rId6"/>
    <p:sldId id="326" r:id="rId7"/>
    <p:sldId id="327" r:id="rId8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21" autoAdjust="0"/>
    <p:restoredTop sz="94660"/>
  </p:normalViewPr>
  <p:slideViewPr>
    <p:cSldViewPr>
      <p:cViewPr varScale="1">
        <p:scale>
          <a:sx n="62" d="100"/>
          <a:sy n="62" d="100"/>
        </p:scale>
        <p:origin x="300" y="28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4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1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2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2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2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正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355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446C18-DC95-71E8-016F-05355D6471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9B25FD-B4B2-940A-059E-8C88C394A071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社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428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C94AC9-D68F-456F-D15A-871738A77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624232D-237E-0EAA-C1A7-798D5A0C2BDB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員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751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E87997-2B27-C609-0003-9E2171BB2F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502C0E-B596-9966-DBAF-93C48E360917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募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893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A0ECB4-C495-97EE-DF83-3F00AC4505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BB5BFDF-5332-FFC0-DD90-F90F11C15E53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集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819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9AC77E-6390-23D8-E418-315B2E0A19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27A15E7-69DA-E069-80D0-4CCEA3A7063B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中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3263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CE8F9D-A63B-FD87-E32E-BFF79B2169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6A60BD0-0249-3CEA-9397-EFC5C8113456}"/>
              </a:ext>
            </a:extLst>
          </p:cNvPr>
          <p:cNvGrpSpPr/>
          <p:nvPr/>
        </p:nvGrpSpPr>
        <p:grpSpPr>
          <a:xfrm rot="900000">
            <a:off x="3907627" y="760850"/>
            <a:ext cx="2090744" cy="5444206"/>
            <a:chOff x="3830663" y="560439"/>
            <a:chExt cx="2244672" cy="5845027"/>
          </a:xfrm>
          <a:solidFill>
            <a:schemeClr val="tx1"/>
          </a:solidFill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FFE208DD-3131-09C4-AA30-C0D2DA45769D}"/>
                </a:ext>
              </a:extLst>
            </p:cNvPr>
            <p:cNvSpPr/>
            <p:nvPr/>
          </p:nvSpPr>
          <p:spPr>
            <a:xfrm>
              <a:off x="4140631" y="5319210"/>
              <a:ext cx="1624738" cy="1086256"/>
            </a:xfrm>
            <a:prstGeom prst="roundRect">
              <a:avLst>
                <a:gd name="adj" fmla="val 50000"/>
              </a:avLst>
            </a:prstGeom>
            <a:grpFill/>
            <a:ln w="1270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89A8754C-3AD5-4862-AD44-33A9AD293E9B}"/>
                </a:ext>
              </a:extLst>
            </p:cNvPr>
            <p:cNvSpPr/>
            <p:nvPr/>
          </p:nvSpPr>
          <p:spPr>
            <a:xfrm rot="10800000">
              <a:off x="3830663" y="560439"/>
              <a:ext cx="2244672" cy="4293810"/>
            </a:xfrm>
            <a:prstGeom prst="trapezoid">
              <a:avLst/>
            </a:prstGeom>
            <a:grpFill/>
            <a:ln w="1270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2287425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A4 210 x 297 mm</PresentationFormat>
  <Paragraphs>6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9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moji0005_正社員募集中！</dc:title>
  <dc:subject>moji0005_正社員募集中！</dc:subject>
  <dc:creator>でじけろお</dc:creator>
  <cp:lastModifiedBy/>
  <cp:revision>1</cp:revision>
  <dcterms:created xsi:type="dcterms:W3CDTF">2014-12-04T06:28:15Z</dcterms:created>
  <dcterms:modified xsi:type="dcterms:W3CDTF">2025-02-12T07:34:13Z</dcterms:modified>
  <cp:version>1</cp:version>
</cp:coreProperties>
</file>