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2" r:id="rId2"/>
    <p:sldId id="323" r:id="rId3"/>
    <p:sldId id="324" r:id="rId4"/>
    <p:sldId id="317" r:id="rId5"/>
    <p:sldId id="316" r:id="rId6"/>
    <p:sldId id="320" r:id="rId7"/>
    <p:sldId id="318" r:id="rId8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308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従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84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業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063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員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募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集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E0C6D-E839-1A43-B452-172F2C783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CF7B90-EB33-9F5C-B8DF-2642F6F5797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中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599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6EEB64D-5AA6-D27F-1EB8-A70AC4F56E68}"/>
              </a:ext>
            </a:extLst>
          </p:cNvPr>
          <p:cNvGrpSpPr/>
          <p:nvPr/>
        </p:nvGrpSpPr>
        <p:grpSpPr>
          <a:xfrm rot="700866">
            <a:off x="2105832" y="902550"/>
            <a:ext cx="2646335" cy="8037966"/>
            <a:chOff x="3830663" y="560439"/>
            <a:chExt cx="2244672" cy="5845027"/>
          </a:xfrm>
          <a:solidFill>
            <a:schemeClr val="tx1"/>
          </a:solidFill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DEE2F408-A9C8-8F98-EB87-5DFEDDB85DC5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53BAB457-F4C5-C9B0-19DC-C7284E736369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10593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6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9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moji0006_従業員募集中！</dc:title>
  <dc:subject>moji0006_従業員募集中！</dc:subject>
  <dc:creator>でじけろお</dc:creator>
  <cp:lastModifiedBy/>
  <cp:revision>1</cp:revision>
  <dcterms:created xsi:type="dcterms:W3CDTF">2014-12-04T06:28:15Z</dcterms:created>
  <dcterms:modified xsi:type="dcterms:W3CDTF">2025-02-12T07:43:47Z</dcterms:modified>
  <cp:version>1</cp:version>
</cp:coreProperties>
</file>