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  <p:sldId id="324" r:id="rId5"/>
    <p:sldId id="325" r:id="rId6"/>
    <p:sldId id="326" r:id="rId7"/>
    <p:sldId id="327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38" d="100"/>
          <a:sy n="38" d="100"/>
        </p:scale>
        <p:origin x="72" y="76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員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moji0006_従業員募集中！</dc:title>
  <dc:subject>moji0006_従業員募集中！</dc:subject>
  <dc:creator>でじけろお</dc:creator>
  <cp:lastModifiedBy/>
  <cp:revision>1</cp:revision>
  <dcterms:created xsi:type="dcterms:W3CDTF">2014-12-04T06:28:15Z</dcterms:created>
  <dcterms:modified xsi:type="dcterms:W3CDTF">2025-02-12T07:43:30Z</dcterms:modified>
  <cp:version>1</cp:version>
</cp:coreProperties>
</file>