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1" r:id="rId3"/>
    <p:sldId id="322" r:id="rId4"/>
    <p:sldId id="312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メ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FECD33-BF32-9754-4103-BB49EAFEE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0BA30E1-8BB3-AE43-149C-FC633AB8AAFE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ン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99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FD1AAB-A0B1-3A48-5A8F-7038162948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2CB447-2C12-4EE7-A6BC-917B65B442CF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バ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3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038DEDC-8990-0A07-B5D3-600C40C19F6F}"/>
              </a:ext>
            </a:extLst>
          </p:cNvPr>
          <p:cNvSpPr/>
          <p:nvPr/>
        </p:nvSpPr>
        <p:spPr>
          <a:xfrm>
            <a:off x="751202" y="4165412"/>
            <a:ext cx="5355595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moji0007_メンバー募集中！</dc:title>
  <dc:subject>moji0007_メンバー募集中！</dc:subject>
  <dc:creator>でじけろお</dc:creator>
  <cp:lastModifiedBy/>
  <cp:revision>1</cp:revision>
  <dcterms:created xsi:type="dcterms:W3CDTF">2014-12-04T06:28:15Z</dcterms:created>
  <dcterms:modified xsi:type="dcterms:W3CDTF">2025-02-12T08:43:33Z</dcterms:modified>
  <cp:version>1</cp:version>
</cp:coreProperties>
</file>