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8" r:id="rId3"/>
    <p:sldId id="329" r:id="rId4"/>
    <p:sldId id="320" r:id="rId5"/>
    <p:sldId id="324" r:id="rId6"/>
    <p:sldId id="325" r:id="rId7"/>
    <p:sldId id="326" r:id="rId8"/>
    <p:sldId id="327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42" d="100"/>
          <a:sy n="42" d="100"/>
        </p:scale>
        <p:origin x="66" y="6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D907E5-45AC-3721-6778-A957223A0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12C70F8-51B5-2E12-C253-E968708146DD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ン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54881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A7E4DC-9448-B7AE-C539-3D590CB09C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02EC446-2511-FA40-B121-13B60258A1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バ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14591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0F1DA37-C855-877D-FD37-862ABD3461C7}"/>
              </a:ext>
            </a:extLst>
          </p:cNvPr>
          <p:cNvSpPr/>
          <p:nvPr/>
        </p:nvSpPr>
        <p:spPr>
          <a:xfrm>
            <a:off x="1442610" y="2528900"/>
            <a:ext cx="7020780" cy="1575175"/>
          </a:xfrm>
          <a:prstGeom prst="rect">
            <a:avLst/>
          </a:prstGeom>
          <a:solidFill>
            <a:srgbClr val="FF0000"/>
          </a:solidFill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moji0007_メンバー募集中！</dc:title>
  <dc:subject>moji0007_メンバー募集中！</dc:subject>
  <dc:creator>でじけろお</dc:creator>
  <cp:lastModifiedBy/>
  <cp:revision>1</cp:revision>
  <dcterms:created xsi:type="dcterms:W3CDTF">2014-12-04T06:28:15Z</dcterms:created>
  <dcterms:modified xsi:type="dcterms:W3CDTF">2025-02-12T08:43:30Z</dcterms:modified>
  <cp:version>1</cp:version>
</cp:coreProperties>
</file>