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1" r:id="rId3"/>
    <p:sldId id="322" r:id="rId4"/>
    <p:sldId id="312" r:id="rId5"/>
    <p:sldId id="317" r:id="rId6"/>
    <p:sldId id="316" r:id="rId7"/>
    <p:sldId id="320" r:id="rId8"/>
    <p:sldId id="318" r:id="rId9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メ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5EA98B-1BAC-D313-576D-3CA36D522D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291DFB2-BB9B-5C0B-2346-B92AFADA7F4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ン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63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D5D015-3FAB-742D-EE5C-C5B2D8607D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FC68A5-5B51-3CCF-2DA9-09A7B45879C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バ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419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6D0B23C-46A7-C671-39CE-6F33A4F3A258}"/>
              </a:ext>
            </a:extLst>
          </p:cNvPr>
          <p:cNvSpPr/>
          <p:nvPr/>
        </p:nvSpPr>
        <p:spPr>
          <a:xfrm>
            <a:off x="702527" y="4165412"/>
            <a:ext cx="5452946" cy="1575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64116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ysClr val="windowText" lastClr="000000"/>
                </a:solidFill>
              </a:endParaRPr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moji0007_メンバー募集中！</dc:title>
  <dc:subject>moji0007_メンバー募集中！</dc:subject>
  <dc:creator>でじけろお</dc:creator>
  <cp:lastModifiedBy/>
  <cp:revision>1</cp:revision>
  <dcterms:created xsi:type="dcterms:W3CDTF">2014-12-04T06:28:15Z</dcterms:created>
  <dcterms:modified xsi:type="dcterms:W3CDTF">2025-02-12T08:43:35Z</dcterms:modified>
  <cp:version>1</cp:version>
</cp:coreProperties>
</file>