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19" r:id="rId2"/>
    <p:sldId id="329" r:id="rId3"/>
    <p:sldId id="330" r:id="rId4"/>
    <p:sldId id="320" r:id="rId5"/>
    <p:sldId id="324" r:id="rId6"/>
    <p:sldId id="325" r:id="rId7"/>
    <p:sldId id="326" r:id="rId8"/>
    <p:sldId id="327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101" d="100"/>
          <a:sy n="101" d="100"/>
        </p:scale>
        <p:origin x="2010" y="31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メ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659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ABA6C8-EEE8-E6E2-ED38-FAF7E1201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EA6E515-50E5-D94C-8BA7-E019E5ACA7F2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ン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26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04B156-ED98-B64C-864A-FD63AA814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F0DD2D7-6F06-5BE5-09B6-1EE0D8E7A898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バ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912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876DC-D8A4-4061-067A-A94E0C39A0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10DD986-6FBF-0C74-DD56-932AC56085FA}"/>
              </a:ext>
            </a:extLst>
          </p:cNvPr>
          <p:cNvSpPr/>
          <p:nvPr/>
        </p:nvSpPr>
        <p:spPr>
          <a:xfrm>
            <a:off x="1442610" y="2528900"/>
            <a:ext cx="7020780" cy="1575175"/>
          </a:xfrm>
          <a:prstGeom prst="rect">
            <a:avLst/>
          </a:prstGeom>
          <a:solidFill>
            <a:schemeClr val="tx1"/>
          </a:solidFill>
          <a:ln w="1270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8811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6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moji0007_メンバー募集中！</dc:title>
  <dc:subject>moji0007_メンバー募集中！</dc:subject>
  <dc:creator>でじけろお</dc:creator>
  <cp:lastModifiedBy/>
  <cp:revision>1</cp:revision>
  <dcterms:created xsi:type="dcterms:W3CDTF">2014-12-04T06:28:15Z</dcterms:created>
  <dcterms:modified xsi:type="dcterms:W3CDTF">2025-02-12T12:01:05Z</dcterms:modified>
  <cp:version>1</cp:version>
</cp:coreProperties>
</file>