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21" r:id="rId2"/>
    <p:sldId id="331" r:id="rId3"/>
    <p:sldId id="324" r:id="rId4"/>
    <p:sldId id="325" r:id="rId5"/>
    <p:sldId id="326" r:id="rId6"/>
    <p:sldId id="327" r:id="rId7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FFCC66"/>
    <a:srgbClr val="FF0000"/>
    <a:srgbClr val="99CCFF"/>
    <a:srgbClr val="CC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421" autoAdjust="0"/>
    <p:restoredTop sz="94660"/>
  </p:normalViewPr>
  <p:slideViewPr>
    <p:cSldViewPr>
      <p:cViewPr varScale="1">
        <p:scale>
          <a:sx n="62" d="100"/>
          <a:sy n="62" d="100"/>
        </p:scale>
        <p:origin x="300" y="282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4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1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1" y="1535113"/>
            <a:ext cx="437673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1" y="2174875"/>
            <a:ext cx="437673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1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2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2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2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1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0446C18-DC95-71E8-016F-05355D6471F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39B25FD-B4B2-940A-059E-8C88C394A071}"/>
              </a:ext>
            </a:extLst>
          </p:cNvPr>
          <p:cNvSpPr txBox="1"/>
          <p:nvPr/>
        </p:nvSpPr>
        <p:spPr>
          <a:xfrm rot="5400000">
            <a:off x="2084439" y="-408039"/>
            <a:ext cx="5737122" cy="7674078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/>
              <a:t>生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4428531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9ABD420A-1583-BAA4-8045-4FAC93AC2A3A}"/>
              </a:ext>
            </a:extLst>
          </p:cNvPr>
          <p:cNvSpPr txBox="1"/>
          <p:nvPr/>
        </p:nvSpPr>
        <p:spPr>
          <a:xfrm rot="5400000">
            <a:off x="2084439" y="-408039"/>
            <a:ext cx="5737122" cy="7674078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/>
              <a:t>徒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0843553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AE87997-2B27-C609-0003-9E2171BB2F0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16502C0E-B596-9966-DBAF-93C48E360917}"/>
              </a:ext>
            </a:extLst>
          </p:cNvPr>
          <p:cNvSpPr txBox="1"/>
          <p:nvPr/>
        </p:nvSpPr>
        <p:spPr>
          <a:xfrm rot="5400000">
            <a:off x="2084439" y="-408039"/>
            <a:ext cx="5737122" cy="7674078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/>
              <a:t>募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40918934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2A0ECB4-C495-97EE-DF83-3F00AC4505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2BB5BFDF-5332-FFC0-DD90-F90F11C15E53}"/>
              </a:ext>
            </a:extLst>
          </p:cNvPr>
          <p:cNvSpPr txBox="1"/>
          <p:nvPr/>
        </p:nvSpPr>
        <p:spPr>
          <a:xfrm rot="5400000">
            <a:off x="2084439" y="-408039"/>
            <a:ext cx="5737122" cy="7674078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/>
              <a:t>集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8528191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29AC77E-6390-23D8-E418-315B2E0A199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A27A15E7-69DA-E069-80D0-4CCEA3A7063B}"/>
              </a:ext>
            </a:extLst>
          </p:cNvPr>
          <p:cNvSpPr txBox="1"/>
          <p:nvPr/>
        </p:nvSpPr>
        <p:spPr>
          <a:xfrm rot="5400000">
            <a:off x="2084439" y="-408039"/>
            <a:ext cx="5737122" cy="7674078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/>
              <a:t>中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7933263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7CE8F9D-A63B-FD87-E32E-BFF79B2169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C6A60BD0-0249-3CEA-9397-EFC5C8113456}"/>
              </a:ext>
            </a:extLst>
          </p:cNvPr>
          <p:cNvGrpSpPr/>
          <p:nvPr/>
        </p:nvGrpSpPr>
        <p:grpSpPr>
          <a:xfrm rot="900000">
            <a:off x="3907627" y="760850"/>
            <a:ext cx="2090744" cy="5444206"/>
            <a:chOff x="3830663" y="560439"/>
            <a:chExt cx="2244672" cy="5845027"/>
          </a:xfrm>
        </p:grpSpPr>
        <p:sp>
          <p:nvSpPr>
            <p:cNvPr id="3" name="四角形: 角を丸くする 2">
              <a:extLst>
                <a:ext uri="{FF2B5EF4-FFF2-40B4-BE49-F238E27FC236}">
                  <a16:creationId xmlns:a16="http://schemas.microsoft.com/office/drawing/2014/main" id="{FFE208DD-3131-09C4-AA30-C0D2DA45769D}"/>
                </a:ext>
              </a:extLst>
            </p:cNvPr>
            <p:cNvSpPr/>
            <p:nvPr/>
          </p:nvSpPr>
          <p:spPr>
            <a:xfrm>
              <a:off x="4140631" y="5319210"/>
              <a:ext cx="1624738" cy="1086256"/>
            </a:xfrm>
            <a:prstGeom prst="roundRect">
              <a:avLst>
                <a:gd name="adj" fmla="val 50000"/>
              </a:avLst>
            </a:prstGeom>
            <a:solidFill>
              <a:srgbClr val="FF0000"/>
            </a:solidFill>
            <a:ln w="1270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台形 3">
              <a:extLst>
                <a:ext uri="{FF2B5EF4-FFF2-40B4-BE49-F238E27FC236}">
                  <a16:creationId xmlns:a16="http://schemas.microsoft.com/office/drawing/2014/main" id="{89A8754C-3AD5-4862-AD44-33A9AD293E9B}"/>
                </a:ext>
              </a:extLst>
            </p:cNvPr>
            <p:cNvSpPr/>
            <p:nvPr/>
          </p:nvSpPr>
          <p:spPr>
            <a:xfrm rot="10800000">
              <a:off x="3830663" y="560439"/>
              <a:ext cx="2244672" cy="4293810"/>
            </a:xfrm>
            <a:prstGeom prst="trapezoid">
              <a:avLst/>
            </a:prstGeom>
            <a:solidFill>
              <a:srgbClr val="FF0000"/>
            </a:solidFill>
            <a:ln w="1270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922874252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</Words>
  <Application>Microsoft Office PowerPoint</Application>
  <PresentationFormat>A4 210 x 297 mm</PresentationFormat>
  <Paragraphs>5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8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moji0009_生徒募集中！</dc:title>
  <dc:subject>moji0009_生徒募集中！</dc:subject>
  <dc:creator>でじけろお</dc:creator>
  <cp:lastModifiedBy/>
  <cp:revision>1</cp:revision>
  <dcterms:created xsi:type="dcterms:W3CDTF">2014-12-04T06:28:15Z</dcterms:created>
  <dcterms:modified xsi:type="dcterms:W3CDTF">2025-02-12T07:56:33Z</dcterms:modified>
  <cp:version>1</cp:version>
</cp:coreProperties>
</file>