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5" r:id="rId2"/>
    <p:sldId id="295" r:id="rId3"/>
    <p:sldId id="317" r:id="rId4"/>
    <p:sldId id="316" r:id="rId5"/>
    <p:sldId id="320" r:id="rId6"/>
    <p:sldId id="31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0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生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徒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moji0009_生徒募集中！</dc:title>
  <dc:subject>moji0009_生徒募集中！</dc:subject>
  <dc:creator>でじけろお</dc:creator>
  <cp:lastModifiedBy/>
  <cp:revision>1</cp:revision>
  <dcterms:created xsi:type="dcterms:W3CDTF">2014-12-04T06:28:15Z</dcterms:created>
  <dcterms:modified xsi:type="dcterms:W3CDTF">2025-02-12T07:56:55Z</dcterms:modified>
  <cp:version>1</cp:version>
</cp:coreProperties>
</file>