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15" r:id="rId2"/>
    <p:sldId id="295" r:id="rId3"/>
    <p:sldId id="321" r:id="rId4"/>
    <p:sldId id="322" r:id="rId5"/>
    <p:sldId id="312" r:id="rId6"/>
    <p:sldId id="317" r:id="rId7"/>
    <p:sldId id="316" r:id="rId8"/>
    <p:sldId id="320" r:id="rId9"/>
    <p:sldId id="318" r:id="rId10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3" d="100"/>
          <a:sy n="43" d="100"/>
        </p:scale>
        <p:origin x="1308" y="27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184656" y="2320207"/>
            <a:ext cx="7632356" cy="5265585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/>
              <a:t>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76366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ラ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C29CF6-91A9-7F88-3260-2E0CEF6CD1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74BCF14-ED7F-D49C-A9BD-2B55721B84B2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イ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395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FECD92-C89E-F5C2-290B-814B37EA32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DE5D7ED-89A9-2A1C-23F5-DFCA089A80AD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バ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701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4160A30-4ED0-7C82-8F3F-1F438F2D8B9E}"/>
              </a:ext>
            </a:extLst>
          </p:cNvPr>
          <p:cNvSpPr/>
          <p:nvPr/>
        </p:nvSpPr>
        <p:spPr>
          <a:xfrm>
            <a:off x="751202" y="4165412"/>
            <a:ext cx="5355595" cy="1575175"/>
          </a:xfrm>
          <a:prstGeom prst="rect">
            <a:avLst/>
          </a:prstGeom>
          <a:solidFill>
            <a:srgbClr val="FF0000"/>
          </a:solidFill>
          <a:ln w="1270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6411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募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976979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集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1245462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8E0C6D-E839-1A43-B452-172F2C7832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ECF7B90-EB33-9F5C-B8DF-2642F6F57979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中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6345996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6EEB64D-5AA6-D27F-1EB8-A70AC4F56E68}"/>
              </a:ext>
            </a:extLst>
          </p:cNvPr>
          <p:cNvGrpSpPr/>
          <p:nvPr/>
        </p:nvGrpSpPr>
        <p:grpSpPr>
          <a:xfrm rot="700866">
            <a:off x="2105832" y="902550"/>
            <a:ext cx="2646335" cy="8037966"/>
            <a:chOff x="3830663" y="560439"/>
            <a:chExt cx="2244672" cy="5845027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DEE2F408-A9C8-8F98-EB87-5DFEDDB85DC5}"/>
                </a:ext>
              </a:extLst>
            </p:cNvPr>
            <p:cNvSpPr/>
            <p:nvPr/>
          </p:nvSpPr>
          <p:spPr>
            <a:xfrm>
              <a:off x="4140631" y="5319210"/>
              <a:ext cx="1624738" cy="1086256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53BAB457-F4C5-C9B0-19DC-C7284E736369}"/>
                </a:ext>
              </a:extLst>
            </p:cNvPr>
            <p:cNvSpPr/>
            <p:nvPr/>
          </p:nvSpPr>
          <p:spPr>
            <a:xfrm rot="10800000">
              <a:off x="3830663" y="560439"/>
              <a:ext cx="2244672" cy="4293810"/>
            </a:xfrm>
            <a:prstGeom prst="trapezoid">
              <a:avLst/>
            </a:prstGeom>
            <a:solidFill>
              <a:srgbClr val="FF0000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6105934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A4 210 x 297 mm</PresentationFormat>
  <Paragraphs>7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1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moji0010_ドライバー募集中！</dc:title>
  <dc:subject>moji0010_ドライバー募集中！</dc:subject>
  <dc:creator>でじけろお</dc:creator>
  <cp:lastModifiedBy/>
  <cp:revision>1</cp:revision>
  <dcterms:created xsi:type="dcterms:W3CDTF">2014-12-04T06:28:15Z</dcterms:created>
  <dcterms:modified xsi:type="dcterms:W3CDTF">2025-02-12T08:46:44Z</dcterms:modified>
  <cp:version>1</cp:version>
</cp:coreProperties>
</file>