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1" r:id="rId2"/>
    <p:sldId id="295" r:id="rId3"/>
    <p:sldId id="322" r:id="rId4"/>
    <p:sldId id="323" r:id="rId5"/>
    <p:sldId id="312" r:id="rId6"/>
    <p:sldId id="317" r:id="rId7"/>
    <p:sldId id="316" r:id="rId8"/>
    <p:sldId id="320" r:id="rId9"/>
    <p:sldId id="318" r:id="rId10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308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184656" y="2320207"/>
            <a:ext cx="7632356" cy="5265585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>
                <a:ln w="127000">
                  <a:noFill/>
                </a:ln>
                <a:solidFill>
                  <a:sysClr val="windowText" lastClr="000000"/>
                </a:solidFill>
              </a:rPr>
              <a:t>ド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84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ラ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0E710D-687C-27FD-E5CC-22F3C001E4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8CAB84A-589E-FFE9-B5DF-890067C1E05D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イ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085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B3394A-3BF0-900E-9DEB-9D3F8A7D6D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0A6394B-7E0A-F8DE-117E-5B62F98E074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バ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331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15758E0-0F7B-C9FF-0B4A-4EE2A2516627}"/>
              </a:ext>
            </a:extLst>
          </p:cNvPr>
          <p:cNvSpPr/>
          <p:nvPr/>
        </p:nvSpPr>
        <p:spPr>
          <a:xfrm>
            <a:off x="751202" y="4165412"/>
            <a:ext cx="5355595" cy="1575175"/>
          </a:xfrm>
          <a:prstGeom prst="rect">
            <a:avLst/>
          </a:prstGeom>
          <a:solidFill>
            <a:schemeClr val="tx1"/>
          </a:solidFill>
          <a:ln w="1270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411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募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中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6EEB64D-5AA6-D27F-1EB8-A70AC4F56E68}"/>
              </a:ext>
            </a:extLst>
          </p:cNvPr>
          <p:cNvGrpSpPr/>
          <p:nvPr/>
        </p:nvGrpSpPr>
        <p:grpSpPr>
          <a:xfrm rot="700866">
            <a:off x="2105832" y="902550"/>
            <a:ext cx="2646335" cy="8037966"/>
            <a:chOff x="3830663" y="560439"/>
            <a:chExt cx="2244672" cy="5845027"/>
          </a:xfrm>
          <a:solidFill>
            <a:schemeClr val="tx1"/>
          </a:solidFill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DEE2F408-A9C8-8F98-EB87-5DFEDDB85DC5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3BAB457-F4C5-C9B0-19DC-C7284E736369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10593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A4 210 x 297 mm</PresentationFormat>
  <Paragraphs>7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1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moji0010_ドライバー募集中！</dc:title>
  <dc:subject>moji0010_ドライバー募集中！</dc:subject>
  <dc:creator>でじけろお</dc:creator>
  <cp:lastModifiedBy/>
  <cp:revision>1</cp:revision>
  <dcterms:created xsi:type="dcterms:W3CDTF">2014-12-04T06:28:15Z</dcterms:created>
  <dcterms:modified xsi:type="dcterms:W3CDTF">2025-02-12T08:46:16Z</dcterms:modified>
  <cp:version>1</cp:version>
</cp:coreProperties>
</file>