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3" r:id="rId2"/>
    <p:sldId id="328" r:id="rId3"/>
    <p:sldId id="329" r:id="rId4"/>
    <p:sldId id="319" r:id="rId5"/>
    <p:sldId id="320" r:id="rId6"/>
    <p:sldId id="324" r:id="rId7"/>
    <p:sldId id="325" r:id="rId8"/>
    <p:sldId id="326" r:id="rId9"/>
    <p:sldId id="327" r:id="rId10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EBDADE-1748-40AF-004E-E83261100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1E0C2E1-829B-E790-BEB6-29E6D0C1C1D5}"/>
              </a:ext>
            </a:extLst>
          </p:cNvPr>
          <p:cNvSpPr txBox="1"/>
          <p:nvPr/>
        </p:nvSpPr>
        <p:spPr>
          <a:xfrm rot="5400000">
            <a:off x="2084439" y="581025"/>
            <a:ext cx="5737122" cy="569595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23303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E08B2A-80AD-FC22-1FFF-FA7D43F89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831B77-6F4C-C4BA-5200-DD64EF4F9C22}"/>
              </a:ext>
            </a:extLst>
          </p:cNvPr>
          <p:cNvSpPr txBox="1"/>
          <p:nvPr/>
        </p:nvSpPr>
        <p:spPr>
          <a:xfrm rot="5400000">
            <a:off x="2084439" y="581025"/>
            <a:ext cx="5737122" cy="569595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ラ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8127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DF24AE-2301-E249-C302-C76EB8EE4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7ED0D18-F36E-6208-7F19-576B69624314}"/>
              </a:ext>
            </a:extLst>
          </p:cNvPr>
          <p:cNvSpPr txBox="1"/>
          <p:nvPr/>
        </p:nvSpPr>
        <p:spPr>
          <a:xfrm rot="5400000">
            <a:off x="2084439" y="581025"/>
            <a:ext cx="5737122" cy="569595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イ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76418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バ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03659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876DC-D8A4-4061-067A-A94E0C39A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7BC9BF-B406-344F-D3F5-DAB9D4CE342F}"/>
              </a:ext>
            </a:extLst>
          </p:cNvPr>
          <p:cNvSpPr/>
          <p:nvPr/>
        </p:nvSpPr>
        <p:spPr>
          <a:xfrm>
            <a:off x="1442610" y="2528900"/>
            <a:ext cx="7020780" cy="1575175"/>
          </a:xfrm>
          <a:prstGeom prst="rect">
            <a:avLst/>
          </a:prstGeom>
          <a:solidFill>
            <a:srgbClr val="FF0000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11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A4 210 x 297 mm</PresentationFormat>
  <Paragraphs>7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moji0010_ドライバー募集中！</dc:title>
  <dc:subject>moji0010_ドライバー募集中！</dc:subject>
  <dc:creator>でじけろお</dc:creator>
  <cp:lastModifiedBy/>
  <cp:revision>1</cp:revision>
  <dcterms:created xsi:type="dcterms:W3CDTF">2014-12-04T06:28:15Z</dcterms:created>
  <dcterms:modified xsi:type="dcterms:W3CDTF">2025-02-12T08:46:29Z</dcterms:modified>
  <cp:version>1</cp:version>
</cp:coreProperties>
</file>