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3" r:id="rId2"/>
    <p:sldId id="319" r:id="rId3"/>
    <p:sldId id="329" r:id="rId4"/>
    <p:sldId id="330" r:id="rId5"/>
    <p:sldId id="320" r:id="rId6"/>
    <p:sldId id="324" r:id="rId7"/>
    <p:sldId id="325" r:id="rId8"/>
    <p:sldId id="326" r:id="rId9"/>
    <p:sldId id="327" r:id="rId10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BDADE-1748-40AF-004E-E83261100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72FB97B-EB60-547B-4C42-84A5328512EA}"/>
              </a:ext>
            </a:extLst>
          </p:cNvPr>
          <p:cNvSpPr txBox="1"/>
          <p:nvPr/>
        </p:nvSpPr>
        <p:spPr>
          <a:xfrm rot="5400000">
            <a:off x="2084439" y="581025"/>
            <a:ext cx="5737122" cy="569595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ド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303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ラ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59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F06587-6BE8-5C37-C9A1-469994185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F81D38C-40D4-AB53-4261-4FE292E77FA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イ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623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2BA933-892B-7781-01E4-E0A6A2170F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052963E-CEA1-B92D-68C1-29CE10C056B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バ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640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876DC-D8A4-4061-067A-A94E0C39A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BEA55DF-6686-9E51-41D7-E0A17BF04E39}"/>
              </a:ext>
            </a:extLst>
          </p:cNvPr>
          <p:cNvSpPr/>
          <p:nvPr/>
        </p:nvSpPr>
        <p:spPr>
          <a:xfrm>
            <a:off x="1442610" y="2528900"/>
            <a:ext cx="7020780" cy="1575175"/>
          </a:xfrm>
          <a:prstGeom prst="rect">
            <a:avLst/>
          </a:prstGeom>
          <a:solidFill>
            <a:schemeClr val="tx1"/>
          </a:solidFill>
          <a:ln w="1270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11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moji0010_ドライバー募集中！</dc:title>
  <dc:subject>moji0010_ドライバー募集中！</dc:subject>
  <dc:creator>でじけろお</dc:creator>
  <cp:lastModifiedBy/>
  <cp:revision>1</cp:revision>
  <dcterms:created xsi:type="dcterms:W3CDTF">2014-12-04T06:28:15Z</dcterms:created>
  <dcterms:modified xsi:type="dcterms:W3CDTF">2025-02-12T08:45:58Z</dcterms:modified>
  <cp:version>1</cp:version>
</cp:coreProperties>
</file>