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31" r:id="rId3"/>
    <p:sldId id="332" r:id="rId4"/>
    <p:sldId id="333" r:id="rId5"/>
    <p:sldId id="334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12E1F3A-A395-1A5F-C40B-AB46BB7559B1}"/>
              </a:ext>
            </a:extLst>
          </p:cNvPr>
          <p:cNvGrpSpPr/>
          <p:nvPr/>
        </p:nvGrpSpPr>
        <p:grpSpPr>
          <a:xfrm>
            <a:off x="1967345" y="443345"/>
            <a:ext cx="5971310" cy="5971310"/>
            <a:chOff x="488950" y="917965"/>
            <a:chExt cx="1439862" cy="1439862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70CBA41C-874B-5F9C-84E6-5C44CDAA3526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E9B381B3-B6F6-4CAE-791F-75EA2F20B240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1C46D1A-D84A-8238-FDD7-01F05FAD7450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駐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車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28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禁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787F1-FA16-7C2F-AF58-206E33CF3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B42D7F-159B-8624-0B5F-5E2BC0BFE29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止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40427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moji0011_駐車禁止</dc:title>
  <dc:subject>moji0011_駐車禁止</dc:subject>
  <dc:creator>でじけろお</dc:creator>
  <cp:lastModifiedBy/>
  <cp:revision>1</cp:revision>
  <dcterms:created xsi:type="dcterms:W3CDTF">2014-12-04T06:28:15Z</dcterms:created>
  <dcterms:modified xsi:type="dcterms:W3CDTF">2025-02-25T03:08:25Z</dcterms:modified>
  <cp:version>1</cp:version>
</cp:coreProperties>
</file>