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295" r:id="rId3"/>
    <p:sldId id="321" r:id="rId4"/>
    <p:sldId id="315" r:id="rId5"/>
    <p:sldId id="332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21B3B1-1896-3C6F-C19E-300427D52959}"/>
              </a:ext>
            </a:extLst>
          </p:cNvPr>
          <p:cNvGrpSpPr/>
          <p:nvPr/>
        </p:nvGrpSpPr>
        <p:grpSpPr>
          <a:xfrm>
            <a:off x="443345" y="1967345"/>
            <a:ext cx="5971310" cy="5971310"/>
            <a:chOff x="488950" y="917965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4EE07A43-229E-DB55-D851-AEEE44C6CEE7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21D9C46-4FC8-B8BE-FF1F-1ACA4E75187E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D7DF50D-E88A-01D6-571C-7979FAD723AD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403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駐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車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禁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moji0011_駐車禁止</dc:title>
  <dc:subject>moji0011_駐車禁止</dc:subject>
  <dc:creator>でじけろお</dc:creator>
  <cp:lastModifiedBy/>
  <cp:revision>1</cp:revision>
  <dcterms:created xsi:type="dcterms:W3CDTF">2014-12-04T06:28:15Z</dcterms:created>
  <dcterms:modified xsi:type="dcterms:W3CDTF">2025-02-25T03:08:33Z</dcterms:modified>
  <cp:version>1</cp:version>
</cp:coreProperties>
</file>