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7" r:id="rId2"/>
    <p:sldId id="331" r:id="rId3"/>
    <p:sldId id="321" r:id="rId4"/>
    <p:sldId id="332" r:id="rId5"/>
    <p:sldId id="333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7B65F00-77C7-5D87-C4D0-75E26C64C7C6}"/>
              </a:ext>
            </a:extLst>
          </p:cNvPr>
          <p:cNvGrpSpPr/>
          <p:nvPr/>
        </p:nvGrpSpPr>
        <p:grpSpPr>
          <a:xfrm>
            <a:off x="1967345" y="443345"/>
            <a:ext cx="5971310" cy="5971310"/>
            <a:chOff x="488950" y="917965"/>
            <a:chExt cx="1439862" cy="143986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9437F86-1271-481D-C75D-E6D061F55598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04785705-9E2A-7E1B-D47F-EB921870E73B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10D4692-C544-D3CD-B1CE-CF877D9EE9CF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駐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車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moji0011_駐車禁止</dc:title>
  <dc:subject>moji0011_駐車禁止</dc:subject>
  <dc:creator>でじけろお</dc:creator>
  <cp:lastModifiedBy/>
  <cp:revision>1</cp:revision>
  <dcterms:created xsi:type="dcterms:W3CDTF">2014-12-04T06:28:15Z</dcterms:created>
  <dcterms:modified xsi:type="dcterms:W3CDTF">2025-02-25T03:08:20Z</dcterms:modified>
  <cp:version>1</cp:version>
</cp:coreProperties>
</file>