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1" r:id="rId3"/>
    <p:sldId id="332" r:id="rId4"/>
    <p:sldId id="335" r:id="rId5"/>
    <p:sldId id="333" r:id="rId6"/>
    <p:sldId id="334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B90D451-5F9F-27B6-54FA-80CEFACA5E3E}"/>
              </a:ext>
            </a:extLst>
          </p:cNvPr>
          <p:cNvGrpSpPr/>
          <p:nvPr/>
        </p:nvGrpSpPr>
        <p:grpSpPr>
          <a:xfrm>
            <a:off x="1995055" y="480792"/>
            <a:ext cx="5915890" cy="5915890"/>
            <a:chOff x="2362758" y="917965"/>
            <a:chExt cx="1439862" cy="1439862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34C5CDFE-1A9F-DA13-A14C-EF88578F2C71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3345625-F320-18C1-8AEF-7282999AF315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67EC7EB-3F3A-C027-0D6D-26DFEEC43DD1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駐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停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2109AD-A26F-35FD-BAB3-10110AC02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5F7E3A2-EE1A-267C-0D1A-21DD304410BE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車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957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87F1-FA16-7C2F-AF58-206E33CF3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42D7F-159B-8624-0B5F-5E2BC0BFE29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427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moji0012_駐停車禁止</dc:title>
  <dc:subject>moji0012_駐停車禁止</dc:subject>
  <dc:creator>でじけろお</dc:creator>
  <cp:lastModifiedBy/>
  <cp:revision>1</cp:revision>
  <dcterms:created xsi:type="dcterms:W3CDTF">2014-12-04T06:28:15Z</dcterms:created>
  <dcterms:modified xsi:type="dcterms:W3CDTF">2025-02-25T03:11:08Z</dcterms:modified>
  <cp:version>1</cp:version>
</cp:coreProperties>
</file>