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3" r:id="rId2"/>
    <p:sldId id="295" r:id="rId3"/>
    <p:sldId id="334" r:id="rId4"/>
    <p:sldId id="321" r:id="rId5"/>
    <p:sldId id="315" r:id="rId6"/>
    <p:sldId id="332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CC66"/>
    <a:srgbClr val="FF0000"/>
    <a:srgbClr val="99CCFF"/>
    <a:srgbClr val="CC6600"/>
    <a:srgbClr val="CC9900"/>
    <a:srgbClr val="663300"/>
    <a:srgbClr val="003300"/>
    <a:srgbClr val="996633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48" d="100"/>
          <a:sy n="48" d="100"/>
        </p:scale>
        <p:origin x="1362" y="276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9835B8D5-E7D5-678A-7230-564613A75156}"/>
              </a:ext>
            </a:extLst>
          </p:cNvPr>
          <p:cNvGrpSpPr/>
          <p:nvPr/>
        </p:nvGrpSpPr>
        <p:grpSpPr>
          <a:xfrm>
            <a:off x="471055" y="1995055"/>
            <a:ext cx="5915890" cy="5915890"/>
            <a:chOff x="2362758" y="917965"/>
            <a:chExt cx="1439862" cy="1439862"/>
          </a:xfrm>
        </p:grpSpPr>
        <p:sp>
          <p:nvSpPr>
            <p:cNvPr id="11" name="楕円 10">
              <a:extLst>
                <a:ext uri="{FF2B5EF4-FFF2-40B4-BE49-F238E27FC236}">
                  <a16:creationId xmlns:a16="http://schemas.microsoft.com/office/drawing/2014/main" id="{EB817C87-0B5B-DAA7-E66D-42AEF69623BB}"/>
                </a:ext>
              </a:extLst>
            </p:cNvPr>
            <p:cNvSpPr/>
            <p:nvPr/>
          </p:nvSpPr>
          <p:spPr>
            <a:xfrm>
              <a:off x="2377631" y="938756"/>
              <a:ext cx="1402976" cy="140297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2" name="楕円 11">
              <a:extLst>
                <a:ext uri="{FF2B5EF4-FFF2-40B4-BE49-F238E27FC236}">
                  <a16:creationId xmlns:a16="http://schemas.microsoft.com/office/drawing/2014/main" id="{1742814A-2D75-9882-F5D1-A3F07D27F805}"/>
                </a:ext>
              </a:extLst>
            </p:cNvPr>
            <p:cNvSpPr/>
            <p:nvPr/>
          </p:nvSpPr>
          <p:spPr>
            <a:xfrm>
              <a:off x="2511647" y="1066854"/>
              <a:ext cx="1142084" cy="1142084"/>
            </a:xfrm>
            <a:prstGeom prst="ellipse">
              <a:avLst/>
            </a:prstGeom>
            <a:solidFill>
              <a:srgbClr val="0070C0"/>
            </a:solidFill>
            <a:ln>
              <a:noFill/>
            </a:ln>
            <a:effectLst/>
          </p:spPr>
          <p:txBody>
            <a:bodyPr wrap="none" anchor="ctr"/>
            <a:lstStyle/>
            <a:p>
              <a:endParaRPr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7353D57B-8558-E706-FEFF-DE3E30A91568}"/>
                </a:ext>
              </a:extLst>
            </p:cNvPr>
            <p:cNvSpPr/>
            <p:nvPr/>
          </p:nvSpPr>
          <p:spPr>
            <a:xfrm>
              <a:off x="2362758" y="917965"/>
              <a:ext cx="1439862" cy="1439862"/>
            </a:xfrm>
            <a:custGeom>
              <a:avLst/>
              <a:gdLst>
                <a:gd name="connsiteX0" fmla="*/ 722722 w 1439862"/>
                <a:gd name="connsiteY0" fmla="*/ 813935 h 1439862"/>
                <a:gd name="connsiteX1" fmla="*/ 356540 w 1439862"/>
                <a:gd name="connsiteY1" fmla="*/ 1025350 h 1439862"/>
                <a:gd name="connsiteX2" fmla="*/ 640759 w 1439862"/>
                <a:gd name="connsiteY2" fmla="*/ 1191352 h 1439862"/>
                <a:gd name="connsiteX3" fmla="*/ 722716 w 1439862"/>
                <a:gd name="connsiteY3" fmla="*/ 1198915 h 1439862"/>
                <a:gd name="connsiteX4" fmla="*/ 804683 w 1439862"/>
                <a:gd name="connsiteY4" fmla="*/ 1191351 h 1439862"/>
                <a:gd name="connsiteX5" fmla="*/ 1088903 w 1439862"/>
                <a:gd name="connsiteY5" fmla="*/ 1025349 h 1439862"/>
                <a:gd name="connsiteX6" fmla="*/ 1169751 w 1439862"/>
                <a:gd name="connsiteY6" fmla="*/ 555843 h 1439862"/>
                <a:gd name="connsiteX7" fmla="*/ 882751 w 1439862"/>
                <a:gd name="connsiteY7" fmla="*/ 721542 h 1439862"/>
                <a:gd name="connsiteX8" fmla="*/ 1168916 w 1439862"/>
                <a:gd name="connsiteY8" fmla="*/ 886760 h 1439862"/>
                <a:gd name="connsiteX9" fmla="*/ 1170569 w 1439862"/>
                <a:gd name="connsiteY9" fmla="*/ 557618 h 1439862"/>
                <a:gd name="connsiteX10" fmla="*/ 275692 w 1439862"/>
                <a:gd name="connsiteY10" fmla="*/ 555842 h 1439862"/>
                <a:gd name="connsiteX11" fmla="*/ 274873 w 1439862"/>
                <a:gd name="connsiteY11" fmla="*/ 557619 h 1439862"/>
                <a:gd name="connsiteX12" fmla="*/ 276526 w 1439862"/>
                <a:gd name="connsiteY12" fmla="*/ 886761 h 1439862"/>
                <a:gd name="connsiteX13" fmla="*/ 562693 w 1439862"/>
                <a:gd name="connsiteY13" fmla="*/ 721542 h 1439862"/>
                <a:gd name="connsiteX14" fmla="*/ 721872 w 1439862"/>
                <a:gd name="connsiteY14" fmla="*/ 241309 h 1439862"/>
                <a:gd name="connsiteX15" fmla="*/ 697945 w 1439862"/>
                <a:gd name="connsiteY15" fmla="*/ 242719 h 1439862"/>
                <a:gd name="connsiteX16" fmla="*/ 655475 w 1439862"/>
                <a:gd name="connsiteY16" fmla="*/ 246638 h 1439862"/>
                <a:gd name="connsiteX17" fmla="*/ 609276 w 1439862"/>
                <a:gd name="connsiteY17" fmla="*/ 255506 h 1439862"/>
                <a:gd name="connsiteX18" fmla="*/ 598759 w 1439862"/>
                <a:gd name="connsiteY18" fmla="*/ 258346 h 1439862"/>
                <a:gd name="connsiteX19" fmla="*/ 544244 w 1439862"/>
                <a:gd name="connsiteY19" fmla="*/ 276542 h 1439862"/>
                <a:gd name="connsiteX20" fmla="*/ 486023 w 1439862"/>
                <a:gd name="connsiteY20" fmla="*/ 305125 h 1439862"/>
                <a:gd name="connsiteX21" fmla="*/ 356477 w 1439862"/>
                <a:gd name="connsiteY21" fmla="*/ 414492 h 1439862"/>
                <a:gd name="connsiteX22" fmla="*/ 354894 w 1439862"/>
                <a:gd name="connsiteY22" fmla="*/ 416785 h 1439862"/>
                <a:gd name="connsiteX23" fmla="*/ 722722 w 1439862"/>
                <a:gd name="connsiteY23" fmla="*/ 629150 h 1439862"/>
                <a:gd name="connsiteX24" fmla="*/ 1090549 w 1439862"/>
                <a:gd name="connsiteY24" fmla="*/ 416785 h 1439862"/>
                <a:gd name="connsiteX25" fmla="*/ 1088965 w 1439862"/>
                <a:gd name="connsiteY25" fmla="*/ 414491 h 1439862"/>
                <a:gd name="connsiteX26" fmla="*/ 959419 w 1439862"/>
                <a:gd name="connsiteY26" fmla="*/ 305124 h 1439862"/>
                <a:gd name="connsiteX27" fmla="*/ 889490 w 1439862"/>
                <a:gd name="connsiteY27" fmla="*/ 272702 h 1439862"/>
                <a:gd name="connsiteX28" fmla="*/ 868541 w 1439862"/>
                <a:gd name="connsiteY28" fmla="*/ 265565 h 1439862"/>
                <a:gd name="connsiteX29" fmla="*/ 810064 w 1439862"/>
                <a:gd name="connsiteY29" fmla="*/ 250268 h 1439862"/>
                <a:gd name="connsiteX30" fmla="*/ 754795 w 1439862"/>
                <a:gd name="connsiteY30" fmla="*/ 243970 h 1439862"/>
                <a:gd name="connsiteX31" fmla="*/ 682164 w 1439862"/>
                <a:gd name="connsiteY31" fmla="*/ 79631 h 1439862"/>
                <a:gd name="connsiteX32" fmla="*/ 715194 w 1439862"/>
                <a:gd name="connsiteY32" fmla="*/ 80926 h 1439862"/>
                <a:gd name="connsiteX33" fmla="*/ 763278 w 1439862"/>
                <a:gd name="connsiteY33" fmla="*/ 79632 h 1439862"/>
                <a:gd name="connsiteX34" fmla="*/ 789013 w 1439862"/>
                <a:gd name="connsiteY34" fmla="*/ 83820 h 1439862"/>
                <a:gd name="connsiteX35" fmla="*/ 808110 w 1439862"/>
                <a:gd name="connsiteY35" fmla="*/ 84569 h 1439862"/>
                <a:gd name="connsiteX36" fmla="*/ 838672 w 1439862"/>
                <a:gd name="connsiteY36" fmla="*/ 91902 h 1439862"/>
                <a:gd name="connsiteX37" fmla="*/ 891488 w 1439862"/>
                <a:gd name="connsiteY37" fmla="*/ 100497 h 1439862"/>
                <a:gd name="connsiteX38" fmla="*/ 920807 w 1439862"/>
                <a:gd name="connsiteY38" fmla="*/ 111609 h 1439862"/>
                <a:gd name="connsiteX39" fmla="*/ 928633 w 1439862"/>
                <a:gd name="connsiteY39" fmla="*/ 113487 h 1439862"/>
                <a:gd name="connsiteX40" fmla="*/ 942718 w 1439862"/>
                <a:gd name="connsiteY40" fmla="*/ 119913 h 1439862"/>
                <a:gd name="connsiteX41" fmla="*/ 1012954 w 1439862"/>
                <a:gd name="connsiteY41" fmla="*/ 146532 h 1439862"/>
                <a:gd name="connsiteX42" fmla="*/ 1344947 w 1439862"/>
                <a:gd name="connsiteY42" fmla="*/ 885909 h 1439862"/>
                <a:gd name="connsiteX43" fmla="*/ 1046155 w 1439862"/>
                <a:gd name="connsiteY43" fmla="*/ 1275302 h 1439862"/>
                <a:gd name="connsiteX44" fmla="*/ 1009291 w 1439862"/>
                <a:gd name="connsiteY44" fmla="*/ 1292121 h 1439862"/>
                <a:gd name="connsiteX45" fmla="*/ 1007374 w 1439862"/>
                <a:gd name="connsiteY45" fmla="*/ 1293331 h 1439862"/>
                <a:gd name="connsiteX46" fmla="*/ 1003042 w 1439862"/>
                <a:gd name="connsiteY46" fmla="*/ 1294973 h 1439862"/>
                <a:gd name="connsiteX47" fmla="*/ 934213 w 1439862"/>
                <a:gd name="connsiteY47" fmla="*/ 1326377 h 1439862"/>
                <a:gd name="connsiteX48" fmla="*/ 895971 w 1439862"/>
                <a:gd name="connsiteY48" fmla="*/ 1335552 h 1439862"/>
                <a:gd name="connsiteX49" fmla="*/ 885908 w 1439862"/>
                <a:gd name="connsiteY49" fmla="*/ 1339366 h 1439862"/>
                <a:gd name="connsiteX50" fmla="*/ 867781 w 1439862"/>
                <a:gd name="connsiteY50" fmla="*/ 1342316 h 1439862"/>
                <a:gd name="connsiteX51" fmla="*/ 813690 w 1439862"/>
                <a:gd name="connsiteY51" fmla="*/ 1355294 h 1439862"/>
                <a:gd name="connsiteX52" fmla="*/ 779891 w 1439862"/>
                <a:gd name="connsiteY52" fmla="*/ 1356620 h 1439862"/>
                <a:gd name="connsiteX53" fmla="*/ 757698 w 1439862"/>
                <a:gd name="connsiteY53" fmla="*/ 1360231 h 1439862"/>
                <a:gd name="connsiteX54" fmla="*/ 722734 w 1439862"/>
                <a:gd name="connsiteY54" fmla="*/ 1358861 h 1439862"/>
                <a:gd name="connsiteX55" fmla="*/ 687744 w 1439862"/>
                <a:gd name="connsiteY55" fmla="*/ 1360232 h 1439862"/>
                <a:gd name="connsiteX56" fmla="*/ 665535 w 1439862"/>
                <a:gd name="connsiteY56" fmla="*/ 1356618 h 1439862"/>
                <a:gd name="connsiteX57" fmla="*/ 631753 w 1439862"/>
                <a:gd name="connsiteY57" fmla="*/ 1355293 h 1439862"/>
                <a:gd name="connsiteX58" fmla="*/ 577688 w 1439862"/>
                <a:gd name="connsiteY58" fmla="*/ 1342321 h 1439862"/>
                <a:gd name="connsiteX59" fmla="*/ 559534 w 1439862"/>
                <a:gd name="connsiteY59" fmla="*/ 1339367 h 1439862"/>
                <a:gd name="connsiteX60" fmla="*/ 549457 w 1439862"/>
                <a:gd name="connsiteY60" fmla="*/ 1335548 h 1439862"/>
                <a:gd name="connsiteX61" fmla="*/ 511230 w 1439862"/>
                <a:gd name="connsiteY61" fmla="*/ 1326376 h 1439862"/>
                <a:gd name="connsiteX62" fmla="*/ 442426 w 1439862"/>
                <a:gd name="connsiteY62" fmla="*/ 1294984 h 1439862"/>
                <a:gd name="connsiteX63" fmla="*/ 438068 w 1439862"/>
                <a:gd name="connsiteY63" fmla="*/ 1293332 h 1439862"/>
                <a:gd name="connsiteX64" fmla="*/ 436140 w 1439862"/>
                <a:gd name="connsiteY64" fmla="*/ 1292115 h 1439862"/>
                <a:gd name="connsiteX65" fmla="*/ 399287 w 1439862"/>
                <a:gd name="connsiteY65" fmla="*/ 1275301 h 1439862"/>
                <a:gd name="connsiteX66" fmla="*/ 100495 w 1439862"/>
                <a:gd name="connsiteY66" fmla="*/ 885908 h 1439862"/>
                <a:gd name="connsiteX67" fmla="*/ 553954 w 1439862"/>
                <a:gd name="connsiteY67" fmla="*/ 100496 h 1439862"/>
                <a:gd name="connsiteX68" fmla="*/ 606756 w 1439862"/>
                <a:gd name="connsiteY68" fmla="*/ 91903 h 1439862"/>
                <a:gd name="connsiteX69" fmla="*/ 652844 w 1439862"/>
                <a:gd name="connsiteY69" fmla="*/ 82604 h 1439862"/>
                <a:gd name="connsiteX70" fmla="*/ 666087 w 1439862"/>
                <a:gd name="connsiteY70" fmla="*/ 82247 h 1439862"/>
                <a:gd name="connsiteX71" fmla="*/ 719931 w 1439862"/>
                <a:gd name="connsiteY71" fmla="*/ 34888 h 1439862"/>
                <a:gd name="connsiteX72" fmla="*/ 34888 w 1439862"/>
                <a:gd name="connsiteY72" fmla="*/ 719931 h 1439862"/>
                <a:gd name="connsiteX73" fmla="*/ 719931 w 1439862"/>
                <a:gd name="connsiteY73" fmla="*/ 1404974 h 1439862"/>
                <a:gd name="connsiteX74" fmla="*/ 1404974 w 1439862"/>
                <a:gd name="connsiteY74" fmla="*/ 719931 h 1439862"/>
                <a:gd name="connsiteX75" fmla="*/ 719931 w 1439862"/>
                <a:gd name="connsiteY75" fmla="*/ 34888 h 1439862"/>
                <a:gd name="connsiteX76" fmla="*/ 719931 w 1439862"/>
                <a:gd name="connsiteY76" fmla="*/ 0 h 1439862"/>
                <a:gd name="connsiteX77" fmla="*/ 1439862 w 1439862"/>
                <a:gd name="connsiteY77" fmla="*/ 719931 h 1439862"/>
                <a:gd name="connsiteX78" fmla="*/ 719931 w 1439862"/>
                <a:gd name="connsiteY78" fmla="*/ 1439862 h 1439862"/>
                <a:gd name="connsiteX79" fmla="*/ 0 w 1439862"/>
                <a:gd name="connsiteY79" fmla="*/ 719931 h 1439862"/>
                <a:gd name="connsiteX80" fmla="*/ 719931 w 1439862"/>
                <a:gd name="connsiteY80" fmla="*/ 0 h 143986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</a:cxnLst>
              <a:rect l="l" t="t" r="r" b="b"/>
              <a:pathLst>
                <a:path w="1439862" h="1439862">
                  <a:moveTo>
                    <a:pt x="722722" y="813935"/>
                  </a:moveTo>
                  <a:lnTo>
                    <a:pt x="356540" y="1025350"/>
                  </a:lnTo>
                  <a:cubicBezTo>
                    <a:pt x="431035" y="1115346"/>
                    <a:pt x="532562" y="1171900"/>
                    <a:pt x="640759" y="1191352"/>
                  </a:cubicBezTo>
                  <a:lnTo>
                    <a:pt x="722716" y="1198915"/>
                  </a:lnTo>
                  <a:lnTo>
                    <a:pt x="804683" y="1191351"/>
                  </a:lnTo>
                  <a:cubicBezTo>
                    <a:pt x="912880" y="1171899"/>
                    <a:pt x="1014407" y="1115345"/>
                    <a:pt x="1088903" y="1025349"/>
                  </a:cubicBezTo>
                  <a:close/>
                  <a:moveTo>
                    <a:pt x="1169751" y="555843"/>
                  </a:moveTo>
                  <a:lnTo>
                    <a:pt x="882751" y="721542"/>
                  </a:lnTo>
                  <a:lnTo>
                    <a:pt x="1168916" y="886760"/>
                  </a:lnTo>
                  <a:cubicBezTo>
                    <a:pt x="1209608" y="777247"/>
                    <a:pt x="1207822" y="661045"/>
                    <a:pt x="1170569" y="557618"/>
                  </a:cubicBezTo>
                  <a:close/>
                  <a:moveTo>
                    <a:pt x="275692" y="555842"/>
                  </a:moveTo>
                  <a:lnTo>
                    <a:pt x="274873" y="557619"/>
                  </a:lnTo>
                  <a:cubicBezTo>
                    <a:pt x="237620" y="661046"/>
                    <a:pt x="235834" y="777248"/>
                    <a:pt x="276526" y="886761"/>
                  </a:cubicBezTo>
                  <a:lnTo>
                    <a:pt x="562693" y="721542"/>
                  </a:lnTo>
                  <a:close/>
                  <a:moveTo>
                    <a:pt x="721872" y="241309"/>
                  </a:moveTo>
                  <a:lnTo>
                    <a:pt x="697945" y="242719"/>
                  </a:lnTo>
                  <a:lnTo>
                    <a:pt x="655475" y="246638"/>
                  </a:lnTo>
                  <a:lnTo>
                    <a:pt x="609276" y="255506"/>
                  </a:lnTo>
                  <a:lnTo>
                    <a:pt x="598759" y="258346"/>
                  </a:lnTo>
                  <a:lnTo>
                    <a:pt x="544244" y="276542"/>
                  </a:lnTo>
                  <a:cubicBezTo>
                    <a:pt x="524445" y="284653"/>
                    <a:pt x="504993" y="294172"/>
                    <a:pt x="486023" y="305125"/>
                  </a:cubicBezTo>
                  <a:cubicBezTo>
                    <a:pt x="435435" y="334332"/>
                    <a:pt x="391961" y="371599"/>
                    <a:pt x="356477" y="414492"/>
                  </a:cubicBezTo>
                  <a:lnTo>
                    <a:pt x="354894" y="416785"/>
                  </a:lnTo>
                  <a:lnTo>
                    <a:pt x="722722" y="629150"/>
                  </a:lnTo>
                  <a:lnTo>
                    <a:pt x="1090549" y="416785"/>
                  </a:lnTo>
                  <a:lnTo>
                    <a:pt x="1088965" y="414491"/>
                  </a:lnTo>
                  <a:cubicBezTo>
                    <a:pt x="1053482" y="371598"/>
                    <a:pt x="1010007" y="334331"/>
                    <a:pt x="959419" y="305124"/>
                  </a:cubicBezTo>
                  <a:lnTo>
                    <a:pt x="889490" y="272702"/>
                  </a:lnTo>
                  <a:lnTo>
                    <a:pt x="868541" y="265565"/>
                  </a:lnTo>
                  <a:lnTo>
                    <a:pt x="810064" y="250268"/>
                  </a:lnTo>
                  <a:lnTo>
                    <a:pt x="754795" y="243970"/>
                  </a:lnTo>
                  <a:close/>
                  <a:moveTo>
                    <a:pt x="682164" y="79631"/>
                  </a:moveTo>
                  <a:lnTo>
                    <a:pt x="715194" y="80926"/>
                  </a:lnTo>
                  <a:lnTo>
                    <a:pt x="763278" y="79632"/>
                  </a:lnTo>
                  <a:lnTo>
                    <a:pt x="789013" y="83820"/>
                  </a:lnTo>
                  <a:lnTo>
                    <a:pt x="808110" y="84569"/>
                  </a:lnTo>
                  <a:lnTo>
                    <a:pt x="838672" y="91902"/>
                  </a:lnTo>
                  <a:lnTo>
                    <a:pt x="891488" y="100497"/>
                  </a:lnTo>
                  <a:lnTo>
                    <a:pt x="920807" y="111609"/>
                  </a:lnTo>
                  <a:lnTo>
                    <a:pt x="928633" y="113487"/>
                  </a:lnTo>
                  <a:lnTo>
                    <a:pt x="942718" y="119913"/>
                  </a:lnTo>
                  <a:lnTo>
                    <a:pt x="1012954" y="146532"/>
                  </a:lnTo>
                  <a:cubicBezTo>
                    <a:pt x="1279744" y="279925"/>
                    <a:pt x="1425155" y="586568"/>
                    <a:pt x="1344947" y="885909"/>
                  </a:cubicBezTo>
                  <a:cubicBezTo>
                    <a:pt x="1299114" y="1056961"/>
                    <a:pt x="1188287" y="1193242"/>
                    <a:pt x="1046155" y="1275302"/>
                  </a:cubicBezTo>
                  <a:lnTo>
                    <a:pt x="1009291" y="1292121"/>
                  </a:lnTo>
                  <a:lnTo>
                    <a:pt x="1007374" y="1293331"/>
                  </a:lnTo>
                  <a:lnTo>
                    <a:pt x="1003042" y="1294973"/>
                  </a:lnTo>
                  <a:lnTo>
                    <a:pt x="934213" y="1326377"/>
                  </a:lnTo>
                  <a:lnTo>
                    <a:pt x="895971" y="1335552"/>
                  </a:lnTo>
                  <a:lnTo>
                    <a:pt x="885908" y="1339366"/>
                  </a:lnTo>
                  <a:lnTo>
                    <a:pt x="867781" y="1342316"/>
                  </a:lnTo>
                  <a:lnTo>
                    <a:pt x="813690" y="1355294"/>
                  </a:lnTo>
                  <a:lnTo>
                    <a:pt x="779891" y="1356620"/>
                  </a:lnTo>
                  <a:lnTo>
                    <a:pt x="757698" y="1360231"/>
                  </a:lnTo>
                  <a:lnTo>
                    <a:pt x="722734" y="1358861"/>
                  </a:lnTo>
                  <a:lnTo>
                    <a:pt x="687744" y="1360232"/>
                  </a:lnTo>
                  <a:lnTo>
                    <a:pt x="665535" y="1356618"/>
                  </a:lnTo>
                  <a:lnTo>
                    <a:pt x="631753" y="1355293"/>
                  </a:lnTo>
                  <a:lnTo>
                    <a:pt x="577688" y="1342321"/>
                  </a:lnTo>
                  <a:lnTo>
                    <a:pt x="559534" y="1339367"/>
                  </a:lnTo>
                  <a:lnTo>
                    <a:pt x="549457" y="1335548"/>
                  </a:lnTo>
                  <a:lnTo>
                    <a:pt x="511230" y="1326376"/>
                  </a:lnTo>
                  <a:lnTo>
                    <a:pt x="442426" y="1294984"/>
                  </a:lnTo>
                  <a:lnTo>
                    <a:pt x="438068" y="1293332"/>
                  </a:lnTo>
                  <a:lnTo>
                    <a:pt x="436140" y="1292115"/>
                  </a:lnTo>
                  <a:lnTo>
                    <a:pt x="399287" y="1275301"/>
                  </a:lnTo>
                  <a:cubicBezTo>
                    <a:pt x="257156" y="1193241"/>
                    <a:pt x="146329" y="1056960"/>
                    <a:pt x="100495" y="885908"/>
                  </a:cubicBezTo>
                  <a:cubicBezTo>
                    <a:pt x="8829" y="543804"/>
                    <a:pt x="211849" y="192163"/>
                    <a:pt x="553954" y="100496"/>
                  </a:cubicBezTo>
                  <a:lnTo>
                    <a:pt x="606756" y="91903"/>
                  </a:lnTo>
                  <a:lnTo>
                    <a:pt x="652844" y="82604"/>
                  </a:lnTo>
                  <a:lnTo>
                    <a:pt x="666087" y="82247"/>
                  </a:lnTo>
                  <a:close/>
                  <a:moveTo>
                    <a:pt x="719931" y="34888"/>
                  </a:moveTo>
                  <a:cubicBezTo>
                    <a:pt x="341592" y="34888"/>
                    <a:pt x="34888" y="341592"/>
                    <a:pt x="34888" y="719931"/>
                  </a:cubicBezTo>
                  <a:cubicBezTo>
                    <a:pt x="34888" y="1098270"/>
                    <a:pt x="341592" y="1404974"/>
                    <a:pt x="719931" y="1404974"/>
                  </a:cubicBezTo>
                  <a:cubicBezTo>
                    <a:pt x="1098270" y="1404974"/>
                    <a:pt x="1404974" y="1098270"/>
                    <a:pt x="1404974" y="719931"/>
                  </a:cubicBezTo>
                  <a:cubicBezTo>
                    <a:pt x="1404974" y="341592"/>
                    <a:pt x="1098270" y="34888"/>
                    <a:pt x="719931" y="34888"/>
                  </a:cubicBezTo>
                  <a:close/>
                  <a:moveTo>
                    <a:pt x="719931" y="0"/>
                  </a:moveTo>
                  <a:cubicBezTo>
                    <a:pt x="1117538" y="0"/>
                    <a:pt x="1439862" y="322324"/>
                    <a:pt x="1439862" y="719931"/>
                  </a:cubicBezTo>
                  <a:cubicBezTo>
                    <a:pt x="1439862" y="1117538"/>
                    <a:pt x="1117538" y="1439862"/>
                    <a:pt x="719931" y="1439862"/>
                  </a:cubicBezTo>
                  <a:cubicBezTo>
                    <a:pt x="322324" y="1439862"/>
                    <a:pt x="0" y="1117538"/>
                    <a:pt x="0" y="719931"/>
                  </a:cubicBezTo>
                  <a:cubicBezTo>
                    <a:pt x="0" y="322324"/>
                    <a:pt x="322324" y="0"/>
                    <a:pt x="719931" y="0"/>
                  </a:cubicBez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640381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駐</a:t>
            </a:r>
            <a:endParaRPr lang="en-US" altLang="ja-JP" sz="5400" dirty="0">
              <a:ln w="12700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047111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9ABD420A-1583-BAA4-8045-4FAC93AC2A3A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停</a:t>
            </a:r>
            <a:endParaRPr lang="en-US" altLang="ja-JP" sz="5400" dirty="0">
              <a:ln w="12700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710422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1A78045-42B4-3C6F-B09D-02CA2E2ED1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3275BDA4-D897-96B4-30A3-E944095C55EB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車</a:t>
            </a:r>
            <a:endParaRPr lang="en-US" altLang="ja-JP" sz="5400" dirty="0">
              <a:ln w="12700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167582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3A66299-5012-322C-6070-FFFEB00180A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DA59BC91-0AF3-865D-709C-132C4EF2FB33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 algn="l"/>
            <a:r>
              <a:rPr lang="ja-JP" altLang="en-US" sz="5400" dirty="0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</a:rPr>
              <a:t>禁</a:t>
            </a:r>
            <a:endParaRPr lang="en-US" altLang="ja-JP" sz="5400" dirty="0">
              <a:ln w="127000">
                <a:solidFill>
                  <a:schemeClr val="tx1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03679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CC94AC9-D68F-456F-D15A-871738A7705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54536ED-3A9F-69D4-6644-2258F99147C9}"/>
              </a:ext>
            </a:extLst>
          </p:cNvPr>
          <p:cNvSpPr txBox="1"/>
          <p:nvPr/>
        </p:nvSpPr>
        <p:spPr>
          <a:xfrm rot="5400000">
            <a:off x="-387178" y="2072680"/>
            <a:ext cx="7632356" cy="5760640"/>
          </a:xfrm>
          <a:prstGeom prst="rect">
            <a:avLst/>
          </a:prstGeom>
          <a:noFill/>
        </p:spPr>
        <p:txBody>
          <a:bodyPr vert="eaVert" wrap="none" numCol="1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>
              <a:spcAft>
                <a:spcPts val="1200"/>
              </a:spcAft>
              <a:defRPr sz="5400" b="1">
                <a:ln w="127000">
                  <a:solidFill>
                    <a:schemeClr val="tx1"/>
                  </a:solidFill>
                </a:ln>
                <a:solidFill>
                  <a:srgbClr val="FF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ja-JP" altLang="en-US" dirty="0"/>
              <a:t>止</a:t>
            </a:r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4144751901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A4 210 x 297 mm</PresentationFormat>
  <Paragraphs>5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moji0012_駐停車禁止</dc:title>
  <dc:subject>moji0012_駐停車禁止</dc:subject>
  <dc:creator>でじけろお</dc:creator>
  <cp:lastModifiedBy/>
  <cp:revision>1</cp:revision>
  <dcterms:created xsi:type="dcterms:W3CDTF">2014-12-04T06:28:15Z</dcterms:created>
  <dcterms:modified xsi:type="dcterms:W3CDTF">2025-02-25T03:11:26Z</dcterms:modified>
  <cp:version>1</cp:version>
</cp:coreProperties>
</file>

<file path=docProps/thumbnail.jpeg>
</file>