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7" r:id="rId2"/>
    <p:sldId id="322" r:id="rId3"/>
    <p:sldId id="323" r:id="rId4"/>
    <p:sldId id="326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C385C5D-4A4D-BCCB-D755-0706FBB58460}"/>
              </a:ext>
            </a:extLst>
          </p:cNvPr>
          <p:cNvGrpSpPr/>
          <p:nvPr/>
        </p:nvGrpSpPr>
        <p:grpSpPr>
          <a:xfrm>
            <a:off x="462869" y="1968097"/>
            <a:ext cx="5915890" cy="5915890"/>
            <a:chOff x="2362758" y="917965"/>
            <a:chExt cx="1439862" cy="1439862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EC487C41-DA90-97EE-22C7-65C787B12D04}"/>
                </a:ext>
              </a:extLst>
            </p:cNvPr>
            <p:cNvSpPr/>
            <p:nvPr/>
          </p:nvSpPr>
          <p:spPr>
            <a:xfrm>
              <a:off x="2377631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0DDB821E-383A-9677-274E-090546461FA7}"/>
                </a:ext>
              </a:extLst>
            </p:cNvPr>
            <p:cNvSpPr/>
            <p:nvPr/>
          </p:nvSpPr>
          <p:spPr>
            <a:xfrm>
              <a:off x="2511647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096DDA8-EED3-11FB-A024-3F9DFC9A64C4}"/>
                </a:ext>
              </a:extLst>
            </p:cNvPr>
            <p:cNvSpPr/>
            <p:nvPr/>
          </p:nvSpPr>
          <p:spPr>
            <a:xfrm>
              <a:off x="2362758" y="917965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3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3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9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19 w 1439862"/>
                <a:gd name="connsiteY26" fmla="*/ 305124 h 1439862"/>
                <a:gd name="connsiteX27" fmla="*/ 889490 w 1439862"/>
                <a:gd name="connsiteY27" fmla="*/ 272702 h 1439862"/>
                <a:gd name="connsiteX28" fmla="*/ 868541 w 1439862"/>
                <a:gd name="connsiteY28" fmla="*/ 265565 h 1439862"/>
                <a:gd name="connsiteX29" fmla="*/ 810064 w 1439862"/>
                <a:gd name="connsiteY29" fmla="*/ 250268 h 1439862"/>
                <a:gd name="connsiteX30" fmla="*/ 754795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8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8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6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7 w 1439862"/>
                <a:gd name="connsiteY65" fmla="*/ 1275301 h 1439862"/>
                <a:gd name="connsiteX66" fmla="*/ 100495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3" y="1191351"/>
                  </a:lnTo>
                  <a:cubicBezTo>
                    <a:pt x="912880" y="1171899"/>
                    <a:pt x="1014407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3" y="557619"/>
                  </a:lnTo>
                  <a:cubicBezTo>
                    <a:pt x="237620" y="661046"/>
                    <a:pt x="235834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9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7" y="334331"/>
                    <a:pt x="959419" y="305124"/>
                  </a:cubicBezTo>
                  <a:lnTo>
                    <a:pt x="889490" y="272702"/>
                  </a:lnTo>
                  <a:lnTo>
                    <a:pt x="868541" y="265565"/>
                  </a:lnTo>
                  <a:lnTo>
                    <a:pt x="810064" y="250268"/>
                  </a:lnTo>
                  <a:lnTo>
                    <a:pt x="754795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8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4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8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6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7" y="1275301"/>
                  </a:lnTo>
                  <a:cubicBezTo>
                    <a:pt x="257156" y="1193241"/>
                    <a:pt x="146329" y="1056960"/>
                    <a:pt x="100495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駐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停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78F607-1ABA-0739-3642-A9C4EBFFC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DDF0AAC-771D-106A-5995-2CA1CB4B352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車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858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禁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833E3-D545-C47A-5D05-AA9C6F316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63D133-AED0-5F36-7560-2EE1865490B6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9793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moji0012_駐停車禁止</dc:title>
  <dc:subject>moji0012_駐停車禁止</dc:subject>
  <dc:creator>でじけろお</dc:creator>
  <cp:lastModifiedBy/>
  <cp:revision>1</cp:revision>
  <dcterms:created xsi:type="dcterms:W3CDTF">2014-12-04T06:28:15Z</dcterms:created>
  <dcterms:modified xsi:type="dcterms:W3CDTF">2025-02-25T03:11:18Z</dcterms:modified>
  <cp:version>1</cp:version>
</cp:coreProperties>
</file>