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2" r:id="rId2"/>
    <p:sldId id="323" r:id="rId3"/>
    <p:sldId id="324" r:id="rId4"/>
    <p:sldId id="325" r:id="rId5"/>
    <p:sldId id="317" r:id="rId6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B94C663-6362-B36F-8340-D4F094D23B85}"/>
              </a:ext>
            </a:extLst>
          </p:cNvPr>
          <p:cNvGrpSpPr/>
          <p:nvPr/>
        </p:nvGrpSpPr>
        <p:grpSpPr>
          <a:xfrm>
            <a:off x="318052" y="1842052"/>
            <a:ext cx="6221896" cy="6221896"/>
            <a:chOff x="4229139" y="917966"/>
            <a:chExt cx="1439862" cy="143986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B31F2BDA-132D-0E35-5170-D904623465CE}"/>
                </a:ext>
              </a:extLst>
            </p:cNvPr>
            <p:cNvSpPr/>
            <p:nvPr/>
          </p:nvSpPr>
          <p:spPr>
            <a:xfrm>
              <a:off x="4378028" y="1066855"/>
              <a:ext cx="1142084" cy="11420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DE1507B-962A-B10A-189B-9F1918E255F1}"/>
                </a:ext>
              </a:extLst>
            </p:cNvPr>
            <p:cNvSpPr/>
            <p:nvPr/>
          </p:nvSpPr>
          <p:spPr>
            <a:xfrm>
              <a:off x="4229139" y="917966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4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4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8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20 w 1439862"/>
                <a:gd name="connsiteY26" fmla="*/ 305124 h 1439862"/>
                <a:gd name="connsiteX27" fmla="*/ 889491 w 1439862"/>
                <a:gd name="connsiteY27" fmla="*/ 272702 h 1439862"/>
                <a:gd name="connsiteX28" fmla="*/ 868542 w 1439862"/>
                <a:gd name="connsiteY28" fmla="*/ 265565 h 1439862"/>
                <a:gd name="connsiteX29" fmla="*/ 810064 w 1439862"/>
                <a:gd name="connsiteY29" fmla="*/ 250268 h 1439862"/>
                <a:gd name="connsiteX30" fmla="*/ 754796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9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7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7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8 w 1439862"/>
                <a:gd name="connsiteY65" fmla="*/ 1275301 h 1439862"/>
                <a:gd name="connsiteX66" fmla="*/ 100496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4" y="1191351"/>
                  </a:lnTo>
                  <a:cubicBezTo>
                    <a:pt x="912881" y="1171899"/>
                    <a:pt x="1014408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4" y="557619"/>
                  </a:lnTo>
                  <a:cubicBezTo>
                    <a:pt x="237621" y="661046"/>
                    <a:pt x="235835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8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8" y="334331"/>
                    <a:pt x="959420" y="305124"/>
                  </a:cubicBezTo>
                  <a:lnTo>
                    <a:pt x="889491" y="272702"/>
                  </a:lnTo>
                  <a:lnTo>
                    <a:pt x="868542" y="265565"/>
                  </a:lnTo>
                  <a:lnTo>
                    <a:pt x="810064" y="250268"/>
                  </a:lnTo>
                  <a:lnTo>
                    <a:pt x="754796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9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3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7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7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8" y="1275301"/>
                  </a:lnTo>
                  <a:cubicBezTo>
                    <a:pt x="257156" y="1193241"/>
                    <a:pt x="146329" y="1056960"/>
                    <a:pt x="100496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Text Box 38">
              <a:extLst>
                <a:ext uri="{FF2B5EF4-FFF2-40B4-BE49-F238E27FC236}">
                  <a16:creationId xmlns:a16="http://schemas.microsoft.com/office/drawing/2014/main" id="{367C53B3-8957-9389-A844-FE1B081AD2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5372" y="1860550"/>
              <a:ext cx="368840" cy="178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000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通行止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984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通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63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行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833E3-D545-C47A-5D05-AA9C6F316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63D133-AED0-5F36-7560-2EE1865490B6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止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97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め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moji0013_通行止め</dc:title>
  <dc:subject>moji0013_通行止め</dc:subject>
  <dc:creator>でじけろお</dc:creator>
  <cp:lastModifiedBy/>
  <cp:revision>1</cp:revision>
  <dcterms:created xsi:type="dcterms:W3CDTF">2014-12-04T06:28:15Z</dcterms:created>
  <dcterms:modified xsi:type="dcterms:W3CDTF">2025-02-25T03:31:37Z</dcterms:modified>
  <cp:version>1</cp:version>
</cp:coreProperties>
</file>