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33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212FA5-5CCE-E35A-9519-0FD97373D6AE}"/>
              </a:ext>
            </a:extLst>
          </p:cNvPr>
          <p:cNvGrpSpPr/>
          <p:nvPr/>
        </p:nvGrpSpPr>
        <p:grpSpPr>
          <a:xfrm>
            <a:off x="1842052" y="318052"/>
            <a:ext cx="6221896" cy="6221896"/>
            <a:chOff x="4229139" y="917966"/>
            <a:chExt cx="1439862" cy="14398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CE8F1BDD-03E3-5D8D-E89C-03FC1F172740}"/>
                </a:ext>
              </a:extLst>
            </p:cNvPr>
            <p:cNvSpPr/>
            <p:nvPr/>
          </p:nvSpPr>
          <p:spPr>
            <a:xfrm>
              <a:off x="4378028" y="1066855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99D01E5-EA40-D327-FC91-417135D49EFB}"/>
                </a:ext>
              </a:extLst>
            </p:cNvPr>
            <p:cNvSpPr/>
            <p:nvPr/>
          </p:nvSpPr>
          <p:spPr>
            <a:xfrm>
              <a:off x="4229139" y="917966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4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4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8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20 w 1439862"/>
                <a:gd name="connsiteY26" fmla="*/ 305124 h 1439862"/>
                <a:gd name="connsiteX27" fmla="*/ 889491 w 1439862"/>
                <a:gd name="connsiteY27" fmla="*/ 272702 h 1439862"/>
                <a:gd name="connsiteX28" fmla="*/ 868542 w 1439862"/>
                <a:gd name="connsiteY28" fmla="*/ 265565 h 1439862"/>
                <a:gd name="connsiteX29" fmla="*/ 810064 w 1439862"/>
                <a:gd name="connsiteY29" fmla="*/ 250268 h 1439862"/>
                <a:gd name="connsiteX30" fmla="*/ 754796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9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7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7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8 w 1439862"/>
                <a:gd name="connsiteY65" fmla="*/ 1275301 h 1439862"/>
                <a:gd name="connsiteX66" fmla="*/ 100496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4" y="1191351"/>
                  </a:lnTo>
                  <a:cubicBezTo>
                    <a:pt x="912881" y="1171899"/>
                    <a:pt x="1014408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4" y="557619"/>
                  </a:lnTo>
                  <a:cubicBezTo>
                    <a:pt x="237621" y="661046"/>
                    <a:pt x="235835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8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8" y="334331"/>
                    <a:pt x="959420" y="305124"/>
                  </a:cubicBezTo>
                  <a:lnTo>
                    <a:pt x="889491" y="272702"/>
                  </a:lnTo>
                  <a:lnTo>
                    <a:pt x="868542" y="265565"/>
                  </a:lnTo>
                  <a:lnTo>
                    <a:pt x="810064" y="250268"/>
                  </a:lnTo>
                  <a:lnTo>
                    <a:pt x="754796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9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3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7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7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8" y="1275301"/>
                  </a:lnTo>
                  <a:cubicBezTo>
                    <a:pt x="257156" y="1193241"/>
                    <a:pt x="146329" y="1056960"/>
                    <a:pt x="100496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Text Box 38">
              <a:extLst>
                <a:ext uri="{FF2B5EF4-FFF2-40B4-BE49-F238E27FC236}">
                  <a16:creationId xmlns:a16="http://schemas.microsoft.com/office/drawing/2014/main" id="{5D19741D-D9DA-F6C4-1D08-6F79BACE57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5372" y="1860550"/>
              <a:ext cx="368840" cy="178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0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行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moji0013_通行止め</dc:title>
  <dc:subject>moji0013_通行止め</dc:subject>
  <dc:creator>でじけろお</dc:creator>
  <cp:lastModifiedBy/>
  <cp:revision>1</cp:revision>
  <dcterms:created xsi:type="dcterms:W3CDTF">2014-12-04T06:28:15Z</dcterms:created>
  <dcterms:modified xsi:type="dcterms:W3CDTF">2025-02-25T03:31:11Z</dcterms:modified>
  <cp:version>1</cp:version>
</cp:coreProperties>
</file>