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1" r:id="rId2"/>
    <p:sldId id="321" r:id="rId3"/>
    <p:sldId id="332" r:id="rId4"/>
    <p:sldId id="333" r:id="rId5"/>
    <p:sldId id="324" r:id="rId6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21" autoAdjust="0"/>
    <p:restoredTop sz="94660"/>
  </p:normalViewPr>
  <p:slideViewPr>
    <p:cSldViewPr>
      <p:cViewPr varScale="1">
        <p:scale>
          <a:sx n="69" d="100"/>
          <a:sy n="69" d="100"/>
        </p:scale>
        <p:origin x="228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CC95BD4-F7AF-3099-F713-693982CCDAED}"/>
              </a:ext>
            </a:extLst>
          </p:cNvPr>
          <p:cNvGrpSpPr/>
          <p:nvPr/>
        </p:nvGrpSpPr>
        <p:grpSpPr>
          <a:xfrm>
            <a:off x="1881809" y="357809"/>
            <a:ext cx="6142382" cy="6142382"/>
            <a:chOff x="7977188" y="908050"/>
            <a:chExt cx="1439862" cy="1439863"/>
          </a:xfrm>
        </p:grpSpPr>
        <p:sp>
          <p:nvSpPr>
            <p:cNvPr id="3" name="Oval 46">
              <a:extLst>
                <a:ext uri="{FF2B5EF4-FFF2-40B4-BE49-F238E27FC236}">
                  <a16:creationId xmlns:a16="http://schemas.microsoft.com/office/drawing/2014/main" id="{5EAAC08B-9CE8-D5D4-6E01-F45EAFCDC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8300" y="919164"/>
              <a:ext cx="1417638" cy="14176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Oval 46">
              <a:extLst>
                <a:ext uri="{FF2B5EF4-FFF2-40B4-BE49-F238E27FC236}">
                  <a16:creationId xmlns:a16="http://schemas.microsoft.com/office/drawing/2014/main" id="{0537AE5B-AB31-3BD4-8877-0FAB9D9725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8625" y="979488"/>
              <a:ext cx="1296988" cy="129698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49">
              <a:extLst>
                <a:ext uri="{FF2B5EF4-FFF2-40B4-BE49-F238E27FC236}">
                  <a16:creationId xmlns:a16="http://schemas.microsoft.com/office/drawing/2014/main" id="{B29A94DD-DF5D-482C-70B2-AABD7182BA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385" y="1478280"/>
              <a:ext cx="1075056" cy="2978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" name="AutoShape 122">
              <a:extLst>
                <a:ext uri="{FF2B5EF4-FFF2-40B4-BE49-F238E27FC236}">
                  <a16:creationId xmlns:a16="http://schemas.microsoft.com/office/drawing/2014/main" id="{0D7504BD-A582-C36E-C530-C4D840C254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7188" y="908050"/>
              <a:ext cx="1439862" cy="1439863"/>
            </a:xfrm>
            <a:custGeom>
              <a:avLst/>
              <a:gdLst>
                <a:gd name="G0" fmla="+- 381 0 0"/>
                <a:gd name="G1" fmla="+- 21600 0 381"/>
                <a:gd name="G2" fmla="+- 21600 0 38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1" y="10800"/>
                  </a:moveTo>
                  <a:cubicBezTo>
                    <a:pt x="381" y="16554"/>
                    <a:pt x="5046" y="21219"/>
                    <a:pt x="10800" y="21219"/>
                  </a:cubicBezTo>
                  <a:cubicBezTo>
                    <a:pt x="16554" y="21219"/>
                    <a:pt x="21219" y="16554"/>
                    <a:pt x="21219" y="10800"/>
                  </a:cubicBezTo>
                  <a:cubicBezTo>
                    <a:pt x="21219" y="5046"/>
                    <a:pt x="16554" y="381"/>
                    <a:pt x="10800" y="381"/>
                  </a:cubicBezTo>
                  <a:cubicBezTo>
                    <a:pt x="5046" y="381"/>
                    <a:pt x="381" y="5046"/>
                    <a:pt x="381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進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42853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入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851D87-6AAD-7AFE-A60E-DE5E1B9BB2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B2A1E66-B8CE-165E-D9DF-B3A77402B336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禁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79681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止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A4 210 x 297 mm</PresentationFormat>
  <Paragraphs>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7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moji0014_進入禁止</dc:title>
  <dc:subject>moji0014_進入禁止</dc:subject>
  <dc:creator>でじけろお</dc:creator>
  <cp:lastModifiedBy/>
  <cp:revision>1</cp:revision>
  <dcterms:created xsi:type="dcterms:W3CDTF">2014-12-04T06:28:15Z</dcterms:created>
  <dcterms:modified xsi:type="dcterms:W3CDTF">2025-02-25T03:34:18Z</dcterms:modified>
  <cp:version>1</cp:version>
</cp:coreProperties>
</file>