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331" r:id="rId2"/>
    <p:sldId id="332" r:id="rId3"/>
    <p:sldId id="333" r:id="rId4"/>
    <p:sldId id="334" r:id="rId5"/>
    <p:sldId id="324" r:id="rId6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12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FFCC66"/>
    <a:srgbClr val="FF0000"/>
    <a:srgbClr val="99CCFF"/>
    <a:srgbClr val="CC6600"/>
    <a:srgbClr val="CC9900"/>
    <a:srgbClr val="663300"/>
    <a:srgbClr val="003300"/>
    <a:srgbClr val="996633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421" autoAdjust="0"/>
    <p:restoredTop sz="94660"/>
  </p:normalViewPr>
  <p:slideViewPr>
    <p:cSldViewPr>
      <p:cViewPr varScale="1">
        <p:scale>
          <a:sx n="69" d="100"/>
          <a:sy n="69" d="100"/>
        </p:scale>
        <p:origin x="228" y="288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9"/>
            <a:ext cx="222885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9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4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1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1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1" y="1535113"/>
            <a:ext cx="437673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1" y="2174875"/>
            <a:ext cx="437673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1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2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2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2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1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011E17E2-04E0-405F-BA56-0FE4DC7BAF18}"/>
              </a:ext>
            </a:extLst>
          </p:cNvPr>
          <p:cNvGrpSpPr/>
          <p:nvPr/>
        </p:nvGrpSpPr>
        <p:grpSpPr>
          <a:xfrm>
            <a:off x="1881809" y="357809"/>
            <a:ext cx="6142382" cy="6142382"/>
            <a:chOff x="7977188" y="908050"/>
            <a:chExt cx="1439862" cy="1439863"/>
          </a:xfrm>
        </p:grpSpPr>
        <p:sp>
          <p:nvSpPr>
            <p:cNvPr id="3" name="Oval 46">
              <a:extLst>
                <a:ext uri="{FF2B5EF4-FFF2-40B4-BE49-F238E27FC236}">
                  <a16:creationId xmlns:a16="http://schemas.microsoft.com/office/drawing/2014/main" id="{B636476B-E8EE-2445-1D9E-E3F711BA3B5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88300" y="919164"/>
              <a:ext cx="1417638" cy="141763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" name="Oval 46">
              <a:extLst>
                <a:ext uri="{FF2B5EF4-FFF2-40B4-BE49-F238E27FC236}">
                  <a16:creationId xmlns:a16="http://schemas.microsoft.com/office/drawing/2014/main" id="{8F11FC91-0FF2-619F-9AE0-EFBAA189D22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048625" y="979488"/>
              <a:ext cx="1296988" cy="1296987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" name="Rectangle 49">
              <a:extLst>
                <a:ext uri="{FF2B5EF4-FFF2-40B4-BE49-F238E27FC236}">
                  <a16:creationId xmlns:a16="http://schemas.microsoft.com/office/drawing/2014/main" id="{9ACA3418-7C49-1E66-2377-294488E13B6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160385" y="1478280"/>
              <a:ext cx="1075056" cy="29781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" name="AutoShape 122">
              <a:extLst>
                <a:ext uri="{FF2B5EF4-FFF2-40B4-BE49-F238E27FC236}">
                  <a16:creationId xmlns:a16="http://schemas.microsoft.com/office/drawing/2014/main" id="{F9E13123-3EC3-D68B-7877-DD728DDD85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77188" y="908050"/>
              <a:ext cx="1439862" cy="1439863"/>
            </a:xfrm>
            <a:custGeom>
              <a:avLst/>
              <a:gdLst>
                <a:gd name="G0" fmla="+- 381 0 0"/>
                <a:gd name="G1" fmla="+- 21600 0 381"/>
                <a:gd name="G2" fmla="+- 21600 0 381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381" y="10800"/>
                  </a:moveTo>
                  <a:cubicBezTo>
                    <a:pt x="381" y="16554"/>
                    <a:pt x="5046" y="21219"/>
                    <a:pt x="10800" y="21219"/>
                  </a:cubicBezTo>
                  <a:cubicBezTo>
                    <a:pt x="16554" y="21219"/>
                    <a:pt x="21219" y="16554"/>
                    <a:pt x="21219" y="10800"/>
                  </a:cubicBezTo>
                  <a:cubicBezTo>
                    <a:pt x="21219" y="5046"/>
                    <a:pt x="16554" y="381"/>
                    <a:pt x="10800" y="381"/>
                  </a:cubicBezTo>
                  <a:cubicBezTo>
                    <a:pt x="5046" y="381"/>
                    <a:pt x="381" y="5046"/>
                    <a:pt x="381" y="1080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0843553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0446C18-DC95-71E8-016F-05355D6471F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D39B25FD-B4B2-940A-059E-8C88C394A071}"/>
              </a:ext>
            </a:extLst>
          </p:cNvPr>
          <p:cNvSpPr txBox="1"/>
          <p:nvPr/>
        </p:nvSpPr>
        <p:spPr>
          <a:xfrm rot="5400000">
            <a:off x="2084439" y="-408039"/>
            <a:ext cx="5737122" cy="7674078"/>
          </a:xfrm>
          <a:prstGeom prst="rect">
            <a:avLst/>
          </a:prstGeom>
          <a:noFill/>
        </p:spPr>
        <p:txBody>
          <a:bodyPr vert="eaVert" wrap="none" numCol="1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>
              <a:spcAft>
                <a:spcPts val="1200"/>
              </a:spcAft>
              <a:defRPr sz="5400" b="1">
                <a:ln w="1270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dirty="0">
                <a:ln w="127000">
                  <a:noFill/>
                </a:ln>
                <a:solidFill>
                  <a:sysClr val="windowText" lastClr="000000"/>
                </a:solidFill>
              </a:rPr>
              <a:t>進</a:t>
            </a:r>
            <a:endParaRPr lang="en-US" altLang="ja-JP" dirty="0">
              <a:ln w="127000">
                <a:noFill/>
              </a:ln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84286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CC94AC9-D68F-456F-D15A-871738A7705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7624232D-237E-0EAA-C1A7-798D5A0C2BDB}"/>
              </a:ext>
            </a:extLst>
          </p:cNvPr>
          <p:cNvSpPr txBox="1"/>
          <p:nvPr/>
        </p:nvSpPr>
        <p:spPr>
          <a:xfrm rot="5400000">
            <a:off x="2084439" y="-408039"/>
            <a:ext cx="5737122" cy="7674078"/>
          </a:xfrm>
          <a:prstGeom prst="rect">
            <a:avLst/>
          </a:prstGeom>
          <a:noFill/>
        </p:spPr>
        <p:txBody>
          <a:bodyPr vert="eaVert" wrap="none" numCol="1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>
              <a:spcAft>
                <a:spcPts val="1200"/>
              </a:spcAft>
              <a:defRPr sz="5400" b="1">
                <a:ln w="1270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dirty="0">
                <a:ln w="127000">
                  <a:noFill/>
                </a:ln>
                <a:solidFill>
                  <a:sysClr val="windowText" lastClr="000000"/>
                </a:solidFill>
              </a:rPr>
              <a:t>入</a:t>
            </a:r>
            <a:endParaRPr lang="en-US" altLang="ja-JP" dirty="0">
              <a:ln w="127000">
                <a:noFill/>
              </a:ln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47519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08787F1-FA16-7C2F-AF58-206E33CF304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6AB42D7F-159B-8624-0B5F-5E2BC0BFE29A}"/>
              </a:ext>
            </a:extLst>
          </p:cNvPr>
          <p:cNvSpPr txBox="1"/>
          <p:nvPr/>
        </p:nvSpPr>
        <p:spPr>
          <a:xfrm rot="5400000">
            <a:off x="2084439" y="-408039"/>
            <a:ext cx="5737122" cy="7674078"/>
          </a:xfrm>
          <a:prstGeom prst="rect">
            <a:avLst/>
          </a:prstGeom>
          <a:noFill/>
        </p:spPr>
        <p:txBody>
          <a:bodyPr vert="eaVert" wrap="none" numCol="1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>
              <a:spcAft>
                <a:spcPts val="1200"/>
              </a:spcAft>
              <a:defRPr sz="5400" b="1">
                <a:ln w="1270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dirty="0">
                <a:ln w="127000">
                  <a:noFill/>
                </a:ln>
                <a:solidFill>
                  <a:sysClr val="windowText" lastClr="000000"/>
                </a:solidFill>
              </a:rPr>
              <a:t>禁</a:t>
            </a:r>
            <a:endParaRPr lang="en-US" altLang="ja-JP" dirty="0">
              <a:ln w="127000">
                <a:noFill/>
              </a:ln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940427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AE87997-2B27-C609-0003-9E2171BB2F0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16502C0E-B596-9966-DBAF-93C48E360917}"/>
              </a:ext>
            </a:extLst>
          </p:cNvPr>
          <p:cNvSpPr txBox="1"/>
          <p:nvPr/>
        </p:nvSpPr>
        <p:spPr>
          <a:xfrm rot="5400000">
            <a:off x="2084439" y="-408039"/>
            <a:ext cx="5737122" cy="7674078"/>
          </a:xfrm>
          <a:prstGeom prst="rect">
            <a:avLst/>
          </a:prstGeom>
          <a:noFill/>
        </p:spPr>
        <p:txBody>
          <a:bodyPr vert="eaVert" wrap="none" numCol="1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>
              <a:spcAft>
                <a:spcPts val="1200"/>
              </a:spcAft>
              <a:defRPr sz="5400" b="1">
                <a:ln w="1270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dirty="0">
                <a:ln w="127000">
                  <a:noFill/>
                </a:ln>
                <a:solidFill>
                  <a:sysClr val="windowText" lastClr="000000"/>
                </a:solidFill>
              </a:rPr>
              <a:t>止</a:t>
            </a:r>
            <a:endParaRPr lang="en-US" altLang="ja-JP" dirty="0">
              <a:ln w="127000">
                <a:noFill/>
              </a:ln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1893427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</Words>
  <Application>Microsoft Office PowerPoint</Application>
  <PresentationFormat>A4 210 x 297 mm</PresentationFormat>
  <Paragraphs>4</Paragraphs>
  <Slides>5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7" baseType="lpstr"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moji0014_進入禁止</dc:title>
  <dc:subject>moji0014_進入禁止</dc:subject>
  <dc:creator>でじけろお</dc:creator>
  <cp:lastModifiedBy/>
  <cp:revision>1</cp:revision>
  <dcterms:created xsi:type="dcterms:W3CDTF">2014-12-04T06:28:15Z</dcterms:created>
  <dcterms:modified xsi:type="dcterms:W3CDTF">2025-02-25T03:35:54Z</dcterms:modified>
  <cp:version>1</cp:version>
</cp:coreProperties>
</file>