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1" r:id="rId2"/>
    <p:sldId id="332" r:id="rId3"/>
    <p:sldId id="333" r:id="rId4"/>
    <p:sldId id="334" r:id="rId5"/>
    <p:sldId id="324" r:id="rId6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9" d="100"/>
          <a:sy n="69" d="100"/>
        </p:scale>
        <p:origin x="228" y="28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3D418EB-7F9A-3E09-C006-9B5DFA4A5870}"/>
              </a:ext>
            </a:extLst>
          </p:cNvPr>
          <p:cNvGrpSpPr/>
          <p:nvPr/>
        </p:nvGrpSpPr>
        <p:grpSpPr>
          <a:xfrm>
            <a:off x="1842052" y="318052"/>
            <a:ext cx="6221896" cy="6221896"/>
            <a:chOff x="484535" y="2850205"/>
            <a:chExt cx="1439862" cy="143986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29E97BF-A752-C831-01C7-09831C4BD59C}"/>
                </a:ext>
              </a:extLst>
            </p:cNvPr>
            <p:cNvGrpSpPr/>
            <p:nvPr/>
          </p:nvGrpSpPr>
          <p:grpSpPr>
            <a:xfrm>
              <a:off x="484535" y="2850205"/>
              <a:ext cx="1439862" cy="1439862"/>
              <a:chOff x="925253" y="2945173"/>
              <a:chExt cx="1439862" cy="1439862"/>
            </a:xfrm>
          </p:grpSpPr>
          <p:sp>
            <p:nvSpPr>
              <p:cNvPr id="7" name="楕円 6">
                <a:extLst>
                  <a:ext uri="{FF2B5EF4-FFF2-40B4-BE49-F238E27FC236}">
                    <a16:creationId xmlns:a16="http://schemas.microsoft.com/office/drawing/2014/main" id="{C1BA3D5B-982B-79DD-0778-D7729808696D}"/>
                  </a:ext>
                </a:extLst>
              </p:cNvPr>
              <p:cNvSpPr/>
              <p:nvPr/>
            </p:nvSpPr>
            <p:spPr>
              <a:xfrm>
                <a:off x="947035" y="2965964"/>
                <a:ext cx="1402976" cy="14029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txBody>
              <a:bodyPr wrap="none" anchor="ctr"/>
              <a:lstStyle/>
              <a:p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E1A02E03-1DB6-895F-8A4F-B79D3E787AED}"/>
                  </a:ext>
                </a:extLst>
              </p:cNvPr>
              <p:cNvSpPr/>
              <p:nvPr/>
            </p:nvSpPr>
            <p:spPr>
              <a:xfrm>
                <a:off x="925253" y="2945173"/>
                <a:ext cx="1439862" cy="1439862"/>
              </a:xfrm>
              <a:custGeom>
                <a:avLst/>
                <a:gdLst>
                  <a:gd name="connsiteX0" fmla="*/ 329423 w 1439862"/>
                  <a:gd name="connsiteY0" fmla="*/ 442581 h 1439862"/>
                  <a:gd name="connsiteX1" fmla="*/ 381243 w 1439862"/>
                  <a:gd name="connsiteY1" fmla="*/ 1058620 h 1439862"/>
                  <a:gd name="connsiteX2" fmla="*/ 997282 w 1439862"/>
                  <a:gd name="connsiteY2" fmla="*/ 1110439 h 1439862"/>
                  <a:gd name="connsiteX3" fmla="*/ 760079 w 1439862"/>
                  <a:gd name="connsiteY3" fmla="*/ 242639 h 1439862"/>
                  <a:gd name="connsiteX4" fmla="*/ 442580 w 1439862"/>
                  <a:gd name="connsiteY4" fmla="*/ 329423 h 1439862"/>
                  <a:gd name="connsiteX5" fmla="*/ 1110439 w 1439862"/>
                  <a:gd name="connsiteY5" fmla="*/ 997281 h 1439862"/>
                  <a:gd name="connsiteX6" fmla="*/ 1058619 w 1439862"/>
                  <a:gd name="connsiteY6" fmla="*/ 381242 h 1439862"/>
                  <a:gd name="connsiteX7" fmla="*/ 760079 w 1439862"/>
                  <a:gd name="connsiteY7" fmla="*/ 242639 h 1439862"/>
                  <a:gd name="connsiteX8" fmla="*/ 719931 w 1439862"/>
                  <a:gd name="connsiteY8" fmla="*/ 78645 h 1439862"/>
                  <a:gd name="connsiteX9" fmla="*/ 1361218 w 1439862"/>
                  <a:gd name="connsiteY9" fmla="*/ 719931 h 1439862"/>
                  <a:gd name="connsiteX10" fmla="*/ 719931 w 1439862"/>
                  <a:gd name="connsiteY10" fmla="*/ 1361217 h 1439862"/>
                  <a:gd name="connsiteX11" fmla="*/ 78644 w 1439862"/>
                  <a:gd name="connsiteY11" fmla="*/ 719931 h 1439862"/>
                  <a:gd name="connsiteX12" fmla="*/ 719931 w 1439862"/>
                  <a:gd name="connsiteY12" fmla="*/ 78645 h 1439862"/>
                  <a:gd name="connsiteX13" fmla="*/ 719931 w 1439862"/>
                  <a:gd name="connsiteY13" fmla="*/ 34888 h 1439862"/>
                  <a:gd name="connsiteX14" fmla="*/ 34888 w 1439862"/>
                  <a:gd name="connsiteY14" fmla="*/ 719931 h 1439862"/>
                  <a:gd name="connsiteX15" fmla="*/ 719931 w 1439862"/>
                  <a:gd name="connsiteY15" fmla="*/ 1404974 h 1439862"/>
                  <a:gd name="connsiteX16" fmla="*/ 1404974 w 1439862"/>
                  <a:gd name="connsiteY16" fmla="*/ 719931 h 1439862"/>
                  <a:gd name="connsiteX17" fmla="*/ 719931 w 1439862"/>
                  <a:gd name="connsiteY17" fmla="*/ 34888 h 1439862"/>
                  <a:gd name="connsiteX18" fmla="*/ 719931 w 1439862"/>
                  <a:gd name="connsiteY18" fmla="*/ 0 h 1439862"/>
                  <a:gd name="connsiteX19" fmla="*/ 1439862 w 1439862"/>
                  <a:gd name="connsiteY19" fmla="*/ 719931 h 1439862"/>
                  <a:gd name="connsiteX20" fmla="*/ 719931 w 1439862"/>
                  <a:gd name="connsiteY20" fmla="*/ 1439862 h 1439862"/>
                  <a:gd name="connsiteX21" fmla="*/ 0 w 1439862"/>
                  <a:gd name="connsiteY21" fmla="*/ 719931 h 1439862"/>
                  <a:gd name="connsiteX22" fmla="*/ 719931 w 1439862"/>
                  <a:gd name="connsiteY22" fmla="*/ 0 h 143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39862" h="1439862">
                    <a:moveTo>
                      <a:pt x="329423" y="442581"/>
                    </a:moveTo>
                    <a:cubicBezTo>
                      <a:pt x="194125" y="633079"/>
                      <a:pt x="216023" y="893400"/>
                      <a:pt x="381243" y="1058620"/>
                    </a:cubicBezTo>
                    <a:cubicBezTo>
                      <a:pt x="546463" y="1223839"/>
                      <a:pt x="806783" y="1245736"/>
                      <a:pt x="997282" y="1110439"/>
                    </a:cubicBezTo>
                    <a:close/>
                    <a:moveTo>
                      <a:pt x="760079" y="242639"/>
                    </a:moveTo>
                    <a:cubicBezTo>
                      <a:pt x="650534" y="233425"/>
                      <a:pt x="537830" y="261775"/>
                      <a:pt x="442580" y="329423"/>
                    </a:cubicBezTo>
                    <a:lnTo>
                      <a:pt x="1110439" y="997281"/>
                    </a:lnTo>
                    <a:cubicBezTo>
                      <a:pt x="1245737" y="806783"/>
                      <a:pt x="1223839" y="546462"/>
                      <a:pt x="1058619" y="381242"/>
                    </a:cubicBezTo>
                    <a:cubicBezTo>
                      <a:pt x="976009" y="298633"/>
                      <a:pt x="869624" y="251854"/>
                      <a:pt x="760079" y="242639"/>
                    </a:cubicBezTo>
                    <a:close/>
                    <a:moveTo>
                      <a:pt x="719931" y="78645"/>
                    </a:moveTo>
                    <a:cubicBezTo>
                      <a:pt x="1074104" y="78645"/>
                      <a:pt x="1361218" y="365759"/>
                      <a:pt x="1361218" y="719931"/>
                    </a:cubicBezTo>
                    <a:cubicBezTo>
                      <a:pt x="1361218" y="1074103"/>
                      <a:pt x="1074104" y="1361217"/>
                      <a:pt x="719931" y="1361217"/>
                    </a:cubicBezTo>
                    <a:cubicBezTo>
                      <a:pt x="365758" y="1361217"/>
                      <a:pt x="78644" y="1074103"/>
                      <a:pt x="78644" y="719931"/>
                    </a:cubicBezTo>
                    <a:cubicBezTo>
                      <a:pt x="78644" y="365759"/>
                      <a:pt x="365758" y="78645"/>
                      <a:pt x="719931" y="78645"/>
                    </a:cubicBezTo>
                    <a:close/>
                    <a:moveTo>
                      <a:pt x="719931" y="34888"/>
                    </a:moveTo>
                    <a:cubicBezTo>
                      <a:pt x="341592" y="34888"/>
                      <a:pt x="34888" y="341592"/>
                      <a:pt x="34888" y="719931"/>
                    </a:cubicBezTo>
                    <a:cubicBezTo>
                      <a:pt x="34888" y="1098270"/>
                      <a:pt x="341592" y="1404974"/>
                      <a:pt x="719931" y="1404974"/>
                    </a:cubicBezTo>
                    <a:cubicBezTo>
                      <a:pt x="1098270" y="1404974"/>
                      <a:pt x="1404974" y="1098270"/>
                      <a:pt x="1404974" y="719931"/>
                    </a:cubicBezTo>
                    <a:cubicBezTo>
                      <a:pt x="1404974" y="341592"/>
                      <a:pt x="1098270" y="34888"/>
                      <a:pt x="719931" y="34888"/>
                    </a:cubicBezTo>
                    <a:close/>
                    <a:moveTo>
                      <a:pt x="719931" y="0"/>
                    </a:moveTo>
                    <a:cubicBezTo>
                      <a:pt x="1117538" y="0"/>
                      <a:pt x="1439862" y="322324"/>
                      <a:pt x="1439862" y="719931"/>
                    </a:cubicBezTo>
                    <a:cubicBezTo>
                      <a:pt x="1439862" y="1117538"/>
                      <a:pt x="1117538" y="1439862"/>
                      <a:pt x="719931" y="1439862"/>
                    </a:cubicBezTo>
                    <a:cubicBezTo>
                      <a:pt x="322324" y="1439862"/>
                      <a:pt x="0" y="1117538"/>
                      <a:pt x="0" y="719931"/>
                    </a:cubicBezTo>
                    <a:cubicBezTo>
                      <a:pt x="0" y="322324"/>
                      <a:pt x="322324" y="0"/>
                      <a:pt x="7199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D282C086-4AC0-02E6-72A8-DD103018FBBD}"/>
                </a:ext>
              </a:extLst>
            </p:cNvPr>
            <p:cNvSpPr/>
            <p:nvPr/>
          </p:nvSpPr>
          <p:spPr>
            <a:xfrm rot="10800000">
              <a:off x="933296" y="3184554"/>
              <a:ext cx="612708" cy="720862"/>
            </a:xfrm>
            <a:custGeom>
              <a:avLst/>
              <a:gdLst>
                <a:gd name="connsiteX0" fmla="*/ 1833862 w 3162295"/>
                <a:gd name="connsiteY0" fmla="*/ 3720490 h 3720490"/>
                <a:gd name="connsiteX1" fmla="*/ 1812774 w 3162295"/>
                <a:gd name="connsiteY1" fmla="*/ 3720490 h 3720490"/>
                <a:gd name="connsiteX2" fmla="*/ 484341 w 3162295"/>
                <a:gd name="connsiteY2" fmla="*/ 2392057 h 3720490"/>
                <a:gd name="connsiteX3" fmla="*/ 484341 w 3162295"/>
                <a:gd name="connsiteY3" fmla="*/ 1407943 h 3720490"/>
                <a:gd name="connsiteX4" fmla="*/ 117363 w 3162295"/>
                <a:gd name="connsiteY4" fmla="*/ 1593641 h 3720490"/>
                <a:gd name="connsiteX5" fmla="*/ 58844 w 3162295"/>
                <a:gd name="connsiteY5" fmla="*/ 1615637 h 3720490"/>
                <a:gd name="connsiteX6" fmla="*/ 0 w 3162295"/>
                <a:gd name="connsiteY6" fmla="*/ 1543438 h 3720490"/>
                <a:gd name="connsiteX7" fmla="*/ 12586 w 3162295"/>
                <a:gd name="connsiteY7" fmla="*/ 1502234 h 3720490"/>
                <a:gd name="connsiteX8" fmla="*/ 722491 w 3162295"/>
                <a:gd name="connsiteY8" fmla="*/ 338247 h 3720490"/>
                <a:gd name="connsiteX9" fmla="*/ 803950 w 3162295"/>
                <a:gd name="connsiteY9" fmla="*/ 284252 h 3720490"/>
                <a:gd name="connsiteX10" fmla="*/ 885410 w 3162295"/>
                <a:gd name="connsiteY10" fmla="*/ 338247 h 3720490"/>
                <a:gd name="connsiteX11" fmla="*/ 1594130 w 3162295"/>
                <a:gd name="connsiteY11" fmla="*/ 1502234 h 3720490"/>
                <a:gd name="connsiteX12" fmla="*/ 1606716 w 3162295"/>
                <a:gd name="connsiteY12" fmla="*/ 1543438 h 3720490"/>
                <a:gd name="connsiteX13" fmla="*/ 1547873 w 3162295"/>
                <a:gd name="connsiteY13" fmla="*/ 1615637 h 3720490"/>
                <a:gd name="connsiteX14" fmla="*/ 1500309 w 3162295"/>
                <a:gd name="connsiteY14" fmla="*/ 1599207 h 3720490"/>
                <a:gd name="connsiteX15" fmla="*/ 1148193 w 3162295"/>
                <a:gd name="connsiteY15" fmla="*/ 1421793 h 3720490"/>
                <a:gd name="connsiteX16" fmla="*/ 1148193 w 3162295"/>
                <a:gd name="connsiteY16" fmla="*/ 2392057 h 3720490"/>
                <a:gd name="connsiteX17" fmla="*/ 1812774 w 3162295"/>
                <a:gd name="connsiteY17" fmla="*/ 3056638 h 3720490"/>
                <a:gd name="connsiteX18" fmla="*/ 1833862 w 3162295"/>
                <a:gd name="connsiteY18" fmla="*/ 3056638 h 3720490"/>
                <a:gd name="connsiteX19" fmla="*/ 2498443 w 3162295"/>
                <a:gd name="connsiteY19" fmla="*/ 2392057 h 3720490"/>
                <a:gd name="connsiteX20" fmla="*/ 2498443 w 3162295"/>
                <a:gd name="connsiteY20" fmla="*/ 0 h 3720490"/>
                <a:gd name="connsiteX21" fmla="*/ 3162295 w 3162295"/>
                <a:gd name="connsiteY21" fmla="*/ 0 h 3720490"/>
                <a:gd name="connsiteX22" fmla="*/ 3162295 w 3162295"/>
                <a:gd name="connsiteY22" fmla="*/ 2392057 h 3720490"/>
                <a:gd name="connsiteX23" fmla="*/ 1833862 w 3162295"/>
                <a:gd name="connsiteY23" fmla="*/ 3720490 h 372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162295" h="3720490">
                  <a:moveTo>
                    <a:pt x="1833862" y="3720490"/>
                  </a:moveTo>
                  <a:lnTo>
                    <a:pt x="1812774" y="3720490"/>
                  </a:lnTo>
                  <a:cubicBezTo>
                    <a:pt x="1079101" y="3720490"/>
                    <a:pt x="484341" y="3125730"/>
                    <a:pt x="484341" y="2392057"/>
                  </a:cubicBezTo>
                  <a:lnTo>
                    <a:pt x="484341" y="1407943"/>
                  </a:lnTo>
                  <a:lnTo>
                    <a:pt x="117363" y="1593641"/>
                  </a:lnTo>
                  <a:cubicBezTo>
                    <a:pt x="97857" y="1600973"/>
                    <a:pt x="82401" y="1613705"/>
                    <a:pt x="58844" y="1615637"/>
                  </a:cubicBezTo>
                  <a:cubicBezTo>
                    <a:pt x="25262" y="1608765"/>
                    <a:pt x="0" y="1579052"/>
                    <a:pt x="0" y="1543438"/>
                  </a:cubicBezTo>
                  <a:cubicBezTo>
                    <a:pt x="0" y="1528175"/>
                    <a:pt x="4640" y="1513996"/>
                    <a:pt x="12586" y="1502234"/>
                  </a:cubicBezTo>
                  <a:lnTo>
                    <a:pt x="722491" y="338247"/>
                  </a:lnTo>
                  <a:cubicBezTo>
                    <a:pt x="735912" y="306516"/>
                    <a:pt x="767331" y="284252"/>
                    <a:pt x="803950" y="284252"/>
                  </a:cubicBezTo>
                  <a:cubicBezTo>
                    <a:pt x="840570" y="284252"/>
                    <a:pt x="871989" y="306516"/>
                    <a:pt x="885410" y="338247"/>
                  </a:cubicBezTo>
                  <a:lnTo>
                    <a:pt x="1594130" y="1502234"/>
                  </a:lnTo>
                  <a:cubicBezTo>
                    <a:pt x="1602076" y="1513996"/>
                    <a:pt x="1606716" y="1528175"/>
                    <a:pt x="1606716" y="1543438"/>
                  </a:cubicBezTo>
                  <a:cubicBezTo>
                    <a:pt x="1606716" y="1579052"/>
                    <a:pt x="1581455" y="1608765"/>
                    <a:pt x="1547873" y="1615637"/>
                  </a:cubicBezTo>
                  <a:cubicBezTo>
                    <a:pt x="1521218" y="1612861"/>
                    <a:pt x="1516163" y="1604684"/>
                    <a:pt x="1500309" y="1599207"/>
                  </a:cubicBezTo>
                  <a:lnTo>
                    <a:pt x="1148193" y="1421793"/>
                  </a:lnTo>
                  <a:lnTo>
                    <a:pt x="1148193" y="2392057"/>
                  </a:lnTo>
                  <a:cubicBezTo>
                    <a:pt x="1148193" y="2759095"/>
                    <a:pt x="1445736" y="3056638"/>
                    <a:pt x="1812774" y="3056638"/>
                  </a:cubicBezTo>
                  <a:lnTo>
                    <a:pt x="1833862" y="3056638"/>
                  </a:lnTo>
                  <a:cubicBezTo>
                    <a:pt x="2200900" y="3056638"/>
                    <a:pt x="2498443" y="2759095"/>
                    <a:pt x="2498443" y="2392057"/>
                  </a:cubicBezTo>
                  <a:lnTo>
                    <a:pt x="2498443" y="0"/>
                  </a:lnTo>
                  <a:lnTo>
                    <a:pt x="3162295" y="0"/>
                  </a:lnTo>
                  <a:lnTo>
                    <a:pt x="3162295" y="2392057"/>
                  </a:lnTo>
                  <a:cubicBezTo>
                    <a:pt x="3162295" y="3125730"/>
                    <a:pt x="2567535" y="3720490"/>
                    <a:pt x="1833862" y="3720490"/>
                  </a:cubicBezTo>
                  <a:close/>
                </a:path>
              </a:pathLst>
            </a:custGeom>
            <a:solidFill>
              <a:schemeClr val="bg1"/>
            </a:solidFill>
            <a:ln w="38100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4FB482C9-90A2-3971-CF20-5DB4FA8D6C41}"/>
                </a:ext>
              </a:extLst>
            </p:cNvPr>
            <p:cNvSpPr/>
            <p:nvPr/>
          </p:nvSpPr>
          <p:spPr>
            <a:xfrm rot="10800000">
              <a:off x="933296" y="3184554"/>
              <a:ext cx="612708" cy="720862"/>
            </a:xfrm>
            <a:custGeom>
              <a:avLst/>
              <a:gdLst>
                <a:gd name="connsiteX0" fmla="*/ 1833862 w 3162295"/>
                <a:gd name="connsiteY0" fmla="*/ 3720490 h 3720490"/>
                <a:gd name="connsiteX1" fmla="*/ 1812774 w 3162295"/>
                <a:gd name="connsiteY1" fmla="*/ 3720490 h 3720490"/>
                <a:gd name="connsiteX2" fmla="*/ 484341 w 3162295"/>
                <a:gd name="connsiteY2" fmla="*/ 2392057 h 3720490"/>
                <a:gd name="connsiteX3" fmla="*/ 484341 w 3162295"/>
                <a:gd name="connsiteY3" fmla="*/ 1407943 h 3720490"/>
                <a:gd name="connsiteX4" fmla="*/ 117363 w 3162295"/>
                <a:gd name="connsiteY4" fmla="*/ 1593641 h 3720490"/>
                <a:gd name="connsiteX5" fmla="*/ 58844 w 3162295"/>
                <a:gd name="connsiteY5" fmla="*/ 1615637 h 3720490"/>
                <a:gd name="connsiteX6" fmla="*/ 0 w 3162295"/>
                <a:gd name="connsiteY6" fmla="*/ 1543438 h 3720490"/>
                <a:gd name="connsiteX7" fmla="*/ 12586 w 3162295"/>
                <a:gd name="connsiteY7" fmla="*/ 1502234 h 3720490"/>
                <a:gd name="connsiteX8" fmla="*/ 722491 w 3162295"/>
                <a:gd name="connsiteY8" fmla="*/ 338247 h 3720490"/>
                <a:gd name="connsiteX9" fmla="*/ 803950 w 3162295"/>
                <a:gd name="connsiteY9" fmla="*/ 284252 h 3720490"/>
                <a:gd name="connsiteX10" fmla="*/ 885410 w 3162295"/>
                <a:gd name="connsiteY10" fmla="*/ 338247 h 3720490"/>
                <a:gd name="connsiteX11" fmla="*/ 1594130 w 3162295"/>
                <a:gd name="connsiteY11" fmla="*/ 1502234 h 3720490"/>
                <a:gd name="connsiteX12" fmla="*/ 1606716 w 3162295"/>
                <a:gd name="connsiteY12" fmla="*/ 1543438 h 3720490"/>
                <a:gd name="connsiteX13" fmla="*/ 1547873 w 3162295"/>
                <a:gd name="connsiteY13" fmla="*/ 1615637 h 3720490"/>
                <a:gd name="connsiteX14" fmla="*/ 1500309 w 3162295"/>
                <a:gd name="connsiteY14" fmla="*/ 1599207 h 3720490"/>
                <a:gd name="connsiteX15" fmla="*/ 1148193 w 3162295"/>
                <a:gd name="connsiteY15" fmla="*/ 1421793 h 3720490"/>
                <a:gd name="connsiteX16" fmla="*/ 1148193 w 3162295"/>
                <a:gd name="connsiteY16" fmla="*/ 2392057 h 3720490"/>
                <a:gd name="connsiteX17" fmla="*/ 1812774 w 3162295"/>
                <a:gd name="connsiteY17" fmla="*/ 3056638 h 3720490"/>
                <a:gd name="connsiteX18" fmla="*/ 1833862 w 3162295"/>
                <a:gd name="connsiteY18" fmla="*/ 3056638 h 3720490"/>
                <a:gd name="connsiteX19" fmla="*/ 2498443 w 3162295"/>
                <a:gd name="connsiteY19" fmla="*/ 2392057 h 3720490"/>
                <a:gd name="connsiteX20" fmla="*/ 2498443 w 3162295"/>
                <a:gd name="connsiteY20" fmla="*/ 0 h 3720490"/>
                <a:gd name="connsiteX21" fmla="*/ 3162295 w 3162295"/>
                <a:gd name="connsiteY21" fmla="*/ 0 h 3720490"/>
                <a:gd name="connsiteX22" fmla="*/ 3162295 w 3162295"/>
                <a:gd name="connsiteY22" fmla="*/ 2392057 h 3720490"/>
                <a:gd name="connsiteX23" fmla="*/ 1833862 w 3162295"/>
                <a:gd name="connsiteY23" fmla="*/ 3720490 h 3720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162295" h="3720490">
                  <a:moveTo>
                    <a:pt x="1833862" y="3720490"/>
                  </a:moveTo>
                  <a:lnTo>
                    <a:pt x="1812774" y="3720490"/>
                  </a:lnTo>
                  <a:cubicBezTo>
                    <a:pt x="1079101" y="3720490"/>
                    <a:pt x="484341" y="3125730"/>
                    <a:pt x="484341" y="2392057"/>
                  </a:cubicBezTo>
                  <a:lnTo>
                    <a:pt x="484341" y="1407943"/>
                  </a:lnTo>
                  <a:lnTo>
                    <a:pt x="117363" y="1593641"/>
                  </a:lnTo>
                  <a:cubicBezTo>
                    <a:pt x="97857" y="1600973"/>
                    <a:pt x="82401" y="1613705"/>
                    <a:pt x="58844" y="1615637"/>
                  </a:cubicBezTo>
                  <a:cubicBezTo>
                    <a:pt x="25262" y="1608765"/>
                    <a:pt x="0" y="1579052"/>
                    <a:pt x="0" y="1543438"/>
                  </a:cubicBezTo>
                  <a:cubicBezTo>
                    <a:pt x="0" y="1528175"/>
                    <a:pt x="4640" y="1513996"/>
                    <a:pt x="12586" y="1502234"/>
                  </a:cubicBezTo>
                  <a:lnTo>
                    <a:pt x="722491" y="338247"/>
                  </a:lnTo>
                  <a:cubicBezTo>
                    <a:pt x="735912" y="306516"/>
                    <a:pt x="767331" y="284252"/>
                    <a:pt x="803950" y="284252"/>
                  </a:cubicBezTo>
                  <a:cubicBezTo>
                    <a:pt x="840570" y="284252"/>
                    <a:pt x="871989" y="306516"/>
                    <a:pt x="885410" y="338247"/>
                  </a:cubicBezTo>
                  <a:lnTo>
                    <a:pt x="1594130" y="1502234"/>
                  </a:lnTo>
                  <a:cubicBezTo>
                    <a:pt x="1602076" y="1513996"/>
                    <a:pt x="1606716" y="1528175"/>
                    <a:pt x="1606716" y="1543438"/>
                  </a:cubicBezTo>
                  <a:cubicBezTo>
                    <a:pt x="1606716" y="1579052"/>
                    <a:pt x="1581455" y="1608765"/>
                    <a:pt x="1547873" y="1615637"/>
                  </a:cubicBezTo>
                  <a:cubicBezTo>
                    <a:pt x="1521218" y="1612861"/>
                    <a:pt x="1516163" y="1604684"/>
                    <a:pt x="1500309" y="1599207"/>
                  </a:cubicBezTo>
                  <a:lnTo>
                    <a:pt x="1148193" y="1421793"/>
                  </a:lnTo>
                  <a:lnTo>
                    <a:pt x="1148193" y="2392057"/>
                  </a:lnTo>
                  <a:cubicBezTo>
                    <a:pt x="1148193" y="2759095"/>
                    <a:pt x="1445736" y="3056638"/>
                    <a:pt x="1812774" y="3056638"/>
                  </a:cubicBezTo>
                  <a:lnTo>
                    <a:pt x="1833862" y="3056638"/>
                  </a:lnTo>
                  <a:cubicBezTo>
                    <a:pt x="2200900" y="3056638"/>
                    <a:pt x="2498443" y="2759095"/>
                    <a:pt x="2498443" y="2392057"/>
                  </a:cubicBezTo>
                  <a:lnTo>
                    <a:pt x="2498443" y="0"/>
                  </a:lnTo>
                  <a:lnTo>
                    <a:pt x="3162295" y="0"/>
                  </a:lnTo>
                  <a:lnTo>
                    <a:pt x="3162295" y="2392057"/>
                  </a:lnTo>
                  <a:cubicBezTo>
                    <a:pt x="3162295" y="3125730"/>
                    <a:pt x="2567535" y="3720490"/>
                    <a:pt x="1833862" y="3720490"/>
                  </a:cubicBezTo>
                  <a:close/>
                </a:path>
              </a:pathLst>
            </a:custGeom>
            <a:solidFill>
              <a:srgbClr val="0070C0"/>
            </a:solidFill>
            <a:ln>
              <a:noFill/>
            </a:ln>
            <a:effectLst/>
          </p:spPr>
          <p:txBody>
            <a:bodyPr wrap="none" anchor="ctr"/>
            <a:lstStyle/>
            <a:p>
              <a:endParaRPr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転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428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回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8787F1-FA16-7C2F-AF58-206E33CF3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AB42D7F-159B-8624-0B5F-5E2BC0BFE29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禁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404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止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A4 210 x 297 mm</PresentationFormat>
  <Paragraphs>4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7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moji0015_転回禁止</dc:title>
  <dc:subject>moji0015_転回禁止</dc:subject>
  <dc:creator>でじけろお</dc:creator>
  <cp:lastModifiedBy/>
  <cp:revision>1</cp:revision>
  <dcterms:created xsi:type="dcterms:W3CDTF">2014-12-04T06:28:15Z</dcterms:created>
  <dcterms:modified xsi:type="dcterms:W3CDTF">2025-02-25T03:38:56Z</dcterms:modified>
  <cp:version>1</cp:version>
</cp:coreProperties>
</file>