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15" r:id="rId3"/>
    <p:sldId id="321" r:id="rId4"/>
    <p:sldId id="332" r:id="rId5"/>
    <p:sldId id="317" r:id="rId6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8" d="100"/>
          <a:sy n="48" d="100"/>
        </p:scale>
        <p:origin x="1362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8FC7F194-223A-5A82-6C32-F78B47B20B50}"/>
              </a:ext>
            </a:extLst>
          </p:cNvPr>
          <p:cNvGrpSpPr/>
          <p:nvPr/>
        </p:nvGrpSpPr>
        <p:grpSpPr>
          <a:xfrm>
            <a:off x="318052" y="1842052"/>
            <a:ext cx="6221896" cy="6221896"/>
            <a:chOff x="484535" y="2850205"/>
            <a:chExt cx="1439862" cy="1439862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45F38F3F-08AE-E22E-CA44-5C98B32AEE40}"/>
                </a:ext>
              </a:extLst>
            </p:cNvPr>
            <p:cNvGrpSpPr/>
            <p:nvPr/>
          </p:nvGrpSpPr>
          <p:grpSpPr>
            <a:xfrm>
              <a:off x="484535" y="2850205"/>
              <a:ext cx="1439862" cy="1439862"/>
              <a:chOff x="925253" y="2945173"/>
              <a:chExt cx="1439862" cy="1439862"/>
            </a:xfrm>
          </p:grpSpPr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DA247661-43A9-1A0D-98B1-458DB69C5FBB}"/>
                  </a:ext>
                </a:extLst>
              </p:cNvPr>
              <p:cNvSpPr/>
              <p:nvPr/>
            </p:nvSpPr>
            <p:spPr>
              <a:xfrm>
                <a:off x="947035" y="2965964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8AFEA129-D772-696E-B8E2-E572B834D8BD}"/>
                  </a:ext>
                </a:extLst>
              </p:cNvPr>
              <p:cNvSpPr/>
              <p:nvPr/>
            </p:nvSpPr>
            <p:spPr>
              <a:xfrm>
                <a:off x="925253" y="2945173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0DF2B6C8-9175-D8B3-2D24-6FB5A5C27FD7}"/>
                </a:ext>
              </a:extLst>
            </p:cNvPr>
            <p:cNvSpPr/>
            <p:nvPr/>
          </p:nvSpPr>
          <p:spPr>
            <a:xfrm rot="10800000">
              <a:off x="933296" y="3184554"/>
              <a:ext cx="612708" cy="720862"/>
            </a:xfrm>
            <a:custGeom>
              <a:avLst/>
              <a:gdLst>
                <a:gd name="connsiteX0" fmla="*/ 1833862 w 3162295"/>
                <a:gd name="connsiteY0" fmla="*/ 3720490 h 3720490"/>
                <a:gd name="connsiteX1" fmla="*/ 1812774 w 3162295"/>
                <a:gd name="connsiteY1" fmla="*/ 3720490 h 3720490"/>
                <a:gd name="connsiteX2" fmla="*/ 484341 w 3162295"/>
                <a:gd name="connsiteY2" fmla="*/ 2392057 h 3720490"/>
                <a:gd name="connsiteX3" fmla="*/ 484341 w 3162295"/>
                <a:gd name="connsiteY3" fmla="*/ 1407943 h 3720490"/>
                <a:gd name="connsiteX4" fmla="*/ 117363 w 3162295"/>
                <a:gd name="connsiteY4" fmla="*/ 1593641 h 3720490"/>
                <a:gd name="connsiteX5" fmla="*/ 58844 w 3162295"/>
                <a:gd name="connsiteY5" fmla="*/ 1615637 h 3720490"/>
                <a:gd name="connsiteX6" fmla="*/ 0 w 3162295"/>
                <a:gd name="connsiteY6" fmla="*/ 1543438 h 3720490"/>
                <a:gd name="connsiteX7" fmla="*/ 12586 w 3162295"/>
                <a:gd name="connsiteY7" fmla="*/ 1502234 h 3720490"/>
                <a:gd name="connsiteX8" fmla="*/ 722491 w 3162295"/>
                <a:gd name="connsiteY8" fmla="*/ 338247 h 3720490"/>
                <a:gd name="connsiteX9" fmla="*/ 803950 w 3162295"/>
                <a:gd name="connsiteY9" fmla="*/ 284252 h 3720490"/>
                <a:gd name="connsiteX10" fmla="*/ 885410 w 3162295"/>
                <a:gd name="connsiteY10" fmla="*/ 338247 h 3720490"/>
                <a:gd name="connsiteX11" fmla="*/ 1594130 w 3162295"/>
                <a:gd name="connsiteY11" fmla="*/ 1502234 h 3720490"/>
                <a:gd name="connsiteX12" fmla="*/ 1606716 w 3162295"/>
                <a:gd name="connsiteY12" fmla="*/ 1543438 h 3720490"/>
                <a:gd name="connsiteX13" fmla="*/ 1547873 w 3162295"/>
                <a:gd name="connsiteY13" fmla="*/ 1615637 h 3720490"/>
                <a:gd name="connsiteX14" fmla="*/ 1500309 w 3162295"/>
                <a:gd name="connsiteY14" fmla="*/ 1599207 h 3720490"/>
                <a:gd name="connsiteX15" fmla="*/ 1148193 w 3162295"/>
                <a:gd name="connsiteY15" fmla="*/ 1421793 h 3720490"/>
                <a:gd name="connsiteX16" fmla="*/ 1148193 w 3162295"/>
                <a:gd name="connsiteY16" fmla="*/ 2392057 h 3720490"/>
                <a:gd name="connsiteX17" fmla="*/ 1812774 w 3162295"/>
                <a:gd name="connsiteY17" fmla="*/ 3056638 h 3720490"/>
                <a:gd name="connsiteX18" fmla="*/ 1833862 w 3162295"/>
                <a:gd name="connsiteY18" fmla="*/ 3056638 h 3720490"/>
                <a:gd name="connsiteX19" fmla="*/ 2498443 w 3162295"/>
                <a:gd name="connsiteY19" fmla="*/ 2392057 h 3720490"/>
                <a:gd name="connsiteX20" fmla="*/ 2498443 w 3162295"/>
                <a:gd name="connsiteY20" fmla="*/ 0 h 3720490"/>
                <a:gd name="connsiteX21" fmla="*/ 3162295 w 3162295"/>
                <a:gd name="connsiteY21" fmla="*/ 0 h 3720490"/>
                <a:gd name="connsiteX22" fmla="*/ 3162295 w 3162295"/>
                <a:gd name="connsiteY22" fmla="*/ 2392057 h 3720490"/>
                <a:gd name="connsiteX23" fmla="*/ 1833862 w 3162295"/>
                <a:gd name="connsiteY23" fmla="*/ 3720490 h 3720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162295" h="3720490">
                  <a:moveTo>
                    <a:pt x="1833862" y="3720490"/>
                  </a:moveTo>
                  <a:lnTo>
                    <a:pt x="1812774" y="3720490"/>
                  </a:lnTo>
                  <a:cubicBezTo>
                    <a:pt x="1079101" y="3720490"/>
                    <a:pt x="484341" y="3125730"/>
                    <a:pt x="484341" y="2392057"/>
                  </a:cubicBezTo>
                  <a:lnTo>
                    <a:pt x="484341" y="1407943"/>
                  </a:lnTo>
                  <a:lnTo>
                    <a:pt x="117363" y="1593641"/>
                  </a:lnTo>
                  <a:cubicBezTo>
                    <a:pt x="97857" y="1600973"/>
                    <a:pt x="82401" y="1613705"/>
                    <a:pt x="58844" y="1615637"/>
                  </a:cubicBezTo>
                  <a:cubicBezTo>
                    <a:pt x="25262" y="1608765"/>
                    <a:pt x="0" y="1579052"/>
                    <a:pt x="0" y="1543438"/>
                  </a:cubicBezTo>
                  <a:cubicBezTo>
                    <a:pt x="0" y="1528175"/>
                    <a:pt x="4640" y="1513996"/>
                    <a:pt x="12586" y="1502234"/>
                  </a:cubicBezTo>
                  <a:lnTo>
                    <a:pt x="722491" y="338247"/>
                  </a:lnTo>
                  <a:cubicBezTo>
                    <a:pt x="735912" y="306516"/>
                    <a:pt x="767331" y="284252"/>
                    <a:pt x="803950" y="284252"/>
                  </a:cubicBezTo>
                  <a:cubicBezTo>
                    <a:pt x="840570" y="284252"/>
                    <a:pt x="871989" y="306516"/>
                    <a:pt x="885410" y="338247"/>
                  </a:cubicBezTo>
                  <a:lnTo>
                    <a:pt x="1594130" y="1502234"/>
                  </a:lnTo>
                  <a:cubicBezTo>
                    <a:pt x="1602076" y="1513996"/>
                    <a:pt x="1606716" y="1528175"/>
                    <a:pt x="1606716" y="1543438"/>
                  </a:cubicBezTo>
                  <a:cubicBezTo>
                    <a:pt x="1606716" y="1579052"/>
                    <a:pt x="1581455" y="1608765"/>
                    <a:pt x="1547873" y="1615637"/>
                  </a:cubicBezTo>
                  <a:cubicBezTo>
                    <a:pt x="1521218" y="1612861"/>
                    <a:pt x="1516163" y="1604684"/>
                    <a:pt x="1500309" y="1599207"/>
                  </a:cubicBezTo>
                  <a:lnTo>
                    <a:pt x="1148193" y="1421793"/>
                  </a:lnTo>
                  <a:lnTo>
                    <a:pt x="1148193" y="2392057"/>
                  </a:lnTo>
                  <a:cubicBezTo>
                    <a:pt x="1148193" y="2759095"/>
                    <a:pt x="1445736" y="3056638"/>
                    <a:pt x="1812774" y="3056638"/>
                  </a:cubicBezTo>
                  <a:lnTo>
                    <a:pt x="1833862" y="3056638"/>
                  </a:lnTo>
                  <a:cubicBezTo>
                    <a:pt x="2200900" y="3056638"/>
                    <a:pt x="2498443" y="2759095"/>
                    <a:pt x="2498443" y="2392057"/>
                  </a:cubicBezTo>
                  <a:lnTo>
                    <a:pt x="2498443" y="0"/>
                  </a:lnTo>
                  <a:lnTo>
                    <a:pt x="3162295" y="0"/>
                  </a:lnTo>
                  <a:lnTo>
                    <a:pt x="3162295" y="2392057"/>
                  </a:lnTo>
                  <a:cubicBezTo>
                    <a:pt x="3162295" y="3125730"/>
                    <a:pt x="2567535" y="3720490"/>
                    <a:pt x="1833862" y="372049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F1344A3B-DB4B-07FB-52DF-18118D87266D}"/>
                </a:ext>
              </a:extLst>
            </p:cNvPr>
            <p:cNvSpPr/>
            <p:nvPr/>
          </p:nvSpPr>
          <p:spPr>
            <a:xfrm rot="10800000">
              <a:off x="933296" y="3184554"/>
              <a:ext cx="612708" cy="720862"/>
            </a:xfrm>
            <a:custGeom>
              <a:avLst/>
              <a:gdLst>
                <a:gd name="connsiteX0" fmla="*/ 1833862 w 3162295"/>
                <a:gd name="connsiteY0" fmla="*/ 3720490 h 3720490"/>
                <a:gd name="connsiteX1" fmla="*/ 1812774 w 3162295"/>
                <a:gd name="connsiteY1" fmla="*/ 3720490 h 3720490"/>
                <a:gd name="connsiteX2" fmla="*/ 484341 w 3162295"/>
                <a:gd name="connsiteY2" fmla="*/ 2392057 h 3720490"/>
                <a:gd name="connsiteX3" fmla="*/ 484341 w 3162295"/>
                <a:gd name="connsiteY3" fmla="*/ 1407943 h 3720490"/>
                <a:gd name="connsiteX4" fmla="*/ 117363 w 3162295"/>
                <a:gd name="connsiteY4" fmla="*/ 1593641 h 3720490"/>
                <a:gd name="connsiteX5" fmla="*/ 58844 w 3162295"/>
                <a:gd name="connsiteY5" fmla="*/ 1615637 h 3720490"/>
                <a:gd name="connsiteX6" fmla="*/ 0 w 3162295"/>
                <a:gd name="connsiteY6" fmla="*/ 1543438 h 3720490"/>
                <a:gd name="connsiteX7" fmla="*/ 12586 w 3162295"/>
                <a:gd name="connsiteY7" fmla="*/ 1502234 h 3720490"/>
                <a:gd name="connsiteX8" fmla="*/ 722491 w 3162295"/>
                <a:gd name="connsiteY8" fmla="*/ 338247 h 3720490"/>
                <a:gd name="connsiteX9" fmla="*/ 803950 w 3162295"/>
                <a:gd name="connsiteY9" fmla="*/ 284252 h 3720490"/>
                <a:gd name="connsiteX10" fmla="*/ 885410 w 3162295"/>
                <a:gd name="connsiteY10" fmla="*/ 338247 h 3720490"/>
                <a:gd name="connsiteX11" fmla="*/ 1594130 w 3162295"/>
                <a:gd name="connsiteY11" fmla="*/ 1502234 h 3720490"/>
                <a:gd name="connsiteX12" fmla="*/ 1606716 w 3162295"/>
                <a:gd name="connsiteY12" fmla="*/ 1543438 h 3720490"/>
                <a:gd name="connsiteX13" fmla="*/ 1547873 w 3162295"/>
                <a:gd name="connsiteY13" fmla="*/ 1615637 h 3720490"/>
                <a:gd name="connsiteX14" fmla="*/ 1500309 w 3162295"/>
                <a:gd name="connsiteY14" fmla="*/ 1599207 h 3720490"/>
                <a:gd name="connsiteX15" fmla="*/ 1148193 w 3162295"/>
                <a:gd name="connsiteY15" fmla="*/ 1421793 h 3720490"/>
                <a:gd name="connsiteX16" fmla="*/ 1148193 w 3162295"/>
                <a:gd name="connsiteY16" fmla="*/ 2392057 h 3720490"/>
                <a:gd name="connsiteX17" fmla="*/ 1812774 w 3162295"/>
                <a:gd name="connsiteY17" fmla="*/ 3056638 h 3720490"/>
                <a:gd name="connsiteX18" fmla="*/ 1833862 w 3162295"/>
                <a:gd name="connsiteY18" fmla="*/ 3056638 h 3720490"/>
                <a:gd name="connsiteX19" fmla="*/ 2498443 w 3162295"/>
                <a:gd name="connsiteY19" fmla="*/ 2392057 h 3720490"/>
                <a:gd name="connsiteX20" fmla="*/ 2498443 w 3162295"/>
                <a:gd name="connsiteY20" fmla="*/ 0 h 3720490"/>
                <a:gd name="connsiteX21" fmla="*/ 3162295 w 3162295"/>
                <a:gd name="connsiteY21" fmla="*/ 0 h 3720490"/>
                <a:gd name="connsiteX22" fmla="*/ 3162295 w 3162295"/>
                <a:gd name="connsiteY22" fmla="*/ 2392057 h 3720490"/>
                <a:gd name="connsiteX23" fmla="*/ 1833862 w 3162295"/>
                <a:gd name="connsiteY23" fmla="*/ 3720490 h 3720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162295" h="3720490">
                  <a:moveTo>
                    <a:pt x="1833862" y="3720490"/>
                  </a:moveTo>
                  <a:lnTo>
                    <a:pt x="1812774" y="3720490"/>
                  </a:lnTo>
                  <a:cubicBezTo>
                    <a:pt x="1079101" y="3720490"/>
                    <a:pt x="484341" y="3125730"/>
                    <a:pt x="484341" y="2392057"/>
                  </a:cubicBezTo>
                  <a:lnTo>
                    <a:pt x="484341" y="1407943"/>
                  </a:lnTo>
                  <a:lnTo>
                    <a:pt x="117363" y="1593641"/>
                  </a:lnTo>
                  <a:cubicBezTo>
                    <a:pt x="97857" y="1600973"/>
                    <a:pt x="82401" y="1613705"/>
                    <a:pt x="58844" y="1615637"/>
                  </a:cubicBezTo>
                  <a:cubicBezTo>
                    <a:pt x="25262" y="1608765"/>
                    <a:pt x="0" y="1579052"/>
                    <a:pt x="0" y="1543438"/>
                  </a:cubicBezTo>
                  <a:cubicBezTo>
                    <a:pt x="0" y="1528175"/>
                    <a:pt x="4640" y="1513996"/>
                    <a:pt x="12586" y="1502234"/>
                  </a:cubicBezTo>
                  <a:lnTo>
                    <a:pt x="722491" y="338247"/>
                  </a:lnTo>
                  <a:cubicBezTo>
                    <a:pt x="735912" y="306516"/>
                    <a:pt x="767331" y="284252"/>
                    <a:pt x="803950" y="284252"/>
                  </a:cubicBezTo>
                  <a:cubicBezTo>
                    <a:pt x="840570" y="284252"/>
                    <a:pt x="871989" y="306516"/>
                    <a:pt x="885410" y="338247"/>
                  </a:cubicBezTo>
                  <a:lnTo>
                    <a:pt x="1594130" y="1502234"/>
                  </a:lnTo>
                  <a:cubicBezTo>
                    <a:pt x="1602076" y="1513996"/>
                    <a:pt x="1606716" y="1528175"/>
                    <a:pt x="1606716" y="1543438"/>
                  </a:cubicBezTo>
                  <a:cubicBezTo>
                    <a:pt x="1606716" y="1579052"/>
                    <a:pt x="1581455" y="1608765"/>
                    <a:pt x="1547873" y="1615637"/>
                  </a:cubicBezTo>
                  <a:cubicBezTo>
                    <a:pt x="1521218" y="1612861"/>
                    <a:pt x="1516163" y="1604684"/>
                    <a:pt x="1500309" y="1599207"/>
                  </a:cubicBezTo>
                  <a:lnTo>
                    <a:pt x="1148193" y="1421793"/>
                  </a:lnTo>
                  <a:lnTo>
                    <a:pt x="1148193" y="2392057"/>
                  </a:lnTo>
                  <a:cubicBezTo>
                    <a:pt x="1148193" y="2759095"/>
                    <a:pt x="1445736" y="3056638"/>
                    <a:pt x="1812774" y="3056638"/>
                  </a:cubicBezTo>
                  <a:lnTo>
                    <a:pt x="1833862" y="3056638"/>
                  </a:lnTo>
                  <a:cubicBezTo>
                    <a:pt x="2200900" y="3056638"/>
                    <a:pt x="2498443" y="2759095"/>
                    <a:pt x="2498443" y="2392057"/>
                  </a:cubicBezTo>
                  <a:lnTo>
                    <a:pt x="2498443" y="0"/>
                  </a:lnTo>
                  <a:lnTo>
                    <a:pt x="3162295" y="0"/>
                  </a:lnTo>
                  <a:lnTo>
                    <a:pt x="3162295" y="2392057"/>
                  </a:lnTo>
                  <a:cubicBezTo>
                    <a:pt x="3162295" y="3125730"/>
                    <a:pt x="2567535" y="3720490"/>
                    <a:pt x="1833862" y="372049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A66299-5012-322C-6070-FFFEB0018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A59BC91-0AF3-865D-709C-132C4EF2FB33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転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367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A78045-42B4-3C6F-B09D-02CA2E2ED1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275BDA4-D897-96B4-30A3-E944095C55EB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回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758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94AC9-D68F-456F-D15A-871738A77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54536ED-3A9F-69D4-6644-2258F99147C9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禁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44751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止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99769799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A4 210 x 297 mm</PresentationFormat>
  <Paragraphs>4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7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moji0015_転回禁止</dc:title>
  <dc:subject>moji0015_転回禁止</dc:subject>
  <dc:creator>でじけろお</dc:creator>
  <cp:lastModifiedBy/>
  <cp:revision>1</cp:revision>
  <dcterms:created xsi:type="dcterms:W3CDTF">2014-12-04T06:28:15Z</dcterms:created>
  <dcterms:modified xsi:type="dcterms:W3CDTF">2025-02-25T03:38:33Z</dcterms:modified>
  <cp:version>1</cp:version>
</cp:coreProperties>
</file>