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33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4D9F2BE-1E06-7DC8-DE42-32F116ACF6E0}"/>
              </a:ext>
            </a:extLst>
          </p:cNvPr>
          <p:cNvGrpSpPr/>
          <p:nvPr/>
        </p:nvGrpSpPr>
        <p:grpSpPr>
          <a:xfrm>
            <a:off x="1842052" y="318052"/>
            <a:ext cx="6221896" cy="6221896"/>
            <a:chOff x="484535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7C060E6-19A7-05A9-1959-BB01D394E719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9EE34F40-CC60-2333-8416-EB840685C7BA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FE951007-F17B-2634-9BB3-620D696F5938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CFF7E8F8-0342-7E27-3787-0E5965514453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B0E0F2D-DD6C-074A-6AB5-ECAA3EE4A312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回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禁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止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moji0015_転回禁止</dc:title>
  <dc:subject>moji0015_転回禁止</dc:subject>
  <dc:creator>でじけろお</dc:creator>
  <cp:lastModifiedBy/>
  <cp:revision>1</cp:revision>
  <dcterms:created xsi:type="dcterms:W3CDTF">2014-12-04T06:28:15Z</dcterms:created>
  <dcterms:modified xsi:type="dcterms:W3CDTF">2025-02-25T03:38:12Z</dcterms:modified>
  <cp:version>1</cp:version>
</cp:coreProperties>
</file>