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15" r:id="rId3"/>
    <p:sldId id="321" r:id="rId4"/>
    <p:sldId id="332" r:id="rId5"/>
    <p:sldId id="317" r:id="rId6"/>
    <p:sldId id="316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CC66"/>
    <a:srgbClr val="FF0000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8" d="100"/>
          <a:sy n="48" d="100"/>
        </p:scale>
        <p:origin x="1362" y="27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F9C9346-E065-39EC-1BC8-6DE18C082F0C}"/>
              </a:ext>
            </a:extLst>
          </p:cNvPr>
          <p:cNvGrpSpPr/>
          <p:nvPr/>
        </p:nvGrpSpPr>
        <p:grpSpPr>
          <a:xfrm>
            <a:off x="318052" y="1842052"/>
            <a:ext cx="6221896" cy="6221896"/>
            <a:chOff x="6113810" y="2850205"/>
            <a:chExt cx="1439862" cy="1439862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087511E0-3BB5-ABDB-29D2-F954C437AA3D}"/>
                </a:ext>
              </a:extLst>
            </p:cNvPr>
            <p:cNvGrpSpPr/>
            <p:nvPr/>
          </p:nvGrpSpPr>
          <p:grpSpPr>
            <a:xfrm>
              <a:off x="6113810" y="2850205"/>
              <a:ext cx="1439862" cy="1439862"/>
              <a:chOff x="925253" y="2945173"/>
              <a:chExt cx="1439862" cy="1439862"/>
            </a:xfrm>
          </p:grpSpPr>
          <p:sp>
            <p:nvSpPr>
              <p:cNvPr id="11" name="楕円 10">
                <a:extLst>
                  <a:ext uri="{FF2B5EF4-FFF2-40B4-BE49-F238E27FC236}">
                    <a16:creationId xmlns:a16="http://schemas.microsoft.com/office/drawing/2014/main" id="{969F11F5-B9E0-AA83-AC79-C84B121439AC}"/>
                  </a:ext>
                </a:extLst>
              </p:cNvPr>
              <p:cNvSpPr/>
              <p:nvPr/>
            </p:nvSpPr>
            <p:spPr>
              <a:xfrm>
                <a:off x="947035" y="2965964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D30DADE8-7A94-B559-5123-BD344E181E51}"/>
                  </a:ext>
                </a:extLst>
              </p:cNvPr>
              <p:cNvSpPr/>
              <p:nvPr/>
            </p:nvSpPr>
            <p:spPr>
              <a:xfrm>
                <a:off x="925253" y="2945173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EB6CAB28-737B-F911-110D-B81F6861F8C6}"/>
                </a:ext>
              </a:extLst>
            </p:cNvPr>
            <p:cNvGrpSpPr/>
            <p:nvPr/>
          </p:nvGrpSpPr>
          <p:grpSpPr>
            <a:xfrm>
              <a:off x="6567727" y="3163470"/>
              <a:ext cx="544637" cy="801966"/>
              <a:chOff x="4004950" y="2050612"/>
              <a:chExt cx="1415557" cy="2084377"/>
            </a:xfrm>
            <a:solidFill>
              <a:schemeClr val="bg1"/>
            </a:solidFill>
          </p:grpSpPr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7C2004AE-0663-71EC-3301-199DB00E12F8}"/>
                  </a:ext>
                </a:extLst>
              </p:cNvPr>
              <p:cNvSpPr/>
              <p:nvPr/>
            </p:nvSpPr>
            <p:spPr>
              <a:xfrm>
                <a:off x="4004950" y="3205955"/>
                <a:ext cx="552172" cy="884609"/>
              </a:xfrm>
              <a:custGeom>
                <a:avLst/>
                <a:gdLst>
                  <a:gd name="connsiteX0" fmla="*/ 276290 w 552172"/>
                  <a:gd name="connsiteY0" fmla="*/ 0 h 884609"/>
                  <a:gd name="connsiteX1" fmla="*/ 304284 w 552172"/>
                  <a:gd name="connsiteY1" fmla="*/ 18556 h 884609"/>
                  <a:gd name="connsiteX2" fmla="*/ 547847 w 552172"/>
                  <a:gd name="connsiteY2" fmla="*/ 418577 h 884609"/>
                  <a:gd name="connsiteX3" fmla="*/ 552172 w 552172"/>
                  <a:gd name="connsiteY3" fmla="*/ 432737 h 884609"/>
                  <a:gd name="connsiteX4" fmla="*/ 531950 w 552172"/>
                  <a:gd name="connsiteY4" fmla="*/ 457549 h 884609"/>
                  <a:gd name="connsiteX5" fmla="*/ 515604 w 552172"/>
                  <a:gd name="connsiteY5" fmla="*/ 451903 h 884609"/>
                  <a:gd name="connsiteX6" fmla="*/ 356607 w 552172"/>
                  <a:gd name="connsiteY6" fmla="*/ 371792 h 884609"/>
                  <a:gd name="connsiteX7" fmla="*/ 356607 w 552172"/>
                  <a:gd name="connsiteY7" fmla="*/ 884609 h 884609"/>
                  <a:gd name="connsiteX8" fmla="*/ 195974 w 552172"/>
                  <a:gd name="connsiteY8" fmla="*/ 884609 h 884609"/>
                  <a:gd name="connsiteX9" fmla="*/ 195974 w 552172"/>
                  <a:gd name="connsiteY9" fmla="*/ 371233 h 884609"/>
                  <a:gd name="connsiteX10" fmla="*/ 40333 w 552172"/>
                  <a:gd name="connsiteY10" fmla="*/ 449990 h 884609"/>
                  <a:gd name="connsiteX11" fmla="*/ 20222 w 552172"/>
                  <a:gd name="connsiteY11" fmla="*/ 457549 h 884609"/>
                  <a:gd name="connsiteX12" fmla="*/ 0 w 552172"/>
                  <a:gd name="connsiteY12" fmla="*/ 432737 h 884609"/>
                  <a:gd name="connsiteX13" fmla="*/ 4325 w 552172"/>
                  <a:gd name="connsiteY13" fmla="*/ 418577 h 884609"/>
                  <a:gd name="connsiteX14" fmla="*/ 248295 w 552172"/>
                  <a:gd name="connsiteY14" fmla="*/ 18556 h 884609"/>
                  <a:gd name="connsiteX15" fmla="*/ 276290 w 552172"/>
                  <a:gd name="connsiteY15" fmla="*/ 0 h 8846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2172" h="884609">
                    <a:moveTo>
                      <a:pt x="276290" y="0"/>
                    </a:moveTo>
                    <a:cubicBezTo>
                      <a:pt x="288874" y="0"/>
                      <a:pt x="299672" y="7651"/>
                      <a:pt x="304284" y="18556"/>
                    </a:cubicBezTo>
                    <a:lnTo>
                      <a:pt x="547847" y="418577"/>
                    </a:lnTo>
                    <a:cubicBezTo>
                      <a:pt x="550578" y="422619"/>
                      <a:pt x="552172" y="427492"/>
                      <a:pt x="552172" y="432737"/>
                    </a:cubicBezTo>
                    <a:cubicBezTo>
                      <a:pt x="552172" y="444976"/>
                      <a:pt x="543491" y="455187"/>
                      <a:pt x="531950" y="457549"/>
                    </a:cubicBezTo>
                    <a:cubicBezTo>
                      <a:pt x="522790" y="456595"/>
                      <a:pt x="521052" y="453785"/>
                      <a:pt x="515604" y="451903"/>
                    </a:cubicBezTo>
                    <a:lnTo>
                      <a:pt x="356607" y="371792"/>
                    </a:lnTo>
                    <a:lnTo>
                      <a:pt x="356607" y="884609"/>
                    </a:lnTo>
                    <a:lnTo>
                      <a:pt x="195974" y="884609"/>
                    </a:lnTo>
                    <a:lnTo>
                      <a:pt x="195974" y="371233"/>
                    </a:lnTo>
                    <a:lnTo>
                      <a:pt x="40333" y="449990"/>
                    </a:lnTo>
                    <a:cubicBezTo>
                      <a:pt x="33630" y="452510"/>
                      <a:pt x="28318" y="456885"/>
                      <a:pt x="20222" y="457549"/>
                    </a:cubicBezTo>
                    <a:cubicBezTo>
                      <a:pt x="8681" y="455187"/>
                      <a:pt x="0" y="444976"/>
                      <a:pt x="0" y="432737"/>
                    </a:cubicBezTo>
                    <a:cubicBezTo>
                      <a:pt x="0" y="427492"/>
                      <a:pt x="1594" y="422619"/>
                      <a:pt x="4325" y="418577"/>
                    </a:cubicBezTo>
                    <a:lnTo>
                      <a:pt x="248295" y="18556"/>
                    </a:lnTo>
                    <a:cubicBezTo>
                      <a:pt x="252907" y="7651"/>
                      <a:pt x="263705" y="0"/>
                      <a:pt x="276290" y="0"/>
                    </a:cubicBezTo>
                    <a:close/>
                  </a:path>
                </a:pathLst>
              </a:custGeom>
              <a:grpFill/>
              <a:ln w="38100">
                <a:solidFill>
                  <a:schemeClr val="bg1"/>
                </a:solidFill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434AFADE-8A2C-4F19-6479-DF833079A0DB}"/>
                  </a:ext>
                </a:extLst>
              </p:cNvPr>
              <p:cNvSpPr/>
              <p:nvPr/>
            </p:nvSpPr>
            <p:spPr>
              <a:xfrm>
                <a:off x="4424801" y="2050612"/>
                <a:ext cx="995706" cy="2084377"/>
              </a:xfrm>
              <a:custGeom>
                <a:avLst/>
                <a:gdLst>
                  <a:gd name="connsiteX0" fmla="*/ 379264 w 995706"/>
                  <a:gd name="connsiteY0" fmla="*/ 0 h 2084377"/>
                  <a:gd name="connsiteX1" fmla="*/ 417693 w 995706"/>
                  <a:gd name="connsiteY1" fmla="*/ 25472 h 2084377"/>
                  <a:gd name="connsiteX2" fmla="*/ 752033 w 995706"/>
                  <a:gd name="connsiteY2" fmla="*/ 574582 h 2084377"/>
                  <a:gd name="connsiteX3" fmla="*/ 757970 w 995706"/>
                  <a:gd name="connsiteY3" fmla="*/ 594020 h 2084377"/>
                  <a:gd name="connsiteX4" fmla="*/ 730211 w 995706"/>
                  <a:gd name="connsiteY4" fmla="*/ 628080 h 2084377"/>
                  <a:gd name="connsiteX5" fmla="*/ 707773 w 995706"/>
                  <a:gd name="connsiteY5" fmla="*/ 620329 h 2084377"/>
                  <a:gd name="connsiteX6" fmla="*/ 480254 w 995706"/>
                  <a:gd name="connsiteY6" fmla="*/ 505694 h 2084377"/>
                  <a:gd name="connsiteX7" fmla="*/ 479893 w 995706"/>
                  <a:gd name="connsiteY7" fmla="*/ 514744 h 2084377"/>
                  <a:gd name="connsiteX8" fmla="*/ 509377 w 995706"/>
                  <a:gd name="connsiteY8" fmla="*/ 657821 h 2084377"/>
                  <a:gd name="connsiteX9" fmla="*/ 692843 w 995706"/>
                  <a:gd name="connsiteY9" fmla="*/ 880332 h 2084377"/>
                  <a:gd name="connsiteX10" fmla="*/ 690890 w 995706"/>
                  <a:gd name="connsiteY10" fmla="*/ 883468 h 2084377"/>
                  <a:gd name="connsiteX11" fmla="*/ 746743 w 995706"/>
                  <a:gd name="connsiteY11" fmla="*/ 923205 h 2084377"/>
                  <a:gd name="connsiteX12" fmla="*/ 993389 w 995706"/>
                  <a:gd name="connsiteY12" fmla="*/ 1506878 h 2084377"/>
                  <a:gd name="connsiteX13" fmla="*/ 568385 w 995706"/>
                  <a:gd name="connsiteY13" fmla="*/ 2084377 h 2084377"/>
                  <a:gd name="connsiteX14" fmla="*/ 487888 w 995706"/>
                  <a:gd name="connsiteY14" fmla="*/ 1885079 h 2084377"/>
                  <a:gd name="connsiteX15" fmla="*/ 779221 w 995706"/>
                  <a:gd name="connsiteY15" fmla="*/ 1489291 h 2084377"/>
                  <a:gd name="connsiteX16" fmla="*/ 556621 w 995706"/>
                  <a:gd name="connsiteY16" fmla="*/ 1051083 h 2084377"/>
                  <a:gd name="connsiteX17" fmla="*/ 557261 w 995706"/>
                  <a:gd name="connsiteY17" fmla="*/ 1050034 h 2084377"/>
                  <a:gd name="connsiteX18" fmla="*/ 490213 w 995706"/>
                  <a:gd name="connsiteY18" fmla="*/ 1000305 h 2084377"/>
                  <a:gd name="connsiteX19" fmla="*/ 305980 w 995706"/>
                  <a:gd name="connsiteY19" fmla="*/ 735672 h 2084377"/>
                  <a:gd name="connsiteX20" fmla="*/ 262294 w 995706"/>
                  <a:gd name="connsiteY20" fmla="*/ 523695 h 2084377"/>
                  <a:gd name="connsiteX21" fmla="*/ 262729 w 995706"/>
                  <a:gd name="connsiteY21" fmla="*/ 512774 h 2084377"/>
                  <a:gd name="connsiteX22" fmla="*/ 55366 w 995706"/>
                  <a:gd name="connsiteY22" fmla="*/ 617703 h 2084377"/>
                  <a:gd name="connsiteX23" fmla="*/ 27760 w 995706"/>
                  <a:gd name="connsiteY23" fmla="*/ 628080 h 2084377"/>
                  <a:gd name="connsiteX24" fmla="*/ 0 w 995706"/>
                  <a:gd name="connsiteY24" fmla="*/ 594020 h 2084377"/>
                  <a:gd name="connsiteX25" fmla="*/ 5938 w 995706"/>
                  <a:gd name="connsiteY25" fmla="*/ 574582 h 2084377"/>
                  <a:gd name="connsiteX26" fmla="*/ 340836 w 995706"/>
                  <a:gd name="connsiteY26" fmla="*/ 25472 h 2084377"/>
                  <a:gd name="connsiteX27" fmla="*/ 379264 w 995706"/>
                  <a:gd name="connsiteY27" fmla="*/ 0 h 20843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95706" h="2084377">
                    <a:moveTo>
                      <a:pt x="379264" y="0"/>
                    </a:moveTo>
                    <a:cubicBezTo>
                      <a:pt x="396540" y="0"/>
                      <a:pt x="411362" y="10503"/>
                      <a:pt x="417693" y="25472"/>
                    </a:cubicBezTo>
                    <a:lnTo>
                      <a:pt x="752033" y="574582"/>
                    </a:lnTo>
                    <a:cubicBezTo>
                      <a:pt x="755781" y="580131"/>
                      <a:pt x="757970" y="586820"/>
                      <a:pt x="757970" y="594020"/>
                    </a:cubicBezTo>
                    <a:cubicBezTo>
                      <a:pt x="757970" y="610821"/>
                      <a:pt x="746053" y="624838"/>
                      <a:pt x="730211" y="628080"/>
                    </a:cubicBezTo>
                    <a:cubicBezTo>
                      <a:pt x="717636" y="626770"/>
                      <a:pt x="715252" y="622913"/>
                      <a:pt x="707773" y="620329"/>
                    </a:cubicBezTo>
                    <a:lnTo>
                      <a:pt x="480254" y="505694"/>
                    </a:lnTo>
                    <a:lnTo>
                      <a:pt x="479893" y="514744"/>
                    </a:lnTo>
                    <a:cubicBezTo>
                      <a:pt x="481891" y="563398"/>
                      <a:pt x="491750" y="611730"/>
                      <a:pt x="509377" y="657821"/>
                    </a:cubicBezTo>
                    <a:cubicBezTo>
                      <a:pt x="544653" y="750063"/>
                      <a:pt x="609026" y="828186"/>
                      <a:pt x="692843" y="880332"/>
                    </a:cubicBezTo>
                    <a:lnTo>
                      <a:pt x="690890" y="883468"/>
                    </a:lnTo>
                    <a:lnTo>
                      <a:pt x="746743" y="923205"/>
                    </a:lnTo>
                    <a:cubicBezTo>
                      <a:pt x="918098" y="1064222"/>
                      <a:pt x="1011945" y="1281725"/>
                      <a:pt x="993389" y="1506878"/>
                    </a:cubicBezTo>
                    <a:cubicBezTo>
                      <a:pt x="972177" y="1764258"/>
                      <a:pt x="807776" y="1987683"/>
                      <a:pt x="568385" y="2084377"/>
                    </a:cubicBezTo>
                    <a:lnTo>
                      <a:pt x="487888" y="1885079"/>
                    </a:lnTo>
                    <a:cubicBezTo>
                      <a:pt x="651968" y="1818806"/>
                      <a:pt x="764687" y="1665648"/>
                      <a:pt x="779221" y="1489291"/>
                    </a:cubicBezTo>
                    <a:cubicBezTo>
                      <a:pt x="793761" y="1312870"/>
                      <a:pt x="707637" y="1143324"/>
                      <a:pt x="556621" y="1051083"/>
                    </a:cubicBezTo>
                    <a:lnTo>
                      <a:pt x="557261" y="1050034"/>
                    </a:lnTo>
                    <a:lnTo>
                      <a:pt x="490213" y="1000305"/>
                    </a:lnTo>
                    <a:cubicBezTo>
                      <a:pt x="408575" y="928764"/>
                      <a:pt x="345141" y="838074"/>
                      <a:pt x="305980" y="735672"/>
                    </a:cubicBezTo>
                    <a:cubicBezTo>
                      <a:pt x="279861" y="667375"/>
                      <a:pt x="265257" y="595772"/>
                      <a:pt x="262294" y="523695"/>
                    </a:cubicBezTo>
                    <a:lnTo>
                      <a:pt x="262729" y="512774"/>
                    </a:lnTo>
                    <a:lnTo>
                      <a:pt x="55366" y="617703"/>
                    </a:lnTo>
                    <a:cubicBezTo>
                      <a:pt x="46164" y="621162"/>
                      <a:pt x="38873" y="627169"/>
                      <a:pt x="27760" y="628080"/>
                    </a:cubicBezTo>
                    <a:cubicBezTo>
                      <a:pt x="11918" y="624838"/>
                      <a:pt x="0" y="610821"/>
                      <a:pt x="0" y="594020"/>
                    </a:cubicBezTo>
                    <a:cubicBezTo>
                      <a:pt x="0" y="586820"/>
                      <a:pt x="2189" y="580131"/>
                      <a:pt x="5938" y="574582"/>
                    </a:cubicBezTo>
                    <a:lnTo>
                      <a:pt x="340836" y="25472"/>
                    </a:lnTo>
                    <a:cubicBezTo>
                      <a:pt x="347167" y="10503"/>
                      <a:pt x="361989" y="0"/>
                      <a:pt x="379264" y="0"/>
                    </a:cubicBezTo>
                    <a:close/>
                  </a:path>
                </a:pathLst>
              </a:custGeom>
              <a:grpFill/>
              <a:ln w="38100">
                <a:solidFill>
                  <a:schemeClr val="bg1"/>
                </a:solidFill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6F6755CE-7E12-3214-F0C9-CDF197E01B01}"/>
                </a:ext>
              </a:extLst>
            </p:cNvPr>
            <p:cNvGrpSpPr/>
            <p:nvPr/>
          </p:nvGrpSpPr>
          <p:grpSpPr>
            <a:xfrm>
              <a:off x="6567727" y="3163470"/>
              <a:ext cx="544637" cy="801966"/>
              <a:chOff x="4004950" y="2050612"/>
              <a:chExt cx="1415557" cy="2084377"/>
            </a:xfrm>
          </p:grpSpPr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A6C9E58A-D68A-B16D-EB02-D9743C198017}"/>
                  </a:ext>
                </a:extLst>
              </p:cNvPr>
              <p:cNvSpPr/>
              <p:nvPr/>
            </p:nvSpPr>
            <p:spPr>
              <a:xfrm>
                <a:off x="4004950" y="3205955"/>
                <a:ext cx="552172" cy="884609"/>
              </a:xfrm>
              <a:custGeom>
                <a:avLst/>
                <a:gdLst>
                  <a:gd name="connsiteX0" fmla="*/ 276290 w 552172"/>
                  <a:gd name="connsiteY0" fmla="*/ 0 h 884609"/>
                  <a:gd name="connsiteX1" fmla="*/ 304284 w 552172"/>
                  <a:gd name="connsiteY1" fmla="*/ 18556 h 884609"/>
                  <a:gd name="connsiteX2" fmla="*/ 547847 w 552172"/>
                  <a:gd name="connsiteY2" fmla="*/ 418577 h 884609"/>
                  <a:gd name="connsiteX3" fmla="*/ 552172 w 552172"/>
                  <a:gd name="connsiteY3" fmla="*/ 432737 h 884609"/>
                  <a:gd name="connsiteX4" fmla="*/ 531950 w 552172"/>
                  <a:gd name="connsiteY4" fmla="*/ 457549 h 884609"/>
                  <a:gd name="connsiteX5" fmla="*/ 515604 w 552172"/>
                  <a:gd name="connsiteY5" fmla="*/ 451903 h 884609"/>
                  <a:gd name="connsiteX6" fmla="*/ 356607 w 552172"/>
                  <a:gd name="connsiteY6" fmla="*/ 371792 h 884609"/>
                  <a:gd name="connsiteX7" fmla="*/ 356607 w 552172"/>
                  <a:gd name="connsiteY7" fmla="*/ 884609 h 884609"/>
                  <a:gd name="connsiteX8" fmla="*/ 195974 w 552172"/>
                  <a:gd name="connsiteY8" fmla="*/ 884609 h 884609"/>
                  <a:gd name="connsiteX9" fmla="*/ 195974 w 552172"/>
                  <a:gd name="connsiteY9" fmla="*/ 371233 h 884609"/>
                  <a:gd name="connsiteX10" fmla="*/ 40333 w 552172"/>
                  <a:gd name="connsiteY10" fmla="*/ 449990 h 884609"/>
                  <a:gd name="connsiteX11" fmla="*/ 20222 w 552172"/>
                  <a:gd name="connsiteY11" fmla="*/ 457549 h 884609"/>
                  <a:gd name="connsiteX12" fmla="*/ 0 w 552172"/>
                  <a:gd name="connsiteY12" fmla="*/ 432737 h 884609"/>
                  <a:gd name="connsiteX13" fmla="*/ 4325 w 552172"/>
                  <a:gd name="connsiteY13" fmla="*/ 418577 h 884609"/>
                  <a:gd name="connsiteX14" fmla="*/ 248295 w 552172"/>
                  <a:gd name="connsiteY14" fmla="*/ 18556 h 884609"/>
                  <a:gd name="connsiteX15" fmla="*/ 276290 w 552172"/>
                  <a:gd name="connsiteY15" fmla="*/ 0 h 8846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2172" h="884609">
                    <a:moveTo>
                      <a:pt x="276290" y="0"/>
                    </a:moveTo>
                    <a:cubicBezTo>
                      <a:pt x="288874" y="0"/>
                      <a:pt x="299672" y="7651"/>
                      <a:pt x="304284" y="18556"/>
                    </a:cubicBezTo>
                    <a:lnTo>
                      <a:pt x="547847" y="418577"/>
                    </a:lnTo>
                    <a:cubicBezTo>
                      <a:pt x="550578" y="422619"/>
                      <a:pt x="552172" y="427492"/>
                      <a:pt x="552172" y="432737"/>
                    </a:cubicBezTo>
                    <a:cubicBezTo>
                      <a:pt x="552172" y="444976"/>
                      <a:pt x="543491" y="455187"/>
                      <a:pt x="531950" y="457549"/>
                    </a:cubicBezTo>
                    <a:cubicBezTo>
                      <a:pt x="522790" y="456595"/>
                      <a:pt x="521052" y="453785"/>
                      <a:pt x="515604" y="451903"/>
                    </a:cubicBezTo>
                    <a:lnTo>
                      <a:pt x="356607" y="371792"/>
                    </a:lnTo>
                    <a:lnTo>
                      <a:pt x="356607" y="884609"/>
                    </a:lnTo>
                    <a:lnTo>
                      <a:pt x="195974" y="884609"/>
                    </a:lnTo>
                    <a:lnTo>
                      <a:pt x="195974" y="371233"/>
                    </a:lnTo>
                    <a:lnTo>
                      <a:pt x="40333" y="449990"/>
                    </a:lnTo>
                    <a:cubicBezTo>
                      <a:pt x="33630" y="452510"/>
                      <a:pt x="28318" y="456885"/>
                      <a:pt x="20222" y="457549"/>
                    </a:cubicBezTo>
                    <a:cubicBezTo>
                      <a:pt x="8681" y="455187"/>
                      <a:pt x="0" y="444976"/>
                      <a:pt x="0" y="432737"/>
                    </a:cubicBezTo>
                    <a:cubicBezTo>
                      <a:pt x="0" y="427492"/>
                      <a:pt x="1594" y="422619"/>
                      <a:pt x="4325" y="418577"/>
                    </a:cubicBezTo>
                    <a:lnTo>
                      <a:pt x="248295" y="18556"/>
                    </a:lnTo>
                    <a:cubicBezTo>
                      <a:pt x="252907" y="7651"/>
                      <a:pt x="263705" y="0"/>
                      <a:pt x="276290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B20900C4-6B43-545F-EF0B-828D567CF61F}"/>
                  </a:ext>
                </a:extLst>
              </p:cNvPr>
              <p:cNvSpPr/>
              <p:nvPr/>
            </p:nvSpPr>
            <p:spPr>
              <a:xfrm>
                <a:off x="4424801" y="2050612"/>
                <a:ext cx="995706" cy="2084377"/>
              </a:xfrm>
              <a:custGeom>
                <a:avLst/>
                <a:gdLst>
                  <a:gd name="connsiteX0" fmla="*/ 379264 w 995706"/>
                  <a:gd name="connsiteY0" fmla="*/ 0 h 2084377"/>
                  <a:gd name="connsiteX1" fmla="*/ 417693 w 995706"/>
                  <a:gd name="connsiteY1" fmla="*/ 25472 h 2084377"/>
                  <a:gd name="connsiteX2" fmla="*/ 752033 w 995706"/>
                  <a:gd name="connsiteY2" fmla="*/ 574582 h 2084377"/>
                  <a:gd name="connsiteX3" fmla="*/ 757970 w 995706"/>
                  <a:gd name="connsiteY3" fmla="*/ 594020 h 2084377"/>
                  <a:gd name="connsiteX4" fmla="*/ 730211 w 995706"/>
                  <a:gd name="connsiteY4" fmla="*/ 628080 h 2084377"/>
                  <a:gd name="connsiteX5" fmla="*/ 707773 w 995706"/>
                  <a:gd name="connsiteY5" fmla="*/ 620329 h 2084377"/>
                  <a:gd name="connsiteX6" fmla="*/ 480254 w 995706"/>
                  <a:gd name="connsiteY6" fmla="*/ 505694 h 2084377"/>
                  <a:gd name="connsiteX7" fmla="*/ 479893 w 995706"/>
                  <a:gd name="connsiteY7" fmla="*/ 514744 h 2084377"/>
                  <a:gd name="connsiteX8" fmla="*/ 509377 w 995706"/>
                  <a:gd name="connsiteY8" fmla="*/ 657821 h 2084377"/>
                  <a:gd name="connsiteX9" fmla="*/ 692843 w 995706"/>
                  <a:gd name="connsiteY9" fmla="*/ 880332 h 2084377"/>
                  <a:gd name="connsiteX10" fmla="*/ 690890 w 995706"/>
                  <a:gd name="connsiteY10" fmla="*/ 883468 h 2084377"/>
                  <a:gd name="connsiteX11" fmla="*/ 746743 w 995706"/>
                  <a:gd name="connsiteY11" fmla="*/ 923205 h 2084377"/>
                  <a:gd name="connsiteX12" fmla="*/ 993389 w 995706"/>
                  <a:gd name="connsiteY12" fmla="*/ 1506878 h 2084377"/>
                  <a:gd name="connsiteX13" fmla="*/ 568385 w 995706"/>
                  <a:gd name="connsiteY13" fmla="*/ 2084377 h 2084377"/>
                  <a:gd name="connsiteX14" fmla="*/ 487888 w 995706"/>
                  <a:gd name="connsiteY14" fmla="*/ 1885079 h 2084377"/>
                  <a:gd name="connsiteX15" fmla="*/ 779221 w 995706"/>
                  <a:gd name="connsiteY15" fmla="*/ 1489291 h 2084377"/>
                  <a:gd name="connsiteX16" fmla="*/ 556621 w 995706"/>
                  <a:gd name="connsiteY16" fmla="*/ 1051083 h 2084377"/>
                  <a:gd name="connsiteX17" fmla="*/ 557261 w 995706"/>
                  <a:gd name="connsiteY17" fmla="*/ 1050034 h 2084377"/>
                  <a:gd name="connsiteX18" fmla="*/ 490213 w 995706"/>
                  <a:gd name="connsiteY18" fmla="*/ 1000305 h 2084377"/>
                  <a:gd name="connsiteX19" fmla="*/ 305980 w 995706"/>
                  <a:gd name="connsiteY19" fmla="*/ 735672 h 2084377"/>
                  <a:gd name="connsiteX20" fmla="*/ 262294 w 995706"/>
                  <a:gd name="connsiteY20" fmla="*/ 523695 h 2084377"/>
                  <a:gd name="connsiteX21" fmla="*/ 262729 w 995706"/>
                  <a:gd name="connsiteY21" fmla="*/ 512774 h 2084377"/>
                  <a:gd name="connsiteX22" fmla="*/ 55366 w 995706"/>
                  <a:gd name="connsiteY22" fmla="*/ 617703 h 2084377"/>
                  <a:gd name="connsiteX23" fmla="*/ 27760 w 995706"/>
                  <a:gd name="connsiteY23" fmla="*/ 628080 h 2084377"/>
                  <a:gd name="connsiteX24" fmla="*/ 0 w 995706"/>
                  <a:gd name="connsiteY24" fmla="*/ 594020 h 2084377"/>
                  <a:gd name="connsiteX25" fmla="*/ 5938 w 995706"/>
                  <a:gd name="connsiteY25" fmla="*/ 574582 h 2084377"/>
                  <a:gd name="connsiteX26" fmla="*/ 340836 w 995706"/>
                  <a:gd name="connsiteY26" fmla="*/ 25472 h 2084377"/>
                  <a:gd name="connsiteX27" fmla="*/ 379264 w 995706"/>
                  <a:gd name="connsiteY27" fmla="*/ 0 h 20843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95706" h="2084377">
                    <a:moveTo>
                      <a:pt x="379264" y="0"/>
                    </a:moveTo>
                    <a:cubicBezTo>
                      <a:pt x="396540" y="0"/>
                      <a:pt x="411362" y="10503"/>
                      <a:pt x="417693" y="25472"/>
                    </a:cubicBezTo>
                    <a:lnTo>
                      <a:pt x="752033" y="574582"/>
                    </a:lnTo>
                    <a:cubicBezTo>
                      <a:pt x="755781" y="580131"/>
                      <a:pt x="757970" y="586820"/>
                      <a:pt x="757970" y="594020"/>
                    </a:cubicBezTo>
                    <a:cubicBezTo>
                      <a:pt x="757970" y="610821"/>
                      <a:pt x="746053" y="624838"/>
                      <a:pt x="730211" y="628080"/>
                    </a:cubicBezTo>
                    <a:cubicBezTo>
                      <a:pt x="717636" y="626770"/>
                      <a:pt x="715252" y="622913"/>
                      <a:pt x="707773" y="620329"/>
                    </a:cubicBezTo>
                    <a:lnTo>
                      <a:pt x="480254" y="505694"/>
                    </a:lnTo>
                    <a:lnTo>
                      <a:pt x="479893" y="514744"/>
                    </a:lnTo>
                    <a:cubicBezTo>
                      <a:pt x="481891" y="563398"/>
                      <a:pt x="491750" y="611730"/>
                      <a:pt x="509377" y="657821"/>
                    </a:cubicBezTo>
                    <a:cubicBezTo>
                      <a:pt x="544653" y="750063"/>
                      <a:pt x="609026" y="828186"/>
                      <a:pt x="692843" y="880332"/>
                    </a:cubicBezTo>
                    <a:lnTo>
                      <a:pt x="690890" y="883468"/>
                    </a:lnTo>
                    <a:lnTo>
                      <a:pt x="746743" y="923205"/>
                    </a:lnTo>
                    <a:cubicBezTo>
                      <a:pt x="918098" y="1064222"/>
                      <a:pt x="1011945" y="1281725"/>
                      <a:pt x="993389" y="1506878"/>
                    </a:cubicBezTo>
                    <a:cubicBezTo>
                      <a:pt x="972177" y="1764258"/>
                      <a:pt x="807776" y="1987683"/>
                      <a:pt x="568385" y="2084377"/>
                    </a:cubicBezTo>
                    <a:lnTo>
                      <a:pt x="487888" y="1885079"/>
                    </a:lnTo>
                    <a:cubicBezTo>
                      <a:pt x="651968" y="1818806"/>
                      <a:pt x="764687" y="1665648"/>
                      <a:pt x="779221" y="1489291"/>
                    </a:cubicBezTo>
                    <a:cubicBezTo>
                      <a:pt x="793761" y="1312870"/>
                      <a:pt x="707637" y="1143324"/>
                      <a:pt x="556621" y="1051083"/>
                    </a:cubicBezTo>
                    <a:lnTo>
                      <a:pt x="557261" y="1050034"/>
                    </a:lnTo>
                    <a:lnTo>
                      <a:pt x="490213" y="1000305"/>
                    </a:lnTo>
                    <a:cubicBezTo>
                      <a:pt x="408575" y="928764"/>
                      <a:pt x="345141" y="838074"/>
                      <a:pt x="305980" y="735672"/>
                    </a:cubicBezTo>
                    <a:cubicBezTo>
                      <a:pt x="279861" y="667375"/>
                      <a:pt x="265257" y="595772"/>
                      <a:pt x="262294" y="523695"/>
                    </a:cubicBezTo>
                    <a:lnTo>
                      <a:pt x="262729" y="512774"/>
                    </a:lnTo>
                    <a:lnTo>
                      <a:pt x="55366" y="617703"/>
                    </a:lnTo>
                    <a:cubicBezTo>
                      <a:pt x="46164" y="621162"/>
                      <a:pt x="38873" y="627169"/>
                      <a:pt x="27760" y="628080"/>
                    </a:cubicBezTo>
                    <a:cubicBezTo>
                      <a:pt x="11918" y="624838"/>
                      <a:pt x="0" y="610821"/>
                      <a:pt x="0" y="594020"/>
                    </a:cubicBezTo>
                    <a:cubicBezTo>
                      <a:pt x="0" y="586820"/>
                      <a:pt x="2189" y="580131"/>
                      <a:pt x="5938" y="574582"/>
                    </a:cubicBezTo>
                    <a:lnTo>
                      <a:pt x="340836" y="25472"/>
                    </a:lnTo>
                    <a:cubicBezTo>
                      <a:pt x="347167" y="10503"/>
                      <a:pt x="361989" y="0"/>
                      <a:pt x="379264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3A66299-5012-322C-6070-FFFEB00180A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A59BC91-0AF3-865D-709C-132C4EF2FB33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追</a:t>
            </a:r>
            <a:endParaRPr lang="en-US" altLang="ja-JP" sz="5400" dirty="0">
              <a:ln w="12700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03679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1A78045-42B4-3C6F-B09D-02CA2E2ED1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275BDA4-D897-96B4-30A3-E944095C55EB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越</a:t>
            </a:r>
            <a:endParaRPr lang="en-US" altLang="ja-JP" sz="5400" dirty="0">
              <a:ln w="12700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67582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CC94AC9-D68F-456F-D15A-871738A770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54536ED-3A9F-69D4-6644-2258F99147C9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5400" dirty="0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し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1447519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5400" dirty="0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禁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9976979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5400" dirty="0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止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12454624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A4 210 x 297 mm</PresentationFormat>
  <Paragraphs>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moji0016_追越し禁止</dc:title>
  <dc:subject>moji0016_追越し禁止</dc:subject>
  <dc:creator>でじけろお</dc:creator>
  <cp:lastModifiedBy/>
  <cp:revision>1</cp:revision>
  <dcterms:created xsi:type="dcterms:W3CDTF">2014-12-04T06:28:15Z</dcterms:created>
  <dcterms:modified xsi:type="dcterms:W3CDTF">2025-02-25T03:46:59Z</dcterms:modified>
  <cp:version>1</cp:version>
</cp:coreProperties>
</file>

<file path=docProps/thumbnail.jpeg>
</file>