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2" r:id="rId2"/>
    <p:sldId id="323" r:id="rId3"/>
    <p:sldId id="324" r:id="rId4"/>
    <p:sldId id="325" r:id="rId5"/>
    <p:sldId id="317" r:id="rId6"/>
    <p:sldId id="31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36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5172A0E-613F-C429-90B1-A55438DEE884}"/>
              </a:ext>
            </a:extLst>
          </p:cNvPr>
          <p:cNvGrpSpPr/>
          <p:nvPr/>
        </p:nvGrpSpPr>
        <p:grpSpPr>
          <a:xfrm>
            <a:off x="318052" y="1842052"/>
            <a:ext cx="6221896" cy="6221896"/>
            <a:chOff x="6113810" y="2850205"/>
            <a:chExt cx="1439862" cy="143986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EC89107-68FA-FABE-E349-BA889EBE4210}"/>
                </a:ext>
              </a:extLst>
            </p:cNvPr>
            <p:cNvGrpSpPr/>
            <p:nvPr/>
          </p:nvGrpSpPr>
          <p:grpSpPr>
            <a:xfrm>
              <a:off x="6113810" y="2850205"/>
              <a:ext cx="1439862" cy="1439862"/>
              <a:chOff x="925253" y="2945173"/>
              <a:chExt cx="1439862" cy="1439862"/>
            </a:xfrm>
          </p:grpSpPr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65A212EC-F636-7DCC-2837-1BD02F339CCC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8C466D5-BF63-DA3D-A2FF-B2C12DD3DAB7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994B0AA-9FDE-89D9-6144-11A16EFECD21}"/>
                </a:ext>
              </a:extLst>
            </p:cNvPr>
            <p:cNvGrpSpPr/>
            <p:nvPr/>
          </p:nvGrpSpPr>
          <p:grpSpPr>
            <a:xfrm>
              <a:off x="6567727" y="3163470"/>
              <a:ext cx="544637" cy="801966"/>
              <a:chOff x="4004950" y="2050612"/>
              <a:chExt cx="1415557" cy="2084377"/>
            </a:xfrm>
            <a:solidFill>
              <a:schemeClr val="bg1"/>
            </a:solidFill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4A1707B3-2A62-DAFC-7D3A-DFCCBCB79E74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5DEE117C-A089-C5BF-0036-425016BA3320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BBC1885-61BA-E5BF-2CB5-D355E98847A0}"/>
                </a:ext>
              </a:extLst>
            </p:cNvPr>
            <p:cNvGrpSpPr/>
            <p:nvPr/>
          </p:nvGrpSpPr>
          <p:grpSpPr>
            <a:xfrm>
              <a:off x="6567727" y="3163470"/>
              <a:ext cx="544637" cy="801966"/>
              <a:chOff x="4004950" y="2050612"/>
              <a:chExt cx="1415557" cy="2084377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D6F9FEFD-5039-A271-653B-B818A913861A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13EBB692-A3D2-ABCD-9798-90823AE26C0A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6984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追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063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越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3833E3-D545-C47A-5D05-AA9C6F316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63D133-AED0-5F36-7560-2EE1865490B6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し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997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禁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止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moji0016_追越し禁止</dc:title>
  <dc:subject>moji0016_追越し禁止</dc:subject>
  <dc:creator>でじけろお</dc:creator>
  <cp:lastModifiedBy/>
  <cp:revision>1</cp:revision>
  <dcterms:created xsi:type="dcterms:W3CDTF">2014-12-04T06:28:15Z</dcterms:created>
  <dcterms:modified xsi:type="dcterms:W3CDTF">2025-02-25T03:46:09Z</dcterms:modified>
  <cp:version>1</cp:version>
</cp:coreProperties>
</file>