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2" r:id="rId2"/>
    <p:sldId id="323" r:id="rId3"/>
    <p:sldId id="324" r:id="rId4"/>
    <p:sldId id="325" r:id="rId5"/>
    <p:sldId id="317" r:id="rId6"/>
    <p:sldId id="316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CC66"/>
    <a:srgbClr val="FF00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8" d="100"/>
          <a:sy n="48" d="100"/>
        </p:scale>
        <p:origin x="1362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5172A0E-613F-C429-90B1-A55438DEE884}"/>
              </a:ext>
            </a:extLst>
          </p:cNvPr>
          <p:cNvGrpSpPr/>
          <p:nvPr/>
        </p:nvGrpSpPr>
        <p:grpSpPr>
          <a:xfrm>
            <a:off x="318052" y="1842052"/>
            <a:ext cx="6221896" cy="6221896"/>
            <a:chOff x="6113810" y="2850205"/>
            <a:chExt cx="1439862" cy="1439862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AEC89107-68FA-FABE-E349-BA889EBE4210}"/>
                </a:ext>
              </a:extLst>
            </p:cNvPr>
            <p:cNvGrpSpPr/>
            <p:nvPr/>
          </p:nvGrpSpPr>
          <p:grpSpPr>
            <a:xfrm>
              <a:off x="6113810" y="2850205"/>
              <a:ext cx="1439862" cy="1439862"/>
              <a:chOff x="925253" y="2945173"/>
              <a:chExt cx="1439862" cy="1439862"/>
            </a:xfrm>
          </p:grpSpPr>
          <p:sp>
            <p:nvSpPr>
              <p:cNvPr id="11" name="楕円 10">
                <a:extLst>
                  <a:ext uri="{FF2B5EF4-FFF2-40B4-BE49-F238E27FC236}">
                    <a16:creationId xmlns:a16="http://schemas.microsoft.com/office/drawing/2014/main" id="{65A212EC-F636-7DCC-2837-1BD02F339CCC}"/>
                  </a:ext>
                </a:extLst>
              </p:cNvPr>
              <p:cNvSpPr/>
              <p:nvPr/>
            </p:nvSpPr>
            <p:spPr>
              <a:xfrm>
                <a:off x="947035" y="2965964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18C466D5-BF63-DA3D-A2FF-B2C12DD3DAB7}"/>
                  </a:ext>
                </a:extLst>
              </p:cNvPr>
              <p:cNvSpPr/>
              <p:nvPr/>
            </p:nvSpPr>
            <p:spPr>
              <a:xfrm>
                <a:off x="925253" y="2945173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1994B0AA-9FDE-89D9-6144-11A16EFECD21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  <a:solidFill>
              <a:schemeClr val="bg1"/>
            </a:solidFill>
          </p:grpSpPr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4A1707B3-2A62-DAFC-7D3A-DFCCBCB79E74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5DEE117C-A089-C5BF-0036-425016BA3320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CBBC1885-61BA-E5BF-2CB5-D355E98847A0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D6F9FEFD-5039-A271-653B-B818A913861A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13EBB692-A3D2-ABCD-9798-90823AE26C0A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069841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A66299-5012-322C-6070-FFFEB00180A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A59BC91-0AF3-865D-709C-132C4EF2FB33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noFill/>
                </a:ln>
                <a:solidFill>
                  <a:sysClr val="windowText" lastClr="000000"/>
                </a:solidFill>
              </a:rPr>
              <a:t>追</a:t>
            </a:r>
            <a:endParaRPr lang="en-US" altLang="ja-JP" sz="5400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510638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1A78045-42B4-3C6F-B09D-02CA2E2ED1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275BDA4-D897-96B4-30A3-E944095C55EB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noFill/>
                </a:ln>
                <a:solidFill>
                  <a:sysClr val="windowText" lastClr="000000"/>
                </a:solidFill>
              </a:rPr>
              <a:t>越</a:t>
            </a:r>
            <a:endParaRPr lang="en-US" altLang="ja-JP" sz="5400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67582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A3833E3-D545-C47A-5D05-AA9C6F3160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F63D133-AED0-5F36-7560-2EE1865490B6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noFill/>
                </a:ln>
                <a:solidFill>
                  <a:sysClr val="windowText" lastClr="000000"/>
                </a:solidFill>
              </a:rPr>
              <a:t>し</a:t>
            </a:r>
            <a:endParaRPr lang="en-US" altLang="ja-JP" sz="5400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89979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ln w="127000">
                  <a:noFill/>
                </a:ln>
                <a:solidFill>
                  <a:sysClr val="windowText" lastClr="000000"/>
                </a:solidFill>
              </a:rPr>
              <a:t>禁</a:t>
            </a:r>
            <a:endParaRPr lang="en-US" altLang="ja-JP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76979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ln w="127000">
                  <a:noFill/>
                </a:ln>
                <a:solidFill>
                  <a:sysClr val="windowText" lastClr="000000"/>
                </a:solidFill>
              </a:rPr>
              <a:t>止</a:t>
            </a:r>
            <a:endParaRPr lang="en-US" altLang="ja-JP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454624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A4 210 x 297 mm</PresentationFormat>
  <Paragraphs>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moji0016_追越し禁止</dc:title>
  <dc:subject>moji0016_追越し禁止</dc:subject>
  <dc:creator>でじけろお</dc:creator>
  <cp:lastModifiedBy/>
  <cp:revision>1</cp:revision>
  <dcterms:created xsi:type="dcterms:W3CDTF">2014-12-04T06:28:15Z</dcterms:created>
  <dcterms:modified xsi:type="dcterms:W3CDTF">2025-02-25T03:46:09Z</dcterms:modified>
  <cp:version>1</cp:version>
</cp:coreProperties>
</file>

<file path=docProps/thumbnail.jpeg>
</file>