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F9C9346-E065-39EC-1BC8-6DE18C082F0C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6113810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87511E0-3BB5-ABDB-29D2-F954C437AA3D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969F11F5-B9E0-AA83-AC79-C84B121439AC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30DADE8-7A94-B559-5123-BD344E181E51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B6CAB28-737B-F911-110D-B81F6861F8C6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C2004AE-0663-71EC-3301-199DB00E12F8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34AFADE-8A2C-4F19-6479-DF833079A0DB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F6755CE-7E12-3214-F0C9-CDF197E01B01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6C9E58A-D68A-B16D-EB02-D9743C198017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20900C4-6B43-545F-EF0B-828D567CF61F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追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越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し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moji0016_追越し禁止</dc:title>
  <dc:subject>moji0016_追越し禁止</dc:subject>
  <dc:creator>でじけろお</dc:creator>
  <cp:lastModifiedBy/>
  <cp:revision>1</cp:revision>
  <dcterms:created xsi:type="dcterms:W3CDTF">2014-12-04T06:28:15Z</dcterms:created>
  <dcterms:modified xsi:type="dcterms:W3CDTF">2025-02-25T03:46:59Z</dcterms:modified>
  <cp:version>1</cp:version>
</cp:coreProperties>
</file>