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1" r:id="rId2"/>
    <p:sldId id="321" r:id="rId3"/>
    <p:sldId id="332" r:id="rId4"/>
    <p:sldId id="333" r:id="rId5"/>
    <p:sldId id="324" r:id="rId6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21" autoAdjust="0"/>
    <p:restoredTop sz="94660"/>
  </p:normalViewPr>
  <p:slideViewPr>
    <p:cSldViewPr>
      <p:cViewPr varScale="1">
        <p:scale>
          <a:sx n="69" d="100"/>
          <a:sy n="69" d="100"/>
        </p:scale>
        <p:origin x="228" y="28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4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1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2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2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2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19222ED-A6FA-2338-C98D-5E3B5DDC4E60}"/>
              </a:ext>
            </a:extLst>
          </p:cNvPr>
          <p:cNvGrpSpPr/>
          <p:nvPr/>
        </p:nvGrpSpPr>
        <p:grpSpPr>
          <a:xfrm>
            <a:off x="1948924" y="762000"/>
            <a:ext cx="6008152" cy="5334000"/>
            <a:chOff x="-1097753" y="1092440"/>
            <a:chExt cx="5704903" cy="5064779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19D82F60-8A13-A29E-343D-D1F388A9E17B}"/>
                </a:ext>
              </a:extLst>
            </p:cNvPr>
            <p:cNvSpPr/>
            <p:nvPr/>
          </p:nvSpPr>
          <p:spPr bwMode="auto">
            <a:xfrm>
              <a:off x="-1097753" y="1092440"/>
              <a:ext cx="5704903" cy="5064779"/>
            </a:xfrm>
            <a:custGeom>
              <a:avLst/>
              <a:gdLst>
                <a:gd name="connsiteX0" fmla="*/ 1474572 w 5704902"/>
                <a:gd name="connsiteY0" fmla="*/ 1081546 h 5064780"/>
                <a:gd name="connsiteX1" fmla="*/ 2852450 w 5704902"/>
                <a:gd name="connsiteY1" fmla="*/ 3468101 h 5064780"/>
                <a:gd name="connsiteX2" fmla="*/ 4230328 w 5704902"/>
                <a:gd name="connsiteY2" fmla="*/ 1081547 h 5064780"/>
                <a:gd name="connsiteX3" fmla="*/ 5128359 w 5704902"/>
                <a:gd name="connsiteY3" fmla="*/ 1342 h 5064780"/>
                <a:gd name="connsiteX4" fmla="*/ 5435340 w 5704902"/>
                <a:gd name="connsiteY4" fmla="*/ 72295 h 5064780"/>
                <a:gd name="connsiteX5" fmla="*/ 5632607 w 5704902"/>
                <a:gd name="connsiteY5" fmla="*/ 808507 h 5064780"/>
                <a:gd name="connsiteX6" fmla="*/ 3330105 w 5704902"/>
                <a:gd name="connsiteY6" fmla="*/ 4796558 h 5064780"/>
                <a:gd name="connsiteX7" fmla="*/ 2900873 w 5704902"/>
                <a:gd name="connsiteY7" fmla="*/ 5064778 h 5064780"/>
                <a:gd name="connsiteX8" fmla="*/ 2852488 w 5704902"/>
                <a:gd name="connsiteY8" fmla="*/ 5063505 h 5064780"/>
                <a:gd name="connsiteX9" fmla="*/ 2804028 w 5704902"/>
                <a:gd name="connsiteY9" fmla="*/ 5064780 h 5064780"/>
                <a:gd name="connsiteX10" fmla="*/ 2374796 w 5704902"/>
                <a:gd name="connsiteY10" fmla="*/ 4796560 h 5064780"/>
                <a:gd name="connsiteX11" fmla="*/ 72294 w 5704902"/>
                <a:gd name="connsiteY11" fmla="*/ 808509 h 5064780"/>
                <a:gd name="connsiteX12" fmla="*/ 269562 w 5704902"/>
                <a:gd name="connsiteY12" fmla="*/ 72297 h 5064780"/>
                <a:gd name="connsiteX13" fmla="*/ 576542 w 5704902"/>
                <a:gd name="connsiteY13" fmla="*/ 1344 h 5064780"/>
                <a:gd name="connsiteX14" fmla="*/ 590315 w 5704902"/>
                <a:gd name="connsiteY14" fmla="*/ 3655 h 5064780"/>
                <a:gd name="connsiteX15" fmla="*/ 5114574 w 5704902"/>
                <a:gd name="connsiteY15" fmla="*/ 3655 h 5064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704902" h="5064780">
                  <a:moveTo>
                    <a:pt x="1474572" y="1081546"/>
                  </a:moveTo>
                  <a:lnTo>
                    <a:pt x="2852450" y="3468101"/>
                  </a:lnTo>
                  <a:lnTo>
                    <a:pt x="4230328" y="1081547"/>
                  </a:lnTo>
                  <a:close/>
                  <a:moveTo>
                    <a:pt x="5128359" y="1342"/>
                  </a:moveTo>
                  <a:cubicBezTo>
                    <a:pt x="5231907" y="-5976"/>
                    <a:pt x="5338675" y="16485"/>
                    <a:pt x="5435340" y="72295"/>
                  </a:cubicBezTo>
                  <a:cubicBezTo>
                    <a:pt x="5693113" y="221120"/>
                    <a:pt x="5781433" y="550734"/>
                    <a:pt x="5632607" y="808507"/>
                  </a:cubicBezTo>
                  <a:lnTo>
                    <a:pt x="3330105" y="4796558"/>
                  </a:lnTo>
                  <a:cubicBezTo>
                    <a:pt x="3237089" y="4957666"/>
                    <a:pt x="3073453" y="5052582"/>
                    <a:pt x="2900873" y="5064778"/>
                  </a:cubicBezTo>
                  <a:lnTo>
                    <a:pt x="2852488" y="5063505"/>
                  </a:lnTo>
                  <a:lnTo>
                    <a:pt x="2804028" y="5064780"/>
                  </a:lnTo>
                  <a:cubicBezTo>
                    <a:pt x="2631448" y="5052584"/>
                    <a:pt x="2467812" y="4957668"/>
                    <a:pt x="2374796" y="4796560"/>
                  </a:cubicBezTo>
                  <a:lnTo>
                    <a:pt x="72294" y="808509"/>
                  </a:lnTo>
                  <a:cubicBezTo>
                    <a:pt x="-76531" y="550736"/>
                    <a:pt x="11788" y="221123"/>
                    <a:pt x="269562" y="72297"/>
                  </a:cubicBezTo>
                  <a:cubicBezTo>
                    <a:pt x="366227" y="16487"/>
                    <a:pt x="472994" y="-5974"/>
                    <a:pt x="576542" y="1344"/>
                  </a:cubicBezTo>
                  <a:lnTo>
                    <a:pt x="590315" y="3655"/>
                  </a:lnTo>
                  <a:lnTo>
                    <a:pt x="5114574" y="3655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13892745-DD55-99E6-F0E7-640B4CDCC52C}"/>
                </a:ext>
              </a:extLst>
            </p:cNvPr>
            <p:cNvSpPr/>
            <p:nvPr/>
          </p:nvSpPr>
          <p:spPr bwMode="auto">
            <a:xfrm flipH="1">
              <a:off x="-997504" y="1186962"/>
              <a:ext cx="5513910" cy="4879968"/>
            </a:xfrm>
            <a:custGeom>
              <a:avLst/>
              <a:gdLst>
                <a:gd name="connsiteX0" fmla="*/ 5028196 w 5513910"/>
                <a:gd name="connsiteY0" fmla="*/ 0 h 4896697"/>
                <a:gd name="connsiteX1" fmla="*/ 481713 w 5513910"/>
                <a:gd name="connsiteY1" fmla="*/ 0 h 4896697"/>
                <a:gd name="connsiteX2" fmla="*/ 222848 w 5513910"/>
                <a:gd name="connsiteY2" fmla="*/ 79072 h 4896697"/>
                <a:gd name="connsiteX3" fmla="*/ 205929 w 5513910"/>
                <a:gd name="connsiteY3" fmla="*/ 93032 h 4896697"/>
                <a:gd name="connsiteX4" fmla="*/ 155469 w 5513910"/>
                <a:gd name="connsiteY4" fmla="*/ 129366 h 4896697"/>
                <a:gd name="connsiteX5" fmla="*/ 62107 w 5513910"/>
                <a:gd name="connsiteY5" fmla="*/ 707028 h 4896697"/>
                <a:gd name="connsiteX6" fmla="*/ 2347979 w 5513910"/>
                <a:gd name="connsiteY6" fmla="*/ 4666275 h 4896697"/>
                <a:gd name="connsiteX7" fmla="*/ 2716722 w 5513910"/>
                <a:gd name="connsiteY7" fmla="*/ 4896697 h 4896697"/>
                <a:gd name="connsiteX8" fmla="*/ 2756974 w 5513910"/>
                <a:gd name="connsiteY8" fmla="*/ 4895637 h 4896697"/>
                <a:gd name="connsiteX9" fmla="*/ 2797188 w 5513910"/>
                <a:gd name="connsiteY9" fmla="*/ 4896696 h 4896697"/>
                <a:gd name="connsiteX10" fmla="*/ 3165931 w 5513910"/>
                <a:gd name="connsiteY10" fmla="*/ 4666274 h 4896697"/>
                <a:gd name="connsiteX11" fmla="*/ 5451803 w 5513910"/>
                <a:gd name="connsiteY11" fmla="*/ 707027 h 4896697"/>
                <a:gd name="connsiteX12" fmla="*/ 5282335 w 5513910"/>
                <a:gd name="connsiteY12" fmla="*/ 74565 h 4896697"/>
                <a:gd name="connsiteX13" fmla="*/ 5261318 w 5513910"/>
                <a:gd name="connsiteY13" fmla="*/ 65100 h 4896697"/>
                <a:gd name="connsiteX14" fmla="*/ 5208414 w 5513910"/>
                <a:gd name="connsiteY14" fmla="*/ 36385 h 4896697"/>
                <a:gd name="connsiteX15" fmla="*/ 5028196 w 5513910"/>
                <a:gd name="connsiteY15" fmla="*/ 0 h 489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513910" h="4896697">
                  <a:moveTo>
                    <a:pt x="5028196" y="0"/>
                  </a:moveTo>
                  <a:lnTo>
                    <a:pt x="481713" y="0"/>
                  </a:lnTo>
                  <a:cubicBezTo>
                    <a:pt x="385824" y="0"/>
                    <a:pt x="296743" y="29150"/>
                    <a:pt x="222848" y="79072"/>
                  </a:cubicBezTo>
                  <a:lnTo>
                    <a:pt x="205929" y="93032"/>
                  </a:lnTo>
                  <a:lnTo>
                    <a:pt x="155469" y="129366"/>
                  </a:lnTo>
                  <a:cubicBezTo>
                    <a:pt x="-5658" y="272245"/>
                    <a:pt x="-49765" y="513262"/>
                    <a:pt x="62107" y="707028"/>
                  </a:cubicBezTo>
                  <a:lnTo>
                    <a:pt x="2347979" y="4666275"/>
                  </a:lnTo>
                  <a:cubicBezTo>
                    <a:pt x="2427886" y="4804679"/>
                    <a:pt x="2568463" y="4886219"/>
                    <a:pt x="2716722" y="4896697"/>
                  </a:cubicBezTo>
                  <a:lnTo>
                    <a:pt x="2756974" y="4895637"/>
                  </a:lnTo>
                  <a:lnTo>
                    <a:pt x="2797188" y="4896696"/>
                  </a:lnTo>
                  <a:cubicBezTo>
                    <a:pt x="2945447" y="4886218"/>
                    <a:pt x="3086023" y="4804678"/>
                    <a:pt x="3165931" y="4666274"/>
                  </a:cubicBezTo>
                  <a:lnTo>
                    <a:pt x="5451803" y="707027"/>
                  </a:lnTo>
                  <a:cubicBezTo>
                    <a:pt x="5579656" y="485581"/>
                    <a:pt x="5503782" y="202417"/>
                    <a:pt x="5282335" y="74565"/>
                  </a:cubicBezTo>
                  <a:lnTo>
                    <a:pt x="5261318" y="65100"/>
                  </a:lnTo>
                  <a:lnTo>
                    <a:pt x="5208414" y="36385"/>
                  </a:lnTo>
                  <a:cubicBezTo>
                    <a:pt x="5153022" y="12956"/>
                    <a:pt x="5092122" y="0"/>
                    <a:pt x="5028196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C39D2B52-06BB-9266-083D-DF76705CF923}"/>
                </a:ext>
              </a:extLst>
            </p:cNvPr>
            <p:cNvSpPr/>
            <p:nvPr/>
          </p:nvSpPr>
          <p:spPr bwMode="auto">
            <a:xfrm>
              <a:off x="-916389" y="1266091"/>
              <a:ext cx="5347715" cy="4703038"/>
            </a:xfrm>
            <a:custGeom>
              <a:avLst/>
              <a:gdLst>
                <a:gd name="connsiteX0" fmla="*/ 406551 w 5358273"/>
                <a:gd name="connsiteY0" fmla="*/ 0 h 4732016"/>
                <a:gd name="connsiteX1" fmla="*/ 4941977 w 5358273"/>
                <a:gd name="connsiteY1" fmla="*/ 0 h 4732016"/>
                <a:gd name="connsiteX2" fmla="*/ 5096868 w 5358273"/>
                <a:gd name="connsiteY2" fmla="*/ 31271 h 4732016"/>
                <a:gd name="connsiteX3" fmla="*/ 5131951 w 5358273"/>
                <a:gd name="connsiteY3" fmla="*/ 50314 h 4732016"/>
                <a:gd name="connsiteX4" fmla="*/ 5159243 w 5358273"/>
                <a:gd name="connsiteY4" fmla="*/ 62604 h 4732016"/>
                <a:gd name="connsiteX5" fmla="*/ 5304895 w 5358273"/>
                <a:gd name="connsiteY5" fmla="*/ 606182 h 4732016"/>
                <a:gd name="connsiteX6" fmla="*/ 3037182 w 5358273"/>
                <a:gd name="connsiteY6" fmla="*/ 4533977 h 4732016"/>
                <a:gd name="connsiteX7" fmla="*/ 2720260 w 5358273"/>
                <a:gd name="connsiteY7" fmla="*/ 4732016 h 4732016"/>
                <a:gd name="connsiteX8" fmla="*/ 2679136 w 5358273"/>
                <a:gd name="connsiteY8" fmla="*/ 4730933 h 4732016"/>
                <a:gd name="connsiteX9" fmla="*/ 2638012 w 5358273"/>
                <a:gd name="connsiteY9" fmla="*/ 4732016 h 4732016"/>
                <a:gd name="connsiteX10" fmla="*/ 2321091 w 5358273"/>
                <a:gd name="connsiteY10" fmla="*/ 4533977 h 4732016"/>
                <a:gd name="connsiteX11" fmla="*/ 53378 w 5358273"/>
                <a:gd name="connsiteY11" fmla="*/ 606183 h 4732016"/>
                <a:gd name="connsiteX12" fmla="*/ 80525 w 5358273"/>
                <a:gd name="connsiteY12" fmla="*/ 167131 h 4732016"/>
                <a:gd name="connsiteX13" fmla="*/ 107630 w 5358273"/>
                <a:gd name="connsiteY13" fmla="*/ 137814 h 4732016"/>
                <a:gd name="connsiteX14" fmla="*/ 125174 w 5358273"/>
                <a:gd name="connsiteY14" fmla="*/ 116550 h 4732016"/>
                <a:gd name="connsiteX15" fmla="*/ 406551 w 5358273"/>
                <a:gd name="connsiteY15" fmla="*/ 0 h 473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358273" h="4732016">
                  <a:moveTo>
                    <a:pt x="406551" y="0"/>
                  </a:moveTo>
                  <a:lnTo>
                    <a:pt x="4941977" y="0"/>
                  </a:lnTo>
                  <a:cubicBezTo>
                    <a:pt x="4996919" y="0"/>
                    <a:pt x="5049261" y="11135"/>
                    <a:pt x="5096868" y="31271"/>
                  </a:cubicBezTo>
                  <a:lnTo>
                    <a:pt x="5131951" y="50314"/>
                  </a:lnTo>
                  <a:lnTo>
                    <a:pt x="5159243" y="62604"/>
                  </a:lnTo>
                  <a:cubicBezTo>
                    <a:pt x="5349569" y="172489"/>
                    <a:pt x="5414779" y="415857"/>
                    <a:pt x="5304895" y="606182"/>
                  </a:cubicBezTo>
                  <a:lnTo>
                    <a:pt x="3037182" y="4533977"/>
                  </a:lnTo>
                  <a:cubicBezTo>
                    <a:pt x="2968504" y="4652930"/>
                    <a:pt x="2847684" y="4723011"/>
                    <a:pt x="2720260" y="4732016"/>
                  </a:cubicBezTo>
                  <a:lnTo>
                    <a:pt x="2679136" y="4730933"/>
                  </a:lnTo>
                  <a:lnTo>
                    <a:pt x="2638012" y="4732016"/>
                  </a:lnTo>
                  <a:cubicBezTo>
                    <a:pt x="2510589" y="4723011"/>
                    <a:pt x="2389769" y="4652930"/>
                    <a:pt x="2321091" y="4533977"/>
                  </a:cubicBezTo>
                  <a:lnTo>
                    <a:pt x="53378" y="606183"/>
                  </a:lnTo>
                  <a:cubicBezTo>
                    <a:pt x="-29036" y="463438"/>
                    <a:pt x="-12958" y="290858"/>
                    <a:pt x="80525" y="167131"/>
                  </a:cubicBezTo>
                  <a:lnTo>
                    <a:pt x="107630" y="137814"/>
                  </a:lnTo>
                  <a:lnTo>
                    <a:pt x="125174" y="116550"/>
                  </a:lnTo>
                  <a:cubicBezTo>
                    <a:pt x="197185" y="44540"/>
                    <a:pt x="296667" y="0"/>
                    <a:pt x="40655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7" name="Text Box 167">
              <a:extLst>
                <a:ext uri="{FF2B5EF4-FFF2-40B4-BE49-F238E27FC236}">
                  <a16:creationId xmlns:a16="http://schemas.microsoft.com/office/drawing/2014/main" id="{D9D0CD65-E698-D3CB-C4F2-FBC7511D5C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563" y="2117207"/>
              <a:ext cx="3242884" cy="1156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止まれ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84355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446C18-DC95-71E8-016F-05355D647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9B25FD-B4B2-940A-059E-8C88C394A071}"/>
              </a:ext>
            </a:extLst>
          </p:cNvPr>
          <p:cNvSpPr txBox="1"/>
          <p:nvPr/>
        </p:nvSpPr>
        <p:spPr>
          <a:xfrm rot="5400000">
            <a:off x="4267200" y="-408039"/>
            <a:ext cx="1371600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一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442853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94AC9-D68F-456F-D15A-871738A77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624232D-237E-0EAA-C1A7-798D5A0C2BDB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時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44751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851D87-6AAD-7AFE-A60E-DE5E1B9BB2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B2A1E66-B8CE-165E-D9DF-B3A77402B336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停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479681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E87997-2B27-C609-0003-9E2171BB2F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502C0E-B596-9966-DBAF-93C48E360917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止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09189342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A4 210 x 297 mm</PresentationFormat>
  <Paragraphs>5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8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moji0017_一時停止</dc:title>
  <dc:subject>moji0017_一時停止</dc:subject>
  <dc:creator>でじけろお</dc:creator>
  <cp:lastModifiedBy/>
  <cp:revision>1</cp:revision>
  <dcterms:created xsi:type="dcterms:W3CDTF">2014-12-04T06:28:15Z</dcterms:created>
  <dcterms:modified xsi:type="dcterms:W3CDTF">2025-02-25T03:55:41Z</dcterms:modified>
  <cp:version>1</cp:version>
</cp:coreProperties>
</file>