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8A85BBD-26A2-3BB3-0CE7-EC4DAB46E817}"/>
              </a:ext>
            </a:extLst>
          </p:cNvPr>
          <p:cNvGrpSpPr/>
          <p:nvPr/>
        </p:nvGrpSpPr>
        <p:grpSpPr>
          <a:xfrm>
            <a:off x="424924" y="2286000"/>
            <a:ext cx="6008152" cy="5334000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82AC4F0-1D7D-E1B0-6DF4-6C932EC9C014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E26D38D-E5A6-E70D-D2AE-5D4F395D2D9F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F1939AA-2150-E147-D52C-063E7789A6BF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Text Box 167">
              <a:extLst>
                <a:ext uri="{FF2B5EF4-FFF2-40B4-BE49-F238E27FC236}">
                  <a16:creationId xmlns:a16="http://schemas.microsoft.com/office/drawing/2014/main" id="{BF79CC2B-3883-5BB2-01F5-EBD59921CD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563" y="2117207"/>
              <a:ext cx="3242884" cy="1156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2809461" y="2072680"/>
            <a:ext cx="1239078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一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時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停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moji0017_一時停止</dc:title>
  <dc:subject>moji0017_一時停止</dc:subject>
  <dc:creator>でじけろお</dc:creator>
  <cp:lastModifiedBy/>
  <cp:revision>1</cp:revision>
  <dcterms:created xsi:type="dcterms:W3CDTF">2014-12-04T06:28:15Z</dcterms:created>
  <dcterms:modified xsi:type="dcterms:W3CDTF">2025-02-25T03:56:12Z</dcterms:modified>
  <cp:version>1</cp:version>
</cp:coreProperties>
</file>