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32" r:id="rId5"/>
    <p:sldId id="317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A67E3B0-0A17-F5BC-1167-E6E215B390D7}"/>
              </a:ext>
            </a:extLst>
          </p:cNvPr>
          <p:cNvGrpSpPr/>
          <p:nvPr/>
        </p:nvGrpSpPr>
        <p:grpSpPr>
          <a:xfrm>
            <a:off x="424924" y="2286000"/>
            <a:ext cx="6008152" cy="5334000"/>
            <a:chOff x="-1097753" y="1092440"/>
            <a:chExt cx="5704903" cy="506477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DDDBE9A-8659-330A-5658-88E9BD539353}"/>
                </a:ext>
              </a:extLst>
            </p:cNvPr>
            <p:cNvSpPr/>
            <p:nvPr/>
          </p:nvSpPr>
          <p:spPr bwMode="auto">
            <a:xfrm>
              <a:off x="-1097753" y="1092440"/>
              <a:ext cx="5704903" cy="5064779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6B703FE-1E07-458C-1A5B-E8D512C80B5B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DEB52DA-5E4F-4D1A-7998-012CD9E68939}"/>
                </a:ext>
              </a:extLst>
            </p:cNvPr>
            <p:cNvSpPr/>
            <p:nvPr/>
          </p:nvSpPr>
          <p:spPr bwMode="auto">
            <a:xfrm>
              <a:off x="-916389" y="1266091"/>
              <a:ext cx="5347715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Text Box 167">
              <a:extLst>
                <a:ext uri="{FF2B5EF4-FFF2-40B4-BE49-F238E27FC236}">
                  <a16:creationId xmlns:a16="http://schemas.microsoft.com/office/drawing/2014/main" id="{A6EA0B53-BDE0-3500-8890-F85D559E8B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563" y="2117207"/>
              <a:ext cx="3242884" cy="1156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2829339" y="2072680"/>
            <a:ext cx="1199322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一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時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停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moji0017_一時停止</dc:title>
  <dc:subject>moji0017_一時停止</dc:subject>
  <dc:creator>でじけろお</dc:creator>
  <cp:lastModifiedBy/>
  <cp:revision>1</cp:revision>
  <dcterms:created xsi:type="dcterms:W3CDTF">2014-12-04T06:28:15Z</dcterms:created>
  <dcterms:modified xsi:type="dcterms:W3CDTF">2025-02-25T04:47:51Z</dcterms:modified>
  <cp:version>1</cp:version>
</cp:coreProperties>
</file>