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455059B-E288-E964-C9CB-959321D4652C}"/>
              </a:ext>
            </a:extLst>
          </p:cNvPr>
          <p:cNvGrpSpPr/>
          <p:nvPr/>
        </p:nvGrpSpPr>
        <p:grpSpPr>
          <a:xfrm>
            <a:off x="1802296" y="631824"/>
            <a:ext cx="6301408" cy="5594352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3170255-9C8F-528E-50EF-9E624FCA0014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57122AA-C5A1-DC05-63A5-7FA41B2AB091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46C3A03-3226-83C8-5848-278962D13B7A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AutoShape 166">
              <a:extLst>
                <a:ext uri="{FF2B5EF4-FFF2-40B4-BE49-F238E27FC236}">
                  <a16:creationId xmlns:a16="http://schemas.microsoft.com/office/drawing/2014/main" id="{91E894FC-4AEF-19A3-D2CC-D363FF384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6"/>
              <a:ext cx="3845865" cy="3528029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Text Box 167">
              <a:extLst>
                <a:ext uri="{FF2B5EF4-FFF2-40B4-BE49-F238E27FC236}">
                  <a16:creationId xmlns:a16="http://schemas.microsoft.com/office/drawing/2014/main" id="{2CA764D3-D8C4-3B26-6C1D-73D433207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moji0018_徐行</dc:title>
  <dc:subject>moji0018_徐行</dc:subject>
  <dc:creator>でじけろお</dc:creator>
  <cp:lastModifiedBy/>
  <cp:revision>1</cp:revision>
  <dcterms:created xsi:type="dcterms:W3CDTF">2014-12-04T06:28:15Z</dcterms:created>
  <dcterms:modified xsi:type="dcterms:W3CDTF">2025-02-25T04:50:22Z</dcterms:modified>
  <cp:version>1</cp:version>
</cp:coreProperties>
</file>