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CD291A7-5D1E-60CD-FD45-B3A86C2CD602}"/>
              </a:ext>
            </a:extLst>
          </p:cNvPr>
          <p:cNvGrpSpPr/>
          <p:nvPr/>
        </p:nvGrpSpPr>
        <p:grpSpPr>
          <a:xfrm>
            <a:off x="278296" y="2155824"/>
            <a:ext cx="6301408" cy="5594352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DFCAE0D-F232-D1C5-8494-8699AC5AED2A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747A77A-1468-D204-D8AF-BFCC64D4DBD0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0655172-F6DD-D771-BCDD-9FA693831C8F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AutoShape 166">
              <a:extLst>
                <a:ext uri="{FF2B5EF4-FFF2-40B4-BE49-F238E27FC236}">
                  <a16:creationId xmlns:a16="http://schemas.microsoft.com/office/drawing/2014/main" id="{67276E8B-9DBD-DFCB-90D3-B3C41139D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6"/>
              <a:ext cx="3845865" cy="3528029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Text Box 167">
              <a:extLst>
                <a:ext uri="{FF2B5EF4-FFF2-40B4-BE49-F238E27FC236}">
                  <a16:creationId xmlns:a16="http://schemas.microsoft.com/office/drawing/2014/main" id="{9B8462E3-6FBE-8CA1-DC37-CCB078B00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徐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moji0018_徐行</dc:title>
  <dc:subject>moji0018_徐行</dc:subject>
  <dc:creator>でじけろお</dc:creator>
  <cp:lastModifiedBy/>
  <cp:revision>1</cp:revision>
  <dcterms:created xsi:type="dcterms:W3CDTF">2014-12-04T06:28:15Z</dcterms:created>
  <dcterms:modified xsi:type="dcterms:W3CDTF">2025-02-25T04:49:46Z</dcterms:modified>
  <cp:version>1</cp:version>
</cp:coreProperties>
</file>