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2" r:id="rId4"/>
    <p:sldId id="323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75ADF97-9CD3-599D-218E-2871FE455C9F}"/>
              </a:ext>
            </a:extLst>
          </p:cNvPr>
          <p:cNvGrpSpPr/>
          <p:nvPr/>
        </p:nvGrpSpPr>
        <p:grpSpPr>
          <a:xfrm rot="5400000">
            <a:off x="-449611" y="2854661"/>
            <a:ext cx="7757222" cy="4196678"/>
            <a:chOff x="8048625" y="5157788"/>
            <a:chExt cx="1296988" cy="701675"/>
          </a:xfrm>
        </p:grpSpPr>
        <p:sp>
          <p:nvSpPr>
            <p:cNvPr id="3" name="AutoShape 142">
              <a:extLst>
                <a:ext uri="{FF2B5EF4-FFF2-40B4-BE49-F238E27FC236}">
                  <a16:creationId xmlns:a16="http://schemas.microsoft.com/office/drawing/2014/main" id="{2F8B9C9D-A42A-97C5-95A4-88643B8E4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A4CD368-65F8-3C4A-02A8-6BB28D30B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56C0FB9-D0F1-AF8C-A272-9DE583AAFD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369C34A-33E8-CE1D-770D-5A1B7B07EC14}"/>
              </a:ext>
            </a:extLst>
          </p:cNvPr>
          <p:cNvGrpSpPr/>
          <p:nvPr/>
        </p:nvGrpSpPr>
        <p:grpSpPr>
          <a:xfrm>
            <a:off x="516835" y="3377511"/>
            <a:ext cx="5824330" cy="3150978"/>
            <a:chOff x="8048625" y="5157788"/>
            <a:chExt cx="1296988" cy="701675"/>
          </a:xfrm>
        </p:grpSpPr>
        <p:sp>
          <p:nvSpPr>
            <p:cNvPr id="3" name="AutoShape 142">
              <a:extLst>
                <a:ext uri="{FF2B5EF4-FFF2-40B4-BE49-F238E27FC236}">
                  <a16:creationId xmlns:a16="http://schemas.microsoft.com/office/drawing/2014/main" id="{ED1D4E4D-4A83-6DD1-0AF2-ADDC33D63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2BE75ED-3F0A-B493-6DE1-EEE2D65A4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0243AA4-EBE5-1C3A-F23B-038D0E4178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749826" y="2072680"/>
            <a:ext cx="1358348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一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方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通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行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moji0020_一方通行</dc:title>
  <dc:subject>moji0020_一方通行</dc:subject>
  <dc:creator>でじけろお</dc:creator>
  <cp:lastModifiedBy/>
  <cp:revision>1</cp:revision>
  <dcterms:created xsi:type="dcterms:W3CDTF">2014-12-04T06:28:15Z</dcterms:created>
  <dcterms:modified xsi:type="dcterms:W3CDTF">2025-02-25T04:57:14Z</dcterms:modified>
  <cp:version>1</cp:version>
</cp:coreProperties>
</file>