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21" r:id="rId3"/>
    <p:sldId id="332" r:id="rId4"/>
    <p:sldId id="333" r:id="rId5"/>
    <p:sldId id="324" r:id="rId6"/>
    <p:sldId id="325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5D968F9-13F2-9492-3666-B5D6E488F429}"/>
              </a:ext>
            </a:extLst>
          </p:cNvPr>
          <p:cNvGrpSpPr/>
          <p:nvPr/>
        </p:nvGrpSpPr>
        <p:grpSpPr>
          <a:xfrm>
            <a:off x="1074389" y="1330661"/>
            <a:ext cx="7757222" cy="4196678"/>
            <a:chOff x="8048625" y="5157788"/>
            <a:chExt cx="1296988" cy="701675"/>
          </a:xfrm>
        </p:grpSpPr>
        <p:sp>
          <p:nvSpPr>
            <p:cNvPr id="3" name="AutoShape 142">
              <a:extLst>
                <a:ext uri="{FF2B5EF4-FFF2-40B4-BE49-F238E27FC236}">
                  <a16:creationId xmlns:a16="http://schemas.microsoft.com/office/drawing/2014/main" id="{43834CDA-6BE4-31FE-2E64-651DDF780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9738" y="5167313"/>
              <a:ext cx="1274762" cy="677864"/>
            </a:xfrm>
            <a:prstGeom prst="roundRect">
              <a:avLst>
                <a:gd name="adj" fmla="val 307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A4B2140-8EEC-ADDE-6AA9-7E79788127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5157788"/>
              <a:ext cx="1296988" cy="701675"/>
            </a:xfrm>
            <a:custGeom>
              <a:avLst/>
              <a:gdLst>
                <a:gd name="connsiteX0" fmla="*/ 61505 w 1296988"/>
                <a:gd name="connsiteY0" fmla="*/ 42863 h 701675"/>
                <a:gd name="connsiteX1" fmla="*/ 1235484 w 1296988"/>
                <a:gd name="connsiteY1" fmla="*/ 42863 h 701675"/>
                <a:gd name="connsiteX2" fmla="*/ 1254126 w 1296988"/>
                <a:gd name="connsiteY2" fmla="*/ 61505 h 701675"/>
                <a:gd name="connsiteX3" fmla="*/ 1254126 w 1296988"/>
                <a:gd name="connsiteY3" fmla="*/ 630646 h 701675"/>
                <a:gd name="connsiteX4" fmla="*/ 1235484 w 1296988"/>
                <a:gd name="connsiteY4" fmla="*/ 649288 h 701675"/>
                <a:gd name="connsiteX5" fmla="*/ 61505 w 1296988"/>
                <a:gd name="connsiteY5" fmla="*/ 649288 h 701675"/>
                <a:gd name="connsiteX6" fmla="*/ 42863 w 1296988"/>
                <a:gd name="connsiteY6" fmla="*/ 630646 h 701675"/>
                <a:gd name="connsiteX7" fmla="*/ 42863 w 1296988"/>
                <a:gd name="connsiteY7" fmla="*/ 61505 h 701675"/>
                <a:gd name="connsiteX8" fmla="*/ 61505 w 1296988"/>
                <a:gd name="connsiteY8" fmla="*/ 42863 h 701675"/>
                <a:gd name="connsiteX9" fmla="*/ 42282 w 1296988"/>
                <a:gd name="connsiteY9" fmla="*/ 22225 h 701675"/>
                <a:gd name="connsiteX10" fmla="*/ 22225 w 1296988"/>
                <a:gd name="connsiteY10" fmla="*/ 42282 h 701675"/>
                <a:gd name="connsiteX11" fmla="*/ 22225 w 1296988"/>
                <a:gd name="connsiteY11" fmla="*/ 654631 h 701675"/>
                <a:gd name="connsiteX12" fmla="*/ 42282 w 1296988"/>
                <a:gd name="connsiteY12" fmla="*/ 674688 h 701675"/>
                <a:gd name="connsiteX13" fmla="*/ 1254706 w 1296988"/>
                <a:gd name="connsiteY13" fmla="*/ 674688 h 701675"/>
                <a:gd name="connsiteX14" fmla="*/ 1274763 w 1296988"/>
                <a:gd name="connsiteY14" fmla="*/ 654631 h 701675"/>
                <a:gd name="connsiteX15" fmla="*/ 1274763 w 1296988"/>
                <a:gd name="connsiteY15" fmla="*/ 42282 h 701675"/>
                <a:gd name="connsiteX16" fmla="*/ 1254706 w 1296988"/>
                <a:gd name="connsiteY16" fmla="*/ 22225 h 701675"/>
                <a:gd name="connsiteX17" fmla="*/ 21569 w 1296988"/>
                <a:gd name="connsiteY17" fmla="*/ 0 h 701675"/>
                <a:gd name="connsiteX18" fmla="*/ 1275419 w 1296988"/>
                <a:gd name="connsiteY18" fmla="*/ 0 h 701675"/>
                <a:gd name="connsiteX19" fmla="*/ 1296988 w 1296988"/>
                <a:gd name="connsiteY19" fmla="*/ 21569 h 701675"/>
                <a:gd name="connsiteX20" fmla="*/ 1296988 w 1296988"/>
                <a:gd name="connsiteY20" fmla="*/ 680106 h 701675"/>
                <a:gd name="connsiteX21" fmla="*/ 1275419 w 1296988"/>
                <a:gd name="connsiteY21" fmla="*/ 701675 h 701675"/>
                <a:gd name="connsiteX22" fmla="*/ 21569 w 1296988"/>
                <a:gd name="connsiteY22" fmla="*/ 701675 h 701675"/>
                <a:gd name="connsiteX23" fmla="*/ 0 w 1296988"/>
                <a:gd name="connsiteY23" fmla="*/ 680106 h 701675"/>
                <a:gd name="connsiteX24" fmla="*/ 0 w 1296988"/>
                <a:gd name="connsiteY24" fmla="*/ 21569 h 701675"/>
                <a:gd name="connsiteX25" fmla="*/ 21569 w 1296988"/>
                <a:gd name="connsiteY25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6988" h="701675">
                  <a:moveTo>
                    <a:pt x="61505" y="42863"/>
                  </a:moveTo>
                  <a:lnTo>
                    <a:pt x="1235484" y="42863"/>
                  </a:lnTo>
                  <a:cubicBezTo>
                    <a:pt x="1245780" y="42863"/>
                    <a:pt x="1254126" y="51209"/>
                    <a:pt x="1254126" y="61505"/>
                  </a:cubicBezTo>
                  <a:lnTo>
                    <a:pt x="1254126" y="630646"/>
                  </a:lnTo>
                  <a:cubicBezTo>
                    <a:pt x="1254126" y="640942"/>
                    <a:pt x="1245780" y="649288"/>
                    <a:pt x="1235484" y="649288"/>
                  </a:cubicBezTo>
                  <a:lnTo>
                    <a:pt x="61505" y="649288"/>
                  </a:lnTo>
                  <a:cubicBezTo>
                    <a:pt x="51209" y="649288"/>
                    <a:pt x="42863" y="640942"/>
                    <a:pt x="42863" y="630646"/>
                  </a:cubicBezTo>
                  <a:lnTo>
                    <a:pt x="42863" y="61505"/>
                  </a:lnTo>
                  <a:cubicBezTo>
                    <a:pt x="42863" y="51209"/>
                    <a:pt x="51209" y="42863"/>
                    <a:pt x="61505" y="42863"/>
                  </a:cubicBezTo>
                  <a:close/>
                  <a:moveTo>
                    <a:pt x="42282" y="22225"/>
                  </a:moveTo>
                  <a:cubicBezTo>
                    <a:pt x="31205" y="22225"/>
                    <a:pt x="22225" y="31205"/>
                    <a:pt x="22225" y="42282"/>
                  </a:cubicBezTo>
                  <a:lnTo>
                    <a:pt x="22225" y="654631"/>
                  </a:lnTo>
                  <a:cubicBezTo>
                    <a:pt x="22225" y="665708"/>
                    <a:pt x="31205" y="674688"/>
                    <a:pt x="42282" y="674688"/>
                  </a:cubicBezTo>
                  <a:lnTo>
                    <a:pt x="1254706" y="674688"/>
                  </a:lnTo>
                  <a:cubicBezTo>
                    <a:pt x="1265783" y="674688"/>
                    <a:pt x="1274763" y="665708"/>
                    <a:pt x="1274763" y="654631"/>
                  </a:cubicBezTo>
                  <a:lnTo>
                    <a:pt x="1274763" y="42282"/>
                  </a:lnTo>
                  <a:cubicBezTo>
                    <a:pt x="1274763" y="31205"/>
                    <a:pt x="1265783" y="22225"/>
                    <a:pt x="1254706" y="22225"/>
                  </a:cubicBezTo>
                  <a:close/>
                  <a:moveTo>
                    <a:pt x="21569" y="0"/>
                  </a:moveTo>
                  <a:lnTo>
                    <a:pt x="1275419" y="0"/>
                  </a:lnTo>
                  <a:cubicBezTo>
                    <a:pt x="1287331" y="0"/>
                    <a:pt x="1296988" y="9657"/>
                    <a:pt x="1296988" y="21569"/>
                  </a:cubicBezTo>
                  <a:lnTo>
                    <a:pt x="1296988" y="680106"/>
                  </a:lnTo>
                  <a:cubicBezTo>
                    <a:pt x="1296988" y="692018"/>
                    <a:pt x="1287331" y="701675"/>
                    <a:pt x="1275419" y="701675"/>
                  </a:cubicBezTo>
                  <a:lnTo>
                    <a:pt x="21569" y="701675"/>
                  </a:lnTo>
                  <a:cubicBezTo>
                    <a:pt x="9657" y="701675"/>
                    <a:pt x="0" y="692018"/>
                    <a:pt x="0" y="680106"/>
                  </a:cubicBezTo>
                  <a:lnTo>
                    <a:pt x="0" y="21569"/>
                  </a:lnTo>
                  <a:cubicBezTo>
                    <a:pt x="0" y="9657"/>
                    <a:pt x="9657" y="0"/>
                    <a:pt x="2156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0607081-C0E6-D913-80C4-6E2772F8F3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465345" y="4995207"/>
              <a:ext cx="463548" cy="1026835"/>
            </a:xfrm>
            <a:custGeom>
              <a:avLst/>
              <a:gdLst>
                <a:gd name="connsiteX0" fmla="*/ 463548 w 463548"/>
                <a:gd name="connsiteY0" fmla="*/ 425387 h 1026835"/>
                <a:gd name="connsiteX1" fmla="*/ 446571 w 463548"/>
                <a:gd name="connsiteY1" fmla="*/ 449778 h 1026835"/>
                <a:gd name="connsiteX2" fmla="*/ 432849 w 463548"/>
                <a:gd name="connsiteY2" fmla="*/ 444228 h 1026835"/>
                <a:gd name="connsiteX3" fmla="*/ 303211 w 463548"/>
                <a:gd name="connsiteY3" fmla="*/ 367743 h 1026835"/>
                <a:gd name="connsiteX4" fmla="*/ 303211 w 463548"/>
                <a:gd name="connsiteY4" fmla="*/ 1026835 h 1026835"/>
                <a:gd name="connsiteX5" fmla="*/ 160336 w 463548"/>
                <a:gd name="connsiteY5" fmla="*/ 1026835 h 1026835"/>
                <a:gd name="connsiteX6" fmla="*/ 160336 w 463548"/>
                <a:gd name="connsiteY6" fmla="*/ 367407 h 1026835"/>
                <a:gd name="connsiteX7" fmla="*/ 33860 w 463548"/>
                <a:gd name="connsiteY7" fmla="*/ 442347 h 1026835"/>
                <a:gd name="connsiteX8" fmla="*/ 16977 w 463548"/>
                <a:gd name="connsiteY8" fmla="*/ 449778 h 1026835"/>
                <a:gd name="connsiteX9" fmla="*/ 0 w 463548"/>
                <a:gd name="connsiteY9" fmla="*/ 425387 h 1026835"/>
                <a:gd name="connsiteX10" fmla="*/ 3631 w 463548"/>
                <a:gd name="connsiteY10" fmla="*/ 411467 h 1026835"/>
                <a:gd name="connsiteX11" fmla="*/ 208443 w 463548"/>
                <a:gd name="connsiteY11" fmla="*/ 18241 h 1026835"/>
                <a:gd name="connsiteX12" fmla="*/ 231945 w 463548"/>
                <a:gd name="connsiteY12" fmla="*/ 0 h 1026835"/>
                <a:gd name="connsiteX13" fmla="*/ 255447 w 463548"/>
                <a:gd name="connsiteY13" fmla="*/ 18241 h 1026835"/>
                <a:gd name="connsiteX14" fmla="*/ 459917 w 463548"/>
                <a:gd name="connsiteY14" fmla="*/ 411467 h 1026835"/>
                <a:gd name="connsiteX15" fmla="*/ 463548 w 463548"/>
                <a:gd name="connsiteY15" fmla="*/ 425387 h 102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548" h="1026835">
                  <a:moveTo>
                    <a:pt x="463548" y="425387"/>
                  </a:moveTo>
                  <a:cubicBezTo>
                    <a:pt x="463548" y="437418"/>
                    <a:pt x="456260" y="447456"/>
                    <a:pt x="446571" y="449778"/>
                  </a:cubicBezTo>
                  <a:cubicBezTo>
                    <a:pt x="438882" y="448840"/>
                    <a:pt x="437423" y="446078"/>
                    <a:pt x="432849" y="444228"/>
                  </a:cubicBezTo>
                  <a:lnTo>
                    <a:pt x="303211" y="367743"/>
                  </a:lnTo>
                  <a:lnTo>
                    <a:pt x="303211" y="1026835"/>
                  </a:lnTo>
                  <a:lnTo>
                    <a:pt x="160336" y="1026835"/>
                  </a:lnTo>
                  <a:lnTo>
                    <a:pt x="160336" y="367407"/>
                  </a:lnTo>
                  <a:lnTo>
                    <a:pt x="33860" y="442347"/>
                  </a:lnTo>
                  <a:cubicBezTo>
                    <a:pt x="28232" y="444824"/>
                    <a:pt x="23773" y="449125"/>
                    <a:pt x="16977" y="449778"/>
                  </a:cubicBezTo>
                  <a:cubicBezTo>
                    <a:pt x="7288" y="447456"/>
                    <a:pt x="0" y="437418"/>
                    <a:pt x="0" y="425387"/>
                  </a:cubicBezTo>
                  <a:cubicBezTo>
                    <a:pt x="0" y="420231"/>
                    <a:pt x="1338" y="415441"/>
                    <a:pt x="3631" y="411467"/>
                  </a:cubicBezTo>
                  <a:lnTo>
                    <a:pt x="208443" y="18241"/>
                  </a:lnTo>
                  <a:cubicBezTo>
                    <a:pt x="212315" y="7522"/>
                    <a:pt x="221380" y="0"/>
                    <a:pt x="231945" y="0"/>
                  </a:cubicBezTo>
                  <a:cubicBezTo>
                    <a:pt x="242510" y="0"/>
                    <a:pt x="251575" y="7522"/>
                    <a:pt x="255447" y="18241"/>
                  </a:cubicBezTo>
                  <a:lnTo>
                    <a:pt x="459917" y="411467"/>
                  </a:lnTo>
                  <a:cubicBezTo>
                    <a:pt x="462210" y="415441"/>
                    <a:pt x="463548" y="420231"/>
                    <a:pt x="463548" y="425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8CC0162-E517-4993-CB96-8C06D84EC8CF}"/>
              </a:ext>
            </a:extLst>
          </p:cNvPr>
          <p:cNvGrpSpPr/>
          <p:nvPr/>
        </p:nvGrpSpPr>
        <p:grpSpPr>
          <a:xfrm rot="5400000">
            <a:off x="2040835" y="1853511"/>
            <a:ext cx="5824330" cy="3150978"/>
            <a:chOff x="8048625" y="5157788"/>
            <a:chExt cx="1296988" cy="701675"/>
          </a:xfrm>
        </p:grpSpPr>
        <p:sp>
          <p:nvSpPr>
            <p:cNvPr id="3" name="AutoShape 142">
              <a:extLst>
                <a:ext uri="{FF2B5EF4-FFF2-40B4-BE49-F238E27FC236}">
                  <a16:creationId xmlns:a16="http://schemas.microsoft.com/office/drawing/2014/main" id="{4D376106-736A-A688-0783-1A447E80B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9738" y="5167313"/>
              <a:ext cx="1274762" cy="677864"/>
            </a:xfrm>
            <a:prstGeom prst="roundRect">
              <a:avLst>
                <a:gd name="adj" fmla="val 307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50B156F-75DD-9D5A-2802-60F534414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5157788"/>
              <a:ext cx="1296988" cy="701675"/>
            </a:xfrm>
            <a:custGeom>
              <a:avLst/>
              <a:gdLst>
                <a:gd name="connsiteX0" fmla="*/ 61505 w 1296988"/>
                <a:gd name="connsiteY0" fmla="*/ 42863 h 701675"/>
                <a:gd name="connsiteX1" fmla="*/ 1235484 w 1296988"/>
                <a:gd name="connsiteY1" fmla="*/ 42863 h 701675"/>
                <a:gd name="connsiteX2" fmla="*/ 1254126 w 1296988"/>
                <a:gd name="connsiteY2" fmla="*/ 61505 h 701675"/>
                <a:gd name="connsiteX3" fmla="*/ 1254126 w 1296988"/>
                <a:gd name="connsiteY3" fmla="*/ 630646 h 701675"/>
                <a:gd name="connsiteX4" fmla="*/ 1235484 w 1296988"/>
                <a:gd name="connsiteY4" fmla="*/ 649288 h 701675"/>
                <a:gd name="connsiteX5" fmla="*/ 61505 w 1296988"/>
                <a:gd name="connsiteY5" fmla="*/ 649288 h 701675"/>
                <a:gd name="connsiteX6" fmla="*/ 42863 w 1296988"/>
                <a:gd name="connsiteY6" fmla="*/ 630646 h 701675"/>
                <a:gd name="connsiteX7" fmla="*/ 42863 w 1296988"/>
                <a:gd name="connsiteY7" fmla="*/ 61505 h 701675"/>
                <a:gd name="connsiteX8" fmla="*/ 61505 w 1296988"/>
                <a:gd name="connsiteY8" fmla="*/ 42863 h 701675"/>
                <a:gd name="connsiteX9" fmla="*/ 42282 w 1296988"/>
                <a:gd name="connsiteY9" fmla="*/ 22225 h 701675"/>
                <a:gd name="connsiteX10" fmla="*/ 22225 w 1296988"/>
                <a:gd name="connsiteY10" fmla="*/ 42282 h 701675"/>
                <a:gd name="connsiteX11" fmla="*/ 22225 w 1296988"/>
                <a:gd name="connsiteY11" fmla="*/ 654631 h 701675"/>
                <a:gd name="connsiteX12" fmla="*/ 42282 w 1296988"/>
                <a:gd name="connsiteY12" fmla="*/ 674688 h 701675"/>
                <a:gd name="connsiteX13" fmla="*/ 1254706 w 1296988"/>
                <a:gd name="connsiteY13" fmla="*/ 674688 h 701675"/>
                <a:gd name="connsiteX14" fmla="*/ 1274763 w 1296988"/>
                <a:gd name="connsiteY14" fmla="*/ 654631 h 701675"/>
                <a:gd name="connsiteX15" fmla="*/ 1274763 w 1296988"/>
                <a:gd name="connsiteY15" fmla="*/ 42282 h 701675"/>
                <a:gd name="connsiteX16" fmla="*/ 1254706 w 1296988"/>
                <a:gd name="connsiteY16" fmla="*/ 22225 h 701675"/>
                <a:gd name="connsiteX17" fmla="*/ 21569 w 1296988"/>
                <a:gd name="connsiteY17" fmla="*/ 0 h 701675"/>
                <a:gd name="connsiteX18" fmla="*/ 1275419 w 1296988"/>
                <a:gd name="connsiteY18" fmla="*/ 0 h 701675"/>
                <a:gd name="connsiteX19" fmla="*/ 1296988 w 1296988"/>
                <a:gd name="connsiteY19" fmla="*/ 21569 h 701675"/>
                <a:gd name="connsiteX20" fmla="*/ 1296988 w 1296988"/>
                <a:gd name="connsiteY20" fmla="*/ 680106 h 701675"/>
                <a:gd name="connsiteX21" fmla="*/ 1275419 w 1296988"/>
                <a:gd name="connsiteY21" fmla="*/ 701675 h 701675"/>
                <a:gd name="connsiteX22" fmla="*/ 21569 w 1296988"/>
                <a:gd name="connsiteY22" fmla="*/ 701675 h 701675"/>
                <a:gd name="connsiteX23" fmla="*/ 0 w 1296988"/>
                <a:gd name="connsiteY23" fmla="*/ 680106 h 701675"/>
                <a:gd name="connsiteX24" fmla="*/ 0 w 1296988"/>
                <a:gd name="connsiteY24" fmla="*/ 21569 h 701675"/>
                <a:gd name="connsiteX25" fmla="*/ 21569 w 1296988"/>
                <a:gd name="connsiteY25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6988" h="701675">
                  <a:moveTo>
                    <a:pt x="61505" y="42863"/>
                  </a:moveTo>
                  <a:lnTo>
                    <a:pt x="1235484" y="42863"/>
                  </a:lnTo>
                  <a:cubicBezTo>
                    <a:pt x="1245780" y="42863"/>
                    <a:pt x="1254126" y="51209"/>
                    <a:pt x="1254126" y="61505"/>
                  </a:cubicBezTo>
                  <a:lnTo>
                    <a:pt x="1254126" y="630646"/>
                  </a:lnTo>
                  <a:cubicBezTo>
                    <a:pt x="1254126" y="640942"/>
                    <a:pt x="1245780" y="649288"/>
                    <a:pt x="1235484" y="649288"/>
                  </a:cubicBezTo>
                  <a:lnTo>
                    <a:pt x="61505" y="649288"/>
                  </a:lnTo>
                  <a:cubicBezTo>
                    <a:pt x="51209" y="649288"/>
                    <a:pt x="42863" y="640942"/>
                    <a:pt x="42863" y="630646"/>
                  </a:cubicBezTo>
                  <a:lnTo>
                    <a:pt x="42863" y="61505"/>
                  </a:lnTo>
                  <a:cubicBezTo>
                    <a:pt x="42863" y="51209"/>
                    <a:pt x="51209" y="42863"/>
                    <a:pt x="61505" y="42863"/>
                  </a:cubicBezTo>
                  <a:close/>
                  <a:moveTo>
                    <a:pt x="42282" y="22225"/>
                  </a:moveTo>
                  <a:cubicBezTo>
                    <a:pt x="31205" y="22225"/>
                    <a:pt x="22225" y="31205"/>
                    <a:pt x="22225" y="42282"/>
                  </a:cubicBezTo>
                  <a:lnTo>
                    <a:pt x="22225" y="654631"/>
                  </a:lnTo>
                  <a:cubicBezTo>
                    <a:pt x="22225" y="665708"/>
                    <a:pt x="31205" y="674688"/>
                    <a:pt x="42282" y="674688"/>
                  </a:cubicBezTo>
                  <a:lnTo>
                    <a:pt x="1254706" y="674688"/>
                  </a:lnTo>
                  <a:cubicBezTo>
                    <a:pt x="1265783" y="674688"/>
                    <a:pt x="1274763" y="665708"/>
                    <a:pt x="1274763" y="654631"/>
                  </a:cubicBezTo>
                  <a:lnTo>
                    <a:pt x="1274763" y="42282"/>
                  </a:lnTo>
                  <a:cubicBezTo>
                    <a:pt x="1274763" y="31205"/>
                    <a:pt x="1265783" y="22225"/>
                    <a:pt x="1254706" y="22225"/>
                  </a:cubicBezTo>
                  <a:close/>
                  <a:moveTo>
                    <a:pt x="21569" y="0"/>
                  </a:moveTo>
                  <a:lnTo>
                    <a:pt x="1275419" y="0"/>
                  </a:lnTo>
                  <a:cubicBezTo>
                    <a:pt x="1287331" y="0"/>
                    <a:pt x="1296988" y="9657"/>
                    <a:pt x="1296988" y="21569"/>
                  </a:cubicBezTo>
                  <a:lnTo>
                    <a:pt x="1296988" y="680106"/>
                  </a:lnTo>
                  <a:cubicBezTo>
                    <a:pt x="1296988" y="692018"/>
                    <a:pt x="1287331" y="701675"/>
                    <a:pt x="1275419" y="701675"/>
                  </a:cubicBezTo>
                  <a:lnTo>
                    <a:pt x="21569" y="701675"/>
                  </a:lnTo>
                  <a:cubicBezTo>
                    <a:pt x="9657" y="701675"/>
                    <a:pt x="0" y="692018"/>
                    <a:pt x="0" y="680106"/>
                  </a:cubicBezTo>
                  <a:lnTo>
                    <a:pt x="0" y="21569"/>
                  </a:lnTo>
                  <a:cubicBezTo>
                    <a:pt x="0" y="9657"/>
                    <a:pt x="9657" y="0"/>
                    <a:pt x="2156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E0E6CEA-0B80-B5D2-426D-94A383F6F2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465345" y="4995207"/>
              <a:ext cx="463548" cy="1026835"/>
            </a:xfrm>
            <a:custGeom>
              <a:avLst/>
              <a:gdLst>
                <a:gd name="connsiteX0" fmla="*/ 463548 w 463548"/>
                <a:gd name="connsiteY0" fmla="*/ 425387 h 1026835"/>
                <a:gd name="connsiteX1" fmla="*/ 446571 w 463548"/>
                <a:gd name="connsiteY1" fmla="*/ 449778 h 1026835"/>
                <a:gd name="connsiteX2" fmla="*/ 432849 w 463548"/>
                <a:gd name="connsiteY2" fmla="*/ 444228 h 1026835"/>
                <a:gd name="connsiteX3" fmla="*/ 303211 w 463548"/>
                <a:gd name="connsiteY3" fmla="*/ 367743 h 1026835"/>
                <a:gd name="connsiteX4" fmla="*/ 303211 w 463548"/>
                <a:gd name="connsiteY4" fmla="*/ 1026835 h 1026835"/>
                <a:gd name="connsiteX5" fmla="*/ 160336 w 463548"/>
                <a:gd name="connsiteY5" fmla="*/ 1026835 h 1026835"/>
                <a:gd name="connsiteX6" fmla="*/ 160336 w 463548"/>
                <a:gd name="connsiteY6" fmla="*/ 367407 h 1026835"/>
                <a:gd name="connsiteX7" fmla="*/ 33860 w 463548"/>
                <a:gd name="connsiteY7" fmla="*/ 442347 h 1026835"/>
                <a:gd name="connsiteX8" fmla="*/ 16977 w 463548"/>
                <a:gd name="connsiteY8" fmla="*/ 449778 h 1026835"/>
                <a:gd name="connsiteX9" fmla="*/ 0 w 463548"/>
                <a:gd name="connsiteY9" fmla="*/ 425387 h 1026835"/>
                <a:gd name="connsiteX10" fmla="*/ 3631 w 463548"/>
                <a:gd name="connsiteY10" fmla="*/ 411467 h 1026835"/>
                <a:gd name="connsiteX11" fmla="*/ 208443 w 463548"/>
                <a:gd name="connsiteY11" fmla="*/ 18241 h 1026835"/>
                <a:gd name="connsiteX12" fmla="*/ 231945 w 463548"/>
                <a:gd name="connsiteY12" fmla="*/ 0 h 1026835"/>
                <a:gd name="connsiteX13" fmla="*/ 255447 w 463548"/>
                <a:gd name="connsiteY13" fmla="*/ 18241 h 1026835"/>
                <a:gd name="connsiteX14" fmla="*/ 459917 w 463548"/>
                <a:gd name="connsiteY14" fmla="*/ 411467 h 1026835"/>
                <a:gd name="connsiteX15" fmla="*/ 463548 w 463548"/>
                <a:gd name="connsiteY15" fmla="*/ 425387 h 102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548" h="1026835">
                  <a:moveTo>
                    <a:pt x="463548" y="425387"/>
                  </a:moveTo>
                  <a:cubicBezTo>
                    <a:pt x="463548" y="437418"/>
                    <a:pt x="456260" y="447456"/>
                    <a:pt x="446571" y="449778"/>
                  </a:cubicBezTo>
                  <a:cubicBezTo>
                    <a:pt x="438882" y="448840"/>
                    <a:pt x="437423" y="446078"/>
                    <a:pt x="432849" y="444228"/>
                  </a:cubicBezTo>
                  <a:lnTo>
                    <a:pt x="303211" y="367743"/>
                  </a:lnTo>
                  <a:lnTo>
                    <a:pt x="303211" y="1026835"/>
                  </a:lnTo>
                  <a:lnTo>
                    <a:pt x="160336" y="1026835"/>
                  </a:lnTo>
                  <a:lnTo>
                    <a:pt x="160336" y="367407"/>
                  </a:lnTo>
                  <a:lnTo>
                    <a:pt x="33860" y="442347"/>
                  </a:lnTo>
                  <a:cubicBezTo>
                    <a:pt x="28232" y="444824"/>
                    <a:pt x="23773" y="449125"/>
                    <a:pt x="16977" y="449778"/>
                  </a:cubicBezTo>
                  <a:cubicBezTo>
                    <a:pt x="7288" y="447456"/>
                    <a:pt x="0" y="437418"/>
                    <a:pt x="0" y="425387"/>
                  </a:cubicBezTo>
                  <a:cubicBezTo>
                    <a:pt x="0" y="420231"/>
                    <a:pt x="1338" y="415441"/>
                    <a:pt x="3631" y="411467"/>
                  </a:cubicBezTo>
                  <a:lnTo>
                    <a:pt x="208443" y="18241"/>
                  </a:lnTo>
                  <a:cubicBezTo>
                    <a:pt x="212315" y="7522"/>
                    <a:pt x="221380" y="0"/>
                    <a:pt x="231945" y="0"/>
                  </a:cubicBezTo>
                  <a:cubicBezTo>
                    <a:pt x="242510" y="0"/>
                    <a:pt x="251575" y="7522"/>
                    <a:pt x="255447" y="18241"/>
                  </a:cubicBezTo>
                  <a:lnTo>
                    <a:pt x="459917" y="411467"/>
                  </a:lnTo>
                  <a:cubicBezTo>
                    <a:pt x="462210" y="415441"/>
                    <a:pt x="463548" y="420231"/>
                    <a:pt x="463548" y="425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4281055" y="-408039"/>
            <a:ext cx="1343890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一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51D87-6AAD-7AFE-A60E-DE5E1B9BB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B2A1E66-B8CE-165E-D9DF-B3A77402B336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方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79681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通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行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moji0020_一方通行</dc:title>
  <dc:subject>moji0020_一方通行</dc:subject>
  <dc:creator>でじけろお</dc:creator>
  <cp:lastModifiedBy/>
  <cp:revision>1</cp:revision>
  <dcterms:created xsi:type="dcterms:W3CDTF">2014-12-04T06:28:15Z</dcterms:created>
  <dcterms:modified xsi:type="dcterms:W3CDTF">2025-02-25T04:58:20Z</dcterms:modified>
  <cp:version>1</cp:version>
</cp:coreProperties>
</file>