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5" r:id="rId3"/>
    <p:sldId id="306" r:id="rId4"/>
    <p:sldId id="30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1236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304056-7093-400C-8D61-934F66AAE662}"/>
              </a:ext>
            </a:extLst>
          </p:cNvPr>
          <p:cNvSpPr txBox="1"/>
          <p:nvPr/>
        </p:nvSpPr>
        <p:spPr>
          <a:xfrm>
            <a:off x="748848" y="665018"/>
            <a:ext cx="8438284" cy="1156220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業務用洗濯機です</a:t>
            </a:r>
            <a:endParaRPr lang="ja-JP" altLang="ja-JP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4AC63DA-A8AF-DADB-DFCB-AC7AE716B9BA}"/>
              </a:ext>
            </a:extLst>
          </p:cNvPr>
          <p:cNvGrpSpPr/>
          <p:nvPr/>
        </p:nvGrpSpPr>
        <p:grpSpPr>
          <a:xfrm>
            <a:off x="792488" y="2826327"/>
            <a:ext cx="8351004" cy="3523859"/>
            <a:chOff x="792488" y="3373395"/>
            <a:chExt cx="8351004" cy="287980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9990727-F6A8-3F33-DD1F-CFF69F2B1A8E}"/>
                </a:ext>
              </a:extLst>
            </p:cNvPr>
            <p:cNvSpPr txBox="1"/>
            <p:nvPr/>
          </p:nvSpPr>
          <p:spPr>
            <a:xfrm>
              <a:off x="792488" y="5445389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This is a commercial washing machine and</a:t>
              </a:r>
            </a:p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can only be used by authorized personnel.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9651CDE-7D4A-6830-9C76-909FA2E50A52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상업용 세탁기입니다</a:t>
              </a:r>
              <a:r>
                <a:rPr lang="en-US" altLang="ko-KR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.</a:t>
              </a:r>
            </a:p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관계자 이외에는 사용할 수 없습니다</a:t>
              </a:r>
              <a:r>
                <a:rPr lang="en-US" altLang="ko-KR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.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09B2245-6005-88F0-C1E7-8D7BFE77A6D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CN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这是一台商用洗衣机</a:t>
              </a:r>
              <a:endParaRPr lang="en-US" altLang="zh-CN" sz="1600" i="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zh-CN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除相关人员外，其他人不得使用它。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B3AB25-3919-E604-9431-9D16F40A0423}"/>
              </a:ext>
            </a:extLst>
          </p:cNvPr>
          <p:cNvSpPr txBox="1"/>
          <p:nvPr/>
        </p:nvSpPr>
        <p:spPr>
          <a:xfrm>
            <a:off x="748848" y="1953491"/>
            <a:ext cx="8438284" cy="66664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関係者以外使用出来ません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A1D321E-75D5-68D5-098A-04EC9CA545FA}"/>
              </a:ext>
            </a:extLst>
          </p:cNvPr>
          <p:cNvSpPr txBox="1"/>
          <p:nvPr/>
        </p:nvSpPr>
        <p:spPr>
          <a:xfrm>
            <a:off x="-2742855" y="1223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39C109F-2B60-41BD-1B2F-EAE7D9C06C6B}"/>
              </a:ext>
            </a:extLst>
          </p:cNvPr>
          <p:cNvGrpSpPr/>
          <p:nvPr/>
        </p:nvGrpSpPr>
        <p:grpSpPr>
          <a:xfrm>
            <a:off x="445616" y="387927"/>
            <a:ext cx="9044748" cy="6239350"/>
            <a:chOff x="748848" y="665018"/>
            <a:chExt cx="8438284" cy="568516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C2DDF8D-44F4-D39F-ABD8-67622BBA46DA}"/>
                </a:ext>
              </a:extLst>
            </p:cNvPr>
            <p:cNvSpPr txBox="1"/>
            <p:nvPr/>
          </p:nvSpPr>
          <p:spPr>
            <a:xfrm>
              <a:off x="748848" y="665018"/>
              <a:ext cx="8438284" cy="1156220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業務用洗濯機です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D8659D9-A485-4766-F0FE-22B46F9E30EB}"/>
                </a:ext>
              </a:extLst>
            </p:cNvPr>
            <p:cNvGrpSpPr/>
            <p:nvPr/>
          </p:nvGrpSpPr>
          <p:grpSpPr>
            <a:xfrm>
              <a:off x="792488" y="2826327"/>
              <a:ext cx="8351004" cy="3523859"/>
              <a:chOff x="792488" y="3373395"/>
              <a:chExt cx="8351004" cy="2879809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B4162D05-9F9A-E02C-6E7B-DFE68A692111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washing machine and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can only be used by authorized personnel.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3C09E31D-4B4A-643F-67CE-EA7F607392E7}"/>
                  </a:ext>
                </a:extLst>
              </p:cNvPr>
              <p:cNvSpPr txBox="1"/>
              <p:nvPr/>
            </p:nvSpPr>
            <p:spPr>
              <a:xfrm>
                <a:off x="792488" y="4420603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상업용 세탁기입니다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관계자 이외에는 사용할 수 없습니다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E13A3442-B712-067E-23EE-8F0C12E5B72F}"/>
                  </a:ext>
                </a:extLst>
              </p:cNvPr>
              <p:cNvSpPr txBox="1"/>
              <p:nvPr/>
            </p:nvSpPr>
            <p:spPr>
              <a:xfrm>
                <a:off x="792488" y="3373395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这是一台商用洗衣机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除相关人员外，其他人不得使用它。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C841CF4-0EF2-A8BD-4145-0F0337E329FC}"/>
                </a:ext>
              </a:extLst>
            </p:cNvPr>
            <p:cNvSpPr txBox="1"/>
            <p:nvPr/>
          </p:nvSpPr>
          <p:spPr>
            <a:xfrm>
              <a:off x="748848" y="1953491"/>
              <a:ext cx="8438284" cy="666644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関係者以外使用出来ません</a:t>
              </a:r>
              <a:endParaRPr lang="ja-JP" altLang="ja-JP" dirty="0">
                <a:ln w="38100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19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5BD9D-D6ED-6EEC-4735-927CFFB42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4DE7A4-5B2D-0014-0B30-E211DD99F2B3}"/>
              </a:ext>
            </a:extLst>
          </p:cNvPr>
          <p:cNvGrpSpPr/>
          <p:nvPr/>
        </p:nvGrpSpPr>
        <p:grpSpPr>
          <a:xfrm>
            <a:off x="492392" y="2759918"/>
            <a:ext cx="8951195" cy="3867360"/>
            <a:chOff x="792488" y="3373395"/>
            <a:chExt cx="8351004" cy="287980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8856E33-165D-F04B-70DE-3B3F0A433C6E}"/>
                </a:ext>
              </a:extLst>
            </p:cNvPr>
            <p:cNvSpPr txBox="1"/>
            <p:nvPr/>
          </p:nvSpPr>
          <p:spPr>
            <a:xfrm>
              <a:off x="792488" y="5445389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This is a commercial washing machine and</a:t>
              </a:r>
            </a:p>
            <a:p>
              <a:pPr algn="l"/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can only be used by authorized personnel.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1039C6D-B2B5-D619-3728-9E01A0F3B4B6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상업용 세탁기입니다</a:t>
              </a:r>
              <a:r>
                <a:rPr lang="en-US" altLang="ko-KR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.</a:t>
              </a:r>
            </a:p>
            <a:p>
              <a:pPr algn="l"/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관계자 이외에는 사용할 수 없습니다</a:t>
              </a:r>
              <a:r>
                <a:rPr lang="en-US" altLang="ko-KR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.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4B58976-C645-C26E-1F46-2323CE6C202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CN" altLang="en-US" sz="1600" i="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这是一台商用洗衣机</a:t>
              </a:r>
              <a:endParaRPr lang="en-US" altLang="zh-CN" sz="1600" i="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l"/>
              <a:r>
                <a:rPr lang="zh-CN" altLang="en-US" sz="1600" i="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除相关人员外，其他人不得使用它。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D22B14-CABC-DF1B-8A14-8AA3F57829CE}"/>
              </a:ext>
            </a:extLst>
          </p:cNvPr>
          <p:cNvSpPr txBox="1"/>
          <p:nvPr/>
        </p:nvSpPr>
        <p:spPr>
          <a:xfrm>
            <a:off x="445617" y="387927"/>
            <a:ext cx="6537074" cy="1268927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業務用洗濯機です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B311019-8907-B70C-6677-B0D29A0F68CD}"/>
              </a:ext>
            </a:extLst>
          </p:cNvPr>
          <p:cNvSpPr txBox="1"/>
          <p:nvPr/>
        </p:nvSpPr>
        <p:spPr>
          <a:xfrm>
            <a:off x="445617" y="1801998"/>
            <a:ext cx="6537074" cy="731627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関係者以外使用出来ません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388B8B5-14AB-D597-6173-90795962AB9B}"/>
              </a:ext>
            </a:extLst>
          </p:cNvPr>
          <p:cNvGrpSpPr/>
          <p:nvPr/>
        </p:nvGrpSpPr>
        <p:grpSpPr>
          <a:xfrm>
            <a:off x="7289818" y="277550"/>
            <a:ext cx="2224067" cy="2775584"/>
            <a:chOff x="4073062" y="1866209"/>
            <a:chExt cx="1205492" cy="150442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2235D63-742C-417A-FC34-066F7507884E}"/>
                </a:ext>
              </a:extLst>
            </p:cNvPr>
            <p:cNvGrpSpPr/>
            <p:nvPr/>
          </p:nvGrpSpPr>
          <p:grpSpPr>
            <a:xfrm>
              <a:off x="4073062" y="1866209"/>
              <a:ext cx="1165689" cy="1504426"/>
              <a:chOff x="3192013" y="665944"/>
              <a:chExt cx="1667605" cy="215219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A6F0FFE-FE33-FDD2-0201-43F3CA70BC14}"/>
                  </a:ext>
                </a:extLst>
              </p:cNvPr>
              <p:cNvSpPr/>
              <p:nvPr/>
            </p:nvSpPr>
            <p:spPr bwMode="auto">
              <a:xfrm>
                <a:off x="3192013" y="1043735"/>
                <a:ext cx="967100" cy="1721844"/>
              </a:xfrm>
              <a:custGeom>
                <a:avLst/>
                <a:gdLst>
                  <a:gd name="connsiteX0" fmla="*/ 936047 w 967100"/>
                  <a:gd name="connsiteY0" fmla="*/ 0 h 1721844"/>
                  <a:gd name="connsiteX1" fmla="*/ 963244 w 967100"/>
                  <a:gd name="connsiteY1" fmla="*/ 52562 h 1721844"/>
                  <a:gd name="connsiteX2" fmla="*/ 807167 w 967100"/>
                  <a:gd name="connsiteY2" fmla="*/ 451817 h 1721844"/>
                  <a:gd name="connsiteX3" fmla="*/ 795888 w 967100"/>
                  <a:gd name="connsiteY3" fmla="*/ 457685 h 1721844"/>
                  <a:gd name="connsiteX4" fmla="*/ 792996 w 967100"/>
                  <a:gd name="connsiteY4" fmla="*/ 460875 h 1721844"/>
                  <a:gd name="connsiteX5" fmla="*/ 784093 w 967100"/>
                  <a:gd name="connsiteY5" fmla="*/ 463819 h 1721844"/>
                  <a:gd name="connsiteX6" fmla="*/ 779428 w 967100"/>
                  <a:gd name="connsiteY6" fmla="*/ 466245 h 1721844"/>
                  <a:gd name="connsiteX7" fmla="*/ 777491 w 967100"/>
                  <a:gd name="connsiteY7" fmla="*/ 466001 h 1721844"/>
                  <a:gd name="connsiteX8" fmla="*/ 773896 w 967100"/>
                  <a:gd name="connsiteY8" fmla="*/ 467189 h 1721844"/>
                  <a:gd name="connsiteX9" fmla="*/ 766964 w 967100"/>
                  <a:gd name="connsiteY9" fmla="*/ 467189 h 1721844"/>
                  <a:gd name="connsiteX10" fmla="*/ 766962 w 967100"/>
                  <a:gd name="connsiteY10" fmla="*/ 467190 h 1721844"/>
                  <a:gd name="connsiteX11" fmla="*/ 773896 w 967100"/>
                  <a:gd name="connsiteY11" fmla="*/ 467190 h 1721844"/>
                  <a:gd name="connsiteX12" fmla="*/ 777490 w 967100"/>
                  <a:gd name="connsiteY12" fmla="*/ 468034 h 1721844"/>
                  <a:gd name="connsiteX13" fmla="*/ 779427 w 967100"/>
                  <a:gd name="connsiteY13" fmla="*/ 467860 h 1721844"/>
                  <a:gd name="connsiteX14" fmla="*/ 784093 w 967100"/>
                  <a:gd name="connsiteY14" fmla="*/ 469585 h 1721844"/>
                  <a:gd name="connsiteX15" fmla="*/ 792996 w 967100"/>
                  <a:gd name="connsiteY15" fmla="*/ 471677 h 1721844"/>
                  <a:gd name="connsiteX16" fmla="*/ 795887 w 967100"/>
                  <a:gd name="connsiteY16" fmla="*/ 473944 h 1721844"/>
                  <a:gd name="connsiteX17" fmla="*/ 807167 w 967100"/>
                  <a:gd name="connsiteY17" fmla="*/ 478114 h 1721844"/>
                  <a:gd name="connsiteX18" fmla="*/ 830195 w 967100"/>
                  <a:gd name="connsiteY18" fmla="*/ 500755 h 1721844"/>
                  <a:gd name="connsiteX19" fmla="*/ 950502 w 967100"/>
                  <a:gd name="connsiteY19" fmla="*/ 677445 h 1721844"/>
                  <a:gd name="connsiteX20" fmla="*/ 966410 w 967100"/>
                  <a:gd name="connsiteY20" fmla="*/ 742475 h 1721844"/>
                  <a:gd name="connsiteX21" fmla="*/ 966257 w 967100"/>
                  <a:gd name="connsiteY21" fmla="*/ 743032 h 1721844"/>
                  <a:gd name="connsiteX22" fmla="*/ 965905 w 967100"/>
                  <a:gd name="connsiteY22" fmla="*/ 785237 h 1721844"/>
                  <a:gd name="connsiteX23" fmla="*/ 966410 w 967100"/>
                  <a:gd name="connsiteY23" fmla="*/ 791775 h 1721844"/>
                  <a:gd name="connsiteX24" fmla="*/ 966257 w 967100"/>
                  <a:gd name="connsiteY24" fmla="*/ 792252 h 1721844"/>
                  <a:gd name="connsiteX25" fmla="*/ 967100 w 967100"/>
                  <a:gd name="connsiteY25" fmla="*/ 796411 h 1721844"/>
                  <a:gd name="connsiteX26" fmla="*/ 967100 w 967100"/>
                  <a:gd name="connsiteY26" fmla="*/ 1672973 h 1721844"/>
                  <a:gd name="connsiteX27" fmla="*/ 918030 w 967100"/>
                  <a:gd name="connsiteY27" fmla="*/ 1721844 h 1721844"/>
                  <a:gd name="connsiteX28" fmla="*/ 193265 w 967100"/>
                  <a:gd name="connsiteY28" fmla="*/ 1721844 h 1721844"/>
                  <a:gd name="connsiteX29" fmla="*/ 158567 w 967100"/>
                  <a:gd name="connsiteY29" fmla="*/ 1707531 h 1721844"/>
                  <a:gd name="connsiteX30" fmla="*/ 157478 w 967100"/>
                  <a:gd name="connsiteY30" fmla="*/ 1705921 h 1721844"/>
                  <a:gd name="connsiteX31" fmla="*/ 142197 w 967100"/>
                  <a:gd name="connsiteY31" fmla="*/ 1695815 h 1721844"/>
                  <a:gd name="connsiteX32" fmla="*/ 22130 w 967100"/>
                  <a:gd name="connsiteY32" fmla="*/ 1576234 h 1721844"/>
                  <a:gd name="connsiteX33" fmla="*/ 5452 w 967100"/>
                  <a:gd name="connsiteY33" fmla="*/ 1551221 h 1721844"/>
                  <a:gd name="connsiteX34" fmla="*/ 4491 w 967100"/>
                  <a:gd name="connsiteY34" fmla="*/ 1546304 h 1721844"/>
                  <a:gd name="connsiteX35" fmla="*/ 3917 w 967100"/>
                  <a:gd name="connsiteY35" fmla="*/ 1545455 h 1721844"/>
                  <a:gd name="connsiteX36" fmla="*/ 60 w 967100"/>
                  <a:gd name="connsiteY36" fmla="*/ 1526432 h 1721844"/>
                  <a:gd name="connsiteX37" fmla="*/ 60 w 967100"/>
                  <a:gd name="connsiteY37" fmla="*/ 1523627 h 1721844"/>
                  <a:gd name="connsiteX38" fmla="*/ 60 w 967100"/>
                  <a:gd name="connsiteY38" fmla="*/ 1521907 h 1721844"/>
                  <a:gd name="connsiteX39" fmla="*/ 60 w 967100"/>
                  <a:gd name="connsiteY39" fmla="*/ 605011 h 1721844"/>
                  <a:gd name="connsiteX40" fmla="*/ 519 w 967100"/>
                  <a:gd name="connsiteY40" fmla="*/ 602746 h 1721844"/>
                  <a:gd name="connsiteX41" fmla="*/ 61 w 967100"/>
                  <a:gd name="connsiteY41" fmla="*/ 600107 h 1721844"/>
                  <a:gd name="connsiteX42" fmla="*/ 61 w 967100"/>
                  <a:gd name="connsiteY42" fmla="*/ 596829 h 1721844"/>
                  <a:gd name="connsiteX43" fmla="*/ 61 w 967100"/>
                  <a:gd name="connsiteY43" fmla="*/ 594820 h 1721844"/>
                  <a:gd name="connsiteX44" fmla="*/ 61 w 967100"/>
                  <a:gd name="connsiteY44" fmla="*/ 524284 h 1721844"/>
                  <a:gd name="connsiteX45" fmla="*/ 14433 w 967100"/>
                  <a:gd name="connsiteY45" fmla="*/ 483913 h 1721844"/>
                  <a:gd name="connsiteX46" fmla="*/ 46889 w 967100"/>
                  <a:gd name="connsiteY46" fmla="*/ 468270 h 1721844"/>
                  <a:gd name="connsiteX47" fmla="*/ 35505 w 967100"/>
                  <a:gd name="connsiteY47" fmla="*/ 464419 h 1721844"/>
                  <a:gd name="connsiteX48" fmla="*/ 35287 w 967100"/>
                  <a:gd name="connsiteY48" fmla="*/ 462613 h 1721844"/>
                  <a:gd name="connsiteX49" fmla="*/ 30030 w 967100"/>
                  <a:gd name="connsiteY49" fmla="*/ 460875 h 1721844"/>
                  <a:gd name="connsiteX50" fmla="*/ 60 w 967100"/>
                  <a:gd name="connsiteY50" fmla="*/ 386850 h 1721844"/>
                  <a:gd name="connsiteX51" fmla="*/ 10570 w 967100"/>
                  <a:gd name="connsiteY51" fmla="*/ 307264 h 1721844"/>
                  <a:gd name="connsiteX52" fmla="*/ 158567 w 967100"/>
                  <a:gd name="connsiteY52" fmla="*/ 27024 h 1721844"/>
                  <a:gd name="connsiteX53" fmla="*/ 193265 w 967100"/>
                  <a:gd name="connsiteY53" fmla="*/ 3494 h 172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967100" h="1721844">
                    <a:moveTo>
                      <a:pt x="936047" y="0"/>
                    </a:moveTo>
                    <a:cubicBezTo>
                      <a:pt x="956373" y="0"/>
                      <a:pt x="955795" y="23727"/>
                      <a:pt x="963244" y="52562"/>
                    </a:cubicBezTo>
                    <a:cubicBezTo>
                      <a:pt x="944767" y="127283"/>
                      <a:pt x="835060" y="384297"/>
                      <a:pt x="807167" y="451817"/>
                    </a:cubicBezTo>
                    <a:lnTo>
                      <a:pt x="795888" y="457685"/>
                    </a:lnTo>
                    <a:lnTo>
                      <a:pt x="792996" y="460875"/>
                    </a:lnTo>
                    <a:lnTo>
                      <a:pt x="784093" y="463819"/>
                    </a:lnTo>
                    <a:lnTo>
                      <a:pt x="779428" y="466245"/>
                    </a:lnTo>
                    <a:lnTo>
                      <a:pt x="777491" y="466001"/>
                    </a:lnTo>
                    <a:lnTo>
                      <a:pt x="773896" y="467189"/>
                    </a:lnTo>
                    <a:lnTo>
                      <a:pt x="766964" y="467189"/>
                    </a:lnTo>
                    <a:lnTo>
                      <a:pt x="766962" y="467190"/>
                    </a:lnTo>
                    <a:lnTo>
                      <a:pt x="773896" y="467190"/>
                    </a:lnTo>
                    <a:lnTo>
                      <a:pt x="777490" y="468034"/>
                    </a:lnTo>
                    <a:lnTo>
                      <a:pt x="779427" y="467860"/>
                    </a:lnTo>
                    <a:lnTo>
                      <a:pt x="784093" y="469585"/>
                    </a:lnTo>
                    <a:lnTo>
                      <a:pt x="792996" y="471677"/>
                    </a:lnTo>
                    <a:lnTo>
                      <a:pt x="795887" y="473944"/>
                    </a:lnTo>
                    <a:lnTo>
                      <a:pt x="807167" y="478114"/>
                    </a:lnTo>
                    <a:cubicBezTo>
                      <a:pt x="815819" y="483622"/>
                      <a:pt x="823686" y="491195"/>
                      <a:pt x="830195" y="500755"/>
                    </a:cubicBezTo>
                    <a:lnTo>
                      <a:pt x="950502" y="677445"/>
                    </a:lnTo>
                    <a:cubicBezTo>
                      <a:pt x="963521" y="696566"/>
                      <a:pt x="968647" y="720017"/>
                      <a:pt x="966410" y="742475"/>
                    </a:cubicBezTo>
                    <a:cubicBezTo>
                      <a:pt x="966359" y="742660"/>
                      <a:pt x="966308" y="742846"/>
                      <a:pt x="966257" y="743032"/>
                    </a:cubicBezTo>
                    <a:lnTo>
                      <a:pt x="965905" y="785237"/>
                    </a:lnTo>
                    <a:lnTo>
                      <a:pt x="966410" y="791775"/>
                    </a:lnTo>
                    <a:lnTo>
                      <a:pt x="966257" y="792252"/>
                    </a:lnTo>
                    <a:lnTo>
                      <a:pt x="967100" y="796411"/>
                    </a:lnTo>
                    <a:lnTo>
                      <a:pt x="967100" y="1672973"/>
                    </a:lnTo>
                    <a:cubicBezTo>
                      <a:pt x="967100" y="1699964"/>
                      <a:pt x="945131" y="1721844"/>
                      <a:pt x="918030" y="1721844"/>
                    </a:cubicBezTo>
                    <a:lnTo>
                      <a:pt x="193265" y="1721844"/>
                    </a:lnTo>
                    <a:cubicBezTo>
                      <a:pt x="179714" y="1721844"/>
                      <a:pt x="167447" y="1716374"/>
                      <a:pt x="158567" y="1707531"/>
                    </a:cubicBezTo>
                    <a:lnTo>
                      <a:pt x="157478" y="1705921"/>
                    </a:lnTo>
                    <a:lnTo>
                      <a:pt x="142197" y="1695815"/>
                    </a:lnTo>
                    <a:lnTo>
                      <a:pt x="22130" y="1576234"/>
                    </a:lnTo>
                    <a:cubicBezTo>
                      <a:pt x="14717" y="1568852"/>
                      <a:pt x="9158" y="1560323"/>
                      <a:pt x="5452" y="1551221"/>
                    </a:cubicBezTo>
                    <a:lnTo>
                      <a:pt x="4491" y="1546304"/>
                    </a:lnTo>
                    <a:lnTo>
                      <a:pt x="3917" y="1545455"/>
                    </a:lnTo>
                    <a:cubicBezTo>
                      <a:pt x="1434" y="1539608"/>
                      <a:pt x="60" y="1533180"/>
                      <a:pt x="60" y="1526432"/>
                    </a:cubicBezTo>
                    <a:lnTo>
                      <a:pt x="60" y="1523627"/>
                    </a:lnTo>
                    <a:lnTo>
                      <a:pt x="60" y="1521907"/>
                    </a:lnTo>
                    <a:lnTo>
                      <a:pt x="60" y="605011"/>
                    </a:lnTo>
                    <a:lnTo>
                      <a:pt x="519" y="602746"/>
                    </a:lnTo>
                    <a:lnTo>
                      <a:pt x="61" y="600107"/>
                    </a:lnTo>
                    <a:lnTo>
                      <a:pt x="61" y="596829"/>
                    </a:lnTo>
                    <a:lnTo>
                      <a:pt x="61" y="594820"/>
                    </a:lnTo>
                    <a:lnTo>
                      <a:pt x="61" y="524284"/>
                    </a:lnTo>
                    <a:cubicBezTo>
                      <a:pt x="61" y="508518"/>
                      <a:pt x="5553" y="494245"/>
                      <a:pt x="14433" y="483913"/>
                    </a:cubicBezTo>
                    <a:lnTo>
                      <a:pt x="46889" y="468270"/>
                    </a:lnTo>
                    <a:lnTo>
                      <a:pt x="35505" y="464419"/>
                    </a:lnTo>
                    <a:lnTo>
                      <a:pt x="35287" y="462613"/>
                    </a:lnTo>
                    <a:lnTo>
                      <a:pt x="30030" y="460875"/>
                    </a:lnTo>
                    <a:cubicBezTo>
                      <a:pt x="12418" y="448679"/>
                      <a:pt x="60" y="420127"/>
                      <a:pt x="60" y="386850"/>
                    </a:cubicBezTo>
                    <a:cubicBezTo>
                      <a:pt x="60" y="366144"/>
                      <a:pt x="-1441" y="329716"/>
                      <a:pt x="10570" y="307264"/>
                    </a:cubicBezTo>
                    <a:lnTo>
                      <a:pt x="158567" y="27024"/>
                    </a:lnTo>
                    <a:cubicBezTo>
                      <a:pt x="167447" y="12487"/>
                      <a:pt x="179715" y="3494"/>
                      <a:pt x="193265" y="349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2DCFDEC7-9D57-4FCC-0F53-E63C9663CFC1}"/>
                  </a:ext>
                </a:extLst>
              </p:cNvPr>
              <p:cNvGrpSpPr/>
              <p:nvPr/>
            </p:nvGrpSpPr>
            <p:grpSpPr>
              <a:xfrm>
                <a:off x="3201437" y="1043736"/>
                <a:ext cx="967100" cy="1721844"/>
                <a:chOff x="3341775" y="1043736"/>
                <a:chExt cx="967100" cy="1721844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3BD41D2-E097-DC45-448A-DB8073598979}"/>
                    </a:ext>
                  </a:extLst>
                </p:cNvPr>
                <p:cNvSpPr/>
                <p:nvPr/>
              </p:nvSpPr>
              <p:spPr bwMode="auto">
                <a:xfrm>
                  <a:off x="3341835" y="1599876"/>
                  <a:ext cx="967040" cy="1165704"/>
                </a:xfrm>
                <a:custGeom>
                  <a:avLst/>
                  <a:gdLst>
                    <a:gd name="connsiteX0" fmla="*/ 49070 w 967040"/>
                    <a:gd name="connsiteY0" fmla="*/ 0 h 1165704"/>
                    <a:gd name="connsiteX1" fmla="*/ 773836 w 967040"/>
                    <a:gd name="connsiteY1" fmla="*/ 0 h 1165704"/>
                    <a:gd name="connsiteX2" fmla="*/ 777430 w 967040"/>
                    <a:gd name="connsiteY2" fmla="*/ 723 h 1165704"/>
                    <a:gd name="connsiteX3" fmla="*/ 779367 w 967040"/>
                    <a:gd name="connsiteY3" fmla="*/ 574 h 1165704"/>
                    <a:gd name="connsiteX4" fmla="*/ 784033 w 967040"/>
                    <a:gd name="connsiteY4" fmla="*/ 2050 h 1165704"/>
                    <a:gd name="connsiteX5" fmla="*/ 792936 w 967040"/>
                    <a:gd name="connsiteY5" fmla="*/ 3841 h 1165704"/>
                    <a:gd name="connsiteX6" fmla="*/ 795827 w 967040"/>
                    <a:gd name="connsiteY6" fmla="*/ 5782 h 1165704"/>
                    <a:gd name="connsiteX7" fmla="*/ 807107 w 967040"/>
                    <a:gd name="connsiteY7" fmla="*/ 9351 h 1165704"/>
                    <a:gd name="connsiteX8" fmla="*/ 830135 w 967040"/>
                    <a:gd name="connsiteY8" fmla="*/ 28731 h 1165704"/>
                    <a:gd name="connsiteX9" fmla="*/ 950442 w 967040"/>
                    <a:gd name="connsiteY9" fmla="*/ 179972 h 1165704"/>
                    <a:gd name="connsiteX10" fmla="*/ 966350 w 967040"/>
                    <a:gd name="connsiteY10" fmla="*/ 235635 h 1165704"/>
                    <a:gd name="connsiteX11" fmla="*/ 966197 w 967040"/>
                    <a:gd name="connsiteY11" fmla="*/ 236112 h 1165704"/>
                    <a:gd name="connsiteX12" fmla="*/ 967040 w 967040"/>
                    <a:gd name="connsiteY12" fmla="*/ 240271 h 1165704"/>
                    <a:gd name="connsiteX13" fmla="*/ 967040 w 967040"/>
                    <a:gd name="connsiteY13" fmla="*/ 1116833 h 1165704"/>
                    <a:gd name="connsiteX14" fmla="*/ 917970 w 967040"/>
                    <a:gd name="connsiteY14" fmla="*/ 1165704 h 1165704"/>
                    <a:gd name="connsiteX15" fmla="*/ 193205 w 967040"/>
                    <a:gd name="connsiteY15" fmla="*/ 1165704 h 1165704"/>
                    <a:gd name="connsiteX16" fmla="*/ 158507 w 967040"/>
                    <a:gd name="connsiteY16" fmla="*/ 1151391 h 1165704"/>
                    <a:gd name="connsiteX17" fmla="*/ 157418 w 967040"/>
                    <a:gd name="connsiteY17" fmla="*/ 1149781 h 1165704"/>
                    <a:gd name="connsiteX18" fmla="*/ 142137 w 967040"/>
                    <a:gd name="connsiteY18" fmla="*/ 1139675 h 1165704"/>
                    <a:gd name="connsiteX19" fmla="*/ 22070 w 967040"/>
                    <a:gd name="connsiteY19" fmla="*/ 1020094 h 1165704"/>
                    <a:gd name="connsiteX20" fmla="*/ 5392 w 967040"/>
                    <a:gd name="connsiteY20" fmla="*/ 995081 h 1165704"/>
                    <a:gd name="connsiteX21" fmla="*/ 4431 w 967040"/>
                    <a:gd name="connsiteY21" fmla="*/ 990164 h 1165704"/>
                    <a:gd name="connsiteX22" fmla="*/ 3857 w 967040"/>
                    <a:gd name="connsiteY22" fmla="*/ 989315 h 1165704"/>
                    <a:gd name="connsiteX23" fmla="*/ 0 w 967040"/>
                    <a:gd name="connsiteY23" fmla="*/ 970292 h 1165704"/>
                    <a:gd name="connsiteX24" fmla="*/ 0 w 967040"/>
                    <a:gd name="connsiteY24" fmla="*/ 967487 h 1165704"/>
                    <a:gd name="connsiteX25" fmla="*/ 0 w 967040"/>
                    <a:gd name="connsiteY25" fmla="*/ 965767 h 1165704"/>
                    <a:gd name="connsiteX26" fmla="*/ 0 w 967040"/>
                    <a:gd name="connsiteY26" fmla="*/ 48871 h 1165704"/>
                    <a:gd name="connsiteX27" fmla="*/ 49070 w 967040"/>
                    <a:gd name="connsiteY27" fmla="*/ 0 h 1165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67040" h="1165704">
                      <a:moveTo>
                        <a:pt x="49070" y="0"/>
                      </a:moveTo>
                      <a:lnTo>
                        <a:pt x="773836" y="0"/>
                      </a:lnTo>
                      <a:lnTo>
                        <a:pt x="777430" y="723"/>
                      </a:lnTo>
                      <a:lnTo>
                        <a:pt x="779367" y="574"/>
                      </a:lnTo>
                      <a:lnTo>
                        <a:pt x="784033" y="2050"/>
                      </a:lnTo>
                      <a:lnTo>
                        <a:pt x="792936" y="3841"/>
                      </a:lnTo>
                      <a:lnTo>
                        <a:pt x="795827" y="5782"/>
                      </a:lnTo>
                      <a:lnTo>
                        <a:pt x="807107" y="9351"/>
                      </a:lnTo>
                      <a:cubicBezTo>
                        <a:pt x="815759" y="14066"/>
                        <a:pt x="823626" y="20547"/>
                        <a:pt x="830135" y="28731"/>
                      </a:cubicBezTo>
                      <a:lnTo>
                        <a:pt x="950442" y="179972"/>
                      </a:lnTo>
                      <a:cubicBezTo>
                        <a:pt x="963461" y="196339"/>
                        <a:pt x="968587" y="216412"/>
                        <a:pt x="966350" y="235635"/>
                      </a:cubicBezTo>
                      <a:lnTo>
                        <a:pt x="966197" y="236112"/>
                      </a:lnTo>
                      <a:lnTo>
                        <a:pt x="967040" y="240271"/>
                      </a:lnTo>
                      <a:lnTo>
                        <a:pt x="967040" y="1116833"/>
                      </a:lnTo>
                      <a:cubicBezTo>
                        <a:pt x="967040" y="1143824"/>
                        <a:pt x="945071" y="1165704"/>
                        <a:pt x="917970" y="1165704"/>
                      </a:cubicBezTo>
                      <a:lnTo>
                        <a:pt x="193205" y="1165704"/>
                      </a:lnTo>
                      <a:cubicBezTo>
                        <a:pt x="179654" y="1165704"/>
                        <a:pt x="167387" y="1160234"/>
                        <a:pt x="158507" y="1151391"/>
                      </a:cubicBezTo>
                      <a:lnTo>
                        <a:pt x="157418" y="1149781"/>
                      </a:lnTo>
                      <a:lnTo>
                        <a:pt x="142137" y="1139675"/>
                      </a:lnTo>
                      <a:lnTo>
                        <a:pt x="22070" y="1020094"/>
                      </a:lnTo>
                      <a:cubicBezTo>
                        <a:pt x="14657" y="1012712"/>
                        <a:pt x="9098" y="1004183"/>
                        <a:pt x="5392" y="995081"/>
                      </a:cubicBezTo>
                      <a:lnTo>
                        <a:pt x="4431" y="990164"/>
                      </a:lnTo>
                      <a:lnTo>
                        <a:pt x="3857" y="989315"/>
                      </a:lnTo>
                      <a:cubicBezTo>
                        <a:pt x="1374" y="983468"/>
                        <a:pt x="0" y="977040"/>
                        <a:pt x="0" y="970292"/>
                      </a:cubicBezTo>
                      <a:lnTo>
                        <a:pt x="0" y="967487"/>
                      </a:lnTo>
                      <a:lnTo>
                        <a:pt x="0" y="965767"/>
                      </a:lnTo>
                      <a:lnTo>
                        <a:pt x="0" y="48871"/>
                      </a:lnTo>
                      <a:cubicBezTo>
                        <a:pt x="0" y="21880"/>
                        <a:pt x="21970" y="0"/>
                        <a:pt x="490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1BC6AA5B-2A97-1C92-4CD4-4152FB4E5117}"/>
                    </a:ext>
                  </a:extLst>
                </p:cNvPr>
                <p:cNvSpPr/>
                <p:nvPr/>
              </p:nvSpPr>
              <p:spPr bwMode="auto">
                <a:xfrm flipV="1">
                  <a:off x="3341775" y="1043736"/>
                  <a:ext cx="963244" cy="467189"/>
                </a:xfrm>
                <a:custGeom>
                  <a:avLst/>
                  <a:gdLst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316611 w 1533455"/>
                    <a:gd name="connsiteY8" fmla="*/ 45753 h 449189"/>
                    <a:gd name="connsiteX9" fmla="*/ 1507420 w 1533455"/>
                    <a:gd name="connsiteY9" fmla="*/ 286601 h 449189"/>
                    <a:gd name="connsiteX10" fmla="*/ 1532650 w 1533455"/>
                    <a:gd name="connsiteY10" fmla="*/ 375243 h 449189"/>
                    <a:gd name="connsiteX11" fmla="*/ 1532408 w 1533455"/>
                    <a:gd name="connsiteY11" fmla="*/ 376003 h 449189"/>
                    <a:gd name="connsiteX12" fmla="*/ 1532608 w 1533455"/>
                    <a:gd name="connsiteY12" fmla="*/ 376994 h 449189"/>
                    <a:gd name="connsiteX13" fmla="*/ 1527629 w 1533455"/>
                    <a:gd name="connsiteY13" fmla="*/ 401656 h 449189"/>
                    <a:gd name="connsiteX14" fmla="*/ 1455919 w 1533455"/>
                    <a:gd name="connsiteY14" fmla="*/ 449189 h 449189"/>
                    <a:gd name="connsiteX15" fmla="*/ 306426 w 1533455"/>
                    <a:gd name="connsiteY15" fmla="*/ 449189 h 449189"/>
                    <a:gd name="connsiteX16" fmla="*/ 251395 w 1533455"/>
                    <a:gd name="connsiteY16" fmla="*/ 426395 h 449189"/>
                    <a:gd name="connsiteX17" fmla="*/ 249667 w 1533455"/>
                    <a:gd name="connsiteY17" fmla="*/ 423832 h 449189"/>
                    <a:gd name="connsiteX18" fmla="*/ 225431 w 1533455"/>
                    <a:gd name="connsiteY18" fmla="*/ 407738 h 449189"/>
                    <a:gd name="connsiteX19" fmla="*/ 35002 w 1533455"/>
                    <a:gd name="connsiteY19" fmla="*/ 217309 h 449189"/>
                    <a:gd name="connsiteX20" fmla="*/ 8551 w 1533455"/>
                    <a:gd name="connsiteY20" fmla="*/ 177475 h 449189"/>
                    <a:gd name="connsiteX21" fmla="*/ 7027 w 1533455"/>
                    <a:gd name="connsiteY21" fmla="*/ 169645 h 449189"/>
                    <a:gd name="connsiteX22" fmla="*/ 6116 w 1533455"/>
                    <a:gd name="connsiteY22" fmla="*/ 168294 h 449189"/>
                    <a:gd name="connsiteX23" fmla="*/ 0 w 1533455"/>
                    <a:gd name="connsiteY23" fmla="*/ 138000 h 449189"/>
                    <a:gd name="connsiteX24" fmla="*/ 0 w 1533455"/>
                    <a:gd name="connsiteY24" fmla="*/ 133533 h 449189"/>
                    <a:gd name="connsiteX25" fmla="*/ 0 w 1533455"/>
                    <a:gd name="connsiteY25" fmla="*/ 130794 h 449189"/>
                    <a:gd name="connsiteX26" fmla="*/ 0 w 1533455"/>
                    <a:gd name="connsiteY26" fmla="*/ 77826 h 449189"/>
                    <a:gd name="connsiteX27" fmla="*/ 77826 w 1533455"/>
                    <a:gd name="connsiteY27" fmla="*/ 0 h 449189"/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507420 w 1533455"/>
                    <a:gd name="connsiteY8" fmla="*/ 286601 h 449189"/>
                    <a:gd name="connsiteX9" fmla="*/ 1532650 w 1533455"/>
                    <a:gd name="connsiteY9" fmla="*/ 375243 h 449189"/>
                    <a:gd name="connsiteX10" fmla="*/ 1532408 w 1533455"/>
                    <a:gd name="connsiteY10" fmla="*/ 376003 h 449189"/>
                    <a:gd name="connsiteX11" fmla="*/ 1532608 w 1533455"/>
                    <a:gd name="connsiteY11" fmla="*/ 376994 h 449189"/>
                    <a:gd name="connsiteX12" fmla="*/ 1527629 w 1533455"/>
                    <a:gd name="connsiteY12" fmla="*/ 401656 h 449189"/>
                    <a:gd name="connsiteX13" fmla="*/ 1455919 w 1533455"/>
                    <a:gd name="connsiteY13" fmla="*/ 449189 h 449189"/>
                    <a:gd name="connsiteX14" fmla="*/ 306426 w 1533455"/>
                    <a:gd name="connsiteY14" fmla="*/ 449189 h 449189"/>
                    <a:gd name="connsiteX15" fmla="*/ 251395 w 1533455"/>
                    <a:gd name="connsiteY15" fmla="*/ 426395 h 449189"/>
                    <a:gd name="connsiteX16" fmla="*/ 249667 w 1533455"/>
                    <a:gd name="connsiteY16" fmla="*/ 423832 h 449189"/>
                    <a:gd name="connsiteX17" fmla="*/ 225431 w 1533455"/>
                    <a:gd name="connsiteY17" fmla="*/ 407738 h 449189"/>
                    <a:gd name="connsiteX18" fmla="*/ 35002 w 1533455"/>
                    <a:gd name="connsiteY18" fmla="*/ 217309 h 449189"/>
                    <a:gd name="connsiteX19" fmla="*/ 8551 w 1533455"/>
                    <a:gd name="connsiteY19" fmla="*/ 177475 h 449189"/>
                    <a:gd name="connsiteX20" fmla="*/ 7027 w 1533455"/>
                    <a:gd name="connsiteY20" fmla="*/ 169645 h 449189"/>
                    <a:gd name="connsiteX21" fmla="*/ 6116 w 1533455"/>
                    <a:gd name="connsiteY21" fmla="*/ 168294 h 449189"/>
                    <a:gd name="connsiteX22" fmla="*/ 0 w 1533455"/>
                    <a:gd name="connsiteY22" fmla="*/ 138000 h 449189"/>
                    <a:gd name="connsiteX23" fmla="*/ 0 w 1533455"/>
                    <a:gd name="connsiteY23" fmla="*/ 133533 h 449189"/>
                    <a:gd name="connsiteX24" fmla="*/ 0 w 1533455"/>
                    <a:gd name="connsiteY24" fmla="*/ 130794 h 449189"/>
                    <a:gd name="connsiteX25" fmla="*/ 0 w 1533455"/>
                    <a:gd name="connsiteY25" fmla="*/ 77826 h 449189"/>
                    <a:gd name="connsiteX26" fmla="*/ 77826 w 1533455"/>
                    <a:gd name="connsiteY26" fmla="*/ 0 h 449189"/>
                    <a:gd name="connsiteX0" fmla="*/ 77826 w 1532650"/>
                    <a:gd name="connsiteY0" fmla="*/ 0 h 449189"/>
                    <a:gd name="connsiteX1" fmla="*/ 1227319 w 1532650"/>
                    <a:gd name="connsiteY1" fmla="*/ 0 h 449189"/>
                    <a:gd name="connsiteX2" fmla="*/ 1233020 w 1532650"/>
                    <a:gd name="connsiteY2" fmla="*/ 1151 h 449189"/>
                    <a:gd name="connsiteX3" fmla="*/ 1236092 w 1532650"/>
                    <a:gd name="connsiteY3" fmla="*/ 914 h 449189"/>
                    <a:gd name="connsiteX4" fmla="*/ 1243492 w 1532650"/>
                    <a:gd name="connsiteY4" fmla="*/ 3265 h 449189"/>
                    <a:gd name="connsiteX5" fmla="*/ 1257612 w 1532650"/>
                    <a:gd name="connsiteY5" fmla="*/ 6116 h 449189"/>
                    <a:gd name="connsiteX6" fmla="*/ 1262198 w 1532650"/>
                    <a:gd name="connsiteY6" fmla="*/ 9207 h 449189"/>
                    <a:gd name="connsiteX7" fmla="*/ 1280088 w 1532650"/>
                    <a:gd name="connsiteY7" fmla="*/ 14891 h 449189"/>
                    <a:gd name="connsiteX8" fmla="*/ 1532650 w 1532650"/>
                    <a:gd name="connsiteY8" fmla="*/ 375243 h 449189"/>
                    <a:gd name="connsiteX9" fmla="*/ 1532408 w 1532650"/>
                    <a:gd name="connsiteY9" fmla="*/ 376003 h 449189"/>
                    <a:gd name="connsiteX10" fmla="*/ 1532608 w 1532650"/>
                    <a:gd name="connsiteY10" fmla="*/ 376994 h 449189"/>
                    <a:gd name="connsiteX11" fmla="*/ 1527629 w 1532650"/>
                    <a:gd name="connsiteY11" fmla="*/ 401656 h 449189"/>
                    <a:gd name="connsiteX12" fmla="*/ 1455919 w 1532650"/>
                    <a:gd name="connsiteY12" fmla="*/ 449189 h 449189"/>
                    <a:gd name="connsiteX13" fmla="*/ 306426 w 1532650"/>
                    <a:gd name="connsiteY13" fmla="*/ 449189 h 449189"/>
                    <a:gd name="connsiteX14" fmla="*/ 251395 w 1532650"/>
                    <a:gd name="connsiteY14" fmla="*/ 426395 h 449189"/>
                    <a:gd name="connsiteX15" fmla="*/ 249667 w 1532650"/>
                    <a:gd name="connsiteY15" fmla="*/ 423832 h 449189"/>
                    <a:gd name="connsiteX16" fmla="*/ 225431 w 1532650"/>
                    <a:gd name="connsiteY16" fmla="*/ 407738 h 449189"/>
                    <a:gd name="connsiteX17" fmla="*/ 35002 w 1532650"/>
                    <a:gd name="connsiteY17" fmla="*/ 217309 h 449189"/>
                    <a:gd name="connsiteX18" fmla="*/ 8551 w 1532650"/>
                    <a:gd name="connsiteY18" fmla="*/ 177475 h 449189"/>
                    <a:gd name="connsiteX19" fmla="*/ 7027 w 1532650"/>
                    <a:gd name="connsiteY19" fmla="*/ 169645 h 449189"/>
                    <a:gd name="connsiteX20" fmla="*/ 6116 w 1532650"/>
                    <a:gd name="connsiteY20" fmla="*/ 168294 h 449189"/>
                    <a:gd name="connsiteX21" fmla="*/ 0 w 1532650"/>
                    <a:gd name="connsiteY21" fmla="*/ 138000 h 449189"/>
                    <a:gd name="connsiteX22" fmla="*/ 0 w 1532650"/>
                    <a:gd name="connsiteY22" fmla="*/ 133533 h 449189"/>
                    <a:gd name="connsiteX23" fmla="*/ 0 w 1532650"/>
                    <a:gd name="connsiteY23" fmla="*/ 130794 h 449189"/>
                    <a:gd name="connsiteX24" fmla="*/ 0 w 1532650"/>
                    <a:gd name="connsiteY24" fmla="*/ 77826 h 449189"/>
                    <a:gd name="connsiteX25" fmla="*/ 77826 w 1532650"/>
                    <a:gd name="connsiteY25" fmla="*/ 0 h 449189"/>
                    <a:gd name="connsiteX0" fmla="*/ 77826 w 1534598"/>
                    <a:gd name="connsiteY0" fmla="*/ 0 h 449189"/>
                    <a:gd name="connsiteX1" fmla="*/ 1227319 w 1534598"/>
                    <a:gd name="connsiteY1" fmla="*/ 0 h 449189"/>
                    <a:gd name="connsiteX2" fmla="*/ 1233020 w 1534598"/>
                    <a:gd name="connsiteY2" fmla="*/ 1151 h 449189"/>
                    <a:gd name="connsiteX3" fmla="*/ 1236092 w 1534598"/>
                    <a:gd name="connsiteY3" fmla="*/ 914 h 449189"/>
                    <a:gd name="connsiteX4" fmla="*/ 1243492 w 1534598"/>
                    <a:gd name="connsiteY4" fmla="*/ 3265 h 449189"/>
                    <a:gd name="connsiteX5" fmla="*/ 1257612 w 1534598"/>
                    <a:gd name="connsiteY5" fmla="*/ 6116 h 449189"/>
                    <a:gd name="connsiteX6" fmla="*/ 1262198 w 1534598"/>
                    <a:gd name="connsiteY6" fmla="*/ 9207 h 449189"/>
                    <a:gd name="connsiteX7" fmla="*/ 1280088 w 1534598"/>
                    <a:gd name="connsiteY7" fmla="*/ 14891 h 449189"/>
                    <a:gd name="connsiteX8" fmla="*/ 1532650 w 1534598"/>
                    <a:gd name="connsiteY8" fmla="*/ 375243 h 449189"/>
                    <a:gd name="connsiteX9" fmla="*/ 1532408 w 1534598"/>
                    <a:gd name="connsiteY9" fmla="*/ 376003 h 449189"/>
                    <a:gd name="connsiteX10" fmla="*/ 1527629 w 1534598"/>
                    <a:gd name="connsiteY10" fmla="*/ 401656 h 449189"/>
                    <a:gd name="connsiteX11" fmla="*/ 1455919 w 1534598"/>
                    <a:gd name="connsiteY11" fmla="*/ 449189 h 449189"/>
                    <a:gd name="connsiteX12" fmla="*/ 306426 w 1534598"/>
                    <a:gd name="connsiteY12" fmla="*/ 449189 h 449189"/>
                    <a:gd name="connsiteX13" fmla="*/ 251395 w 1534598"/>
                    <a:gd name="connsiteY13" fmla="*/ 426395 h 449189"/>
                    <a:gd name="connsiteX14" fmla="*/ 249667 w 1534598"/>
                    <a:gd name="connsiteY14" fmla="*/ 423832 h 449189"/>
                    <a:gd name="connsiteX15" fmla="*/ 225431 w 1534598"/>
                    <a:gd name="connsiteY15" fmla="*/ 407738 h 449189"/>
                    <a:gd name="connsiteX16" fmla="*/ 35002 w 1534598"/>
                    <a:gd name="connsiteY16" fmla="*/ 217309 h 449189"/>
                    <a:gd name="connsiteX17" fmla="*/ 8551 w 1534598"/>
                    <a:gd name="connsiteY17" fmla="*/ 177475 h 449189"/>
                    <a:gd name="connsiteX18" fmla="*/ 7027 w 1534598"/>
                    <a:gd name="connsiteY18" fmla="*/ 169645 h 449189"/>
                    <a:gd name="connsiteX19" fmla="*/ 6116 w 1534598"/>
                    <a:gd name="connsiteY19" fmla="*/ 168294 h 449189"/>
                    <a:gd name="connsiteX20" fmla="*/ 0 w 1534598"/>
                    <a:gd name="connsiteY20" fmla="*/ 138000 h 449189"/>
                    <a:gd name="connsiteX21" fmla="*/ 0 w 1534598"/>
                    <a:gd name="connsiteY21" fmla="*/ 133533 h 449189"/>
                    <a:gd name="connsiteX22" fmla="*/ 0 w 1534598"/>
                    <a:gd name="connsiteY22" fmla="*/ 130794 h 449189"/>
                    <a:gd name="connsiteX23" fmla="*/ 0 w 1534598"/>
                    <a:gd name="connsiteY23" fmla="*/ 77826 h 449189"/>
                    <a:gd name="connsiteX24" fmla="*/ 77826 w 1534598"/>
                    <a:gd name="connsiteY24" fmla="*/ 0 h 449189"/>
                    <a:gd name="connsiteX0" fmla="*/ 77826 w 1552599"/>
                    <a:gd name="connsiteY0" fmla="*/ 0 h 449189"/>
                    <a:gd name="connsiteX1" fmla="*/ 1227319 w 1552599"/>
                    <a:gd name="connsiteY1" fmla="*/ 0 h 449189"/>
                    <a:gd name="connsiteX2" fmla="*/ 1233020 w 1552599"/>
                    <a:gd name="connsiteY2" fmla="*/ 1151 h 449189"/>
                    <a:gd name="connsiteX3" fmla="*/ 1236092 w 1552599"/>
                    <a:gd name="connsiteY3" fmla="*/ 914 h 449189"/>
                    <a:gd name="connsiteX4" fmla="*/ 1243492 w 1552599"/>
                    <a:gd name="connsiteY4" fmla="*/ 3265 h 449189"/>
                    <a:gd name="connsiteX5" fmla="*/ 1257612 w 1552599"/>
                    <a:gd name="connsiteY5" fmla="*/ 6116 h 449189"/>
                    <a:gd name="connsiteX6" fmla="*/ 1262198 w 1552599"/>
                    <a:gd name="connsiteY6" fmla="*/ 9207 h 449189"/>
                    <a:gd name="connsiteX7" fmla="*/ 1280088 w 1552599"/>
                    <a:gd name="connsiteY7" fmla="*/ 14891 h 449189"/>
                    <a:gd name="connsiteX8" fmla="*/ 1532650 w 1552599"/>
                    <a:gd name="connsiteY8" fmla="*/ 375243 h 449189"/>
                    <a:gd name="connsiteX9" fmla="*/ 1527629 w 1552599"/>
                    <a:gd name="connsiteY9" fmla="*/ 401656 h 449189"/>
                    <a:gd name="connsiteX10" fmla="*/ 1455919 w 1552599"/>
                    <a:gd name="connsiteY10" fmla="*/ 449189 h 449189"/>
                    <a:gd name="connsiteX11" fmla="*/ 306426 w 1552599"/>
                    <a:gd name="connsiteY11" fmla="*/ 449189 h 449189"/>
                    <a:gd name="connsiteX12" fmla="*/ 251395 w 1552599"/>
                    <a:gd name="connsiteY12" fmla="*/ 426395 h 449189"/>
                    <a:gd name="connsiteX13" fmla="*/ 249667 w 1552599"/>
                    <a:gd name="connsiteY13" fmla="*/ 423832 h 449189"/>
                    <a:gd name="connsiteX14" fmla="*/ 225431 w 1552599"/>
                    <a:gd name="connsiteY14" fmla="*/ 407738 h 449189"/>
                    <a:gd name="connsiteX15" fmla="*/ 35002 w 1552599"/>
                    <a:gd name="connsiteY15" fmla="*/ 217309 h 449189"/>
                    <a:gd name="connsiteX16" fmla="*/ 8551 w 1552599"/>
                    <a:gd name="connsiteY16" fmla="*/ 177475 h 449189"/>
                    <a:gd name="connsiteX17" fmla="*/ 7027 w 1552599"/>
                    <a:gd name="connsiteY17" fmla="*/ 169645 h 449189"/>
                    <a:gd name="connsiteX18" fmla="*/ 6116 w 1552599"/>
                    <a:gd name="connsiteY18" fmla="*/ 168294 h 449189"/>
                    <a:gd name="connsiteX19" fmla="*/ 0 w 1552599"/>
                    <a:gd name="connsiteY19" fmla="*/ 138000 h 449189"/>
                    <a:gd name="connsiteX20" fmla="*/ 0 w 1552599"/>
                    <a:gd name="connsiteY20" fmla="*/ 133533 h 449189"/>
                    <a:gd name="connsiteX21" fmla="*/ 0 w 1552599"/>
                    <a:gd name="connsiteY21" fmla="*/ 130794 h 449189"/>
                    <a:gd name="connsiteX22" fmla="*/ 0 w 1552599"/>
                    <a:gd name="connsiteY22" fmla="*/ 77826 h 449189"/>
                    <a:gd name="connsiteX23" fmla="*/ 77826 w 1552599"/>
                    <a:gd name="connsiteY23" fmla="*/ 0 h 449189"/>
                    <a:gd name="connsiteX0" fmla="*/ 77826 w 1527629"/>
                    <a:gd name="connsiteY0" fmla="*/ 0 h 449189"/>
                    <a:gd name="connsiteX1" fmla="*/ 1227319 w 1527629"/>
                    <a:gd name="connsiteY1" fmla="*/ 0 h 449189"/>
                    <a:gd name="connsiteX2" fmla="*/ 1233020 w 1527629"/>
                    <a:gd name="connsiteY2" fmla="*/ 1151 h 449189"/>
                    <a:gd name="connsiteX3" fmla="*/ 1236092 w 1527629"/>
                    <a:gd name="connsiteY3" fmla="*/ 914 h 449189"/>
                    <a:gd name="connsiteX4" fmla="*/ 1243492 w 1527629"/>
                    <a:gd name="connsiteY4" fmla="*/ 3265 h 449189"/>
                    <a:gd name="connsiteX5" fmla="*/ 1257612 w 1527629"/>
                    <a:gd name="connsiteY5" fmla="*/ 6116 h 449189"/>
                    <a:gd name="connsiteX6" fmla="*/ 1262198 w 1527629"/>
                    <a:gd name="connsiteY6" fmla="*/ 9207 h 449189"/>
                    <a:gd name="connsiteX7" fmla="*/ 1280088 w 1527629"/>
                    <a:gd name="connsiteY7" fmla="*/ 14891 h 449189"/>
                    <a:gd name="connsiteX8" fmla="*/ 1527629 w 1527629"/>
                    <a:gd name="connsiteY8" fmla="*/ 401656 h 449189"/>
                    <a:gd name="connsiteX9" fmla="*/ 1455919 w 1527629"/>
                    <a:gd name="connsiteY9" fmla="*/ 449189 h 449189"/>
                    <a:gd name="connsiteX10" fmla="*/ 306426 w 1527629"/>
                    <a:gd name="connsiteY10" fmla="*/ 449189 h 449189"/>
                    <a:gd name="connsiteX11" fmla="*/ 251395 w 1527629"/>
                    <a:gd name="connsiteY11" fmla="*/ 426395 h 449189"/>
                    <a:gd name="connsiteX12" fmla="*/ 249667 w 1527629"/>
                    <a:gd name="connsiteY12" fmla="*/ 423832 h 449189"/>
                    <a:gd name="connsiteX13" fmla="*/ 225431 w 1527629"/>
                    <a:gd name="connsiteY13" fmla="*/ 407738 h 449189"/>
                    <a:gd name="connsiteX14" fmla="*/ 35002 w 1527629"/>
                    <a:gd name="connsiteY14" fmla="*/ 217309 h 449189"/>
                    <a:gd name="connsiteX15" fmla="*/ 8551 w 1527629"/>
                    <a:gd name="connsiteY15" fmla="*/ 177475 h 449189"/>
                    <a:gd name="connsiteX16" fmla="*/ 7027 w 1527629"/>
                    <a:gd name="connsiteY16" fmla="*/ 169645 h 449189"/>
                    <a:gd name="connsiteX17" fmla="*/ 6116 w 1527629"/>
                    <a:gd name="connsiteY17" fmla="*/ 168294 h 449189"/>
                    <a:gd name="connsiteX18" fmla="*/ 0 w 1527629"/>
                    <a:gd name="connsiteY18" fmla="*/ 138000 h 449189"/>
                    <a:gd name="connsiteX19" fmla="*/ 0 w 1527629"/>
                    <a:gd name="connsiteY19" fmla="*/ 133533 h 449189"/>
                    <a:gd name="connsiteX20" fmla="*/ 0 w 1527629"/>
                    <a:gd name="connsiteY20" fmla="*/ 130794 h 449189"/>
                    <a:gd name="connsiteX21" fmla="*/ 0 w 1527629"/>
                    <a:gd name="connsiteY21" fmla="*/ 77826 h 449189"/>
                    <a:gd name="connsiteX22" fmla="*/ 77826 w 1527629"/>
                    <a:gd name="connsiteY22" fmla="*/ 0 h 449189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225431 w 1527629"/>
                    <a:gd name="connsiteY13" fmla="*/ 407738 h 452574"/>
                    <a:gd name="connsiteX14" fmla="*/ 35002 w 1527629"/>
                    <a:gd name="connsiteY14" fmla="*/ 217309 h 452574"/>
                    <a:gd name="connsiteX15" fmla="*/ 8551 w 1527629"/>
                    <a:gd name="connsiteY15" fmla="*/ 177475 h 452574"/>
                    <a:gd name="connsiteX16" fmla="*/ 7027 w 1527629"/>
                    <a:gd name="connsiteY16" fmla="*/ 169645 h 452574"/>
                    <a:gd name="connsiteX17" fmla="*/ 6116 w 1527629"/>
                    <a:gd name="connsiteY17" fmla="*/ 168294 h 452574"/>
                    <a:gd name="connsiteX18" fmla="*/ 0 w 1527629"/>
                    <a:gd name="connsiteY18" fmla="*/ 138000 h 452574"/>
                    <a:gd name="connsiteX19" fmla="*/ 0 w 1527629"/>
                    <a:gd name="connsiteY19" fmla="*/ 133533 h 452574"/>
                    <a:gd name="connsiteX20" fmla="*/ 0 w 1527629"/>
                    <a:gd name="connsiteY20" fmla="*/ 130794 h 452574"/>
                    <a:gd name="connsiteX21" fmla="*/ 0 w 1527629"/>
                    <a:gd name="connsiteY21" fmla="*/ 77826 h 452574"/>
                    <a:gd name="connsiteX22" fmla="*/ 77826 w 1527629"/>
                    <a:gd name="connsiteY22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35002 w 1527629"/>
                    <a:gd name="connsiteY13" fmla="*/ 217309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33998 w 1527629"/>
                    <a:gd name="connsiteY13" fmla="*/ 209850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6116 w 1527629"/>
                    <a:gd name="connsiteY14" fmla="*/ 168294 h 452574"/>
                    <a:gd name="connsiteX15" fmla="*/ 0 w 1527629"/>
                    <a:gd name="connsiteY15" fmla="*/ 138000 h 452574"/>
                    <a:gd name="connsiteX16" fmla="*/ 0 w 1527629"/>
                    <a:gd name="connsiteY16" fmla="*/ 133533 h 452574"/>
                    <a:gd name="connsiteX17" fmla="*/ 0 w 1527629"/>
                    <a:gd name="connsiteY17" fmla="*/ 130794 h 452574"/>
                    <a:gd name="connsiteX18" fmla="*/ 0 w 1527629"/>
                    <a:gd name="connsiteY18" fmla="*/ 77826 h 452574"/>
                    <a:gd name="connsiteX19" fmla="*/ 77826 w 1527629"/>
                    <a:gd name="connsiteY19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0 w 1527629"/>
                    <a:gd name="connsiteY14" fmla="*/ 138000 h 452574"/>
                    <a:gd name="connsiteX15" fmla="*/ 0 w 1527629"/>
                    <a:gd name="connsiteY15" fmla="*/ 133533 h 452574"/>
                    <a:gd name="connsiteX16" fmla="*/ 0 w 1527629"/>
                    <a:gd name="connsiteY16" fmla="*/ 130794 h 452574"/>
                    <a:gd name="connsiteX17" fmla="*/ 0 w 1527629"/>
                    <a:gd name="connsiteY17" fmla="*/ 77826 h 452574"/>
                    <a:gd name="connsiteX18" fmla="*/ 77826 w 1527629"/>
                    <a:gd name="connsiteY18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0 w 1527629"/>
                    <a:gd name="connsiteY13" fmla="*/ 138000 h 452574"/>
                    <a:gd name="connsiteX14" fmla="*/ 0 w 1527629"/>
                    <a:gd name="connsiteY14" fmla="*/ 133533 h 452574"/>
                    <a:gd name="connsiteX15" fmla="*/ 0 w 1527629"/>
                    <a:gd name="connsiteY15" fmla="*/ 130794 h 452574"/>
                    <a:gd name="connsiteX16" fmla="*/ 0 w 1527629"/>
                    <a:gd name="connsiteY16" fmla="*/ 77826 h 452574"/>
                    <a:gd name="connsiteX17" fmla="*/ 77826 w 1527629"/>
                    <a:gd name="connsiteY17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130794 h 452574"/>
                    <a:gd name="connsiteX15" fmla="*/ 0 w 1527629"/>
                    <a:gd name="connsiteY15" fmla="*/ 77826 h 452574"/>
                    <a:gd name="connsiteX16" fmla="*/ 77826 w 1527629"/>
                    <a:gd name="connsiteY16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77826 h 452574"/>
                    <a:gd name="connsiteX15" fmla="*/ 77826 w 1527629"/>
                    <a:gd name="connsiteY15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77826 h 452574"/>
                    <a:gd name="connsiteX14" fmla="*/ 77826 w 1527629"/>
                    <a:gd name="connsiteY14" fmla="*/ 0 h 452574"/>
                    <a:gd name="connsiteX0" fmla="*/ 86292 w 1536095"/>
                    <a:gd name="connsiteY0" fmla="*/ 0 h 452574"/>
                    <a:gd name="connsiteX1" fmla="*/ 1235785 w 1536095"/>
                    <a:gd name="connsiteY1" fmla="*/ 0 h 452574"/>
                    <a:gd name="connsiteX2" fmla="*/ 1241486 w 1536095"/>
                    <a:gd name="connsiteY2" fmla="*/ 1151 h 452574"/>
                    <a:gd name="connsiteX3" fmla="*/ 1244558 w 1536095"/>
                    <a:gd name="connsiteY3" fmla="*/ 914 h 452574"/>
                    <a:gd name="connsiteX4" fmla="*/ 1251958 w 1536095"/>
                    <a:gd name="connsiteY4" fmla="*/ 3265 h 452574"/>
                    <a:gd name="connsiteX5" fmla="*/ 1266078 w 1536095"/>
                    <a:gd name="connsiteY5" fmla="*/ 6116 h 452574"/>
                    <a:gd name="connsiteX6" fmla="*/ 1270664 w 1536095"/>
                    <a:gd name="connsiteY6" fmla="*/ 9207 h 452574"/>
                    <a:gd name="connsiteX7" fmla="*/ 1288554 w 1536095"/>
                    <a:gd name="connsiteY7" fmla="*/ 14891 h 452574"/>
                    <a:gd name="connsiteX8" fmla="*/ 1536095 w 1536095"/>
                    <a:gd name="connsiteY8" fmla="*/ 401656 h 452574"/>
                    <a:gd name="connsiteX9" fmla="*/ 1492960 w 1536095"/>
                    <a:gd name="connsiteY9" fmla="*/ 452574 h 452574"/>
                    <a:gd name="connsiteX10" fmla="*/ 314892 w 1536095"/>
                    <a:gd name="connsiteY10" fmla="*/ 449189 h 452574"/>
                    <a:gd name="connsiteX11" fmla="*/ 259861 w 1536095"/>
                    <a:gd name="connsiteY11" fmla="*/ 426395 h 452574"/>
                    <a:gd name="connsiteX12" fmla="*/ 8466 w 1536095"/>
                    <a:gd name="connsiteY12" fmla="*/ 138000 h 452574"/>
                    <a:gd name="connsiteX13" fmla="*/ 8466 w 1536095"/>
                    <a:gd name="connsiteY13" fmla="*/ 77826 h 452574"/>
                    <a:gd name="connsiteX14" fmla="*/ 86292 w 1536095"/>
                    <a:gd name="connsiteY14" fmla="*/ 0 h 452574"/>
                    <a:gd name="connsiteX0" fmla="*/ 77922 w 1527725"/>
                    <a:gd name="connsiteY0" fmla="*/ 0 h 452574"/>
                    <a:gd name="connsiteX1" fmla="*/ 1227415 w 1527725"/>
                    <a:gd name="connsiteY1" fmla="*/ 0 h 452574"/>
                    <a:gd name="connsiteX2" fmla="*/ 1233116 w 1527725"/>
                    <a:gd name="connsiteY2" fmla="*/ 1151 h 452574"/>
                    <a:gd name="connsiteX3" fmla="*/ 1236188 w 1527725"/>
                    <a:gd name="connsiteY3" fmla="*/ 914 h 452574"/>
                    <a:gd name="connsiteX4" fmla="*/ 1243588 w 1527725"/>
                    <a:gd name="connsiteY4" fmla="*/ 3265 h 452574"/>
                    <a:gd name="connsiteX5" fmla="*/ 1257708 w 1527725"/>
                    <a:gd name="connsiteY5" fmla="*/ 6116 h 452574"/>
                    <a:gd name="connsiteX6" fmla="*/ 1262294 w 1527725"/>
                    <a:gd name="connsiteY6" fmla="*/ 9207 h 452574"/>
                    <a:gd name="connsiteX7" fmla="*/ 1280184 w 1527725"/>
                    <a:gd name="connsiteY7" fmla="*/ 14891 h 452574"/>
                    <a:gd name="connsiteX8" fmla="*/ 1527725 w 1527725"/>
                    <a:gd name="connsiteY8" fmla="*/ 401656 h 452574"/>
                    <a:gd name="connsiteX9" fmla="*/ 1484590 w 1527725"/>
                    <a:gd name="connsiteY9" fmla="*/ 452574 h 452574"/>
                    <a:gd name="connsiteX10" fmla="*/ 306522 w 1527725"/>
                    <a:gd name="connsiteY10" fmla="*/ 449189 h 452574"/>
                    <a:gd name="connsiteX11" fmla="*/ 251491 w 1527725"/>
                    <a:gd name="connsiteY11" fmla="*/ 426395 h 452574"/>
                    <a:gd name="connsiteX12" fmla="*/ 16765 w 1527725"/>
                    <a:gd name="connsiteY12" fmla="*/ 154922 h 452574"/>
                    <a:gd name="connsiteX13" fmla="*/ 96 w 1527725"/>
                    <a:gd name="connsiteY13" fmla="*/ 77826 h 452574"/>
                    <a:gd name="connsiteX14" fmla="*/ 77922 w 1527725"/>
                    <a:gd name="connsiteY14" fmla="*/ 0 h 452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7725" h="452574">
                      <a:moveTo>
                        <a:pt x="77922" y="0"/>
                      </a:moveTo>
                      <a:lnTo>
                        <a:pt x="1227415" y="0"/>
                      </a:lnTo>
                      <a:lnTo>
                        <a:pt x="1233116" y="1151"/>
                      </a:lnTo>
                      <a:lnTo>
                        <a:pt x="1236188" y="914"/>
                      </a:lnTo>
                      <a:lnTo>
                        <a:pt x="1243588" y="3265"/>
                      </a:lnTo>
                      <a:lnTo>
                        <a:pt x="1257708" y="6116"/>
                      </a:lnTo>
                      <a:lnTo>
                        <a:pt x="1262294" y="9207"/>
                      </a:lnTo>
                      <a:lnTo>
                        <a:pt x="1280184" y="14891"/>
                      </a:lnTo>
                      <a:cubicBezTo>
                        <a:pt x="1324422" y="80299"/>
                        <a:pt x="1498420" y="329273"/>
                        <a:pt x="1527725" y="401656"/>
                      </a:cubicBezTo>
                      <a:cubicBezTo>
                        <a:pt x="1515910" y="429589"/>
                        <a:pt x="1516827" y="452574"/>
                        <a:pt x="1484590" y="452574"/>
                      </a:cubicBezTo>
                      <a:lnTo>
                        <a:pt x="306522" y="449189"/>
                      </a:lnTo>
                      <a:cubicBezTo>
                        <a:pt x="285031" y="449189"/>
                        <a:pt x="265575" y="440478"/>
                        <a:pt x="251491" y="426395"/>
                      </a:cubicBezTo>
                      <a:lnTo>
                        <a:pt x="16765" y="154922"/>
                      </a:lnTo>
                      <a:cubicBezTo>
                        <a:pt x="-2285" y="133172"/>
                        <a:pt x="96" y="97884"/>
                        <a:pt x="96" y="77826"/>
                      </a:cubicBezTo>
                      <a:cubicBezTo>
                        <a:pt x="96" y="34844"/>
                        <a:pt x="34940" y="0"/>
                        <a:pt x="7792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C99BA712-B019-EA83-4C56-32B2D8AE6EB5}"/>
                    </a:ext>
                  </a:extLst>
                </p:cNvPr>
                <p:cNvSpPr/>
                <p:nvPr/>
              </p:nvSpPr>
              <p:spPr bwMode="auto">
                <a:xfrm>
                  <a:off x="3341836" y="1510926"/>
                  <a:ext cx="966856" cy="361210"/>
                </a:xfrm>
                <a:custGeom>
                  <a:avLst/>
                  <a:gdLst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1455919 w 1533745"/>
                    <a:gd name="connsiteY14" fmla="*/ 492369 h 492369"/>
                    <a:gd name="connsiteX15" fmla="*/ 306426 w 1533745"/>
                    <a:gd name="connsiteY15" fmla="*/ 492369 h 492369"/>
                    <a:gd name="connsiteX16" fmla="*/ 251395 w 1533745"/>
                    <a:gd name="connsiteY16" fmla="*/ 469575 h 492369"/>
                    <a:gd name="connsiteX17" fmla="*/ 249667 w 1533745"/>
                    <a:gd name="connsiteY17" fmla="*/ 467012 h 492369"/>
                    <a:gd name="connsiteX18" fmla="*/ 225431 w 1533745"/>
                    <a:gd name="connsiteY18" fmla="*/ 450918 h 492369"/>
                    <a:gd name="connsiteX19" fmla="*/ 35002 w 1533745"/>
                    <a:gd name="connsiteY19" fmla="*/ 260489 h 492369"/>
                    <a:gd name="connsiteX20" fmla="*/ 8551 w 1533745"/>
                    <a:gd name="connsiteY20" fmla="*/ 220655 h 492369"/>
                    <a:gd name="connsiteX21" fmla="*/ 7027 w 1533745"/>
                    <a:gd name="connsiteY21" fmla="*/ 212825 h 492369"/>
                    <a:gd name="connsiteX22" fmla="*/ 6116 w 1533745"/>
                    <a:gd name="connsiteY22" fmla="*/ 211474 h 492369"/>
                    <a:gd name="connsiteX23" fmla="*/ 0 w 1533745"/>
                    <a:gd name="connsiteY23" fmla="*/ 181180 h 492369"/>
                    <a:gd name="connsiteX24" fmla="*/ 0 w 1533745"/>
                    <a:gd name="connsiteY24" fmla="*/ 176713 h 492369"/>
                    <a:gd name="connsiteX25" fmla="*/ 0 w 1533745"/>
                    <a:gd name="connsiteY25" fmla="*/ 173974 h 492369"/>
                    <a:gd name="connsiteX26" fmla="*/ 0 w 1533745"/>
                    <a:gd name="connsiteY26" fmla="*/ 77826 h 492369"/>
                    <a:gd name="connsiteX27" fmla="*/ 77826 w 1533745"/>
                    <a:gd name="connsiteY27" fmla="*/ 0 h 492369"/>
                    <a:gd name="connsiteX0" fmla="*/ 77826 w 1546650"/>
                    <a:gd name="connsiteY0" fmla="*/ 0 h 492369"/>
                    <a:gd name="connsiteX1" fmla="*/ 1227319 w 1546650"/>
                    <a:gd name="connsiteY1" fmla="*/ 0 h 492369"/>
                    <a:gd name="connsiteX2" fmla="*/ 1233020 w 1546650"/>
                    <a:gd name="connsiteY2" fmla="*/ 1151 h 492369"/>
                    <a:gd name="connsiteX3" fmla="*/ 1236092 w 1546650"/>
                    <a:gd name="connsiteY3" fmla="*/ 914 h 492369"/>
                    <a:gd name="connsiteX4" fmla="*/ 1243492 w 1546650"/>
                    <a:gd name="connsiteY4" fmla="*/ 3265 h 492369"/>
                    <a:gd name="connsiteX5" fmla="*/ 1257612 w 1546650"/>
                    <a:gd name="connsiteY5" fmla="*/ 6116 h 492369"/>
                    <a:gd name="connsiteX6" fmla="*/ 1262198 w 1546650"/>
                    <a:gd name="connsiteY6" fmla="*/ 9207 h 492369"/>
                    <a:gd name="connsiteX7" fmla="*/ 1280088 w 1546650"/>
                    <a:gd name="connsiteY7" fmla="*/ 14891 h 492369"/>
                    <a:gd name="connsiteX8" fmla="*/ 1316611 w 1546650"/>
                    <a:gd name="connsiteY8" fmla="*/ 45753 h 492369"/>
                    <a:gd name="connsiteX9" fmla="*/ 1507420 w 1546650"/>
                    <a:gd name="connsiteY9" fmla="*/ 286601 h 492369"/>
                    <a:gd name="connsiteX10" fmla="*/ 1532650 w 1546650"/>
                    <a:gd name="connsiteY10" fmla="*/ 375243 h 492369"/>
                    <a:gd name="connsiteX11" fmla="*/ 1532408 w 1546650"/>
                    <a:gd name="connsiteY11" fmla="*/ 376003 h 492369"/>
                    <a:gd name="connsiteX12" fmla="*/ 1533745 w 1546650"/>
                    <a:gd name="connsiteY12" fmla="*/ 382626 h 492369"/>
                    <a:gd name="connsiteX13" fmla="*/ 1533745 w 1546650"/>
                    <a:gd name="connsiteY13" fmla="*/ 414543 h 492369"/>
                    <a:gd name="connsiteX14" fmla="*/ 1524975 w 1546650"/>
                    <a:gd name="connsiteY14" fmla="*/ 492369 h 492369"/>
                    <a:gd name="connsiteX15" fmla="*/ 306426 w 1546650"/>
                    <a:gd name="connsiteY15" fmla="*/ 492369 h 492369"/>
                    <a:gd name="connsiteX16" fmla="*/ 251395 w 1546650"/>
                    <a:gd name="connsiteY16" fmla="*/ 469575 h 492369"/>
                    <a:gd name="connsiteX17" fmla="*/ 249667 w 1546650"/>
                    <a:gd name="connsiteY17" fmla="*/ 467012 h 492369"/>
                    <a:gd name="connsiteX18" fmla="*/ 225431 w 1546650"/>
                    <a:gd name="connsiteY18" fmla="*/ 450918 h 492369"/>
                    <a:gd name="connsiteX19" fmla="*/ 35002 w 1546650"/>
                    <a:gd name="connsiteY19" fmla="*/ 260489 h 492369"/>
                    <a:gd name="connsiteX20" fmla="*/ 8551 w 1546650"/>
                    <a:gd name="connsiteY20" fmla="*/ 220655 h 492369"/>
                    <a:gd name="connsiteX21" fmla="*/ 7027 w 1546650"/>
                    <a:gd name="connsiteY21" fmla="*/ 212825 h 492369"/>
                    <a:gd name="connsiteX22" fmla="*/ 6116 w 1546650"/>
                    <a:gd name="connsiteY22" fmla="*/ 211474 h 492369"/>
                    <a:gd name="connsiteX23" fmla="*/ 0 w 1546650"/>
                    <a:gd name="connsiteY23" fmla="*/ 181180 h 492369"/>
                    <a:gd name="connsiteX24" fmla="*/ 0 w 1546650"/>
                    <a:gd name="connsiteY24" fmla="*/ 176713 h 492369"/>
                    <a:gd name="connsiteX25" fmla="*/ 0 w 1546650"/>
                    <a:gd name="connsiteY25" fmla="*/ 173974 h 492369"/>
                    <a:gd name="connsiteX26" fmla="*/ 0 w 1546650"/>
                    <a:gd name="connsiteY26" fmla="*/ 77826 h 492369"/>
                    <a:gd name="connsiteX27" fmla="*/ 77826 w 1546650"/>
                    <a:gd name="connsiteY27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455"/>
                    <a:gd name="connsiteY0" fmla="*/ 0 h 492369"/>
                    <a:gd name="connsiteX1" fmla="*/ 1227319 w 1533455"/>
                    <a:gd name="connsiteY1" fmla="*/ 0 h 492369"/>
                    <a:gd name="connsiteX2" fmla="*/ 1233020 w 1533455"/>
                    <a:gd name="connsiteY2" fmla="*/ 1151 h 492369"/>
                    <a:gd name="connsiteX3" fmla="*/ 1236092 w 1533455"/>
                    <a:gd name="connsiteY3" fmla="*/ 914 h 492369"/>
                    <a:gd name="connsiteX4" fmla="*/ 1243492 w 1533455"/>
                    <a:gd name="connsiteY4" fmla="*/ 3265 h 492369"/>
                    <a:gd name="connsiteX5" fmla="*/ 1257612 w 1533455"/>
                    <a:gd name="connsiteY5" fmla="*/ 6116 h 492369"/>
                    <a:gd name="connsiteX6" fmla="*/ 1262198 w 1533455"/>
                    <a:gd name="connsiteY6" fmla="*/ 9207 h 492369"/>
                    <a:gd name="connsiteX7" fmla="*/ 1280088 w 1533455"/>
                    <a:gd name="connsiteY7" fmla="*/ 14891 h 492369"/>
                    <a:gd name="connsiteX8" fmla="*/ 1316611 w 1533455"/>
                    <a:gd name="connsiteY8" fmla="*/ 45753 h 492369"/>
                    <a:gd name="connsiteX9" fmla="*/ 1507420 w 1533455"/>
                    <a:gd name="connsiteY9" fmla="*/ 286601 h 492369"/>
                    <a:gd name="connsiteX10" fmla="*/ 1532650 w 1533455"/>
                    <a:gd name="connsiteY10" fmla="*/ 375243 h 492369"/>
                    <a:gd name="connsiteX11" fmla="*/ 1532408 w 1533455"/>
                    <a:gd name="connsiteY11" fmla="*/ 376003 h 492369"/>
                    <a:gd name="connsiteX12" fmla="*/ 1531364 w 1533455"/>
                    <a:gd name="connsiteY12" fmla="*/ 483599 h 492369"/>
                    <a:gd name="connsiteX13" fmla="*/ 306426 w 1533455"/>
                    <a:gd name="connsiteY13" fmla="*/ 492369 h 492369"/>
                    <a:gd name="connsiteX14" fmla="*/ 251395 w 1533455"/>
                    <a:gd name="connsiteY14" fmla="*/ 469575 h 492369"/>
                    <a:gd name="connsiteX15" fmla="*/ 249667 w 1533455"/>
                    <a:gd name="connsiteY15" fmla="*/ 467012 h 492369"/>
                    <a:gd name="connsiteX16" fmla="*/ 225431 w 1533455"/>
                    <a:gd name="connsiteY16" fmla="*/ 450918 h 492369"/>
                    <a:gd name="connsiteX17" fmla="*/ 35002 w 1533455"/>
                    <a:gd name="connsiteY17" fmla="*/ 260489 h 492369"/>
                    <a:gd name="connsiteX18" fmla="*/ 8551 w 1533455"/>
                    <a:gd name="connsiteY18" fmla="*/ 220655 h 492369"/>
                    <a:gd name="connsiteX19" fmla="*/ 7027 w 1533455"/>
                    <a:gd name="connsiteY19" fmla="*/ 212825 h 492369"/>
                    <a:gd name="connsiteX20" fmla="*/ 6116 w 1533455"/>
                    <a:gd name="connsiteY20" fmla="*/ 211474 h 492369"/>
                    <a:gd name="connsiteX21" fmla="*/ 0 w 1533455"/>
                    <a:gd name="connsiteY21" fmla="*/ 181180 h 492369"/>
                    <a:gd name="connsiteX22" fmla="*/ 0 w 1533455"/>
                    <a:gd name="connsiteY22" fmla="*/ 176713 h 492369"/>
                    <a:gd name="connsiteX23" fmla="*/ 0 w 1533455"/>
                    <a:gd name="connsiteY23" fmla="*/ 173974 h 492369"/>
                    <a:gd name="connsiteX24" fmla="*/ 0 w 1533455"/>
                    <a:gd name="connsiteY24" fmla="*/ 77826 h 492369"/>
                    <a:gd name="connsiteX25" fmla="*/ 77826 w 1533455"/>
                    <a:gd name="connsiteY25" fmla="*/ 0 h 492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33455" h="492369">
                      <a:moveTo>
                        <a:pt x="77826" y="0"/>
                      </a:moveTo>
                      <a:lnTo>
                        <a:pt x="1227319" y="0"/>
                      </a:lnTo>
                      <a:lnTo>
                        <a:pt x="1233020" y="1151"/>
                      </a:lnTo>
                      <a:lnTo>
                        <a:pt x="1236092" y="914"/>
                      </a:lnTo>
                      <a:lnTo>
                        <a:pt x="1243492" y="3265"/>
                      </a:lnTo>
                      <a:lnTo>
                        <a:pt x="1257612" y="6116"/>
                      </a:lnTo>
                      <a:lnTo>
                        <a:pt x="1262198" y="9207"/>
                      </a:lnTo>
                      <a:lnTo>
                        <a:pt x="1280088" y="14891"/>
                      </a:lnTo>
                      <a:cubicBezTo>
                        <a:pt x="1293810" y="22399"/>
                        <a:pt x="1306287" y="32721"/>
                        <a:pt x="1316611" y="45753"/>
                      </a:cubicBezTo>
                      <a:lnTo>
                        <a:pt x="1507420" y="286601"/>
                      </a:lnTo>
                      <a:cubicBezTo>
                        <a:pt x="1528069" y="312665"/>
                        <a:pt x="1536198" y="344631"/>
                        <a:pt x="1532650" y="375243"/>
                      </a:cubicBezTo>
                      <a:cubicBezTo>
                        <a:pt x="1532569" y="375496"/>
                        <a:pt x="1532489" y="375750"/>
                        <a:pt x="1532408" y="376003"/>
                      </a:cubicBezTo>
                      <a:lnTo>
                        <a:pt x="1531364" y="483599"/>
                      </a:lnTo>
                      <a:lnTo>
                        <a:pt x="306426" y="492369"/>
                      </a:lnTo>
                      <a:cubicBezTo>
                        <a:pt x="284935" y="492369"/>
                        <a:pt x="265479" y="483658"/>
                        <a:pt x="251395" y="469575"/>
                      </a:cubicBezTo>
                      <a:lnTo>
                        <a:pt x="249667" y="467012"/>
                      </a:lnTo>
                      <a:lnTo>
                        <a:pt x="225431" y="450918"/>
                      </a:lnTo>
                      <a:lnTo>
                        <a:pt x="35002" y="260489"/>
                      </a:lnTo>
                      <a:cubicBezTo>
                        <a:pt x="23246" y="248733"/>
                        <a:pt x="14429" y="235151"/>
                        <a:pt x="8551" y="220655"/>
                      </a:cubicBezTo>
                      <a:lnTo>
                        <a:pt x="7027" y="212825"/>
                      </a:lnTo>
                      <a:lnTo>
                        <a:pt x="6116" y="211474"/>
                      </a:lnTo>
                      <a:cubicBezTo>
                        <a:pt x="2178" y="202163"/>
                        <a:pt x="0" y="191926"/>
                        <a:pt x="0" y="181180"/>
                      </a:cubicBezTo>
                      <a:lnTo>
                        <a:pt x="0" y="176713"/>
                      </a:lnTo>
                      <a:lnTo>
                        <a:pt x="0" y="173974"/>
                      </a:lnTo>
                      <a:lnTo>
                        <a:pt x="0" y="77826"/>
                      </a:lnTo>
                      <a:cubicBezTo>
                        <a:pt x="0" y="34844"/>
                        <a:pt x="34844" y="0"/>
                        <a:pt x="778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73A2712-1A0B-E695-AAF7-39943CED3DBC}"/>
                    </a:ext>
                  </a:extLst>
                </p:cNvPr>
                <p:cNvGrpSpPr/>
                <p:nvPr/>
              </p:nvGrpSpPr>
              <p:grpSpPr>
                <a:xfrm>
                  <a:off x="3414564" y="1570313"/>
                  <a:ext cx="848486" cy="171728"/>
                  <a:chOff x="1152914" y="2609851"/>
                  <a:chExt cx="1345717" cy="276469"/>
                </a:xfrm>
              </p:grpSpPr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C0E3A676-ABA1-ABF4-29A5-713DF83B4A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2914" y="2609851"/>
                    <a:ext cx="1345717" cy="276469"/>
                  </a:xfrm>
                  <a:custGeom>
                    <a:avLst/>
                    <a:gdLst>
                      <a:gd name="connsiteX0" fmla="*/ 0 w 1345717"/>
                      <a:gd name="connsiteY0" fmla="*/ 0 h 276469"/>
                      <a:gd name="connsiteX1" fmla="*/ 1073643 w 1345717"/>
                      <a:gd name="connsiteY1" fmla="*/ 0 h 276469"/>
                      <a:gd name="connsiteX2" fmla="*/ 1079344 w 1345717"/>
                      <a:gd name="connsiteY2" fmla="*/ 1151 h 276469"/>
                      <a:gd name="connsiteX3" fmla="*/ 1082416 w 1345717"/>
                      <a:gd name="connsiteY3" fmla="*/ 914 h 276469"/>
                      <a:gd name="connsiteX4" fmla="*/ 1089816 w 1345717"/>
                      <a:gd name="connsiteY4" fmla="*/ 3265 h 276469"/>
                      <a:gd name="connsiteX5" fmla="*/ 1103936 w 1345717"/>
                      <a:gd name="connsiteY5" fmla="*/ 6116 h 276469"/>
                      <a:gd name="connsiteX6" fmla="*/ 1108522 w 1345717"/>
                      <a:gd name="connsiteY6" fmla="*/ 9207 h 276469"/>
                      <a:gd name="connsiteX7" fmla="*/ 1126412 w 1345717"/>
                      <a:gd name="connsiteY7" fmla="*/ 14891 h 276469"/>
                      <a:gd name="connsiteX8" fmla="*/ 1162935 w 1345717"/>
                      <a:gd name="connsiteY8" fmla="*/ 45753 h 276469"/>
                      <a:gd name="connsiteX9" fmla="*/ 1345717 w 1345717"/>
                      <a:gd name="connsiteY9" fmla="*/ 276469 h 276469"/>
                      <a:gd name="connsiteX10" fmla="*/ 298800 w 1345717"/>
                      <a:gd name="connsiteY10" fmla="*/ 276469 h 276469"/>
                      <a:gd name="connsiteX11" fmla="*/ 243769 w 1345717"/>
                      <a:gd name="connsiteY11" fmla="*/ 253675 h 276469"/>
                      <a:gd name="connsiteX12" fmla="*/ 242041 w 1345717"/>
                      <a:gd name="connsiteY12" fmla="*/ 251112 h 276469"/>
                      <a:gd name="connsiteX13" fmla="*/ 217805 w 1345717"/>
                      <a:gd name="connsiteY13" fmla="*/ 235018 h 276469"/>
                      <a:gd name="connsiteX14" fmla="*/ 27376 w 1345717"/>
                      <a:gd name="connsiteY14" fmla="*/ 44589 h 276469"/>
                      <a:gd name="connsiteX15" fmla="*/ 925 w 1345717"/>
                      <a:gd name="connsiteY15" fmla="*/ 4755 h 276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45717" h="276469">
                        <a:moveTo>
                          <a:pt x="0" y="0"/>
                        </a:moveTo>
                        <a:lnTo>
                          <a:pt x="1073643" y="0"/>
                        </a:lnTo>
                        <a:lnTo>
                          <a:pt x="1079344" y="1151"/>
                        </a:lnTo>
                        <a:lnTo>
                          <a:pt x="1082416" y="914"/>
                        </a:lnTo>
                        <a:lnTo>
                          <a:pt x="1089816" y="3265"/>
                        </a:lnTo>
                        <a:lnTo>
                          <a:pt x="1103936" y="6116"/>
                        </a:lnTo>
                        <a:lnTo>
                          <a:pt x="1108522" y="9207"/>
                        </a:lnTo>
                        <a:lnTo>
                          <a:pt x="1126412" y="14891"/>
                        </a:lnTo>
                        <a:cubicBezTo>
                          <a:pt x="1140134" y="22399"/>
                          <a:pt x="1152611" y="32721"/>
                          <a:pt x="1162935" y="45753"/>
                        </a:cubicBezTo>
                        <a:lnTo>
                          <a:pt x="1345717" y="276469"/>
                        </a:lnTo>
                        <a:lnTo>
                          <a:pt x="298800" y="276469"/>
                        </a:lnTo>
                        <a:cubicBezTo>
                          <a:pt x="277309" y="276469"/>
                          <a:pt x="257853" y="267758"/>
                          <a:pt x="243769" y="253675"/>
                        </a:cubicBezTo>
                        <a:lnTo>
                          <a:pt x="242041" y="251112"/>
                        </a:lnTo>
                        <a:lnTo>
                          <a:pt x="217805" y="235018"/>
                        </a:lnTo>
                        <a:lnTo>
                          <a:pt x="27376" y="44589"/>
                        </a:lnTo>
                        <a:cubicBezTo>
                          <a:pt x="15620" y="32833"/>
                          <a:pt x="6803" y="19251"/>
                          <a:pt x="925" y="47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28057E59-7D5F-F2F9-5520-3409522CC6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8113" y="2656854"/>
                    <a:ext cx="1079962" cy="229466"/>
                  </a:xfrm>
                  <a:custGeom>
                    <a:avLst/>
                    <a:gdLst>
                      <a:gd name="connsiteX0" fmla="*/ 523807 w 1079962"/>
                      <a:gd name="connsiteY0" fmla="*/ 0 h 229466"/>
                      <a:gd name="connsiteX1" fmla="*/ 1079962 w 1079962"/>
                      <a:gd name="connsiteY1" fmla="*/ 157651 h 229466"/>
                      <a:gd name="connsiteX2" fmla="*/ 1036257 w 1079962"/>
                      <a:gd name="connsiteY2" fmla="*/ 219016 h 229466"/>
                      <a:gd name="connsiteX3" fmla="*/ 1011401 w 1079962"/>
                      <a:gd name="connsiteY3" fmla="*/ 229466 h 229466"/>
                      <a:gd name="connsiteX4" fmla="*/ 156776 w 1079962"/>
                      <a:gd name="connsiteY4" fmla="*/ 229466 h 229466"/>
                      <a:gd name="connsiteX5" fmla="*/ 101745 w 1079962"/>
                      <a:gd name="connsiteY5" fmla="*/ 206672 h 229466"/>
                      <a:gd name="connsiteX6" fmla="*/ 100017 w 1079962"/>
                      <a:gd name="connsiteY6" fmla="*/ 204109 h 229466"/>
                      <a:gd name="connsiteX7" fmla="*/ 75781 w 1079962"/>
                      <a:gd name="connsiteY7" fmla="*/ 188015 h 229466"/>
                      <a:gd name="connsiteX8" fmla="*/ 0 w 1079962"/>
                      <a:gd name="connsiteY8" fmla="*/ 112234 h 229466"/>
                      <a:gd name="connsiteX9" fmla="*/ 11357 w 1079962"/>
                      <a:gd name="connsiteY9" fmla="*/ 96286 h 229466"/>
                      <a:gd name="connsiteX10" fmla="*/ 523807 w 1079962"/>
                      <a:gd name="connsiteY10" fmla="*/ 0 h 2294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79962" h="229466">
                        <a:moveTo>
                          <a:pt x="523807" y="0"/>
                        </a:moveTo>
                        <a:cubicBezTo>
                          <a:pt x="830963" y="0"/>
                          <a:pt x="1079962" y="70583"/>
                          <a:pt x="1079962" y="157651"/>
                        </a:cubicBezTo>
                        <a:cubicBezTo>
                          <a:pt x="1079962" y="179418"/>
                          <a:pt x="1064400" y="200155"/>
                          <a:pt x="1036257" y="219016"/>
                        </a:cubicBezTo>
                        <a:lnTo>
                          <a:pt x="1011401" y="229466"/>
                        </a:lnTo>
                        <a:lnTo>
                          <a:pt x="156776" y="229466"/>
                        </a:lnTo>
                        <a:cubicBezTo>
                          <a:pt x="135285" y="229466"/>
                          <a:pt x="115829" y="220755"/>
                          <a:pt x="101745" y="206672"/>
                        </a:cubicBezTo>
                        <a:lnTo>
                          <a:pt x="100017" y="204109"/>
                        </a:lnTo>
                        <a:lnTo>
                          <a:pt x="75781" y="188015"/>
                        </a:lnTo>
                        <a:lnTo>
                          <a:pt x="0" y="112234"/>
                        </a:lnTo>
                        <a:lnTo>
                          <a:pt x="11357" y="96286"/>
                        </a:lnTo>
                        <a:cubicBezTo>
                          <a:pt x="95786" y="39703"/>
                          <a:pt x="293440" y="0"/>
                          <a:pt x="523807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平行四辺形 20">
                  <a:extLst>
                    <a:ext uri="{FF2B5EF4-FFF2-40B4-BE49-F238E27FC236}">
                      <a16:creationId xmlns:a16="http://schemas.microsoft.com/office/drawing/2014/main" id="{4C98FDB6-FA00-ADFE-8459-EB53CE753FBA}"/>
                    </a:ext>
                  </a:extLst>
                </p:cNvPr>
                <p:cNvSpPr/>
                <p:nvPr/>
              </p:nvSpPr>
              <p:spPr bwMode="auto">
                <a:xfrm flipH="1">
                  <a:off x="3590936" y="1744012"/>
                  <a:ext cx="685603" cy="64062"/>
                </a:xfrm>
                <a:prstGeom prst="parallelogram">
                  <a:avLst>
                    <a:gd name="adj" fmla="val 22275"/>
                  </a:avLst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21">
                  <a:extLst>
                    <a:ext uri="{FF2B5EF4-FFF2-40B4-BE49-F238E27FC236}">
                      <a16:creationId xmlns:a16="http://schemas.microsoft.com/office/drawing/2014/main" id="{B1DA845A-BFA7-3C58-6A21-F2EFA7C53E85}"/>
                    </a:ext>
                  </a:extLst>
                </p:cNvPr>
                <p:cNvSpPr/>
                <p:nvPr/>
              </p:nvSpPr>
              <p:spPr bwMode="auto">
                <a:xfrm flipH="1">
                  <a:off x="3623967" y="1757987"/>
                  <a:ext cx="148165" cy="35350"/>
                </a:xfrm>
                <a:prstGeom prst="parallelogram">
                  <a:avLst>
                    <a:gd name="adj" fmla="val 30455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1DEF243-DF29-E50E-9B90-AB66190252E9}"/>
                    </a:ext>
                  </a:extLst>
                </p:cNvPr>
                <p:cNvSpPr/>
                <p:nvPr/>
              </p:nvSpPr>
              <p:spPr bwMode="auto">
                <a:xfrm flipH="1">
                  <a:off x="3831159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06BEBAF-DE4E-8B5B-71AA-9739FADB8E5D}"/>
                    </a:ext>
                  </a:extLst>
                </p:cNvPr>
                <p:cNvSpPr/>
                <p:nvPr/>
              </p:nvSpPr>
              <p:spPr bwMode="auto">
                <a:xfrm flipH="1">
                  <a:off x="3969288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0FB20E4-7C19-8EB6-2CEA-E49A3E495033}"/>
                    </a:ext>
                  </a:extLst>
                </p:cNvPr>
                <p:cNvSpPr/>
                <p:nvPr/>
              </p:nvSpPr>
              <p:spPr bwMode="auto">
                <a:xfrm flipH="1">
                  <a:off x="4114923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C994FB3-4715-45A0-8623-A779370593C9}"/>
                    </a:ext>
                  </a:extLst>
                </p:cNvPr>
                <p:cNvSpPr/>
                <p:nvPr/>
              </p:nvSpPr>
              <p:spPr bwMode="auto">
                <a:xfrm flipV="1">
                  <a:off x="3374806" y="1099668"/>
                  <a:ext cx="911826" cy="412995"/>
                </a:xfrm>
                <a:custGeom>
                  <a:avLst/>
                  <a:gdLst>
                    <a:gd name="connsiteX0" fmla="*/ 1473717 w 1473717"/>
                    <a:gd name="connsiteY0" fmla="*/ 560587 h 560587"/>
                    <a:gd name="connsiteX1" fmla="*/ 1458102 w 1473717"/>
                    <a:gd name="connsiteY1" fmla="*/ 516330 h 560587"/>
                    <a:gd name="connsiteX2" fmla="*/ 1227797 w 1473717"/>
                    <a:gd name="connsiteY2" fmla="*/ 20954 h 560587"/>
                    <a:gd name="connsiteX3" fmla="*/ 1209907 w 1473717"/>
                    <a:gd name="connsiteY3" fmla="*/ 12956 h 560587"/>
                    <a:gd name="connsiteX4" fmla="*/ 1205321 w 1473717"/>
                    <a:gd name="connsiteY4" fmla="*/ 8606 h 560587"/>
                    <a:gd name="connsiteX5" fmla="*/ 1191201 w 1473717"/>
                    <a:gd name="connsiteY5" fmla="*/ 4594 h 560587"/>
                    <a:gd name="connsiteX6" fmla="*/ 1183801 w 1473717"/>
                    <a:gd name="connsiteY6" fmla="*/ 1286 h 560587"/>
                    <a:gd name="connsiteX7" fmla="*/ 1180729 w 1473717"/>
                    <a:gd name="connsiteY7" fmla="*/ 1620 h 560587"/>
                    <a:gd name="connsiteX8" fmla="*/ 1175028 w 1473717"/>
                    <a:gd name="connsiteY8" fmla="*/ 0 h 560587"/>
                    <a:gd name="connsiteX9" fmla="*/ 25535 w 1473717"/>
                    <a:gd name="connsiteY9" fmla="*/ 0 h 560587"/>
                    <a:gd name="connsiteX10" fmla="*/ 3998 w 1473717"/>
                    <a:gd name="connsiteY10" fmla="*/ 6119 h 560587"/>
                    <a:gd name="connsiteX11" fmla="*/ 96 w 1473717"/>
                    <a:gd name="connsiteY11" fmla="*/ 33311 h 560587"/>
                    <a:gd name="connsiteX12" fmla="*/ 16765 w 1473717"/>
                    <a:gd name="connsiteY12" fmla="*/ 141796 h 560587"/>
                    <a:gd name="connsiteX13" fmla="*/ 251491 w 1473717"/>
                    <a:gd name="connsiteY13" fmla="*/ 523794 h 560587"/>
                    <a:gd name="connsiteX14" fmla="*/ 306522 w 1473717"/>
                    <a:gd name="connsiteY14" fmla="*/ 555868 h 560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73717" h="560587">
                      <a:moveTo>
                        <a:pt x="1473717" y="560587"/>
                      </a:moveTo>
                      <a:lnTo>
                        <a:pt x="1458102" y="516330"/>
                      </a:lnTo>
                      <a:cubicBezTo>
                        <a:pt x="1404561" y="379782"/>
                        <a:pt x="1266505" y="101487"/>
                        <a:pt x="1227797" y="20954"/>
                      </a:cubicBezTo>
                      <a:lnTo>
                        <a:pt x="1209907" y="12956"/>
                      </a:lnTo>
                      <a:lnTo>
                        <a:pt x="1205321" y="8606"/>
                      </a:lnTo>
                      <a:lnTo>
                        <a:pt x="1191201" y="4594"/>
                      </a:lnTo>
                      <a:lnTo>
                        <a:pt x="1183801" y="1286"/>
                      </a:lnTo>
                      <a:lnTo>
                        <a:pt x="1180729" y="1620"/>
                      </a:lnTo>
                      <a:lnTo>
                        <a:pt x="1175028" y="0"/>
                      </a:lnTo>
                      <a:lnTo>
                        <a:pt x="25535" y="0"/>
                      </a:lnTo>
                      <a:lnTo>
                        <a:pt x="3998" y="6119"/>
                      </a:lnTo>
                      <a:lnTo>
                        <a:pt x="96" y="33311"/>
                      </a:lnTo>
                      <a:cubicBezTo>
                        <a:pt x="96" y="61536"/>
                        <a:pt x="-2285" y="111191"/>
                        <a:pt x="16765" y="141796"/>
                      </a:cubicBezTo>
                      <a:lnTo>
                        <a:pt x="251491" y="523794"/>
                      </a:lnTo>
                      <a:cubicBezTo>
                        <a:pt x="265575" y="543610"/>
                        <a:pt x="285031" y="555868"/>
                        <a:pt x="306522" y="555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75EE062-F5C3-31FD-BE61-B9C4956BCF36}"/>
                    </a:ext>
                  </a:extLst>
                </p:cNvPr>
                <p:cNvSpPr/>
                <p:nvPr/>
              </p:nvSpPr>
              <p:spPr bwMode="auto">
                <a:xfrm>
                  <a:off x="3358577" y="1759714"/>
                  <a:ext cx="149830" cy="956781"/>
                </a:xfrm>
                <a:custGeom>
                  <a:avLst/>
                  <a:gdLst>
                    <a:gd name="connsiteX0" fmla="*/ 147 w 149830"/>
                    <a:gd name="connsiteY0" fmla="*/ 0 h 956781"/>
                    <a:gd name="connsiteX1" fmla="*/ 5328 w 149830"/>
                    <a:gd name="connsiteY1" fmla="*/ 7770 h 956781"/>
                    <a:gd name="connsiteX2" fmla="*/ 125395 w 149830"/>
                    <a:gd name="connsiteY2" fmla="*/ 127351 h 956781"/>
                    <a:gd name="connsiteX3" fmla="*/ 140676 w 149830"/>
                    <a:gd name="connsiteY3" fmla="*/ 137457 h 956781"/>
                    <a:gd name="connsiteX4" fmla="*/ 141765 w 149830"/>
                    <a:gd name="connsiteY4" fmla="*/ 139067 h 956781"/>
                    <a:gd name="connsiteX5" fmla="*/ 149830 w 149830"/>
                    <a:gd name="connsiteY5" fmla="*/ 142394 h 956781"/>
                    <a:gd name="connsiteX6" fmla="*/ 149830 w 149830"/>
                    <a:gd name="connsiteY6" fmla="*/ 956781 h 956781"/>
                    <a:gd name="connsiteX7" fmla="*/ 141765 w 149830"/>
                    <a:gd name="connsiteY7" fmla="*/ 953454 h 956781"/>
                    <a:gd name="connsiteX8" fmla="*/ 140676 w 149830"/>
                    <a:gd name="connsiteY8" fmla="*/ 951844 h 956781"/>
                    <a:gd name="connsiteX9" fmla="*/ 125395 w 149830"/>
                    <a:gd name="connsiteY9" fmla="*/ 941738 h 956781"/>
                    <a:gd name="connsiteX10" fmla="*/ 5328 w 149830"/>
                    <a:gd name="connsiteY10" fmla="*/ 822157 h 956781"/>
                    <a:gd name="connsiteX11" fmla="*/ 3272 w 149830"/>
                    <a:gd name="connsiteY11" fmla="*/ 819073 h 956781"/>
                    <a:gd name="connsiteX12" fmla="*/ 147 w 149830"/>
                    <a:gd name="connsiteY12" fmla="*/ 801391 h 956781"/>
                    <a:gd name="connsiteX13" fmla="*/ 147 w 149830"/>
                    <a:gd name="connsiteY13" fmla="*/ 798586 h 956781"/>
                    <a:gd name="connsiteX14" fmla="*/ 0 w 149830"/>
                    <a:gd name="connsiteY14" fmla="*/ 797725 h 956781"/>
                    <a:gd name="connsiteX15" fmla="*/ 147 w 149830"/>
                    <a:gd name="connsiteY15" fmla="*/ 796866 h 9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9830" h="956781">
                      <a:moveTo>
                        <a:pt x="147" y="0"/>
                      </a:moveTo>
                      <a:lnTo>
                        <a:pt x="5328" y="7770"/>
                      </a:lnTo>
                      <a:lnTo>
                        <a:pt x="125395" y="127351"/>
                      </a:lnTo>
                      <a:lnTo>
                        <a:pt x="140676" y="137457"/>
                      </a:lnTo>
                      <a:lnTo>
                        <a:pt x="141765" y="139067"/>
                      </a:lnTo>
                      <a:lnTo>
                        <a:pt x="149830" y="142394"/>
                      </a:lnTo>
                      <a:lnTo>
                        <a:pt x="149830" y="956781"/>
                      </a:lnTo>
                      <a:lnTo>
                        <a:pt x="141765" y="953454"/>
                      </a:lnTo>
                      <a:lnTo>
                        <a:pt x="140676" y="951844"/>
                      </a:lnTo>
                      <a:lnTo>
                        <a:pt x="125395" y="941738"/>
                      </a:lnTo>
                      <a:lnTo>
                        <a:pt x="5328" y="822157"/>
                      </a:lnTo>
                      <a:lnTo>
                        <a:pt x="3272" y="819073"/>
                      </a:lnTo>
                      <a:lnTo>
                        <a:pt x="147" y="801391"/>
                      </a:lnTo>
                      <a:lnTo>
                        <a:pt x="147" y="798586"/>
                      </a:lnTo>
                      <a:lnTo>
                        <a:pt x="0" y="797725"/>
                      </a:lnTo>
                      <a:lnTo>
                        <a:pt x="147" y="79686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C774486-0619-D7FD-CECA-94BC48B2EE41}"/>
                  </a:ext>
                </a:extLst>
              </p:cNvPr>
              <p:cNvSpPr/>
              <p:nvPr/>
            </p:nvSpPr>
            <p:spPr bwMode="auto">
              <a:xfrm>
                <a:off x="3892411" y="665944"/>
                <a:ext cx="967207" cy="2152194"/>
              </a:xfrm>
              <a:custGeom>
                <a:avLst/>
                <a:gdLst>
                  <a:gd name="connsiteX0" fmla="*/ 368276 w 774057"/>
                  <a:gd name="connsiteY0" fmla="*/ 863939 h 1722401"/>
                  <a:gd name="connsiteX1" fmla="*/ 122088 w 774057"/>
                  <a:gd name="connsiteY1" fmla="*/ 929905 h 1722401"/>
                  <a:gd name="connsiteX2" fmla="*/ 302310 w 774057"/>
                  <a:gd name="connsiteY2" fmla="*/ 978196 h 1722401"/>
                  <a:gd name="connsiteX3" fmla="*/ 455295 w 774057"/>
                  <a:gd name="connsiteY3" fmla="*/ 0 h 1722401"/>
                  <a:gd name="connsiteX4" fmla="*/ 730108 w 774057"/>
                  <a:gd name="connsiteY4" fmla="*/ 317462 h 1722401"/>
                  <a:gd name="connsiteX5" fmla="*/ 562265 w 774057"/>
                  <a:gd name="connsiteY5" fmla="*/ 609976 h 1722401"/>
                  <a:gd name="connsiteX6" fmla="*/ 555431 w 774057"/>
                  <a:gd name="connsiteY6" fmla="*/ 611570 h 1722401"/>
                  <a:gd name="connsiteX7" fmla="*/ 563589 w 774057"/>
                  <a:gd name="connsiteY7" fmla="*/ 665623 h 1722401"/>
                  <a:gd name="connsiteX8" fmla="*/ 589129 w 774057"/>
                  <a:gd name="connsiteY8" fmla="*/ 673065 h 1722401"/>
                  <a:gd name="connsiteX9" fmla="*/ 671991 w 774057"/>
                  <a:gd name="connsiteY9" fmla="*/ 770951 h 1722401"/>
                  <a:gd name="connsiteX10" fmla="*/ 769308 w 774057"/>
                  <a:gd name="connsiteY10" fmla="*/ 1134145 h 1722401"/>
                  <a:gd name="connsiteX11" fmla="*/ 772098 w 774057"/>
                  <a:gd name="connsiteY11" fmla="*/ 1178664 h 1722401"/>
                  <a:gd name="connsiteX12" fmla="*/ 774057 w 774057"/>
                  <a:gd name="connsiteY12" fmla="*/ 1178664 h 1722401"/>
                  <a:gd name="connsiteX13" fmla="*/ 740590 w 774057"/>
                  <a:gd name="connsiteY13" fmla="*/ 1722401 h 1722401"/>
                  <a:gd name="connsiteX14" fmla="*/ 648257 w 774057"/>
                  <a:gd name="connsiteY14" fmla="*/ 1722401 h 1722401"/>
                  <a:gd name="connsiteX15" fmla="*/ 625840 w 774057"/>
                  <a:gd name="connsiteY15" fmla="*/ 1358193 h 1722401"/>
                  <a:gd name="connsiteX16" fmla="*/ 604764 w 774057"/>
                  <a:gd name="connsiteY16" fmla="*/ 1722400 h 1722401"/>
                  <a:gd name="connsiteX17" fmla="*/ 517953 w 774057"/>
                  <a:gd name="connsiteY17" fmla="*/ 1722400 h 1722401"/>
                  <a:gd name="connsiteX18" fmla="*/ 489867 w 774057"/>
                  <a:gd name="connsiteY18" fmla="*/ 1237052 h 1722401"/>
                  <a:gd name="connsiteX19" fmla="*/ 478905 w 774057"/>
                  <a:gd name="connsiteY19" fmla="*/ 1211957 h 1722401"/>
                  <a:gd name="connsiteX20" fmla="*/ 426970 w 774057"/>
                  <a:gd name="connsiteY20" fmla="*/ 1018135 h 1722401"/>
                  <a:gd name="connsiteX21" fmla="*/ 389660 w 774057"/>
                  <a:gd name="connsiteY21" fmla="*/ 1082759 h 1722401"/>
                  <a:gd name="connsiteX22" fmla="*/ 350820 w 774057"/>
                  <a:gd name="connsiteY22" fmla="*/ 1112562 h 1722401"/>
                  <a:gd name="connsiteX23" fmla="*/ 333232 w 774057"/>
                  <a:gd name="connsiteY23" fmla="*/ 1110246 h 1722401"/>
                  <a:gd name="connsiteX24" fmla="*/ 311517 w 774057"/>
                  <a:gd name="connsiteY24" fmla="*/ 1113105 h 1722401"/>
                  <a:gd name="connsiteX25" fmla="*/ 47425 w 774057"/>
                  <a:gd name="connsiteY25" fmla="*/ 1042342 h 1722401"/>
                  <a:gd name="connsiteX26" fmla="*/ 2195 w 774057"/>
                  <a:gd name="connsiteY26" fmla="*/ 964001 h 1722401"/>
                  <a:gd name="connsiteX27" fmla="*/ 31998 w 774057"/>
                  <a:gd name="connsiteY27" fmla="*/ 925161 h 1722401"/>
                  <a:gd name="connsiteX28" fmla="*/ 49071 w 774057"/>
                  <a:gd name="connsiteY28" fmla="*/ 922913 h 1722401"/>
                  <a:gd name="connsiteX29" fmla="*/ 40061 w 774057"/>
                  <a:gd name="connsiteY29" fmla="*/ 915078 h 1722401"/>
                  <a:gd name="connsiteX30" fmla="*/ 29779 w 774057"/>
                  <a:gd name="connsiteY30" fmla="*/ 894377 h 1722401"/>
                  <a:gd name="connsiteX31" fmla="*/ 29780 w 774057"/>
                  <a:gd name="connsiteY31" fmla="*/ 894378 h 1722401"/>
                  <a:gd name="connsiteX32" fmla="*/ 70939 w 774057"/>
                  <a:gd name="connsiteY32" fmla="*/ 823088 h 1722401"/>
                  <a:gd name="connsiteX33" fmla="*/ 397725 w 774057"/>
                  <a:gd name="connsiteY33" fmla="*/ 735526 h 1722401"/>
                  <a:gd name="connsiteX34" fmla="*/ 404405 w 774057"/>
                  <a:gd name="connsiteY34" fmla="*/ 722562 h 1722401"/>
                  <a:gd name="connsiteX35" fmla="*/ 434421 w 774057"/>
                  <a:gd name="connsiteY35" fmla="*/ 691211 h 1722401"/>
                  <a:gd name="connsiteX36" fmla="*/ 468754 w 774057"/>
                  <a:gd name="connsiteY36" fmla="*/ 674158 h 1722401"/>
                  <a:gd name="connsiteX37" fmla="*/ 475382 w 774057"/>
                  <a:gd name="connsiteY37" fmla="*/ 630239 h 1722401"/>
                  <a:gd name="connsiteX38" fmla="*/ 455295 w 774057"/>
                  <a:gd name="connsiteY38" fmla="*/ 634924 h 1722401"/>
                  <a:gd name="connsiteX39" fmla="*/ 180482 w 774057"/>
                  <a:gd name="connsiteY39" fmla="*/ 317462 h 1722401"/>
                  <a:gd name="connsiteX40" fmla="*/ 455295 w 774057"/>
                  <a:gd name="connsiteY40" fmla="*/ 0 h 17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74057" h="1722401">
                    <a:moveTo>
                      <a:pt x="368276" y="863939"/>
                    </a:moveTo>
                    <a:lnTo>
                      <a:pt x="122088" y="929905"/>
                    </a:lnTo>
                    <a:lnTo>
                      <a:pt x="302310" y="978196"/>
                    </a:lnTo>
                    <a:close/>
                    <a:moveTo>
                      <a:pt x="455295" y="0"/>
                    </a:moveTo>
                    <a:cubicBezTo>
                      <a:pt x="607070" y="0"/>
                      <a:pt x="730108" y="142133"/>
                      <a:pt x="730108" y="317462"/>
                    </a:cubicBezTo>
                    <a:cubicBezTo>
                      <a:pt x="730108" y="448959"/>
                      <a:pt x="660899" y="561783"/>
                      <a:pt x="562265" y="609976"/>
                    </a:cubicBezTo>
                    <a:lnTo>
                      <a:pt x="555431" y="611570"/>
                    </a:lnTo>
                    <a:lnTo>
                      <a:pt x="563589" y="665623"/>
                    </a:lnTo>
                    <a:lnTo>
                      <a:pt x="589129" y="673065"/>
                    </a:lnTo>
                    <a:cubicBezTo>
                      <a:pt x="628536" y="691050"/>
                      <a:pt x="659905" y="725843"/>
                      <a:pt x="671991" y="770951"/>
                    </a:cubicBezTo>
                    <a:cubicBezTo>
                      <a:pt x="704430" y="892016"/>
                      <a:pt x="736869" y="1013080"/>
                      <a:pt x="769308" y="1134145"/>
                    </a:cubicBezTo>
                    <a:lnTo>
                      <a:pt x="772098" y="1178664"/>
                    </a:lnTo>
                    <a:lnTo>
                      <a:pt x="774057" y="1178664"/>
                    </a:lnTo>
                    <a:lnTo>
                      <a:pt x="740590" y="1722401"/>
                    </a:lnTo>
                    <a:lnTo>
                      <a:pt x="648257" y="1722401"/>
                    </a:lnTo>
                    <a:lnTo>
                      <a:pt x="625840" y="1358193"/>
                    </a:lnTo>
                    <a:lnTo>
                      <a:pt x="604764" y="1722400"/>
                    </a:lnTo>
                    <a:lnTo>
                      <a:pt x="517953" y="1722400"/>
                    </a:lnTo>
                    <a:lnTo>
                      <a:pt x="489867" y="1237052"/>
                    </a:lnTo>
                    <a:lnTo>
                      <a:pt x="478905" y="1211957"/>
                    </a:lnTo>
                    <a:lnTo>
                      <a:pt x="426970" y="1018135"/>
                    </a:lnTo>
                    <a:lnTo>
                      <a:pt x="389660" y="1082759"/>
                    </a:lnTo>
                    <a:cubicBezTo>
                      <a:pt x="380828" y="1098056"/>
                      <a:pt x="366632" y="1108325"/>
                      <a:pt x="350820" y="1112562"/>
                    </a:cubicBezTo>
                    <a:lnTo>
                      <a:pt x="333232" y="1110246"/>
                    </a:lnTo>
                    <a:lnTo>
                      <a:pt x="311517" y="1113105"/>
                    </a:lnTo>
                    <a:lnTo>
                      <a:pt x="47425" y="1042342"/>
                    </a:lnTo>
                    <a:cubicBezTo>
                      <a:pt x="13302" y="1033198"/>
                      <a:pt x="-6948" y="998124"/>
                      <a:pt x="2195" y="964001"/>
                    </a:cubicBezTo>
                    <a:cubicBezTo>
                      <a:pt x="6767" y="946939"/>
                      <a:pt x="17821" y="933346"/>
                      <a:pt x="31998" y="925161"/>
                    </a:cubicBezTo>
                    <a:lnTo>
                      <a:pt x="49071" y="922913"/>
                    </a:lnTo>
                    <a:lnTo>
                      <a:pt x="40061" y="915078"/>
                    </a:lnTo>
                    <a:cubicBezTo>
                      <a:pt x="35414" y="909114"/>
                      <a:pt x="31859" y="902140"/>
                      <a:pt x="29779" y="894377"/>
                    </a:cubicBezTo>
                    <a:lnTo>
                      <a:pt x="29780" y="894378"/>
                    </a:lnTo>
                    <a:cubicBezTo>
                      <a:pt x="21460" y="863326"/>
                      <a:pt x="39888" y="831408"/>
                      <a:pt x="70939" y="823088"/>
                    </a:cubicBezTo>
                    <a:lnTo>
                      <a:pt x="397725" y="735526"/>
                    </a:lnTo>
                    <a:lnTo>
                      <a:pt x="404405" y="722562"/>
                    </a:lnTo>
                    <a:cubicBezTo>
                      <a:pt x="412783" y="710802"/>
                      <a:pt x="422869" y="700213"/>
                      <a:pt x="434421" y="691211"/>
                    </a:cubicBezTo>
                    <a:lnTo>
                      <a:pt x="468754" y="674158"/>
                    </a:lnTo>
                    <a:lnTo>
                      <a:pt x="475382" y="630239"/>
                    </a:lnTo>
                    <a:lnTo>
                      <a:pt x="455295" y="634924"/>
                    </a:lnTo>
                    <a:cubicBezTo>
                      <a:pt x="303520" y="634924"/>
                      <a:pt x="180482" y="492791"/>
                      <a:pt x="180482" y="317462"/>
                    </a:cubicBezTo>
                    <a:cubicBezTo>
                      <a:pt x="180482" y="142133"/>
                      <a:pt x="303520" y="0"/>
                      <a:pt x="4552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B128806-FB4E-8904-16F1-CD4350D2555F}"/>
                </a:ext>
              </a:extLst>
            </p:cNvPr>
            <p:cNvSpPr/>
            <p:nvPr/>
          </p:nvSpPr>
          <p:spPr bwMode="auto">
            <a:xfrm>
              <a:off x="4079650" y="2076397"/>
              <a:ext cx="1198904" cy="1198904"/>
            </a:xfrm>
            <a:custGeom>
              <a:avLst/>
              <a:gdLst>
                <a:gd name="connsiteX0" fmla="*/ 74339 w 1198904"/>
                <a:gd name="connsiteY0" fmla="*/ 0 h 1198904"/>
                <a:gd name="connsiteX1" fmla="*/ 599452 w 1198904"/>
                <a:gd name="connsiteY1" fmla="*/ 525113 h 1198904"/>
                <a:gd name="connsiteX2" fmla="*/ 1124565 w 1198904"/>
                <a:gd name="connsiteY2" fmla="*/ 0 h 1198904"/>
                <a:gd name="connsiteX3" fmla="*/ 1198904 w 1198904"/>
                <a:gd name="connsiteY3" fmla="*/ 74339 h 1198904"/>
                <a:gd name="connsiteX4" fmla="*/ 673791 w 1198904"/>
                <a:gd name="connsiteY4" fmla="*/ 599452 h 1198904"/>
                <a:gd name="connsiteX5" fmla="*/ 1198904 w 1198904"/>
                <a:gd name="connsiteY5" fmla="*/ 1124565 h 1198904"/>
                <a:gd name="connsiteX6" fmla="*/ 1124565 w 1198904"/>
                <a:gd name="connsiteY6" fmla="*/ 1198904 h 1198904"/>
                <a:gd name="connsiteX7" fmla="*/ 599452 w 1198904"/>
                <a:gd name="connsiteY7" fmla="*/ 673791 h 1198904"/>
                <a:gd name="connsiteX8" fmla="*/ 74339 w 1198904"/>
                <a:gd name="connsiteY8" fmla="*/ 1198904 h 1198904"/>
                <a:gd name="connsiteX9" fmla="*/ 0 w 1198904"/>
                <a:gd name="connsiteY9" fmla="*/ 1124565 h 1198904"/>
                <a:gd name="connsiteX10" fmla="*/ 525113 w 1198904"/>
                <a:gd name="connsiteY10" fmla="*/ 599452 h 1198904"/>
                <a:gd name="connsiteX11" fmla="*/ 0 w 1198904"/>
                <a:gd name="connsiteY11" fmla="*/ 74339 h 1198904"/>
                <a:gd name="connsiteX12" fmla="*/ 74339 w 1198904"/>
                <a:gd name="connsiteY12" fmla="*/ 0 h 119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8904" h="1198904">
                  <a:moveTo>
                    <a:pt x="74339" y="0"/>
                  </a:moveTo>
                  <a:lnTo>
                    <a:pt x="599452" y="525113"/>
                  </a:lnTo>
                  <a:lnTo>
                    <a:pt x="1124565" y="0"/>
                  </a:lnTo>
                  <a:lnTo>
                    <a:pt x="1198904" y="74339"/>
                  </a:lnTo>
                  <a:lnTo>
                    <a:pt x="673791" y="599452"/>
                  </a:lnTo>
                  <a:lnTo>
                    <a:pt x="1198904" y="1124565"/>
                  </a:lnTo>
                  <a:lnTo>
                    <a:pt x="1124565" y="1198904"/>
                  </a:lnTo>
                  <a:lnTo>
                    <a:pt x="599452" y="673791"/>
                  </a:lnTo>
                  <a:lnTo>
                    <a:pt x="74339" y="1198904"/>
                  </a:lnTo>
                  <a:lnTo>
                    <a:pt x="0" y="1124565"/>
                  </a:lnTo>
                  <a:lnTo>
                    <a:pt x="525113" y="599452"/>
                  </a:lnTo>
                  <a:lnTo>
                    <a:pt x="0" y="74339"/>
                  </a:lnTo>
                  <a:lnTo>
                    <a:pt x="74339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01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9CE5D50-1712-9D67-3777-6446247681C1}"/>
              </a:ext>
            </a:extLst>
          </p:cNvPr>
          <p:cNvSpPr/>
          <p:nvPr/>
        </p:nvSpPr>
        <p:spPr>
          <a:xfrm>
            <a:off x="138545" y="122710"/>
            <a:ext cx="2487467" cy="66119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E60A396-9812-E431-F4CC-F1F07724E8B6}"/>
              </a:ext>
            </a:extLst>
          </p:cNvPr>
          <p:cNvGrpSpPr/>
          <p:nvPr/>
        </p:nvGrpSpPr>
        <p:grpSpPr>
          <a:xfrm>
            <a:off x="309197" y="2349858"/>
            <a:ext cx="2152696" cy="2107358"/>
            <a:chOff x="1931679" y="1717925"/>
            <a:chExt cx="1863842" cy="182458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F0158B6-1BB6-7371-1B2E-67A425DD6DA3}"/>
                </a:ext>
              </a:extLst>
            </p:cNvPr>
            <p:cNvGrpSpPr/>
            <p:nvPr/>
          </p:nvGrpSpPr>
          <p:grpSpPr>
            <a:xfrm>
              <a:off x="1931679" y="1717925"/>
              <a:ext cx="1863842" cy="1824327"/>
              <a:chOff x="184116" y="4050829"/>
              <a:chExt cx="3017520" cy="295354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84B373F4-5C28-B55C-F35E-04534C452530}"/>
                  </a:ext>
                </a:extLst>
              </p:cNvPr>
              <p:cNvSpPr/>
              <p:nvPr/>
            </p:nvSpPr>
            <p:spPr bwMode="auto">
              <a:xfrm>
                <a:off x="275243" y="4138083"/>
                <a:ext cx="2835266" cy="2779038"/>
              </a:xfrm>
              <a:prstGeom prst="roundRect">
                <a:avLst>
                  <a:gd name="adj" fmla="val 617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3D63115-C48D-E9FF-BE96-B44FE6658524}"/>
                  </a:ext>
                </a:extLst>
              </p:cNvPr>
              <p:cNvSpPr/>
              <p:nvPr/>
            </p:nvSpPr>
            <p:spPr bwMode="auto">
              <a:xfrm>
                <a:off x="184116" y="4050829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D99F307-1A44-47F6-C589-ADC7CAF65D92}"/>
                </a:ext>
              </a:extLst>
            </p:cNvPr>
            <p:cNvGrpSpPr/>
            <p:nvPr/>
          </p:nvGrpSpPr>
          <p:grpSpPr>
            <a:xfrm>
              <a:off x="2282362" y="1866209"/>
              <a:ext cx="1165689" cy="1504426"/>
              <a:chOff x="3192013" y="665944"/>
              <a:chExt cx="1667605" cy="215219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FC7CE09-4B57-EA70-D9CD-6DD321A37B3B}"/>
                  </a:ext>
                </a:extLst>
              </p:cNvPr>
              <p:cNvSpPr/>
              <p:nvPr/>
            </p:nvSpPr>
            <p:spPr bwMode="auto">
              <a:xfrm>
                <a:off x="3192013" y="1043735"/>
                <a:ext cx="967100" cy="1721844"/>
              </a:xfrm>
              <a:custGeom>
                <a:avLst/>
                <a:gdLst>
                  <a:gd name="connsiteX0" fmla="*/ 936047 w 967100"/>
                  <a:gd name="connsiteY0" fmla="*/ 0 h 1721844"/>
                  <a:gd name="connsiteX1" fmla="*/ 963244 w 967100"/>
                  <a:gd name="connsiteY1" fmla="*/ 52562 h 1721844"/>
                  <a:gd name="connsiteX2" fmla="*/ 807167 w 967100"/>
                  <a:gd name="connsiteY2" fmla="*/ 451817 h 1721844"/>
                  <a:gd name="connsiteX3" fmla="*/ 795888 w 967100"/>
                  <a:gd name="connsiteY3" fmla="*/ 457685 h 1721844"/>
                  <a:gd name="connsiteX4" fmla="*/ 792996 w 967100"/>
                  <a:gd name="connsiteY4" fmla="*/ 460875 h 1721844"/>
                  <a:gd name="connsiteX5" fmla="*/ 784093 w 967100"/>
                  <a:gd name="connsiteY5" fmla="*/ 463819 h 1721844"/>
                  <a:gd name="connsiteX6" fmla="*/ 779428 w 967100"/>
                  <a:gd name="connsiteY6" fmla="*/ 466245 h 1721844"/>
                  <a:gd name="connsiteX7" fmla="*/ 777491 w 967100"/>
                  <a:gd name="connsiteY7" fmla="*/ 466001 h 1721844"/>
                  <a:gd name="connsiteX8" fmla="*/ 773896 w 967100"/>
                  <a:gd name="connsiteY8" fmla="*/ 467189 h 1721844"/>
                  <a:gd name="connsiteX9" fmla="*/ 766964 w 967100"/>
                  <a:gd name="connsiteY9" fmla="*/ 467189 h 1721844"/>
                  <a:gd name="connsiteX10" fmla="*/ 766962 w 967100"/>
                  <a:gd name="connsiteY10" fmla="*/ 467190 h 1721844"/>
                  <a:gd name="connsiteX11" fmla="*/ 773896 w 967100"/>
                  <a:gd name="connsiteY11" fmla="*/ 467190 h 1721844"/>
                  <a:gd name="connsiteX12" fmla="*/ 777490 w 967100"/>
                  <a:gd name="connsiteY12" fmla="*/ 468034 h 1721844"/>
                  <a:gd name="connsiteX13" fmla="*/ 779427 w 967100"/>
                  <a:gd name="connsiteY13" fmla="*/ 467860 h 1721844"/>
                  <a:gd name="connsiteX14" fmla="*/ 784093 w 967100"/>
                  <a:gd name="connsiteY14" fmla="*/ 469585 h 1721844"/>
                  <a:gd name="connsiteX15" fmla="*/ 792996 w 967100"/>
                  <a:gd name="connsiteY15" fmla="*/ 471677 h 1721844"/>
                  <a:gd name="connsiteX16" fmla="*/ 795887 w 967100"/>
                  <a:gd name="connsiteY16" fmla="*/ 473944 h 1721844"/>
                  <a:gd name="connsiteX17" fmla="*/ 807167 w 967100"/>
                  <a:gd name="connsiteY17" fmla="*/ 478114 h 1721844"/>
                  <a:gd name="connsiteX18" fmla="*/ 830195 w 967100"/>
                  <a:gd name="connsiteY18" fmla="*/ 500755 h 1721844"/>
                  <a:gd name="connsiteX19" fmla="*/ 950502 w 967100"/>
                  <a:gd name="connsiteY19" fmla="*/ 677445 h 1721844"/>
                  <a:gd name="connsiteX20" fmla="*/ 966410 w 967100"/>
                  <a:gd name="connsiteY20" fmla="*/ 742475 h 1721844"/>
                  <a:gd name="connsiteX21" fmla="*/ 966257 w 967100"/>
                  <a:gd name="connsiteY21" fmla="*/ 743032 h 1721844"/>
                  <a:gd name="connsiteX22" fmla="*/ 965905 w 967100"/>
                  <a:gd name="connsiteY22" fmla="*/ 785237 h 1721844"/>
                  <a:gd name="connsiteX23" fmla="*/ 966410 w 967100"/>
                  <a:gd name="connsiteY23" fmla="*/ 791775 h 1721844"/>
                  <a:gd name="connsiteX24" fmla="*/ 966257 w 967100"/>
                  <a:gd name="connsiteY24" fmla="*/ 792252 h 1721844"/>
                  <a:gd name="connsiteX25" fmla="*/ 967100 w 967100"/>
                  <a:gd name="connsiteY25" fmla="*/ 796411 h 1721844"/>
                  <a:gd name="connsiteX26" fmla="*/ 967100 w 967100"/>
                  <a:gd name="connsiteY26" fmla="*/ 1672973 h 1721844"/>
                  <a:gd name="connsiteX27" fmla="*/ 918030 w 967100"/>
                  <a:gd name="connsiteY27" fmla="*/ 1721844 h 1721844"/>
                  <a:gd name="connsiteX28" fmla="*/ 193265 w 967100"/>
                  <a:gd name="connsiteY28" fmla="*/ 1721844 h 1721844"/>
                  <a:gd name="connsiteX29" fmla="*/ 158567 w 967100"/>
                  <a:gd name="connsiteY29" fmla="*/ 1707531 h 1721844"/>
                  <a:gd name="connsiteX30" fmla="*/ 157478 w 967100"/>
                  <a:gd name="connsiteY30" fmla="*/ 1705921 h 1721844"/>
                  <a:gd name="connsiteX31" fmla="*/ 142197 w 967100"/>
                  <a:gd name="connsiteY31" fmla="*/ 1695815 h 1721844"/>
                  <a:gd name="connsiteX32" fmla="*/ 22130 w 967100"/>
                  <a:gd name="connsiteY32" fmla="*/ 1576234 h 1721844"/>
                  <a:gd name="connsiteX33" fmla="*/ 5452 w 967100"/>
                  <a:gd name="connsiteY33" fmla="*/ 1551221 h 1721844"/>
                  <a:gd name="connsiteX34" fmla="*/ 4491 w 967100"/>
                  <a:gd name="connsiteY34" fmla="*/ 1546304 h 1721844"/>
                  <a:gd name="connsiteX35" fmla="*/ 3917 w 967100"/>
                  <a:gd name="connsiteY35" fmla="*/ 1545455 h 1721844"/>
                  <a:gd name="connsiteX36" fmla="*/ 60 w 967100"/>
                  <a:gd name="connsiteY36" fmla="*/ 1526432 h 1721844"/>
                  <a:gd name="connsiteX37" fmla="*/ 60 w 967100"/>
                  <a:gd name="connsiteY37" fmla="*/ 1523627 h 1721844"/>
                  <a:gd name="connsiteX38" fmla="*/ 60 w 967100"/>
                  <a:gd name="connsiteY38" fmla="*/ 1521907 h 1721844"/>
                  <a:gd name="connsiteX39" fmla="*/ 60 w 967100"/>
                  <a:gd name="connsiteY39" fmla="*/ 605011 h 1721844"/>
                  <a:gd name="connsiteX40" fmla="*/ 519 w 967100"/>
                  <a:gd name="connsiteY40" fmla="*/ 602746 h 1721844"/>
                  <a:gd name="connsiteX41" fmla="*/ 61 w 967100"/>
                  <a:gd name="connsiteY41" fmla="*/ 600107 h 1721844"/>
                  <a:gd name="connsiteX42" fmla="*/ 61 w 967100"/>
                  <a:gd name="connsiteY42" fmla="*/ 596829 h 1721844"/>
                  <a:gd name="connsiteX43" fmla="*/ 61 w 967100"/>
                  <a:gd name="connsiteY43" fmla="*/ 594820 h 1721844"/>
                  <a:gd name="connsiteX44" fmla="*/ 61 w 967100"/>
                  <a:gd name="connsiteY44" fmla="*/ 524284 h 1721844"/>
                  <a:gd name="connsiteX45" fmla="*/ 14433 w 967100"/>
                  <a:gd name="connsiteY45" fmla="*/ 483913 h 1721844"/>
                  <a:gd name="connsiteX46" fmla="*/ 46889 w 967100"/>
                  <a:gd name="connsiteY46" fmla="*/ 468270 h 1721844"/>
                  <a:gd name="connsiteX47" fmla="*/ 35505 w 967100"/>
                  <a:gd name="connsiteY47" fmla="*/ 464419 h 1721844"/>
                  <a:gd name="connsiteX48" fmla="*/ 35287 w 967100"/>
                  <a:gd name="connsiteY48" fmla="*/ 462613 h 1721844"/>
                  <a:gd name="connsiteX49" fmla="*/ 30030 w 967100"/>
                  <a:gd name="connsiteY49" fmla="*/ 460875 h 1721844"/>
                  <a:gd name="connsiteX50" fmla="*/ 60 w 967100"/>
                  <a:gd name="connsiteY50" fmla="*/ 386850 h 1721844"/>
                  <a:gd name="connsiteX51" fmla="*/ 10570 w 967100"/>
                  <a:gd name="connsiteY51" fmla="*/ 307264 h 1721844"/>
                  <a:gd name="connsiteX52" fmla="*/ 158567 w 967100"/>
                  <a:gd name="connsiteY52" fmla="*/ 27024 h 1721844"/>
                  <a:gd name="connsiteX53" fmla="*/ 193265 w 967100"/>
                  <a:gd name="connsiteY53" fmla="*/ 3494 h 172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967100" h="1721844">
                    <a:moveTo>
                      <a:pt x="936047" y="0"/>
                    </a:moveTo>
                    <a:cubicBezTo>
                      <a:pt x="956373" y="0"/>
                      <a:pt x="955795" y="23727"/>
                      <a:pt x="963244" y="52562"/>
                    </a:cubicBezTo>
                    <a:cubicBezTo>
                      <a:pt x="944767" y="127283"/>
                      <a:pt x="835060" y="384297"/>
                      <a:pt x="807167" y="451817"/>
                    </a:cubicBezTo>
                    <a:lnTo>
                      <a:pt x="795888" y="457685"/>
                    </a:lnTo>
                    <a:lnTo>
                      <a:pt x="792996" y="460875"/>
                    </a:lnTo>
                    <a:lnTo>
                      <a:pt x="784093" y="463819"/>
                    </a:lnTo>
                    <a:lnTo>
                      <a:pt x="779428" y="466245"/>
                    </a:lnTo>
                    <a:lnTo>
                      <a:pt x="777491" y="466001"/>
                    </a:lnTo>
                    <a:lnTo>
                      <a:pt x="773896" y="467189"/>
                    </a:lnTo>
                    <a:lnTo>
                      <a:pt x="766964" y="467189"/>
                    </a:lnTo>
                    <a:lnTo>
                      <a:pt x="766962" y="467190"/>
                    </a:lnTo>
                    <a:lnTo>
                      <a:pt x="773896" y="467190"/>
                    </a:lnTo>
                    <a:lnTo>
                      <a:pt x="777490" y="468034"/>
                    </a:lnTo>
                    <a:lnTo>
                      <a:pt x="779427" y="467860"/>
                    </a:lnTo>
                    <a:lnTo>
                      <a:pt x="784093" y="469585"/>
                    </a:lnTo>
                    <a:lnTo>
                      <a:pt x="792996" y="471677"/>
                    </a:lnTo>
                    <a:lnTo>
                      <a:pt x="795887" y="473944"/>
                    </a:lnTo>
                    <a:lnTo>
                      <a:pt x="807167" y="478114"/>
                    </a:lnTo>
                    <a:cubicBezTo>
                      <a:pt x="815819" y="483622"/>
                      <a:pt x="823686" y="491195"/>
                      <a:pt x="830195" y="500755"/>
                    </a:cubicBezTo>
                    <a:lnTo>
                      <a:pt x="950502" y="677445"/>
                    </a:lnTo>
                    <a:cubicBezTo>
                      <a:pt x="963521" y="696566"/>
                      <a:pt x="968647" y="720017"/>
                      <a:pt x="966410" y="742475"/>
                    </a:cubicBezTo>
                    <a:cubicBezTo>
                      <a:pt x="966359" y="742660"/>
                      <a:pt x="966308" y="742846"/>
                      <a:pt x="966257" y="743032"/>
                    </a:cubicBezTo>
                    <a:lnTo>
                      <a:pt x="965905" y="785237"/>
                    </a:lnTo>
                    <a:lnTo>
                      <a:pt x="966410" y="791775"/>
                    </a:lnTo>
                    <a:lnTo>
                      <a:pt x="966257" y="792252"/>
                    </a:lnTo>
                    <a:lnTo>
                      <a:pt x="967100" y="796411"/>
                    </a:lnTo>
                    <a:lnTo>
                      <a:pt x="967100" y="1672973"/>
                    </a:lnTo>
                    <a:cubicBezTo>
                      <a:pt x="967100" y="1699964"/>
                      <a:pt x="945131" y="1721844"/>
                      <a:pt x="918030" y="1721844"/>
                    </a:cubicBezTo>
                    <a:lnTo>
                      <a:pt x="193265" y="1721844"/>
                    </a:lnTo>
                    <a:cubicBezTo>
                      <a:pt x="179714" y="1721844"/>
                      <a:pt x="167447" y="1716374"/>
                      <a:pt x="158567" y="1707531"/>
                    </a:cubicBezTo>
                    <a:lnTo>
                      <a:pt x="157478" y="1705921"/>
                    </a:lnTo>
                    <a:lnTo>
                      <a:pt x="142197" y="1695815"/>
                    </a:lnTo>
                    <a:lnTo>
                      <a:pt x="22130" y="1576234"/>
                    </a:lnTo>
                    <a:cubicBezTo>
                      <a:pt x="14717" y="1568852"/>
                      <a:pt x="9158" y="1560323"/>
                      <a:pt x="5452" y="1551221"/>
                    </a:cubicBezTo>
                    <a:lnTo>
                      <a:pt x="4491" y="1546304"/>
                    </a:lnTo>
                    <a:lnTo>
                      <a:pt x="3917" y="1545455"/>
                    </a:lnTo>
                    <a:cubicBezTo>
                      <a:pt x="1434" y="1539608"/>
                      <a:pt x="60" y="1533180"/>
                      <a:pt x="60" y="1526432"/>
                    </a:cubicBezTo>
                    <a:lnTo>
                      <a:pt x="60" y="1523627"/>
                    </a:lnTo>
                    <a:lnTo>
                      <a:pt x="60" y="1521907"/>
                    </a:lnTo>
                    <a:lnTo>
                      <a:pt x="60" y="605011"/>
                    </a:lnTo>
                    <a:lnTo>
                      <a:pt x="519" y="602746"/>
                    </a:lnTo>
                    <a:lnTo>
                      <a:pt x="61" y="600107"/>
                    </a:lnTo>
                    <a:lnTo>
                      <a:pt x="61" y="596829"/>
                    </a:lnTo>
                    <a:lnTo>
                      <a:pt x="61" y="594820"/>
                    </a:lnTo>
                    <a:lnTo>
                      <a:pt x="61" y="524284"/>
                    </a:lnTo>
                    <a:cubicBezTo>
                      <a:pt x="61" y="508518"/>
                      <a:pt x="5553" y="494245"/>
                      <a:pt x="14433" y="483913"/>
                    </a:cubicBezTo>
                    <a:lnTo>
                      <a:pt x="46889" y="468270"/>
                    </a:lnTo>
                    <a:lnTo>
                      <a:pt x="35505" y="464419"/>
                    </a:lnTo>
                    <a:lnTo>
                      <a:pt x="35287" y="462613"/>
                    </a:lnTo>
                    <a:lnTo>
                      <a:pt x="30030" y="460875"/>
                    </a:lnTo>
                    <a:cubicBezTo>
                      <a:pt x="12418" y="448679"/>
                      <a:pt x="60" y="420127"/>
                      <a:pt x="60" y="386850"/>
                    </a:cubicBezTo>
                    <a:cubicBezTo>
                      <a:pt x="60" y="366144"/>
                      <a:pt x="-1441" y="329716"/>
                      <a:pt x="10570" y="307264"/>
                    </a:cubicBezTo>
                    <a:lnTo>
                      <a:pt x="158567" y="27024"/>
                    </a:lnTo>
                    <a:cubicBezTo>
                      <a:pt x="167447" y="12487"/>
                      <a:pt x="179715" y="3494"/>
                      <a:pt x="193265" y="349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5AED7FB-2AC0-F64B-C886-17A0D952235A}"/>
                  </a:ext>
                </a:extLst>
              </p:cNvPr>
              <p:cNvGrpSpPr/>
              <p:nvPr/>
            </p:nvGrpSpPr>
            <p:grpSpPr>
              <a:xfrm>
                <a:off x="3201437" y="1043736"/>
                <a:ext cx="967100" cy="1721844"/>
                <a:chOff x="3341775" y="1043736"/>
                <a:chExt cx="967100" cy="1721844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8285228E-AECA-72F9-4F6E-E0B22358E1AF}"/>
                    </a:ext>
                  </a:extLst>
                </p:cNvPr>
                <p:cNvSpPr/>
                <p:nvPr/>
              </p:nvSpPr>
              <p:spPr bwMode="auto">
                <a:xfrm>
                  <a:off x="3341835" y="1599876"/>
                  <a:ext cx="967040" cy="1165704"/>
                </a:xfrm>
                <a:custGeom>
                  <a:avLst/>
                  <a:gdLst>
                    <a:gd name="connsiteX0" fmla="*/ 49070 w 967040"/>
                    <a:gd name="connsiteY0" fmla="*/ 0 h 1165704"/>
                    <a:gd name="connsiteX1" fmla="*/ 773836 w 967040"/>
                    <a:gd name="connsiteY1" fmla="*/ 0 h 1165704"/>
                    <a:gd name="connsiteX2" fmla="*/ 777430 w 967040"/>
                    <a:gd name="connsiteY2" fmla="*/ 723 h 1165704"/>
                    <a:gd name="connsiteX3" fmla="*/ 779367 w 967040"/>
                    <a:gd name="connsiteY3" fmla="*/ 574 h 1165704"/>
                    <a:gd name="connsiteX4" fmla="*/ 784033 w 967040"/>
                    <a:gd name="connsiteY4" fmla="*/ 2050 h 1165704"/>
                    <a:gd name="connsiteX5" fmla="*/ 792936 w 967040"/>
                    <a:gd name="connsiteY5" fmla="*/ 3841 h 1165704"/>
                    <a:gd name="connsiteX6" fmla="*/ 795827 w 967040"/>
                    <a:gd name="connsiteY6" fmla="*/ 5782 h 1165704"/>
                    <a:gd name="connsiteX7" fmla="*/ 807107 w 967040"/>
                    <a:gd name="connsiteY7" fmla="*/ 9351 h 1165704"/>
                    <a:gd name="connsiteX8" fmla="*/ 830135 w 967040"/>
                    <a:gd name="connsiteY8" fmla="*/ 28731 h 1165704"/>
                    <a:gd name="connsiteX9" fmla="*/ 950442 w 967040"/>
                    <a:gd name="connsiteY9" fmla="*/ 179972 h 1165704"/>
                    <a:gd name="connsiteX10" fmla="*/ 966350 w 967040"/>
                    <a:gd name="connsiteY10" fmla="*/ 235635 h 1165704"/>
                    <a:gd name="connsiteX11" fmla="*/ 966197 w 967040"/>
                    <a:gd name="connsiteY11" fmla="*/ 236112 h 1165704"/>
                    <a:gd name="connsiteX12" fmla="*/ 967040 w 967040"/>
                    <a:gd name="connsiteY12" fmla="*/ 240271 h 1165704"/>
                    <a:gd name="connsiteX13" fmla="*/ 967040 w 967040"/>
                    <a:gd name="connsiteY13" fmla="*/ 1116833 h 1165704"/>
                    <a:gd name="connsiteX14" fmla="*/ 917970 w 967040"/>
                    <a:gd name="connsiteY14" fmla="*/ 1165704 h 1165704"/>
                    <a:gd name="connsiteX15" fmla="*/ 193205 w 967040"/>
                    <a:gd name="connsiteY15" fmla="*/ 1165704 h 1165704"/>
                    <a:gd name="connsiteX16" fmla="*/ 158507 w 967040"/>
                    <a:gd name="connsiteY16" fmla="*/ 1151391 h 1165704"/>
                    <a:gd name="connsiteX17" fmla="*/ 157418 w 967040"/>
                    <a:gd name="connsiteY17" fmla="*/ 1149781 h 1165704"/>
                    <a:gd name="connsiteX18" fmla="*/ 142137 w 967040"/>
                    <a:gd name="connsiteY18" fmla="*/ 1139675 h 1165704"/>
                    <a:gd name="connsiteX19" fmla="*/ 22070 w 967040"/>
                    <a:gd name="connsiteY19" fmla="*/ 1020094 h 1165704"/>
                    <a:gd name="connsiteX20" fmla="*/ 5392 w 967040"/>
                    <a:gd name="connsiteY20" fmla="*/ 995081 h 1165704"/>
                    <a:gd name="connsiteX21" fmla="*/ 4431 w 967040"/>
                    <a:gd name="connsiteY21" fmla="*/ 990164 h 1165704"/>
                    <a:gd name="connsiteX22" fmla="*/ 3857 w 967040"/>
                    <a:gd name="connsiteY22" fmla="*/ 989315 h 1165704"/>
                    <a:gd name="connsiteX23" fmla="*/ 0 w 967040"/>
                    <a:gd name="connsiteY23" fmla="*/ 970292 h 1165704"/>
                    <a:gd name="connsiteX24" fmla="*/ 0 w 967040"/>
                    <a:gd name="connsiteY24" fmla="*/ 967487 h 1165704"/>
                    <a:gd name="connsiteX25" fmla="*/ 0 w 967040"/>
                    <a:gd name="connsiteY25" fmla="*/ 965767 h 1165704"/>
                    <a:gd name="connsiteX26" fmla="*/ 0 w 967040"/>
                    <a:gd name="connsiteY26" fmla="*/ 48871 h 1165704"/>
                    <a:gd name="connsiteX27" fmla="*/ 49070 w 967040"/>
                    <a:gd name="connsiteY27" fmla="*/ 0 h 1165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67040" h="1165704">
                      <a:moveTo>
                        <a:pt x="49070" y="0"/>
                      </a:moveTo>
                      <a:lnTo>
                        <a:pt x="773836" y="0"/>
                      </a:lnTo>
                      <a:lnTo>
                        <a:pt x="777430" y="723"/>
                      </a:lnTo>
                      <a:lnTo>
                        <a:pt x="779367" y="574"/>
                      </a:lnTo>
                      <a:lnTo>
                        <a:pt x="784033" y="2050"/>
                      </a:lnTo>
                      <a:lnTo>
                        <a:pt x="792936" y="3841"/>
                      </a:lnTo>
                      <a:lnTo>
                        <a:pt x="795827" y="5782"/>
                      </a:lnTo>
                      <a:lnTo>
                        <a:pt x="807107" y="9351"/>
                      </a:lnTo>
                      <a:cubicBezTo>
                        <a:pt x="815759" y="14066"/>
                        <a:pt x="823626" y="20547"/>
                        <a:pt x="830135" y="28731"/>
                      </a:cubicBezTo>
                      <a:lnTo>
                        <a:pt x="950442" y="179972"/>
                      </a:lnTo>
                      <a:cubicBezTo>
                        <a:pt x="963461" y="196339"/>
                        <a:pt x="968587" y="216412"/>
                        <a:pt x="966350" y="235635"/>
                      </a:cubicBezTo>
                      <a:lnTo>
                        <a:pt x="966197" y="236112"/>
                      </a:lnTo>
                      <a:lnTo>
                        <a:pt x="967040" y="240271"/>
                      </a:lnTo>
                      <a:lnTo>
                        <a:pt x="967040" y="1116833"/>
                      </a:lnTo>
                      <a:cubicBezTo>
                        <a:pt x="967040" y="1143824"/>
                        <a:pt x="945071" y="1165704"/>
                        <a:pt x="917970" y="1165704"/>
                      </a:cubicBezTo>
                      <a:lnTo>
                        <a:pt x="193205" y="1165704"/>
                      </a:lnTo>
                      <a:cubicBezTo>
                        <a:pt x="179654" y="1165704"/>
                        <a:pt x="167387" y="1160234"/>
                        <a:pt x="158507" y="1151391"/>
                      </a:cubicBezTo>
                      <a:lnTo>
                        <a:pt x="157418" y="1149781"/>
                      </a:lnTo>
                      <a:lnTo>
                        <a:pt x="142137" y="1139675"/>
                      </a:lnTo>
                      <a:lnTo>
                        <a:pt x="22070" y="1020094"/>
                      </a:lnTo>
                      <a:cubicBezTo>
                        <a:pt x="14657" y="1012712"/>
                        <a:pt x="9098" y="1004183"/>
                        <a:pt x="5392" y="995081"/>
                      </a:cubicBezTo>
                      <a:lnTo>
                        <a:pt x="4431" y="990164"/>
                      </a:lnTo>
                      <a:lnTo>
                        <a:pt x="3857" y="989315"/>
                      </a:lnTo>
                      <a:cubicBezTo>
                        <a:pt x="1374" y="983468"/>
                        <a:pt x="0" y="977040"/>
                        <a:pt x="0" y="970292"/>
                      </a:cubicBezTo>
                      <a:lnTo>
                        <a:pt x="0" y="967487"/>
                      </a:lnTo>
                      <a:lnTo>
                        <a:pt x="0" y="965767"/>
                      </a:lnTo>
                      <a:lnTo>
                        <a:pt x="0" y="48871"/>
                      </a:lnTo>
                      <a:cubicBezTo>
                        <a:pt x="0" y="21880"/>
                        <a:pt x="21970" y="0"/>
                        <a:pt x="490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A8155AC4-B6B5-D18C-6837-C0725D75EFB7}"/>
                    </a:ext>
                  </a:extLst>
                </p:cNvPr>
                <p:cNvSpPr/>
                <p:nvPr/>
              </p:nvSpPr>
              <p:spPr bwMode="auto">
                <a:xfrm flipV="1">
                  <a:off x="3341775" y="1043736"/>
                  <a:ext cx="963244" cy="467189"/>
                </a:xfrm>
                <a:custGeom>
                  <a:avLst/>
                  <a:gdLst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316611 w 1533455"/>
                    <a:gd name="connsiteY8" fmla="*/ 45753 h 449189"/>
                    <a:gd name="connsiteX9" fmla="*/ 1507420 w 1533455"/>
                    <a:gd name="connsiteY9" fmla="*/ 286601 h 449189"/>
                    <a:gd name="connsiteX10" fmla="*/ 1532650 w 1533455"/>
                    <a:gd name="connsiteY10" fmla="*/ 375243 h 449189"/>
                    <a:gd name="connsiteX11" fmla="*/ 1532408 w 1533455"/>
                    <a:gd name="connsiteY11" fmla="*/ 376003 h 449189"/>
                    <a:gd name="connsiteX12" fmla="*/ 1532608 w 1533455"/>
                    <a:gd name="connsiteY12" fmla="*/ 376994 h 449189"/>
                    <a:gd name="connsiteX13" fmla="*/ 1527629 w 1533455"/>
                    <a:gd name="connsiteY13" fmla="*/ 401656 h 449189"/>
                    <a:gd name="connsiteX14" fmla="*/ 1455919 w 1533455"/>
                    <a:gd name="connsiteY14" fmla="*/ 449189 h 449189"/>
                    <a:gd name="connsiteX15" fmla="*/ 306426 w 1533455"/>
                    <a:gd name="connsiteY15" fmla="*/ 449189 h 449189"/>
                    <a:gd name="connsiteX16" fmla="*/ 251395 w 1533455"/>
                    <a:gd name="connsiteY16" fmla="*/ 426395 h 449189"/>
                    <a:gd name="connsiteX17" fmla="*/ 249667 w 1533455"/>
                    <a:gd name="connsiteY17" fmla="*/ 423832 h 449189"/>
                    <a:gd name="connsiteX18" fmla="*/ 225431 w 1533455"/>
                    <a:gd name="connsiteY18" fmla="*/ 407738 h 449189"/>
                    <a:gd name="connsiteX19" fmla="*/ 35002 w 1533455"/>
                    <a:gd name="connsiteY19" fmla="*/ 217309 h 449189"/>
                    <a:gd name="connsiteX20" fmla="*/ 8551 w 1533455"/>
                    <a:gd name="connsiteY20" fmla="*/ 177475 h 449189"/>
                    <a:gd name="connsiteX21" fmla="*/ 7027 w 1533455"/>
                    <a:gd name="connsiteY21" fmla="*/ 169645 h 449189"/>
                    <a:gd name="connsiteX22" fmla="*/ 6116 w 1533455"/>
                    <a:gd name="connsiteY22" fmla="*/ 168294 h 449189"/>
                    <a:gd name="connsiteX23" fmla="*/ 0 w 1533455"/>
                    <a:gd name="connsiteY23" fmla="*/ 138000 h 449189"/>
                    <a:gd name="connsiteX24" fmla="*/ 0 w 1533455"/>
                    <a:gd name="connsiteY24" fmla="*/ 133533 h 449189"/>
                    <a:gd name="connsiteX25" fmla="*/ 0 w 1533455"/>
                    <a:gd name="connsiteY25" fmla="*/ 130794 h 449189"/>
                    <a:gd name="connsiteX26" fmla="*/ 0 w 1533455"/>
                    <a:gd name="connsiteY26" fmla="*/ 77826 h 449189"/>
                    <a:gd name="connsiteX27" fmla="*/ 77826 w 1533455"/>
                    <a:gd name="connsiteY27" fmla="*/ 0 h 449189"/>
                    <a:gd name="connsiteX0" fmla="*/ 77826 w 1533455"/>
                    <a:gd name="connsiteY0" fmla="*/ 0 h 449189"/>
                    <a:gd name="connsiteX1" fmla="*/ 1227319 w 1533455"/>
                    <a:gd name="connsiteY1" fmla="*/ 0 h 449189"/>
                    <a:gd name="connsiteX2" fmla="*/ 1233020 w 1533455"/>
                    <a:gd name="connsiteY2" fmla="*/ 1151 h 449189"/>
                    <a:gd name="connsiteX3" fmla="*/ 1236092 w 1533455"/>
                    <a:gd name="connsiteY3" fmla="*/ 914 h 449189"/>
                    <a:gd name="connsiteX4" fmla="*/ 1243492 w 1533455"/>
                    <a:gd name="connsiteY4" fmla="*/ 3265 h 449189"/>
                    <a:gd name="connsiteX5" fmla="*/ 1257612 w 1533455"/>
                    <a:gd name="connsiteY5" fmla="*/ 6116 h 449189"/>
                    <a:gd name="connsiteX6" fmla="*/ 1262198 w 1533455"/>
                    <a:gd name="connsiteY6" fmla="*/ 9207 h 449189"/>
                    <a:gd name="connsiteX7" fmla="*/ 1280088 w 1533455"/>
                    <a:gd name="connsiteY7" fmla="*/ 14891 h 449189"/>
                    <a:gd name="connsiteX8" fmla="*/ 1507420 w 1533455"/>
                    <a:gd name="connsiteY8" fmla="*/ 286601 h 449189"/>
                    <a:gd name="connsiteX9" fmla="*/ 1532650 w 1533455"/>
                    <a:gd name="connsiteY9" fmla="*/ 375243 h 449189"/>
                    <a:gd name="connsiteX10" fmla="*/ 1532408 w 1533455"/>
                    <a:gd name="connsiteY10" fmla="*/ 376003 h 449189"/>
                    <a:gd name="connsiteX11" fmla="*/ 1532608 w 1533455"/>
                    <a:gd name="connsiteY11" fmla="*/ 376994 h 449189"/>
                    <a:gd name="connsiteX12" fmla="*/ 1527629 w 1533455"/>
                    <a:gd name="connsiteY12" fmla="*/ 401656 h 449189"/>
                    <a:gd name="connsiteX13" fmla="*/ 1455919 w 1533455"/>
                    <a:gd name="connsiteY13" fmla="*/ 449189 h 449189"/>
                    <a:gd name="connsiteX14" fmla="*/ 306426 w 1533455"/>
                    <a:gd name="connsiteY14" fmla="*/ 449189 h 449189"/>
                    <a:gd name="connsiteX15" fmla="*/ 251395 w 1533455"/>
                    <a:gd name="connsiteY15" fmla="*/ 426395 h 449189"/>
                    <a:gd name="connsiteX16" fmla="*/ 249667 w 1533455"/>
                    <a:gd name="connsiteY16" fmla="*/ 423832 h 449189"/>
                    <a:gd name="connsiteX17" fmla="*/ 225431 w 1533455"/>
                    <a:gd name="connsiteY17" fmla="*/ 407738 h 449189"/>
                    <a:gd name="connsiteX18" fmla="*/ 35002 w 1533455"/>
                    <a:gd name="connsiteY18" fmla="*/ 217309 h 449189"/>
                    <a:gd name="connsiteX19" fmla="*/ 8551 w 1533455"/>
                    <a:gd name="connsiteY19" fmla="*/ 177475 h 449189"/>
                    <a:gd name="connsiteX20" fmla="*/ 7027 w 1533455"/>
                    <a:gd name="connsiteY20" fmla="*/ 169645 h 449189"/>
                    <a:gd name="connsiteX21" fmla="*/ 6116 w 1533455"/>
                    <a:gd name="connsiteY21" fmla="*/ 168294 h 449189"/>
                    <a:gd name="connsiteX22" fmla="*/ 0 w 1533455"/>
                    <a:gd name="connsiteY22" fmla="*/ 138000 h 449189"/>
                    <a:gd name="connsiteX23" fmla="*/ 0 w 1533455"/>
                    <a:gd name="connsiteY23" fmla="*/ 133533 h 449189"/>
                    <a:gd name="connsiteX24" fmla="*/ 0 w 1533455"/>
                    <a:gd name="connsiteY24" fmla="*/ 130794 h 449189"/>
                    <a:gd name="connsiteX25" fmla="*/ 0 w 1533455"/>
                    <a:gd name="connsiteY25" fmla="*/ 77826 h 449189"/>
                    <a:gd name="connsiteX26" fmla="*/ 77826 w 1533455"/>
                    <a:gd name="connsiteY26" fmla="*/ 0 h 449189"/>
                    <a:gd name="connsiteX0" fmla="*/ 77826 w 1532650"/>
                    <a:gd name="connsiteY0" fmla="*/ 0 h 449189"/>
                    <a:gd name="connsiteX1" fmla="*/ 1227319 w 1532650"/>
                    <a:gd name="connsiteY1" fmla="*/ 0 h 449189"/>
                    <a:gd name="connsiteX2" fmla="*/ 1233020 w 1532650"/>
                    <a:gd name="connsiteY2" fmla="*/ 1151 h 449189"/>
                    <a:gd name="connsiteX3" fmla="*/ 1236092 w 1532650"/>
                    <a:gd name="connsiteY3" fmla="*/ 914 h 449189"/>
                    <a:gd name="connsiteX4" fmla="*/ 1243492 w 1532650"/>
                    <a:gd name="connsiteY4" fmla="*/ 3265 h 449189"/>
                    <a:gd name="connsiteX5" fmla="*/ 1257612 w 1532650"/>
                    <a:gd name="connsiteY5" fmla="*/ 6116 h 449189"/>
                    <a:gd name="connsiteX6" fmla="*/ 1262198 w 1532650"/>
                    <a:gd name="connsiteY6" fmla="*/ 9207 h 449189"/>
                    <a:gd name="connsiteX7" fmla="*/ 1280088 w 1532650"/>
                    <a:gd name="connsiteY7" fmla="*/ 14891 h 449189"/>
                    <a:gd name="connsiteX8" fmla="*/ 1532650 w 1532650"/>
                    <a:gd name="connsiteY8" fmla="*/ 375243 h 449189"/>
                    <a:gd name="connsiteX9" fmla="*/ 1532408 w 1532650"/>
                    <a:gd name="connsiteY9" fmla="*/ 376003 h 449189"/>
                    <a:gd name="connsiteX10" fmla="*/ 1532608 w 1532650"/>
                    <a:gd name="connsiteY10" fmla="*/ 376994 h 449189"/>
                    <a:gd name="connsiteX11" fmla="*/ 1527629 w 1532650"/>
                    <a:gd name="connsiteY11" fmla="*/ 401656 h 449189"/>
                    <a:gd name="connsiteX12" fmla="*/ 1455919 w 1532650"/>
                    <a:gd name="connsiteY12" fmla="*/ 449189 h 449189"/>
                    <a:gd name="connsiteX13" fmla="*/ 306426 w 1532650"/>
                    <a:gd name="connsiteY13" fmla="*/ 449189 h 449189"/>
                    <a:gd name="connsiteX14" fmla="*/ 251395 w 1532650"/>
                    <a:gd name="connsiteY14" fmla="*/ 426395 h 449189"/>
                    <a:gd name="connsiteX15" fmla="*/ 249667 w 1532650"/>
                    <a:gd name="connsiteY15" fmla="*/ 423832 h 449189"/>
                    <a:gd name="connsiteX16" fmla="*/ 225431 w 1532650"/>
                    <a:gd name="connsiteY16" fmla="*/ 407738 h 449189"/>
                    <a:gd name="connsiteX17" fmla="*/ 35002 w 1532650"/>
                    <a:gd name="connsiteY17" fmla="*/ 217309 h 449189"/>
                    <a:gd name="connsiteX18" fmla="*/ 8551 w 1532650"/>
                    <a:gd name="connsiteY18" fmla="*/ 177475 h 449189"/>
                    <a:gd name="connsiteX19" fmla="*/ 7027 w 1532650"/>
                    <a:gd name="connsiteY19" fmla="*/ 169645 h 449189"/>
                    <a:gd name="connsiteX20" fmla="*/ 6116 w 1532650"/>
                    <a:gd name="connsiteY20" fmla="*/ 168294 h 449189"/>
                    <a:gd name="connsiteX21" fmla="*/ 0 w 1532650"/>
                    <a:gd name="connsiteY21" fmla="*/ 138000 h 449189"/>
                    <a:gd name="connsiteX22" fmla="*/ 0 w 1532650"/>
                    <a:gd name="connsiteY22" fmla="*/ 133533 h 449189"/>
                    <a:gd name="connsiteX23" fmla="*/ 0 w 1532650"/>
                    <a:gd name="connsiteY23" fmla="*/ 130794 h 449189"/>
                    <a:gd name="connsiteX24" fmla="*/ 0 w 1532650"/>
                    <a:gd name="connsiteY24" fmla="*/ 77826 h 449189"/>
                    <a:gd name="connsiteX25" fmla="*/ 77826 w 1532650"/>
                    <a:gd name="connsiteY25" fmla="*/ 0 h 449189"/>
                    <a:gd name="connsiteX0" fmla="*/ 77826 w 1534598"/>
                    <a:gd name="connsiteY0" fmla="*/ 0 h 449189"/>
                    <a:gd name="connsiteX1" fmla="*/ 1227319 w 1534598"/>
                    <a:gd name="connsiteY1" fmla="*/ 0 h 449189"/>
                    <a:gd name="connsiteX2" fmla="*/ 1233020 w 1534598"/>
                    <a:gd name="connsiteY2" fmla="*/ 1151 h 449189"/>
                    <a:gd name="connsiteX3" fmla="*/ 1236092 w 1534598"/>
                    <a:gd name="connsiteY3" fmla="*/ 914 h 449189"/>
                    <a:gd name="connsiteX4" fmla="*/ 1243492 w 1534598"/>
                    <a:gd name="connsiteY4" fmla="*/ 3265 h 449189"/>
                    <a:gd name="connsiteX5" fmla="*/ 1257612 w 1534598"/>
                    <a:gd name="connsiteY5" fmla="*/ 6116 h 449189"/>
                    <a:gd name="connsiteX6" fmla="*/ 1262198 w 1534598"/>
                    <a:gd name="connsiteY6" fmla="*/ 9207 h 449189"/>
                    <a:gd name="connsiteX7" fmla="*/ 1280088 w 1534598"/>
                    <a:gd name="connsiteY7" fmla="*/ 14891 h 449189"/>
                    <a:gd name="connsiteX8" fmla="*/ 1532650 w 1534598"/>
                    <a:gd name="connsiteY8" fmla="*/ 375243 h 449189"/>
                    <a:gd name="connsiteX9" fmla="*/ 1532408 w 1534598"/>
                    <a:gd name="connsiteY9" fmla="*/ 376003 h 449189"/>
                    <a:gd name="connsiteX10" fmla="*/ 1527629 w 1534598"/>
                    <a:gd name="connsiteY10" fmla="*/ 401656 h 449189"/>
                    <a:gd name="connsiteX11" fmla="*/ 1455919 w 1534598"/>
                    <a:gd name="connsiteY11" fmla="*/ 449189 h 449189"/>
                    <a:gd name="connsiteX12" fmla="*/ 306426 w 1534598"/>
                    <a:gd name="connsiteY12" fmla="*/ 449189 h 449189"/>
                    <a:gd name="connsiteX13" fmla="*/ 251395 w 1534598"/>
                    <a:gd name="connsiteY13" fmla="*/ 426395 h 449189"/>
                    <a:gd name="connsiteX14" fmla="*/ 249667 w 1534598"/>
                    <a:gd name="connsiteY14" fmla="*/ 423832 h 449189"/>
                    <a:gd name="connsiteX15" fmla="*/ 225431 w 1534598"/>
                    <a:gd name="connsiteY15" fmla="*/ 407738 h 449189"/>
                    <a:gd name="connsiteX16" fmla="*/ 35002 w 1534598"/>
                    <a:gd name="connsiteY16" fmla="*/ 217309 h 449189"/>
                    <a:gd name="connsiteX17" fmla="*/ 8551 w 1534598"/>
                    <a:gd name="connsiteY17" fmla="*/ 177475 h 449189"/>
                    <a:gd name="connsiteX18" fmla="*/ 7027 w 1534598"/>
                    <a:gd name="connsiteY18" fmla="*/ 169645 h 449189"/>
                    <a:gd name="connsiteX19" fmla="*/ 6116 w 1534598"/>
                    <a:gd name="connsiteY19" fmla="*/ 168294 h 449189"/>
                    <a:gd name="connsiteX20" fmla="*/ 0 w 1534598"/>
                    <a:gd name="connsiteY20" fmla="*/ 138000 h 449189"/>
                    <a:gd name="connsiteX21" fmla="*/ 0 w 1534598"/>
                    <a:gd name="connsiteY21" fmla="*/ 133533 h 449189"/>
                    <a:gd name="connsiteX22" fmla="*/ 0 w 1534598"/>
                    <a:gd name="connsiteY22" fmla="*/ 130794 h 449189"/>
                    <a:gd name="connsiteX23" fmla="*/ 0 w 1534598"/>
                    <a:gd name="connsiteY23" fmla="*/ 77826 h 449189"/>
                    <a:gd name="connsiteX24" fmla="*/ 77826 w 1534598"/>
                    <a:gd name="connsiteY24" fmla="*/ 0 h 449189"/>
                    <a:gd name="connsiteX0" fmla="*/ 77826 w 1552599"/>
                    <a:gd name="connsiteY0" fmla="*/ 0 h 449189"/>
                    <a:gd name="connsiteX1" fmla="*/ 1227319 w 1552599"/>
                    <a:gd name="connsiteY1" fmla="*/ 0 h 449189"/>
                    <a:gd name="connsiteX2" fmla="*/ 1233020 w 1552599"/>
                    <a:gd name="connsiteY2" fmla="*/ 1151 h 449189"/>
                    <a:gd name="connsiteX3" fmla="*/ 1236092 w 1552599"/>
                    <a:gd name="connsiteY3" fmla="*/ 914 h 449189"/>
                    <a:gd name="connsiteX4" fmla="*/ 1243492 w 1552599"/>
                    <a:gd name="connsiteY4" fmla="*/ 3265 h 449189"/>
                    <a:gd name="connsiteX5" fmla="*/ 1257612 w 1552599"/>
                    <a:gd name="connsiteY5" fmla="*/ 6116 h 449189"/>
                    <a:gd name="connsiteX6" fmla="*/ 1262198 w 1552599"/>
                    <a:gd name="connsiteY6" fmla="*/ 9207 h 449189"/>
                    <a:gd name="connsiteX7" fmla="*/ 1280088 w 1552599"/>
                    <a:gd name="connsiteY7" fmla="*/ 14891 h 449189"/>
                    <a:gd name="connsiteX8" fmla="*/ 1532650 w 1552599"/>
                    <a:gd name="connsiteY8" fmla="*/ 375243 h 449189"/>
                    <a:gd name="connsiteX9" fmla="*/ 1527629 w 1552599"/>
                    <a:gd name="connsiteY9" fmla="*/ 401656 h 449189"/>
                    <a:gd name="connsiteX10" fmla="*/ 1455919 w 1552599"/>
                    <a:gd name="connsiteY10" fmla="*/ 449189 h 449189"/>
                    <a:gd name="connsiteX11" fmla="*/ 306426 w 1552599"/>
                    <a:gd name="connsiteY11" fmla="*/ 449189 h 449189"/>
                    <a:gd name="connsiteX12" fmla="*/ 251395 w 1552599"/>
                    <a:gd name="connsiteY12" fmla="*/ 426395 h 449189"/>
                    <a:gd name="connsiteX13" fmla="*/ 249667 w 1552599"/>
                    <a:gd name="connsiteY13" fmla="*/ 423832 h 449189"/>
                    <a:gd name="connsiteX14" fmla="*/ 225431 w 1552599"/>
                    <a:gd name="connsiteY14" fmla="*/ 407738 h 449189"/>
                    <a:gd name="connsiteX15" fmla="*/ 35002 w 1552599"/>
                    <a:gd name="connsiteY15" fmla="*/ 217309 h 449189"/>
                    <a:gd name="connsiteX16" fmla="*/ 8551 w 1552599"/>
                    <a:gd name="connsiteY16" fmla="*/ 177475 h 449189"/>
                    <a:gd name="connsiteX17" fmla="*/ 7027 w 1552599"/>
                    <a:gd name="connsiteY17" fmla="*/ 169645 h 449189"/>
                    <a:gd name="connsiteX18" fmla="*/ 6116 w 1552599"/>
                    <a:gd name="connsiteY18" fmla="*/ 168294 h 449189"/>
                    <a:gd name="connsiteX19" fmla="*/ 0 w 1552599"/>
                    <a:gd name="connsiteY19" fmla="*/ 138000 h 449189"/>
                    <a:gd name="connsiteX20" fmla="*/ 0 w 1552599"/>
                    <a:gd name="connsiteY20" fmla="*/ 133533 h 449189"/>
                    <a:gd name="connsiteX21" fmla="*/ 0 w 1552599"/>
                    <a:gd name="connsiteY21" fmla="*/ 130794 h 449189"/>
                    <a:gd name="connsiteX22" fmla="*/ 0 w 1552599"/>
                    <a:gd name="connsiteY22" fmla="*/ 77826 h 449189"/>
                    <a:gd name="connsiteX23" fmla="*/ 77826 w 1552599"/>
                    <a:gd name="connsiteY23" fmla="*/ 0 h 449189"/>
                    <a:gd name="connsiteX0" fmla="*/ 77826 w 1527629"/>
                    <a:gd name="connsiteY0" fmla="*/ 0 h 449189"/>
                    <a:gd name="connsiteX1" fmla="*/ 1227319 w 1527629"/>
                    <a:gd name="connsiteY1" fmla="*/ 0 h 449189"/>
                    <a:gd name="connsiteX2" fmla="*/ 1233020 w 1527629"/>
                    <a:gd name="connsiteY2" fmla="*/ 1151 h 449189"/>
                    <a:gd name="connsiteX3" fmla="*/ 1236092 w 1527629"/>
                    <a:gd name="connsiteY3" fmla="*/ 914 h 449189"/>
                    <a:gd name="connsiteX4" fmla="*/ 1243492 w 1527629"/>
                    <a:gd name="connsiteY4" fmla="*/ 3265 h 449189"/>
                    <a:gd name="connsiteX5" fmla="*/ 1257612 w 1527629"/>
                    <a:gd name="connsiteY5" fmla="*/ 6116 h 449189"/>
                    <a:gd name="connsiteX6" fmla="*/ 1262198 w 1527629"/>
                    <a:gd name="connsiteY6" fmla="*/ 9207 h 449189"/>
                    <a:gd name="connsiteX7" fmla="*/ 1280088 w 1527629"/>
                    <a:gd name="connsiteY7" fmla="*/ 14891 h 449189"/>
                    <a:gd name="connsiteX8" fmla="*/ 1527629 w 1527629"/>
                    <a:gd name="connsiteY8" fmla="*/ 401656 h 449189"/>
                    <a:gd name="connsiteX9" fmla="*/ 1455919 w 1527629"/>
                    <a:gd name="connsiteY9" fmla="*/ 449189 h 449189"/>
                    <a:gd name="connsiteX10" fmla="*/ 306426 w 1527629"/>
                    <a:gd name="connsiteY10" fmla="*/ 449189 h 449189"/>
                    <a:gd name="connsiteX11" fmla="*/ 251395 w 1527629"/>
                    <a:gd name="connsiteY11" fmla="*/ 426395 h 449189"/>
                    <a:gd name="connsiteX12" fmla="*/ 249667 w 1527629"/>
                    <a:gd name="connsiteY12" fmla="*/ 423832 h 449189"/>
                    <a:gd name="connsiteX13" fmla="*/ 225431 w 1527629"/>
                    <a:gd name="connsiteY13" fmla="*/ 407738 h 449189"/>
                    <a:gd name="connsiteX14" fmla="*/ 35002 w 1527629"/>
                    <a:gd name="connsiteY14" fmla="*/ 217309 h 449189"/>
                    <a:gd name="connsiteX15" fmla="*/ 8551 w 1527629"/>
                    <a:gd name="connsiteY15" fmla="*/ 177475 h 449189"/>
                    <a:gd name="connsiteX16" fmla="*/ 7027 w 1527629"/>
                    <a:gd name="connsiteY16" fmla="*/ 169645 h 449189"/>
                    <a:gd name="connsiteX17" fmla="*/ 6116 w 1527629"/>
                    <a:gd name="connsiteY17" fmla="*/ 168294 h 449189"/>
                    <a:gd name="connsiteX18" fmla="*/ 0 w 1527629"/>
                    <a:gd name="connsiteY18" fmla="*/ 138000 h 449189"/>
                    <a:gd name="connsiteX19" fmla="*/ 0 w 1527629"/>
                    <a:gd name="connsiteY19" fmla="*/ 133533 h 449189"/>
                    <a:gd name="connsiteX20" fmla="*/ 0 w 1527629"/>
                    <a:gd name="connsiteY20" fmla="*/ 130794 h 449189"/>
                    <a:gd name="connsiteX21" fmla="*/ 0 w 1527629"/>
                    <a:gd name="connsiteY21" fmla="*/ 77826 h 449189"/>
                    <a:gd name="connsiteX22" fmla="*/ 77826 w 1527629"/>
                    <a:gd name="connsiteY22" fmla="*/ 0 h 449189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225431 w 1527629"/>
                    <a:gd name="connsiteY13" fmla="*/ 407738 h 452574"/>
                    <a:gd name="connsiteX14" fmla="*/ 35002 w 1527629"/>
                    <a:gd name="connsiteY14" fmla="*/ 217309 h 452574"/>
                    <a:gd name="connsiteX15" fmla="*/ 8551 w 1527629"/>
                    <a:gd name="connsiteY15" fmla="*/ 177475 h 452574"/>
                    <a:gd name="connsiteX16" fmla="*/ 7027 w 1527629"/>
                    <a:gd name="connsiteY16" fmla="*/ 169645 h 452574"/>
                    <a:gd name="connsiteX17" fmla="*/ 6116 w 1527629"/>
                    <a:gd name="connsiteY17" fmla="*/ 168294 h 452574"/>
                    <a:gd name="connsiteX18" fmla="*/ 0 w 1527629"/>
                    <a:gd name="connsiteY18" fmla="*/ 138000 h 452574"/>
                    <a:gd name="connsiteX19" fmla="*/ 0 w 1527629"/>
                    <a:gd name="connsiteY19" fmla="*/ 133533 h 452574"/>
                    <a:gd name="connsiteX20" fmla="*/ 0 w 1527629"/>
                    <a:gd name="connsiteY20" fmla="*/ 130794 h 452574"/>
                    <a:gd name="connsiteX21" fmla="*/ 0 w 1527629"/>
                    <a:gd name="connsiteY21" fmla="*/ 77826 h 452574"/>
                    <a:gd name="connsiteX22" fmla="*/ 77826 w 1527629"/>
                    <a:gd name="connsiteY22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249667 w 1527629"/>
                    <a:gd name="connsiteY12" fmla="*/ 423832 h 452574"/>
                    <a:gd name="connsiteX13" fmla="*/ 35002 w 1527629"/>
                    <a:gd name="connsiteY13" fmla="*/ 217309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33998 w 1527629"/>
                    <a:gd name="connsiteY13" fmla="*/ 209850 h 452574"/>
                    <a:gd name="connsiteX14" fmla="*/ 8551 w 1527629"/>
                    <a:gd name="connsiteY14" fmla="*/ 177475 h 452574"/>
                    <a:gd name="connsiteX15" fmla="*/ 7027 w 1527629"/>
                    <a:gd name="connsiteY15" fmla="*/ 169645 h 452574"/>
                    <a:gd name="connsiteX16" fmla="*/ 6116 w 1527629"/>
                    <a:gd name="connsiteY16" fmla="*/ 168294 h 452574"/>
                    <a:gd name="connsiteX17" fmla="*/ 0 w 1527629"/>
                    <a:gd name="connsiteY17" fmla="*/ 138000 h 452574"/>
                    <a:gd name="connsiteX18" fmla="*/ 0 w 1527629"/>
                    <a:gd name="connsiteY18" fmla="*/ 133533 h 452574"/>
                    <a:gd name="connsiteX19" fmla="*/ 0 w 1527629"/>
                    <a:gd name="connsiteY19" fmla="*/ 130794 h 452574"/>
                    <a:gd name="connsiteX20" fmla="*/ 0 w 1527629"/>
                    <a:gd name="connsiteY20" fmla="*/ 77826 h 452574"/>
                    <a:gd name="connsiteX21" fmla="*/ 77826 w 1527629"/>
                    <a:gd name="connsiteY21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35002 w 1527629"/>
                    <a:gd name="connsiteY12" fmla="*/ 217309 h 452574"/>
                    <a:gd name="connsiteX13" fmla="*/ 8551 w 1527629"/>
                    <a:gd name="connsiteY13" fmla="*/ 177475 h 452574"/>
                    <a:gd name="connsiteX14" fmla="*/ 7027 w 1527629"/>
                    <a:gd name="connsiteY14" fmla="*/ 169645 h 452574"/>
                    <a:gd name="connsiteX15" fmla="*/ 6116 w 1527629"/>
                    <a:gd name="connsiteY15" fmla="*/ 168294 h 452574"/>
                    <a:gd name="connsiteX16" fmla="*/ 0 w 1527629"/>
                    <a:gd name="connsiteY16" fmla="*/ 138000 h 452574"/>
                    <a:gd name="connsiteX17" fmla="*/ 0 w 1527629"/>
                    <a:gd name="connsiteY17" fmla="*/ 133533 h 452574"/>
                    <a:gd name="connsiteX18" fmla="*/ 0 w 1527629"/>
                    <a:gd name="connsiteY18" fmla="*/ 130794 h 452574"/>
                    <a:gd name="connsiteX19" fmla="*/ 0 w 1527629"/>
                    <a:gd name="connsiteY19" fmla="*/ 77826 h 452574"/>
                    <a:gd name="connsiteX20" fmla="*/ 77826 w 1527629"/>
                    <a:gd name="connsiteY20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6116 w 1527629"/>
                    <a:gd name="connsiteY14" fmla="*/ 168294 h 452574"/>
                    <a:gd name="connsiteX15" fmla="*/ 0 w 1527629"/>
                    <a:gd name="connsiteY15" fmla="*/ 138000 h 452574"/>
                    <a:gd name="connsiteX16" fmla="*/ 0 w 1527629"/>
                    <a:gd name="connsiteY16" fmla="*/ 133533 h 452574"/>
                    <a:gd name="connsiteX17" fmla="*/ 0 w 1527629"/>
                    <a:gd name="connsiteY17" fmla="*/ 130794 h 452574"/>
                    <a:gd name="connsiteX18" fmla="*/ 0 w 1527629"/>
                    <a:gd name="connsiteY18" fmla="*/ 77826 h 452574"/>
                    <a:gd name="connsiteX19" fmla="*/ 77826 w 1527629"/>
                    <a:gd name="connsiteY19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7027 w 1527629"/>
                    <a:gd name="connsiteY13" fmla="*/ 169645 h 452574"/>
                    <a:gd name="connsiteX14" fmla="*/ 0 w 1527629"/>
                    <a:gd name="connsiteY14" fmla="*/ 138000 h 452574"/>
                    <a:gd name="connsiteX15" fmla="*/ 0 w 1527629"/>
                    <a:gd name="connsiteY15" fmla="*/ 133533 h 452574"/>
                    <a:gd name="connsiteX16" fmla="*/ 0 w 1527629"/>
                    <a:gd name="connsiteY16" fmla="*/ 130794 h 452574"/>
                    <a:gd name="connsiteX17" fmla="*/ 0 w 1527629"/>
                    <a:gd name="connsiteY17" fmla="*/ 77826 h 452574"/>
                    <a:gd name="connsiteX18" fmla="*/ 77826 w 1527629"/>
                    <a:gd name="connsiteY18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8551 w 1527629"/>
                    <a:gd name="connsiteY12" fmla="*/ 177475 h 452574"/>
                    <a:gd name="connsiteX13" fmla="*/ 0 w 1527629"/>
                    <a:gd name="connsiteY13" fmla="*/ 138000 h 452574"/>
                    <a:gd name="connsiteX14" fmla="*/ 0 w 1527629"/>
                    <a:gd name="connsiteY14" fmla="*/ 133533 h 452574"/>
                    <a:gd name="connsiteX15" fmla="*/ 0 w 1527629"/>
                    <a:gd name="connsiteY15" fmla="*/ 130794 h 452574"/>
                    <a:gd name="connsiteX16" fmla="*/ 0 w 1527629"/>
                    <a:gd name="connsiteY16" fmla="*/ 77826 h 452574"/>
                    <a:gd name="connsiteX17" fmla="*/ 77826 w 1527629"/>
                    <a:gd name="connsiteY17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130794 h 452574"/>
                    <a:gd name="connsiteX15" fmla="*/ 0 w 1527629"/>
                    <a:gd name="connsiteY15" fmla="*/ 77826 h 452574"/>
                    <a:gd name="connsiteX16" fmla="*/ 77826 w 1527629"/>
                    <a:gd name="connsiteY16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133533 h 452574"/>
                    <a:gd name="connsiteX14" fmla="*/ 0 w 1527629"/>
                    <a:gd name="connsiteY14" fmla="*/ 77826 h 452574"/>
                    <a:gd name="connsiteX15" fmla="*/ 77826 w 1527629"/>
                    <a:gd name="connsiteY15" fmla="*/ 0 h 452574"/>
                    <a:gd name="connsiteX0" fmla="*/ 77826 w 1527629"/>
                    <a:gd name="connsiteY0" fmla="*/ 0 h 452574"/>
                    <a:gd name="connsiteX1" fmla="*/ 1227319 w 1527629"/>
                    <a:gd name="connsiteY1" fmla="*/ 0 h 452574"/>
                    <a:gd name="connsiteX2" fmla="*/ 1233020 w 1527629"/>
                    <a:gd name="connsiteY2" fmla="*/ 1151 h 452574"/>
                    <a:gd name="connsiteX3" fmla="*/ 1236092 w 1527629"/>
                    <a:gd name="connsiteY3" fmla="*/ 914 h 452574"/>
                    <a:gd name="connsiteX4" fmla="*/ 1243492 w 1527629"/>
                    <a:gd name="connsiteY4" fmla="*/ 3265 h 452574"/>
                    <a:gd name="connsiteX5" fmla="*/ 1257612 w 1527629"/>
                    <a:gd name="connsiteY5" fmla="*/ 6116 h 452574"/>
                    <a:gd name="connsiteX6" fmla="*/ 1262198 w 1527629"/>
                    <a:gd name="connsiteY6" fmla="*/ 9207 h 452574"/>
                    <a:gd name="connsiteX7" fmla="*/ 1280088 w 1527629"/>
                    <a:gd name="connsiteY7" fmla="*/ 14891 h 452574"/>
                    <a:gd name="connsiteX8" fmla="*/ 1527629 w 1527629"/>
                    <a:gd name="connsiteY8" fmla="*/ 401656 h 452574"/>
                    <a:gd name="connsiteX9" fmla="*/ 1484494 w 1527629"/>
                    <a:gd name="connsiteY9" fmla="*/ 452574 h 452574"/>
                    <a:gd name="connsiteX10" fmla="*/ 306426 w 1527629"/>
                    <a:gd name="connsiteY10" fmla="*/ 449189 h 452574"/>
                    <a:gd name="connsiteX11" fmla="*/ 251395 w 1527629"/>
                    <a:gd name="connsiteY11" fmla="*/ 426395 h 452574"/>
                    <a:gd name="connsiteX12" fmla="*/ 0 w 1527629"/>
                    <a:gd name="connsiteY12" fmla="*/ 138000 h 452574"/>
                    <a:gd name="connsiteX13" fmla="*/ 0 w 1527629"/>
                    <a:gd name="connsiteY13" fmla="*/ 77826 h 452574"/>
                    <a:gd name="connsiteX14" fmla="*/ 77826 w 1527629"/>
                    <a:gd name="connsiteY14" fmla="*/ 0 h 452574"/>
                    <a:gd name="connsiteX0" fmla="*/ 86292 w 1536095"/>
                    <a:gd name="connsiteY0" fmla="*/ 0 h 452574"/>
                    <a:gd name="connsiteX1" fmla="*/ 1235785 w 1536095"/>
                    <a:gd name="connsiteY1" fmla="*/ 0 h 452574"/>
                    <a:gd name="connsiteX2" fmla="*/ 1241486 w 1536095"/>
                    <a:gd name="connsiteY2" fmla="*/ 1151 h 452574"/>
                    <a:gd name="connsiteX3" fmla="*/ 1244558 w 1536095"/>
                    <a:gd name="connsiteY3" fmla="*/ 914 h 452574"/>
                    <a:gd name="connsiteX4" fmla="*/ 1251958 w 1536095"/>
                    <a:gd name="connsiteY4" fmla="*/ 3265 h 452574"/>
                    <a:gd name="connsiteX5" fmla="*/ 1266078 w 1536095"/>
                    <a:gd name="connsiteY5" fmla="*/ 6116 h 452574"/>
                    <a:gd name="connsiteX6" fmla="*/ 1270664 w 1536095"/>
                    <a:gd name="connsiteY6" fmla="*/ 9207 h 452574"/>
                    <a:gd name="connsiteX7" fmla="*/ 1288554 w 1536095"/>
                    <a:gd name="connsiteY7" fmla="*/ 14891 h 452574"/>
                    <a:gd name="connsiteX8" fmla="*/ 1536095 w 1536095"/>
                    <a:gd name="connsiteY8" fmla="*/ 401656 h 452574"/>
                    <a:gd name="connsiteX9" fmla="*/ 1492960 w 1536095"/>
                    <a:gd name="connsiteY9" fmla="*/ 452574 h 452574"/>
                    <a:gd name="connsiteX10" fmla="*/ 314892 w 1536095"/>
                    <a:gd name="connsiteY10" fmla="*/ 449189 h 452574"/>
                    <a:gd name="connsiteX11" fmla="*/ 259861 w 1536095"/>
                    <a:gd name="connsiteY11" fmla="*/ 426395 h 452574"/>
                    <a:gd name="connsiteX12" fmla="*/ 8466 w 1536095"/>
                    <a:gd name="connsiteY12" fmla="*/ 138000 h 452574"/>
                    <a:gd name="connsiteX13" fmla="*/ 8466 w 1536095"/>
                    <a:gd name="connsiteY13" fmla="*/ 77826 h 452574"/>
                    <a:gd name="connsiteX14" fmla="*/ 86292 w 1536095"/>
                    <a:gd name="connsiteY14" fmla="*/ 0 h 452574"/>
                    <a:gd name="connsiteX0" fmla="*/ 77922 w 1527725"/>
                    <a:gd name="connsiteY0" fmla="*/ 0 h 452574"/>
                    <a:gd name="connsiteX1" fmla="*/ 1227415 w 1527725"/>
                    <a:gd name="connsiteY1" fmla="*/ 0 h 452574"/>
                    <a:gd name="connsiteX2" fmla="*/ 1233116 w 1527725"/>
                    <a:gd name="connsiteY2" fmla="*/ 1151 h 452574"/>
                    <a:gd name="connsiteX3" fmla="*/ 1236188 w 1527725"/>
                    <a:gd name="connsiteY3" fmla="*/ 914 h 452574"/>
                    <a:gd name="connsiteX4" fmla="*/ 1243588 w 1527725"/>
                    <a:gd name="connsiteY4" fmla="*/ 3265 h 452574"/>
                    <a:gd name="connsiteX5" fmla="*/ 1257708 w 1527725"/>
                    <a:gd name="connsiteY5" fmla="*/ 6116 h 452574"/>
                    <a:gd name="connsiteX6" fmla="*/ 1262294 w 1527725"/>
                    <a:gd name="connsiteY6" fmla="*/ 9207 h 452574"/>
                    <a:gd name="connsiteX7" fmla="*/ 1280184 w 1527725"/>
                    <a:gd name="connsiteY7" fmla="*/ 14891 h 452574"/>
                    <a:gd name="connsiteX8" fmla="*/ 1527725 w 1527725"/>
                    <a:gd name="connsiteY8" fmla="*/ 401656 h 452574"/>
                    <a:gd name="connsiteX9" fmla="*/ 1484590 w 1527725"/>
                    <a:gd name="connsiteY9" fmla="*/ 452574 h 452574"/>
                    <a:gd name="connsiteX10" fmla="*/ 306522 w 1527725"/>
                    <a:gd name="connsiteY10" fmla="*/ 449189 h 452574"/>
                    <a:gd name="connsiteX11" fmla="*/ 251491 w 1527725"/>
                    <a:gd name="connsiteY11" fmla="*/ 426395 h 452574"/>
                    <a:gd name="connsiteX12" fmla="*/ 16765 w 1527725"/>
                    <a:gd name="connsiteY12" fmla="*/ 154922 h 452574"/>
                    <a:gd name="connsiteX13" fmla="*/ 96 w 1527725"/>
                    <a:gd name="connsiteY13" fmla="*/ 77826 h 452574"/>
                    <a:gd name="connsiteX14" fmla="*/ 77922 w 1527725"/>
                    <a:gd name="connsiteY14" fmla="*/ 0 h 452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7725" h="452574">
                      <a:moveTo>
                        <a:pt x="77922" y="0"/>
                      </a:moveTo>
                      <a:lnTo>
                        <a:pt x="1227415" y="0"/>
                      </a:lnTo>
                      <a:lnTo>
                        <a:pt x="1233116" y="1151"/>
                      </a:lnTo>
                      <a:lnTo>
                        <a:pt x="1236188" y="914"/>
                      </a:lnTo>
                      <a:lnTo>
                        <a:pt x="1243588" y="3265"/>
                      </a:lnTo>
                      <a:lnTo>
                        <a:pt x="1257708" y="6116"/>
                      </a:lnTo>
                      <a:lnTo>
                        <a:pt x="1262294" y="9207"/>
                      </a:lnTo>
                      <a:lnTo>
                        <a:pt x="1280184" y="14891"/>
                      </a:lnTo>
                      <a:cubicBezTo>
                        <a:pt x="1324422" y="80299"/>
                        <a:pt x="1498420" y="329273"/>
                        <a:pt x="1527725" y="401656"/>
                      </a:cubicBezTo>
                      <a:cubicBezTo>
                        <a:pt x="1515910" y="429589"/>
                        <a:pt x="1516827" y="452574"/>
                        <a:pt x="1484590" y="452574"/>
                      </a:cubicBezTo>
                      <a:lnTo>
                        <a:pt x="306522" y="449189"/>
                      </a:lnTo>
                      <a:cubicBezTo>
                        <a:pt x="285031" y="449189"/>
                        <a:pt x="265575" y="440478"/>
                        <a:pt x="251491" y="426395"/>
                      </a:cubicBezTo>
                      <a:lnTo>
                        <a:pt x="16765" y="154922"/>
                      </a:lnTo>
                      <a:cubicBezTo>
                        <a:pt x="-2285" y="133172"/>
                        <a:pt x="96" y="97884"/>
                        <a:pt x="96" y="77826"/>
                      </a:cubicBezTo>
                      <a:cubicBezTo>
                        <a:pt x="96" y="34844"/>
                        <a:pt x="34940" y="0"/>
                        <a:pt x="7792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B5E319B-6CBA-9C14-0DEE-977BC736ABF9}"/>
                    </a:ext>
                  </a:extLst>
                </p:cNvPr>
                <p:cNvSpPr/>
                <p:nvPr/>
              </p:nvSpPr>
              <p:spPr bwMode="auto">
                <a:xfrm>
                  <a:off x="3341836" y="1510926"/>
                  <a:ext cx="966856" cy="361210"/>
                </a:xfrm>
                <a:custGeom>
                  <a:avLst/>
                  <a:gdLst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1455919 w 1533745"/>
                    <a:gd name="connsiteY14" fmla="*/ 492369 h 492369"/>
                    <a:gd name="connsiteX15" fmla="*/ 306426 w 1533745"/>
                    <a:gd name="connsiteY15" fmla="*/ 492369 h 492369"/>
                    <a:gd name="connsiteX16" fmla="*/ 251395 w 1533745"/>
                    <a:gd name="connsiteY16" fmla="*/ 469575 h 492369"/>
                    <a:gd name="connsiteX17" fmla="*/ 249667 w 1533745"/>
                    <a:gd name="connsiteY17" fmla="*/ 467012 h 492369"/>
                    <a:gd name="connsiteX18" fmla="*/ 225431 w 1533745"/>
                    <a:gd name="connsiteY18" fmla="*/ 450918 h 492369"/>
                    <a:gd name="connsiteX19" fmla="*/ 35002 w 1533745"/>
                    <a:gd name="connsiteY19" fmla="*/ 260489 h 492369"/>
                    <a:gd name="connsiteX20" fmla="*/ 8551 w 1533745"/>
                    <a:gd name="connsiteY20" fmla="*/ 220655 h 492369"/>
                    <a:gd name="connsiteX21" fmla="*/ 7027 w 1533745"/>
                    <a:gd name="connsiteY21" fmla="*/ 212825 h 492369"/>
                    <a:gd name="connsiteX22" fmla="*/ 6116 w 1533745"/>
                    <a:gd name="connsiteY22" fmla="*/ 211474 h 492369"/>
                    <a:gd name="connsiteX23" fmla="*/ 0 w 1533745"/>
                    <a:gd name="connsiteY23" fmla="*/ 181180 h 492369"/>
                    <a:gd name="connsiteX24" fmla="*/ 0 w 1533745"/>
                    <a:gd name="connsiteY24" fmla="*/ 176713 h 492369"/>
                    <a:gd name="connsiteX25" fmla="*/ 0 w 1533745"/>
                    <a:gd name="connsiteY25" fmla="*/ 173974 h 492369"/>
                    <a:gd name="connsiteX26" fmla="*/ 0 w 1533745"/>
                    <a:gd name="connsiteY26" fmla="*/ 77826 h 492369"/>
                    <a:gd name="connsiteX27" fmla="*/ 77826 w 1533745"/>
                    <a:gd name="connsiteY27" fmla="*/ 0 h 492369"/>
                    <a:gd name="connsiteX0" fmla="*/ 77826 w 1546650"/>
                    <a:gd name="connsiteY0" fmla="*/ 0 h 492369"/>
                    <a:gd name="connsiteX1" fmla="*/ 1227319 w 1546650"/>
                    <a:gd name="connsiteY1" fmla="*/ 0 h 492369"/>
                    <a:gd name="connsiteX2" fmla="*/ 1233020 w 1546650"/>
                    <a:gd name="connsiteY2" fmla="*/ 1151 h 492369"/>
                    <a:gd name="connsiteX3" fmla="*/ 1236092 w 1546650"/>
                    <a:gd name="connsiteY3" fmla="*/ 914 h 492369"/>
                    <a:gd name="connsiteX4" fmla="*/ 1243492 w 1546650"/>
                    <a:gd name="connsiteY4" fmla="*/ 3265 h 492369"/>
                    <a:gd name="connsiteX5" fmla="*/ 1257612 w 1546650"/>
                    <a:gd name="connsiteY5" fmla="*/ 6116 h 492369"/>
                    <a:gd name="connsiteX6" fmla="*/ 1262198 w 1546650"/>
                    <a:gd name="connsiteY6" fmla="*/ 9207 h 492369"/>
                    <a:gd name="connsiteX7" fmla="*/ 1280088 w 1546650"/>
                    <a:gd name="connsiteY7" fmla="*/ 14891 h 492369"/>
                    <a:gd name="connsiteX8" fmla="*/ 1316611 w 1546650"/>
                    <a:gd name="connsiteY8" fmla="*/ 45753 h 492369"/>
                    <a:gd name="connsiteX9" fmla="*/ 1507420 w 1546650"/>
                    <a:gd name="connsiteY9" fmla="*/ 286601 h 492369"/>
                    <a:gd name="connsiteX10" fmla="*/ 1532650 w 1546650"/>
                    <a:gd name="connsiteY10" fmla="*/ 375243 h 492369"/>
                    <a:gd name="connsiteX11" fmla="*/ 1532408 w 1546650"/>
                    <a:gd name="connsiteY11" fmla="*/ 376003 h 492369"/>
                    <a:gd name="connsiteX12" fmla="*/ 1533745 w 1546650"/>
                    <a:gd name="connsiteY12" fmla="*/ 382626 h 492369"/>
                    <a:gd name="connsiteX13" fmla="*/ 1533745 w 1546650"/>
                    <a:gd name="connsiteY13" fmla="*/ 414543 h 492369"/>
                    <a:gd name="connsiteX14" fmla="*/ 1524975 w 1546650"/>
                    <a:gd name="connsiteY14" fmla="*/ 492369 h 492369"/>
                    <a:gd name="connsiteX15" fmla="*/ 306426 w 1546650"/>
                    <a:gd name="connsiteY15" fmla="*/ 492369 h 492369"/>
                    <a:gd name="connsiteX16" fmla="*/ 251395 w 1546650"/>
                    <a:gd name="connsiteY16" fmla="*/ 469575 h 492369"/>
                    <a:gd name="connsiteX17" fmla="*/ 249667 w 1546650"/>
                    <a:gd name="connsiteY17" fmla="*/ 467012 h 492369"/>
                    <a:gd name="connsiteX18" fmla="*/ 225431 w 1546650"/>
                    <a:gd name="connsiteY18" fmla="*/ 450918 h 492369"/>
                    <a:gd name="connsiteX19" fmla="*/ 35002 w 1546650"/>
                    <a:gd name="connsiteY19" fmla="*/ 260489 h 492369"/>
                    <a:gd name="connsiteX20" fmla="*/ 8551 w 1546650"/>
                    <a:gd name="connsiteY20" fmla="*/ 220655 h 492369"/>
                    <a:gd name="connsiteX21" fmla="*/ 7027 w 1546650"/>
                    <a:gd name="connsiteY21" fmla="*/ 212825 h 492369"/>
                    <a:gd name="connsiteX22" fmla="*/ 6116 w 1546650"/>
                    <a:gd name="connsiteY22" fmla="*/ 211474 h 492369"/>
                    <a:gd name="connsiteX23" fmla="*/ 0 w 1546650"/>
                    <a:gd name="connsiteY23" fmla="*/ 181180 h 492369"/>
                    <a:gd name="connsiteX24" fmla="*/ 0 w 1546650"/>
                    <a:gd name="connsiteY24" fmla="*/ 176713 h 492369"/>
                    <a:gd name="connsiteX25" fmla="*/ 0 w 1546650"/>
                    <a:gd name="connsiteY25" fmla="*/ 173974 h 492369"/>
                    <a:gd name="connsiteX26" fmla="*/ 0 w 1546650"/>
                    <a:gd name="connsiteY26" fmla="*/ 77826 h 492369"/>
                    <a:gd name="connsiteX27" fmla="*/ 77826 w 1546650"/>
                    <a:gd name="connsiteY27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3745 w 1533745"/>
                    <a:gd name="connsiteY13" fmla="*/ 414543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745"/>
                    <a:gd name="connsiteY0" fmla="*/ 0 h 492369"/>
                    <a:gd name="connsiteX1" fmla="*/ 1227319 w 1533745"/>
                    <a:gd name="connsiteY1" fmla="*/ 0 h 492369"/>
                    <a:gd name="connsiteX2" fmla="*/ 1233020 w 1533745"/>
                    <a:gd name="connsiteY2" fmla="*/ 1151 h 492369"/>
                    <a:gd name="connsiteX3" fmla="*/ 1236092 w 1533745"/>
                    <a:gd name="connsiteY3" fmla="*/ 914 h 492369"/>
                    <a:gd name="connsiteX4" fmla="*/ 1243492 w 1533745"/>
                    <a:gd name="connsiteY4" fmla="*/ 3265 h 492369"/>
                    <a:gd name="connsiteX5" fmla="*/ 1257612 w 1533745"/>
                    <a:gd name="connsiteY5" fmla="*/ 6116 h 492369"/>
                    <a:gd name="connsiteX6" fmla="*/ 1262198 w 1533745"/>
                    <a:gd name="connsiteY6" fmla="*/ 9207 h 492369"/>
                    <a:gd name="connsiteX7" fmla="*/ 1280088 w 1533745"/>
                    <a:gd name="connsiteY7" fmla="*/ 14891 h 492369"/>
                    <a:gd name="connsiteX8" fmla="*/ 1316611 w 1533745"/>
                    <a:gd name="connsiteY8" fmla="*/ 45753 h 492369"/>
                    <a:gd name="connsiteX9" fmla="*/ 1507420 w 1533745"/>
                    <a:gd name="connsiteY9" fmla="*/ 286601 h 492369"/>
                    <a:gd name="connsiteX10" fmla="*/ 1532650 w 1533745"/>
                    <a:gd name="connsiteY10" fmla="*/ 375243 h 492369"/>
                    <a:gd name="connsiteX11" fmla="*/ 1532408 w 1533745"/>
                    <a:gd name="connsiteY11" fmla="*/ 376003 h 492369"/>
                    <a:gd name="connsiteX12" fmla="*/ 1533745 w 1533745"/>
                    <a:gd name="connsiteY12" fmla="*/ 382626 h 492369"/>
                    <a:gd name="connsiteX13" fmla="*/ 1531364 w 1533745"/>
                    <a:gd name="connsiteY13" fmla="*/ 483599 h 492369"/>
                    <a:gd name="connsiteX14" fmla="*/ 306426 w 1533745"/>
                    <a:gd name="connsiteY14" fmla="*/ 492369 h 492369"/>
                    <a:gd name="connsiteX15" fmla="*/ 251395 w 1533745"/>
                    <a:gd name="connsiteY15" fmla="*/ 469575 h 492369"/>
                    <a:gd name="connsiteX16" fmla="*/ 249667 w 1533745"/>
                    <a:gd name="connsiteY16" fmla="*/ 467012 h 492369"/>
                    <a:gd name="connsiteX17" fmla="*/ 225431 w 1533745"/>
                    <a:gd name="connsiteY17" fmla="*/ 450918 h 492369"/>
                    <a:gd name="connsiteX18" fmla="*/ 35002 w 1533745"/>
                    <a:gd name="connsiteY18" fmla="*/ 260489 h 492369"/>
                    <a:gd name="connsiteX19" fmla="*/ 8551 w 1533745"/>
                    <a:gd name="connsiteY19" fmla="*/ 220655 h 492369"/>
                    <a:gd name="connsiteX20" fmla="*/ 7027 w 1533745"/>
                    <a:gd name="connsiteY20" fmla="*/ 212825 h 492369"/>
                    <a:gd name="connsiteX21" fmla="*/ 6116 w 1533745"/>
                    <a:gd name="connsiteY21" fmla="*/ 211474 h 492369"/>
                    <a:gd name="connsiteX22" fmla="*/ 0 w 1533745"/>
                    <a:gd name="connsiteY22" fmla="*/ 181180 h 492369"/>
                    <a:gd name="connsiteX23" fmla="*/ 0 w 1533745"/>
                    <a:gd name="connsiteY23" fmla="*/ 176713 h 492369"/>
                    <a:gd name="connsiteX24" fmla="*/ 0 w 1533745"/>
                    <a:gd name="connsiteY24" fmla="*/ 173974 h 492369"/>
                    <a:gd name="connsiteX25" fmla="*/ 0 w 1533745"/>
                    <a:gd name="connsiteY25" fmla="*/ 77826 h 492369"/>
                    <a:gd name="connsiteX26" fmla="*/ 77826 w 1533745"/>
                    <a:gd name="connsiteY26" fmla="*/ 0 h 492369"/>
                    <a:gd name="connsiteX0" fmla="*/ 77826 w 1533455"/>
                    <a:gd name="connsiteY0" fmla="*/ 0 h 492369"/>
                    <a:gd name="connsiteX1" fmla="*/ 1227319 w 1533455"/>
                    <a:gd name="connsiteY1" fmla="*/ 0 h 492369"/>
                    <a:gd name="connsiteX2" fmla="*/ 1233020 w 1533455"/>
                    <a:gd name="connsiteY2" fmla="*/ 1151 h 492369"/>
                    <a:gd name="connsiteX3" fmla="*/ 1236092 w 1533455"/>
                    <a:gd name="connsiteY3" fmla="*/ 914 h 492369"/>
                    <a:gd name="connsiteX4" fmla="*/ 1243492 w 1533455"/>
                    <a:gd name="connsiteY4" fmla="*/ 3265 h 492369"/>
                    <a:gd name="connsiteX5" fmla="*/ 1257612 w 1533455"/>
                    <a:gd name="connsiteY5" fmla="*/ 6116 h 492369"/>
                    <a:gd name="connsiteX6" fmla="*/ 1262198 w 1533455"/>
                    <a:gd name="connsiteY6" fmla="*/ 9207 h 492369"/>
                    <a:gd name="connsiteX7" fmla="*/ 1280088 w 1533455"/>
                    <a:gd name="connsiteY7" fmla="*/ 14891 h 492369"/>
                    <a:gd name="connsiteX8" fmla="*/ 1316611 w 1533455"/>
                    <a:gd name="connsiteY8" fmla="*/ 45753 h 492369"/>
                    <a:gd name="connsiteX9" fmla="*/ 1507420 w 1533455"/>
                    <a:gd name="connsiteY9" fmla="*/ 286601 h 492369"/>
                    <a:gd name="connsiteX10" fmla="*/ 1532650 w 1533455"/>
                    <a:gd name="connsiteY10" fmla="*/ 375243 h 492369"/>
                    <a:gd name="connsiteX11" fmla="*/ 1532408 w 1533455"/>
                    <a:gd name="connsiteY11" fmla="*/ 376003 h 492369"/>
                    <a:gd name="connsiteX12" fmla="*/ 1531364 w 1533455"/>
                    <a:gd name="connsiteY12" fmla="*/ 483599 h 492369"/>
                    <a:gd name="connsiteX13" fmla="*/ 306426 w 1533455"/>
                    <a:gd name="connsiteY13" fmla="*/ 492369 h 492369"/>
                    <a:gd name="connsiteX14" fmla="*/ 251395 w 1533455"/>
                    <a:gd name="connsiteY14" fmla="*/ 469575 h 492369"/>
                    <a:gd name="connsiteX15" fmla="*/ 249667 w 1533455"/>
                    <a:gd name="connsiteY15" fmla="*/ 467012 h 492369"/>
                    <a:gd name="connsiteX16" fmla="*/ 225431 w 1533455"/>
                    <a:gd name="connsiteY16" fmla="*/ 450918 h 492369"/>
                    <a:gd name="connsiteX17" fmla="*/ 35002 w 1533455"/>
                    <a:gd name="connsiteY17" fmla="*/ 260489 h 492369"/>
                    <a:gd name="connsiteX18" fmla="*/ 8551 w 1533455"/>
                    <a:gd name="connsiteY18" fmla="*/ 220655 h 492369"/>
                    <a:gd name="connsiteX19" fmla="*/ 7027 w 1533455"/>
                    <a:gd name="connsiteY19" fmla="*/ 212825 h 492369"/>
                    <a:gd name="connsiteX20" fmla="*/ 6116 w 1533455"/>
                    <a:gd name="connsiteY20" fmla="*/ 211474 h 492369"/>
                    <a:gd name="connsiteX21" fmla="*/ 0 w 1533455"/>
                    <a:gd name="connsiteY21" fmla="*/ 181180 h 492369"/>
                    <a:gd name="connsiteX22" fmla="*/ 0 w 1533455"/>
                    <a:gd name="connsiteY22" fmla="*/ 176713 h 492369"/>
                    <a:gd name="connsiteX23" fmla="*/ 0 w 1533455"/>
                    <a:gd name="connsiteY23" fmla="*/ 173974 h 492369"/>
                    <a:gd name="connsiteX24" fmla="*/ 0 w 1533455"/>
                    <a:gd name="connsiteY24" fmla="*/ 77826 h 492369"/>
                    <a:gd name="connsiteX25" fmla="*/ 77826 w 1533455"/>
                    <a:gd name="connsiteY25" fmla="*/ 0 h 492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33455" h="492369">
                      <a:moveTo>
                        <a:pt x="77826" y="0"/>
                      </a:moveTo>
                      <a:lnTo>
                        <a:pt x="1227319" y="0"/>
                      </a:lnTo>
                      <a:lnTo>
                        <a:pt x="1233020" y="1151"/>
                      </a:lnTo>
                      <a:lnTo>
                        <a:pt x="1236092" y="914"/>
                      </a:lnTo>
                      <a:lnTo>
                        <a:pt x="1243492" y="3265"/>
                      </a:lnTo>
                      <a:lnTo>
                        <a:pt x="1257612" y="6116"/>
                      </a:lnTo>
                      <a:lnTo>
                        <a:pt x="1262198" y="9207"/>
                      </a:lnTo>
                      <a:lnTo>
                        <a:pt x="1280088" y="14891"/>
                      </a:lnTo>
                      <a:cubicBezTo>
                        <a:pt x="1293810" y="22399"/>
                        <a:pt x="1306287" y="32721"/>
                        <a:pt x="1316611" y="45753"/>
                      </a:cubicBezTo>
                      <a:lnTo>
                        <a:pt x="1507420" y="286601"/>
                      </a:lnTo>
                      <a:cubicBezTo>
                        <a:pt x="1528069" y="312665"/>
                        <a:pt x="1536198" y="344631"/>
                        <a:pt x="1532650" y="375243"/>
                      </a:cubicBezTo>
                      <a:cubicBezTo>
                        <a:pt x="1532569" y="375496"/>
                        <a:pt x="1532489" y="375750"/>
                        <a:pt x="1532408" y="376003"/>
                      </a:cubicBezTo>
                      <a:lnTo>
                        <a:pt x="1531364" y="483599"/>
                      </a:lnTo>
                      <a:lnTo>
                        <a:pt x="306426" y="492369"/>
                      </a:lnTo>
                      <a:cubicBezTo>
                        <a:pt x="284935" y="492369"/>
                        <a:pt x="265479" y="483658"/>
                        <a:pt x="251395" y="469575"/>
                      </a:cubicBezTo>
                      <a:lnTo>
                        <a:pt x="249667" y="467012"/>
                      </a:lnTo>
                      <a:lnTo>
                        <a:pt x="225431" y="450918"/>
                      </a:lnTo>
                      <a:lnTo>
                        <a:pt x="35002" y="260489"/>
                      </a:lnTo>
                      <a:cubicBezTo>
                        <a:pt x="23246" y="248733"/>
                        <a:pt x="14429" y="235151"/>
                        <a:pt x="8551" y="220655"/>
                      </a:cubicBezTo>
                      <a:lnTo>
                        <a:pt x="7027" y="212825"/>
                      </a:lnTo>
                      <a:lnTo>
                        <a:pt x="6116" y="211474"/>
                      </a:lnTo>
                      <a:cubicBezTo>
                        <a:pt x="2178" y="202163"/>
                        <a:pt x="0" y="191926"/>
                        <a:pt x="0" y="181180"/>
                      </a:cubicBezTo>
                      <a:lnTo>
                        <a:pt x="0" y="176713"/>
                      </a:lnTo>
                      <a:lnTo>
                        <a:pt x="0" y="173974"/>
                      </a:lnTo>
                      <a:lnTo>
                        <a:pt x="0" y="77826"/>
                      </a:lnTo>
                      <a:cubicBezTo>
                        <a:pt x="0" y="34844"/>
                        <a:pt x="34844" y="0"/>
                        <a:pt x="778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3B8ACCD-F972-8A40-43D8-4825913C3FB8}"/>
                    </a:ext>
                  </a:extLst>
                </p:cNvPr>
                <p:cNvGrpSpPr/>
                <p:nvPr/>
              </p:nvGrpSpPr>
              <p:grpSpPr>
                <a:xfrm>
                  <a:off x="3414564" y="1570313"/>
                  <a:ext cx="848486" cy="171728"/>
                  <a:chOff x="1152914" y="2609851"/>
                  <a:chExt cx="1345717" cy="276469"/>
                </a:xfrm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0160B29-896B-7FB1-5583-5D9A27CA90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2914" y="2609851"/>
                    <a:ext cx="1345717" cy="276469"/>
                  </a:xfrm>
                  <a:custGeom>
                    <a:avLst/>
                    <a:gdLst>
                      <a:gd name="connsiteX0" fmla="*/ 0 w 1345717"/>
                      <a:gd name="connsiteY0" fmla="*/ 0 h 276469"/>
                      <a:gd name="connsiteX1" fmla="*/ 1073643 w 1345717"/>
                      <a:gd name="connsiteY1" fmla="*/ 0 h 276469"/>
                      <a:gd name="connsiteX2" fmla="*/ 1079344 w 1345717"/>
                      <a:gd name="connsiteY2" fmla="*/ 1151 h 276469"/>
                      <a:gd name="connsiteX3" fmla="*/ 1082416 w 1345717"/>
                      <a:gd name="connsiteY3" fmla="*/ 914 h 276469"/>
                      <a:gd name="connsiteX4" fmla="*/ 1089816 w 1345717"/>
                      <a:gd name="connsiteY4" fmla="*/ 3265 h 276469"/>
                      <a:gd name="connsiteX5" fmla="*/ 1103936 w 1345717"/>
                      <a:gd name="connsiteY5" fmla="*/ 6116 h 276469"/>
                      <a:gd name="connsiteX6" fmla="*/ 1108522 w 1345717"/>
                      <a:gd name="connsiteY6" fmla="*/ 9207 h 276469"/>
                      <a:gd name="connsiteX7" fmla="*/ 1126412 w 1345717"/>
                      <a:gd name="connsiteY7" fmla="*/ 14891 h 276469"/>
                      <a:gd name="connsiteX8" fmla="*/ 1162935 w 1345717"/>
                      <a:gd name="connsiteY8" fmla="*/ 45753 h 276469"/>
                      <a:gd name="connsiteX9" fmla="*/ 1345717 w 1345717"/>
                      <a:gd name="connsiteY9" fmla="*/ 276469 h 276469"/>
                      <a:gd name="connsiteX10" fmla="*/ 298800 w 1345717"/>
                      <a:gd name="connsiteY10" fmla="*/ 276469 h 276469"/>
                      <a:gd name="connsiteX11" fmla="*/ 243769 w 1345717"/>
                      <a:gd name="connsiteY11" fmla="*/ 253675 h 276469"/>
                      <a:gd name="connsiteX12" fmla="*/ 242041 w 1345717"/>
                      <a:gd name="connsiteY12" fmla="*/ 251112 h 276469"/>
                      <a:gd name="connsiteX13" fmla="*/ 217805 w 1345717"/>
                      <a:gd name="connsiteY13" fmla="*/ 235018 h 276469"/>
                      <a:gd name="connsiteX14" fmla="*/ 27376 w 1345717"/>
                      <a:gd name="connsiteY14" fmla="*/ 44589 h 276469"/>
                      <a:gd name="connsiteX15" fmla="*/ 925 w 1345717"/>
                      <a:gd name="connsiteY15" fmla="*/ 4755 h 276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45717" h="276469">
                        <a:moveTo>
                          <a:pt x="0" y="0"/>
                        </a:moveTo>
                        <a:lnTo>
                          <a:pt x="1073643" y="0"/>
                        </a:lnTo>
                        <a:lnTo>
                          <a:pt x="1079344" y="1151"/>
                        </a:lnTo>
                        <a:lnTo>
                          <a:pt x="1082416" y="914"/>
                        </a:lnTo>
                        <a:lnTo>
                          <a:pt x="1089816" y="3265"/>
                        </a:lnTo>
                        <a:lnTo>
                          <a:pt x="1103936" y="6116"/>
                        </a:lnTo>
                        <a:lnTo>
                          <a:pt x="1108522" y="9207"/>
                        </a:lnTo>
                        <a:lnTo>
                          <a:pt x="1126412" y="14891"/>
                        </a:lnTo>
                        <a:cubicBezTo>
                          <a:pt x="1140134" y="22399"/>
                          <a:pt x="1152611" y="32721"/>
                          <a:pt x="1162935" y="45753"/>
                        </a:cubicBezTo>
                        <a:lnTo>
                          <a:pt x="1345717" y="276469"/>
                        </a:lnTo>
                        <a:lnTo>
                          <a:pt x="298800" y="276469"/>
                        </a:lnTo>
                        <a:cubicBezTo>
                          <a:pt x="277309" y="276469"/>
                          <a:pt x="257853" y="267758"/>
                          <a:pt x="243769" y="253675"/>
                        </a:cubicBezTo>
                        <a:lnTo>
                          <a:pt x="242041" y="251112"/>
                        </a:lnTo>
                        <a:lnTo>
                          <a:pt x="217805" y="235018"/>
                        </a:lnTo>
                        <a:lnTo>
                          <a:pt x="27376" y="44589"/>
                        </a:lnTo>
                        <a:cubicBezTo>
                          <a:pt x="15620" y="32833"/>
                          <a:pt x="6803" y="19251"/>
                          <a:pt x="925" y="47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FF045BAD-D6F5-9E39-D0EA-736373764C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8113" y="2656854"/>
                    <a:ext cx="1079962" cy="229466"/>
                  </a:xfrm>
                  <a:custGeom>
                    <a:avLst/>
                    <a:gdLst>
                      <a:gd name="connsiteX0" fmla="*/ 523807 w 1079962"/>
                      <a:gd name="connsiteY0" fmla="*/ 0 h 229466"/>
                      <a:gd name="connsiteX1" fmla="*/ 1079962 w 1079962"/>
                      <a:gd name="connsiteY1" fmla="*/ 157651 h 229466"/>
                      <a:gd name="connsiteX2" fmla="*/ 1036257 w 1079962"/>
                      <a:gd name="connsiteY2" fmla="*/ 219016 h 229466"/>
                      <a:gd name="connsiteX3" fmla="*/ 1011401 w 1079962"/>
                      <a:gd name="connsiteY3" fmla="*/ 229466 h 229466"/>
                      <a:gd name="connsiteX4" fmla="*/ 156776 w 1079962"/>
                      <a:gd name="connsiteY4" fmla="*/ 229466 h 229466"/>
                      <a:gd name="connsiteX5" fmla="*/ 101745 w 1079962"/>
                      <a:gd name="connsiteY5" fmla="*/ 206672 h 229466"/>
                      <a:gd name="connsiteX6" fmla="*/ 100017 w 1079962"/>
                      <a:gd name="connsiteY6" fmla="*/ 204109 h 229466"/>
                      <a:gd name="connsiteX7" fmla="*/ 75781 w 1079962"/>
                      <a:gd name="connsiteY7" fmla="*/ 188015 h 229466"/>
                      <a:gd name="connsiteX8" fmla="*/ 0 w 1079962"/>
                      <a:gd name="connsiteY8" fmla="*/ 112234 h 229466"/>
                      <a:gd name="connsiteX9" fmla="*/ 11357 w 1079962"/>
                      <a:gd name="connsiteY9" fmla="*/ 96286 h 229466"/>
                      <a:gd name="connsiteX10" fmla="*/ 523807 w 1079962"/>
                      <a:gd name="connsiteY10" fmla="*/ 0 h 2294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79962" h="229466">
                        <a:moveTo>
                          <a:pt x="523807" y="0"/>
                        </a:moveTo>
                        <a:cubicBezTo>
                          <a:pt x="830963" y="0"/>
                          <a:pt x="1079962" y="70583"/>
                          <a:pt x="1079962" y="157651"/>
                        </a:cubicBezTo>
                        <a:cubicBezTo>
                          <a:pt x="1079962" y="179418"/>
                          <a:pt x="1064400" y="200155"/>
                          <a:pt x="1036257" y="219016"/>
                        </a:cubicBezTo>
                        <a:lnTo>
                          <a:pt x="1011401" y="229466"/>
                        </a:lnTo>
                        <a:lnTo>
                          <a:pt x="156776" y="229466"/>
                        </a:lnTo>
                        <a:cubicBezTo>
                          <a:pt x="135285" y="229466"/>
                          <a:pt x="115829" y="220755"/>
                          <a:pt x="101745" y="206672"/>
                        </a:cubicBezTo>
                        <a:lnTo>
                          <a:pt x="100017" y="204109"/>
                        </a:lnTo>
                        <a:lnTo>
                          <a:pt x="75781" y="188015"/>
                        </a:lnTo>
                        <a:lnTo>
                          <a:pt x="0" y="112234"/>
                        </a:lnTo>
                        <a:lnTo>
                          <a:pt x="11357" y="96286"/>
                        </a:lnTo>
                        <a:cubicBezTo>
                          <a:pt x="95786" y="39703"/>
                          <a:pt x="293440" y="0"/>
                          <a:pt x="523807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平行四辺形 23">
                  <a:extLst>
                    <a:ext uri="{FF2B5EF4-FFF2-40B4-BE49-F238E27FC236}">
                      <a16:creationId xmlns:a16="http://schemas.microsoft.com/office/drawing/2014/main" id="{66C59DAF-59F1-45F6-24EB-92468881491F}"/>
                    </a:ext>
                  </a:extLst>
                </p:cNvPr>
                <p:cNvSpPr/>
                <p:nvPr/>
              </p:nvSpPr>
              <p:spPr bwMode="auto">
                <a:xfrm flipH="1">
                  <a:off x="3590936" y="1744012"/>
                  <a:ext cx="685603" cy="64062"/>
                </a:xfrm>
                <a:prstGeom prst="parallelogram">
                  <a:avLst>
                    <a:gd name="adj" fmla="val 22275"/>
                  </a:avLst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平行四辺形 24">
                  <a:extLst>
                    <a:ext uri="{FF2B5EF4-FFF2-40B4-BE49-F238E27FC236}">
                      <a16:creationId xmlns:a16="http://schemas.microsoft.com/office/drawing/2014/main" id="{C457D921-6C8B-ED38-E482-4F296F487B75}"/>
                    </a:ext>
                  </a:extLst>
                </p:cNvPr>
                <p:cNvSpPr/>
                <p:nvPr/>
              </p:nvSpPr>
              <p:spPr bwMode="auto">
                <a:xfrm flipH="1">
                  <a:off x="3623967" y="1757987"/>
                  <a:ext cx="148165" cy="35350"/>
                </a:xfrm>
                <a:prstGeom prst="parallelogram">
                  <a:avLst>
                    <a:gd name="adj" fmla="val 30455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DD2C667-1909-A86E-6BDE-69C67F7983D7}"/>
                    </a:ext>
                  </a:extLst>
                </p:cNvPr>
                <p:cNvSpPr/>
                <p:nvPr/>
              </p:nvSpPr>
              <p:spPr bwMode="auto">
                <a:xfrm flipH="1">
                  <a:off x="3831159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98195E44-3AB3-2B12-0D93-1201301091F7}"/>
                    </a:ext>
                  </a:extLst>
                </p:cNvPr>
                <p:cNvSpPr/>
                <p:nvPr/>
              </p:nvSpPr>
              <p:spPr bwMode="auto">
                <a:xfrm flipH="1">
                  <a:off x="3969288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901AF4CF-412B-B630-FE99-02D98E8721B8}"/>
                    </a:ext>
                  </a:extLst>
                </p:cNvPr>
                <p:cNvSpPr/>
                <p:nvPr/>
              </p:nvSpPr>
              <p:spPr bwMode="auto">
                <a:xfrm flipH="1">
                  <a:off x="4114923" y="1757987"/>
                  <a:ext cx="121427" cy="35350"/>
                </a:xfrm>
                <a:custGeom>
                  <a:avLst/>
                  <a:gdLst>
                    <a:gd name="connsiteX0" fmla="*/ 222961 w 487280"/>
                    <a:gd name="connsiteY0" fmla="*/ 76200 h 121920"/>
                    <a:gd name="connsiteX1" fmla="*/ 13924 w 487280"/>
                    <a:gd name="connsiteY1" fmla="*/ 76200 h 121920"/>
                    <a:gd name="connsiteX2" fmla="*/ 0 w 487280"/>
                    <a:gd name="connsiteY2" fmla="*/ 121920 h 121920"/>
                    <a:gd name="connsiteX3" fmla="*/ 209037 w 487280"/>
                    <a:gd name="connsiteY3" fmla="*/ 121920 h 121920"/>
                    <a:gd name="connsiteX4" fmla="*/ 463467 w 487280"/>
                    <a:gd name="connsiteY4" fmla="*/ 76200 h 121920"/>
                    <a:gd name="connsiteX5" fmla="*/ 254430 w 487280"/>
                    <a:gd name="connsiteY5" fmla="*/ 76200 h 121920"/>
                    <a:gd name="connsiteX6" fmla="*/ 240506 w 487280"/>
                    <a:gd name="connsiteY6" fmla="*/ 121920 h 121920"/>
                    <a:gd name="connsiteX7" fmla="*/ 449543 w 487280"/>
                    <a:gd name="connsiteY7" fmla="*/ 121920 h 121920"/>
                    <a:gd name="connsiteX8" fmla="*/ 246774 w 487280"/>
                    <a:gd name="connsiteY8" fmla="*/ 0 h 121920"/>
                    <a:gd name="connsiteX9" fmla="*/ 37737 w 487280"/>
                    <a:gd name="connsiteY9" fmla="*/ 0 h 121920"/>
                    <a:gd name="connsiteX10" fmla="*/ 23813 w 487280"/>
                    <a:gd name="connsiteY10" fmla="*/ 45720 h 121920"/>
                    <a:gd name="connsiteX11" fmla="*/ 232850 w 487280"/>
                    <a:gd name="connsiteY11" fmla="*/ 45720 h 121920"/>
                    <a:gd name="connsiteX12" fmla="*/ 487280 w 487280"/>
                    <a:gd name="connsiteY12" fmla="*/ 0 h 121920"/>
                    <a:gd name="connsiteX13" fmla="*/ 278243 w 487280"/>
                    <a:gd name="connsiteY13" fmla="*/ 0 h 121920"/>
                    <a:gd name="connsiteX14" fmla="*/ 264319 w 487280"/>
                    <a:gd name="connsiteY14" fmla="*/ 45720 h 121920"/>
                    <a:gd name="connsiteX15" fmla="*/ 473356 w 487280"/>
                    <a:gd name="connsiteY15" fmla="*/ 4572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280" h="121920">
                      <a:moveTo>
                        <a:pt x="222961" y="76200"/>
                      </a:moveTo>
                      <a:lnTo>
                        <a:pt x="13924" y="76200"/>
                      </a:lnTo>
                      <a:lnTo>
                        <a:pt x="0" y="121920"/>
                      </a:lnTo>
                      <a:lnTo>
                        <a:pt x="209037" y="121920"/>
                      </a:lnTo>
                      <a:close/>
                      <a:moveTo>
                        <a:pt x="463467" y="76200"/>
                      </a:moveTo>
                      <a:lnTo>
                        <a:pt x="254430" y="76200"/>
                      </a:lnTo>
                      <a:lnTo>
                        <a:pt x="240506" y="121920"/>
                      </a:lnTo>
                      <a:lnTo>
                        <a:pt x="449543" y="121920"/>
                      </a:lnTo>
                      <a:close/>
                      <a:moveTo>
                        <a:pt x="246774" y="0"/>
                      </a:moveTo>
                      <a:lnTo>
                        <a:pt x="37737" y="0"/>
                      </a:lnTo>
                      <a:lnTo>
                        <a:pt x="23813" y="45720"/>
                      </a:lnTo>
                      <a:lnTo>
                        <a:pt x="232850" y="45720"/>
                      </a:lnTo>
                      <a:close/>
                      <a:moveTo>
                        <a:pt x="487280" y="0"/>
                      </a:moveTo>
                      <a:lnTo>
                        <a:pt x="278243" y="0"/>
                      </a:lnTo>
                      <a:lnTo>
                        <a:pt x="264319" y="45720"/>
                      </a:lnTo>
                      <a:lnTo>
                        <a:pt x="473356" y="457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AF4DEBC-A406-4552-40EF-736D943E9F0E}"/>
                    </a:ext>
                  </a:extLst>
                </p:cNvPr>
                <p:cNvSpPr/>
                <p:nvPr/>
              </p:nvSpPr>
              <p:spPr bwMode="auto">
                <a:xfrm flipV="1">
                  <a:off x="3374806" y="1099668"/>
                  <a:ext cx="911826" cy="412995"/>
                </a:xfrm>
                <a:custGeom>
                  <a:avLst/>
                  <a:gdLst>
                    <a:gd name="connsiteX0" fmla="*/ 1473717 w 1473717"/>
                    <a:gd name="connsiteY0" fmla="*/ 560587 h 560587"/>
                    <a:gd name="connsiteX1" fmla="*/ 1458102 w 1473717"/>
                    <a:gd name="connsiteY1" fmla="*/ 516330 h 560587"/>
                    <a:gd name="connsiteX2" fmla="*/ 1227797 w 1473717"/>
                    <a:gd name="connsiteY2" fmla="*/ 20954 h 560587"/>
                    <a:gd name="connsiteX3" fmla="*/ 1209907 w 1473717"/>
                    <a:gd name="connsiteY3" fmla="*/ 12956 h 560587"/>
                    <a:gd name="connsiteX4" fmla="*/ 1205321 w 1473717"/>
                    <a:gd name="connsiteY4" fmla="*/ 8606 h 560587"/>
                    <a:gd name="connsiteX5" fmla="*/ 1191201 w 1473717"/>
                    <a:gd name="connsiteY5" fmla="*/ 4594 h 560587"/>
                    <a:gd name="connsiteX6" fmla="*/ 1183801 w 1473717"/>
                    <a:gd name="connsiteY6" fmla="*/ 1286 h 560587"/>
                    <a:gd name="connsiteX7" fmla="*/ 1180729 w 1473717"/>
                    <a:gd name="connsiteY7" fmla="*/ 1620 h 560587"/>
                    <a:gd name="connsiteX8" fmla="*/ 1175028 w 1473717"/>
                    <a:gd name="connsiteY8" fmla="*/ 0 h 560587"/>
                    <a:gd name="connsiteX9" fmla="*/ 25535 w 1473717"/>
                    <a:gd name="connsiteY9" fmla="*/ 0 h 560587"/>
                    <a:gd name="connsiteX10" fmla="*/ 3998 w 1473717"/>
                    <a:gd name="connsiteY10" fmla="*/ 6119 h 560587"/>
                    <a:gd name="connsiteX11" fmla="*/ 96 w 1473717"/>
                    <a:gd name="connsiteY11" fmla="*/ 33311 h 560587"/>
                    <a:gd name="connsiteX12" fmla="*/ 16765 w 1473717"/>
                    <a:gd name="connsiteY12" fmla="*/ 141796 h 560587"/>
                    <a:gd name="connsiteX13" fmla="*/ 251491 w 1473717"/>
                    <a:gd name="connsiteY13" fmla="*/ 523794 h 560587"/>
                    <a:gd name="connsiteX14" fmla="*/ 306522 w 1473717"/>
                    <a:gd name="connsiteY14" fmla="*/ 555868 h 560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73717" h="560587">
                      <a:moveTo>
                        <a:pt x="1473717" y="560587"/>
                      </a:moveTo>
                      <a:lnTo>
                        <a:pt x="1458102" y="516330"/>
                      </a:lnTo>
                      <a:cubicBezTo>
                        <a:pt x="1404561" y="379782"/>
                        <a:pt x="1266505" y="101487"/>
                        <a:pt x="1227797" y="20954"/>
                      </a:cubicBezTo>
                      <a:lnTo>
                        <a:pt x="1209907" y="12956"/>
                      </a:lnTo>
                      <a:lnTo>
                        <a:pt x="1205321" y="8606"/>
                      </a:lnTo>
                      <a:lnTo>
                        <a:pt x="1191201" y="4594"/>
                      </a:lnTo>
                      <a:lnTo>
                        <a:pt x="1183801" y="1286"/>
                      </a:lnTo>
                      <a:lnTo>
                        <a:pt x="1180729" y="1620"/>
                      </a:lnTo>
                      <a:lnTo>
                        <a:pt x="1175028" y="0"/>
                      </a:lnTo>
                      <a:lnTo>
                        <a:pt x="25535" y="0"/>
                      </a:lnTo>
                      <a:lnTo>
                        <a:pt x="3998" y="6119"/>
                      </a:lnTo>
                      <a:lnTo>
                        <a:pt x="96" y="33311"/>
                      </a:lnTo>
                      <a:cubicBezTo>
                        <a:pt x="96" y="61536"/>
                        <a:pt x="-2285" y="111191"/>
                        <a:pt x="16765" y="141796"/>
                      </a:cubicBezTo>
                      <a:lnTo>
                        <a:pt x="251491" y="523794"/>
                      </a:lnTo>
                      <a:cubicBezTo>
                        <a:pt x="265575" y="543610"/>
                        <a:pt x="285031" y="555868"/>
                        <a:pt x="306522" y="555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6D29CB2D-7F2D-DE7F-0898-31BAF3268B5A}"/>
                    </a:ext>
                  </a:extLst>
                </p:cNvPr>
                <p:cNvSpPr/>
                <p:nvPr/>
              </p:nvSpPr>
              <p:spPr bwMode="auto">
                <a:xfrm>
                  <a:off x="3358577" y="1759714"/>
                  <a:ext cx="149830" cy="956781"/>
                </a:xfrm>
                <a:custGeom>
                  <a:avLst/>
                  <a:gdLst>
                    <a:gd name="connsiteX0" fmla="*/ 147 w 149830"/>
                    <a:gd name="connsiteY0" fmla="*/ 0 h 956781"/>
                    <a:gd name="connsiteX1" fmla="*/ 5328 w 149830"/>
                    <a:gd name="connsiteY1" fmla="*/ 7770 h 956781"/>
                    <a:gd name="connsiteX2" fmla="*/ 125395 w 149830"/>
                    <a:gd name="connsiteY2" fmla="*/ 127351 h 956781"/>
                    <a:gd name="connsiteX3" fmla="*/ 140676 w 149830"/>
                    <a:gd name="connsiteY3" fmla="*/ 137457 h 956781"/>
                    <a:gd name="connsiteX4" fmla="*/ 141765 w 149830"/>
                    <a:gd name="connsiteY4" fmla="*/ 139067 h 956781"/>
                    <a:gd name="connsiteX5" fmla="*/ 149830 w 149830"/>
                    <a:gd name="connsiteY5" fmla="*/ 142394 h 956781"/>
                    <a:gd name="connsiteX6" fmla="*/ 149830 w 149830"/>
                    <a:gd name="connsiteY6" fmla="*/ 956781 h 956781"/>
                    <a:gd name="connsiteX7" fmla="*/ 141765 w 149830"/>
                    <a:gd name="connsiteY7" fmla="*/ 953454 h 956781"/>
                    <a:gd name="connsiteX8" fmla="*/ 140676 w 149830"/>
                    <a:gd name="connsiteY8" fmla="*/ 951844 h 956781"/>
                    <a:gd name="connsiteX9" fmla="*/ 125395 w 149830"/>
                    <a:gd name="connsiteY9" fmla="*/ 941738 h 956781"/>
                    <a:gd name="connsiteX10" fmla="*/ 5328 w 149830"/>
                    <a:gd name="connsiteY10" fmla="*/ 822157 h 956781"/>
                    <a:gd name="connsiteX11" fmla="*/ 3272 w 149830"/>
                    <a:gd name="connsiteY11" fmla="*/ 819073 h 956781"/>
                    <a:gd name="connsiteX12" fmla="*/ 147 w 149830"/>
                    <a:gd name="connsiteY12" fmla="*/ 801391 h 956781"/>
                    <a:gd name="connsiteX13" fmla="*/ 147 w 149830"/>
                    <a:gd name="connsiteY13" fmla="*/ 798586 h 956781"/>
                    <a:gd name="connsiteX14" fmla="*/ 0 w 149830"/>
                    <a:gd name="connsiteY14" fmla="*/ 797725 h 956781"/>
                    <a:gd name="connsiteX15" fmla="*/ 147 w 149830"/>
                    <a:gd name="connsiteY15" fmla="*/ 796866 h 9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9830" h="956781">
                      <a:moveTo>
                        <a:pt x="147" y="0"/>
                      </a:moveTo>
                      <a:lnTo>
                        <a:pt x="5328" y="7770"/>
                      </a:lnTo>
                      <a:lnTo>
                        <a:pt x="125395" y="127351"/>
                      </a:lnTo>
                      <a:lnTo>
                        <a:pt x="140676" y="137457"/>
                      </a:lnTo>
                      <a:lnTo>
                        <a:pt x="141765" y="139067"/>
                      </a:lnTo>
                      <a:lnTo>
                        <a:pt x="149830" y="142394"/>
                      </a:lnTo>
                      <a:lnTo>
                        <a:pt x="149830" y="956781"/>
                      </a:lnTo>
                      <a:lnTo>
                        <a:pt x="141765" y="953454"/>
                      </a:lnTo>
                      <a:lnTo>
                        <a:pt x="140676" y="951844"/>
                      </a:lnTo>
                      <a:lnTo>
                        <a:pt x="125395" y="941738"/>
                      </a:lnTo>
                      <a:lnTo>
                        <a:pt x="5328" y="822157"/>
                      </a:lnTo>
                      <a:lnTo>
                        <a:pt x="3272" y="819073"/>
                      </a:lnTo>
                      <a:lnTo>
                        <a:pt x="147" y="801391"/>
                      </a:lnTo>
                      <a:lnTo>
                        <a:pt x="147" y="798586"/>
                      </a:lnTo>
                      <a:lnTo>
                        <a:pt x="0" y="797725"/>
                      </a:lnTo>
                      <a:lnTo>
                        <a:pt x="147" y="79686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7A41558-E4D1-FEB2-87CE-037A1362C373}"/>
                  </a:ext>
                </a:extLst>
              </p:cNvPr>
              <p:cNvSpPr/>
              <p:nvPr/>
            </p:nvSpPr>
            <p:spPr bwMode="auto">
              <a:xfrm>
                <a:off x="3892411" y="665944"/>
                <a:ext cx="967207" cy="2152194"/>
              </a:xfrm>
              <a:custGeom>
                <a:avLst/>
                <a:gdLst>
                  <a:gd name="connsiteX0" fmla="*/ 368276 w 774057"/>
                  <a:gd name="connsiteY0" fmla="*/ 863939 h 1722401"/>
                  <a:gd name="connsiteX1" fmla="*/ 122088 w 774057"/>
                  <a:gd name="connsiteY1" fmla="*/ 929905 h 1722401"/>
                  <a:gd name="connsiteX2" fmla="*/ 302310 w 774057"/>
                  <a:gd name="connsiteY2" fmla="*/ 978196 h 1722401"/>
                  <a:gd name="connsiteX3" fmla="*/ 455295 w 774057"/>
                  <a:gd name="connsiteY3" fmla="*/ 0 h 1722401"/>
                  <a:gd name="connsiteX4" fmla="*/ 730108 w 774057"/>
                  <a:gd name="connsiteY4" fmla="*/ 317462 h 1722401"/>
                  <a:gd name="connsiteX5" fmla="*/ 562265 w 774057"/>
                  <a:gd name="connsiteY5" fmla="*/ 609976 h 1722401"/>
                  <a:gd name="connsiteX6" fmla="*/ 555431 w 774057"/>
                  <a:gd name="connsiteY6" fmla="*/ 611570 h 1722401"/>
                  <a:gd name="connsiteX7" fmla="*/ 563589 w 774057"/>
                  <a:gd name="connsiteY7" fmla="*/ 665623 h 1722401"/>
                  <a:gd name="connsiteX8" fmla="*/ 589129 w 774057"/>
                  <a:gd name="connsiteY8" fmla="*/ 673065 h 1722401"/>
                  <a:gd name="connsiteX9" fmla="*/ 671991 w 774057"/>
                  <a:gd name="connsiteY9" fmla="*/ 770951 h 1722401"/>
                  <a:gd name="connsiteX10" fmla="*/ 769308 w 774057"/>
                  <a:gd name="connsiteY10" fmla="*/ 1134145 h 1722401"/>
                  <a:gd name="connsiteX11" fmla="*/ 772098 w 774057"/>
                  <a:gd name="connsiteY11" fmla="*/ 1178664 h 1722401"/>
                  <a:gd name="connsiteX12" fmla="*/ 774057 w 774057"/>
                  <a:gd name="connsiteY12" fmla="*/ 1178664 h 1722401"/>
                  <a:gd name="connsiteX13" fmla="*/ 740590 w 774057"/>
                  <a:gd name="connsiteY13" fmla="*/ 1722401 h 1722401"/>
                  <a:gd name="connsiteX14" fmla="*/ 648257 w 774057"/>
                  <a:gd name="connsiteY14" fmla="*/ 1722401 h 1722401"/>
                  <a:gd name="connsiteX15" fmla="*/ 625840 w 774057"/>
                  <a:gd name="connsiteY15" fmla="*/ 1358193 h 1722401"/>
                  <a:gd name="connsiteX16" fmla="*/ 604764 w 774057"/>
                  <a:gd name="connsiteY16" fmla="*/ 1722400 h 1722401"/>
                  <a:gd name="connsiteX17" fmla="*/ 517953 w 774057"/>
                  <a:gd name="connsiteY17" fmla="*/ 1722400 h 1722401"/>
                  <a:gd name="connsiteX18" fmla="*/ 489867 w 774057"/>
                  <a:gd name="connsiteY18" fmla="*/ 1237052 h 1722401"/>
                  <a:gd name="connsiteX19" fmla="*/ 478905 w 774057"/>
                  <a:gd name="connsiteY19" fmla="*/ 1211957 h 1722401"/>
                  <a:gd name="connsiteX20" fmla="*/ 426970 w 774057"/>
                  <a:gd name="connsiteY20" fmla="*/ 1018135 h 1722401"/>
                  <a:gd name="connsiteX21" fmla="*/ 389660 w 774057"/>
                  <a:gd name="connsiteY21" fmla="*/ 1082759 h 1722401"/>
                  <a:gd name="connsiteX22" fmla="*/ 350820 w 774057"/>
                  <a:gd name="connsiteY22" fmla="*/ 1112562 h 1722401"/>
                  <a:gd name="connsiteX23" fmla="*/ 333232 w 774057"/>
                  <a:gd name="connsiteY23" fmla="*/ 1110246 h 1722401"/>
                  <a:gd name="connsiteX24" fmla="*/ 311517 w 774057"/>
                  <a:gd name="connsiteY24" fmla="*/ 1113105 h 1722401"/>
                  <a:gd name="connsiteX25" fmla="*/ 47425 w 774057"/>
                  <a:gd name="connsiteY25" fmla="*/ 1042342 h 1722401"/>
                  <a:gd name="connsiteX26" fmla="*/ 2195 w 774057"/>
                  <a:gd name="connsiteY26" fmla="*/ 964001 h 1722401"/>
                  <a:gd name="connsiteX27" fmla="*/ 31998 w 774057"/>
                  <a:gd name="connsiteY27" fmla="*/ 925161 h 1722401"/>
                  <a:gd name="connsiteX28" fmla="*/ 49071 w 774057"/>
                  <a:gd name="connsiteY28" fmla="*/ 922913 h 1722401"/>
                  <a:gd name="connsiteX29" fmla="*/ 40061 w 774057"/>
                  <a:gd name="connsiteY29" fmla="*/ 915078 h 1722401"/>
                  <a:gd name="connsiteX30" fmla="*/ 29779 w 774057"/>
                  <a:gd name="connsiteY30" fmla="*/ 894377 h 1722401"/>
                  <a:gd name="connsiteX31" fmla="*/ 29780 w 774057"/>
                  <a:gd name="connsiteY31" fmla="*/ 894378 h 1722401"/>
                  <a:gd name="connsiteX32" fmla="*/ 70939 w 774057"/>
                  <a:gd name="connsiteY32" fmla="*/ 823088 h 1722401"/>
                  <a:gd name="connsiteX33" fmla="*/ 397725 w 774057"/>
                  <a:gd name="connsiteY33" fmla="*/ 735526 h 1722401"/>
                  <a:gd name="connsiteX34" fmla="*/ 404405 w 774057"/>
                  <a:gd name="connsiteY34" fmla="*/ 722562 h 1722401"/>
                  <a:gd name="connsiteX35" fmla="*/ 434421 w 774057"/>
                  <a:gd name="connsiteY35" fmla="*/ 691211 h 1722401"/>
                  <a:gd name="connsiteX36" fmla="*/ 468754 w 774057"/>
                  <a:gd name="connsiteY36" fmla="*/ 674158 h 1722401"/>
                  <a:gd name="connsiteX37" fmla="*/ 475382 w 774057"/>
                  <a:gd name="connsiteY37" fmla="*/ 630239 h 1722401"/>
                  <a:gd name="connsiteX38" fmla="*/ 455295 w 774057"/>
                  <a:gd name="connsiteY38" fmla="*/ 634924 h 1722401"/>
                  <a:gd name="connsiteX39" fmla="*/ 180482 w 774057"/>
                  <a:gd name="connsiteY39" fmla="*/ 317462 h 1722401"/>
                  <a:gd name="connsiteX40" fmla="*/ 455295 w 774057"/>
                  <a:gd name="connsiteY40" fmla="*/ 0 h 17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74057" h="1722401">
                    <a:moveTo>
                      <a:pt x="368276" y="863939"/>
                    </a:moveTo>
                    <a:lnTo>
                      <a:pt x="122088" y="929905"/>
                    </a:lnTo>
                    <a:lnTo>
                      <a:pt x="302310" y="978196"/>
                    </a:lnTo>
                    <a:close/>
                    <a:moveTo>
                      <a:pt x="455295" y="0"/>
                    </a:moveTo>
                    <a:cubicBezTo>
                      <a:pt x="607070" y="0"/>
                      <a:pt x="730108" y="142133"/>
                      <a:pt x="730108" y="317462"/>
                    </a:cubicBezTo>
                    <a:cubicBezTo>
                      <a:pt x="730108" y="448959"/>
                      <a:pt x="660899" y="561783"/>
                      <a:pt x="562265" y="609976"/>
                    </a:cubicBezTo>
                    <a:lnTo>
                      <a:pt x="555431" y="611570"/>
                    </a:lnTo>
                    <a:lnTo>
                      <a:pt x="563589" y="665623"/>
                    </a:lnTo>
                    <a:lnTo>
                      <a:pt x="589129" y="673065"/>
                    </a:lnTo>
                    <a:cubicBezTo>
                      <a:pt x="628536" y="691050"/>
                      <a:pt x="659905" y="725843"/>
                      <a:pt x="671991" y="770951"/>
                    </a:cubicBezTo>
                    <a:cubicBezTo>
                      <a:pt x="704430" y="892016"/>
                      <a:pt x="736869" y="1013080"/>
                      <a:pt x="769308" y="1134145"/>
                    </a:cubicBezTo>
                    <a:lnTo>
                      <a:pt x="772098" y="1178664"/>
                    </a:lnTo>
                    <a:lnTo>
                      <a:pt x="774057" y="1178664"/>
                    </a:lnTo>
                    <a:lnTo>
                      <a:pt x="740590" y="1722401"/>
                    </a:lnTo>
                    <a:lnTo>
                      <a:pt x="648257" y="1722401"/>
                    </a:lnTo>
                    <a:lnTo>
                      <a:pt x="625840" y="1358193"/>
                    </a:lnTo>
                    <a:lnTo>
                      <a:pt x="604764" y="1722400"/>
                    </a:lnTo>
                    <a:lnTo>
                      <a:pt x="517953" y="1722400"/>
                    </a:lnTo>
                    <a:lnTo>
                      <a:pt x="489867" y="1237052"/>
                    </a:lnTo>
                    <a:lnTo>
                      <a:pt x="478905" y="1211957"/>
                    </a:lnTo>
                    <a:lnTo>
                      <a:pt x="426970" y="1018135"/>
                    </a:lnTo>
                    <a:lnTo>
                      <a:pt x="389660" y="1082759"/>
                    </a:lnTo>
                    <a:cubicBezTo>
                      <a:pt x="380828" y="1098056"/>
                      <a:pt x="366632" y="1108325"/>
                      <a:pt x="350820" y="1112562"/>
                    </a:cubicBezTo>
                    <a:lnTo>
                      <a:pt x="333232" y="1110246"/>
                    </a:lnTo>
                    <a:lnTo>
                      <a:pt x="311517" y="1113105"/>
                    </a:lnTo>
                    <a:lnTo>
                      <a:pt x="47425" y="1042342"/>
                    </a:lnTo>
                    <a:cubicBezTo>
                      <a:pt x="13302" y="1033198"/>
                      <a:pt x="-6948" y="998124"/>
                      <a:pt x="2195" y="964001"/>
                    </a:cubicBezTo>
                    <a:cubicBezTo>
                      <a:pt x="6767" y="946939"/>
                      <a:pt x="17821" y="933346"/>
                      <a:pt x="31998" y="925161"/>
                    </a:cubicBezTo>
                    <a:lnTo>
                      <a:pt x="49071" y="922913"/>
                    </a:lnTo>
                    <a:lnTo>
                      <a:pt x="40061" y="915078"/>
                    </a:lnTo>
                    <a:cubicBezTo>
                      <a:pt x="35414" y="909114"/>
                      <a:pt x="31859" y="902140"/>
                      <a:pt x="29779" y="894377"/>
                    </a:cubicBezTo>
                    <a:lnTo>
                      <a:pt x="29780" y="894378"/>
                    </a:lnTo>
                    <a:cubicBezTo>
                      <a:pt x="21460" y="863326"/>
                      <a:pt x="39888" y="831408"/>
                      <a:pt x="70939" y="823088"/>
                    </a:cubicBezTo>
                    <a:lnTo>
                      <a:pt x="397725" y="735526"/>
                    </a:lnTo>
                    <a:lnTo>
                      <a:pt x="404405" y="722562"/>
                    </a:lnTo>
                    <a:cubicBezTo>
                      <a:pt x="412783" y="710802"/>
                      <a:pt x="422869" y="700213"/>
                      <a:pt x="434421" y="691211"/>
                    </a:cubicBezTo>
                    <a:lnTo>
                      <a:pt x="468754" y="674158"/>
                    </a:lnTo>
                    <a:lnTo>
                      <a:pt x="475382" y="630239"/>
                    </a:lnTo>
                    <a:lnTo>
                      <a:pt x="455295" y="634924"/>
                    </a:lnTo>
                    <a:cubicBezTo>
                      <a:pt x="303520" y="634924"/>
                      <a:pt x="180482" y="492791"/>
                      <a:pt x="180482" y="317462"/>
                    </a:cubicBezTo>
                    <a:cubicBezTo>
                      <a:pt x="180482" y="142133"/>
                      <a:pt x="303520" y="0"/>
                      <a:pt x="4552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2FB3D69-ABE4-1AFD-6BE1-7401E05E3AD4}"/>
                </a:ext>
              </a:extLst>
            </p:cNvPr>
            <p:cNvSpPr/>
            <p:nvPr/>
          </p:nvSpPr>
          <p:spPr bwMode="auto">
            <a:xfrm>
              <a:off x="1931679" y="1718186"/>
              <a:ext cx="1863842" cy="182432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8E104516-526A-D81B-AA03-DF7085ABFFBD}"/>
              </a:ext>
            </a:extLst>
          </p:cNvPr>
          <p:cNvGrpSpPr/>
          <p:nvPr/>
        </p:nvGrpSpPr>
        <p:grpSpPr>
          <a:xfrm>
            <a:off x="2888638" y="387928"/>
            <a:ext cx="6684854" cy="6214034"/>
            <a:chOff x="617838" y="795131"/>
            <a:chExt cx="5579763" cy="8460670"/>
          </a:xfrm>
        </p:grpSpPr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FFF1E1E9-C741-8707-CCF0-61E19E0F7DF7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業務用洗濯機です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FEAA5A3F-B991-8618-6743-AE4BA43044E8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関係者以外使用出来ません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D04DFAC-2CE4-2B55-DA94-301D2C87FEEC}"/>
                </a:ext>
              </a:extLst>
            </p:cNvPr>
            <p:cNvGrpSpPr/>
            <p:nvPr/>
          </p:nvGrpSpPr>
          <p:grpSpPr>
            <a:xfrm>
              <a:off x="792488" y="3190237"/>
              <a:ext cx="5405113" cy="6065564"/>
              <a:chOff x="792488" y="3199468"/>
              <a:chExt cx="8351004" cy="3119275"/>
            </a:xfrm>
          </p:grpSpPr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8BDDA9EF-77A2-0FAB-F31E-E2F15E5D0FF9}"/>
                  </a:ext>
                </a:extLst>
              </p:cNvPr>
              <p:cNvSpPr txBox="1"/>
              <p:nvPr/>
            </p:nvSpPr>
            <p:spPr>
              <a:xfrm>
                <a:off x="792488" y="5510928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washing machine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and</a:t>
                </a:r>
                <a:r>
                  <a:rPr lang="ja-JP" altLang="en-US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can only be used by authorized personnel.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C3A3B912-EF55-E8CE-4A67-BAFDFB384073}"/>
                  </a:ext>
                </a:extLst>
              </p:cNvPr>
              <p:cNvSpPr txBox="1"/>
              <p:nvPr/>
            </p:nvSpPr>
            <p:spPr>
              <a:xfrm>
                <a:off x="792488" y="4359200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상업용 세탁기입니다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</a:p>
              <a:p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관계자 이외에는</a:t>
                </a:r>
                <a:r>
                  <a:rPr lang="ja-JP" altLang="en-US" sz="16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 </a:t>
                </a:r>
                <a:r>
                  <a:rPr lang="ko-KR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사용할 수 없습니다</a:t>
                </a:r>
                <a:r>
                  <a:rPr lang="en-US" altLang="ko-KR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-apple-system"/>
                  </a:rPr>
                  <a:t>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923FD96F-E39C-04D6-4CF8-4983C6BC59FE}"/>
                  </a:ext>
                </a:extLst>
              </p:cNvPr>
              <p:cNvSpPr txBox="1"/>
              <p:nvPr/>
            </p:nvSpPr>
            <p:spPr>
              <a:xfrm>
                <a:off x="792488" y="319946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这是一台商用洗衣机</a:t>
                </a:r>
                <a:endParaRPr lang="en-US" altLang="zh-CN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r>
                  <a:rPr lang="zh-CN" altLang="en-US" sz="1600" i="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</a:rPr>
                  <a:t>除相关人员外，其他人不得使用它。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A4 210 x 297 mm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-apple-system</vt:lpstr>
      <vt:lpstr>Meiryo UI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業務用洗濯機です／４か国語の貼り紙</dc:title>
  <dc:subject>業務用洗濯機です／４か国語の貼り紙</dc:subject>
  <dc:creator>でじけろお</dc:creator>
  <cp:lastModifiedBy/>
  <cp:revision>1</cp:revision>
  <dcterms:created xsi:type="dcterms:W3CDTF">2014-12-04T06:28:23Z</dcterms:created>
  <dcterms:modified xsi:type="dcterms:W3CDTF">2025-02-11T02:52:15Z</dcterms:modified>
  <cp:version>1</cp:version>
</cp:coreProperties>
</file>