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0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101" d="100"/>
          <a:sy n="101" d="100"/>
        </p:scale>
        <p:origin x="2148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いかなるペットの飼育も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1CFF35D-15EB-EB02-91AD-8BE15400F0FB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当マンションは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どんなペットでも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D6403C6F-9D14-2FE9-18A2-B5CA6C52DD08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04518-9FD2-E8C5-9DDA-9CAA46C3D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4E50B37-30FD-6DE2-9060-944744F803F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5FFF3F-20F1-B0A6-9C84-346B301C12A1}"/>
              </a:ext>
            </a:extLst>
          </p:cNvPr>
          <p:cNvSpPr txBox="1"/>
          <p:nvPr/>
        </p:nvSpPr>
        <p:spPr>
          <a:xfrm>
            <a:off x="428625" y="2857500"/>
            <a:ext cx="9048750" cy="24579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いかなるペットの飼育も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FCFF229-66CA-214E-2004-A416C5296215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43A51E-1DEC-8007-3BA3-50F16F9D96EB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D3291E9-CF7F-43CE-CD6B-8F94E4F7D5DD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8676BEC-23A7-CB95-A5B8-10B6CCF9F151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B65E1982-ECCC-2CF8-38E2-0617F60F68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4E3E533C-6730-ADA1-55C4-E9E7249D39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70F9AC5D-E180-A90C-67D6-D24522C3239C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76E23AC3-F4C8-F8CE-0B8C-52E32A0C899D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A7937D3F-BE8E-A166-335E-0E1F7ABE0B60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97E055E-E138-F3CD-1117-45C86CFA127F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B9E471A-F43E-64B4-8EBF-9F794FD80671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C95B6416-3E23-172A-E0E4-040F63F661DD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二等辺三角形 49">
                <a:extLst>
                  <a:ext uri="{FF2B5EF4-FFF2-40B4-BE49-F238E27FC236}">
                    <a16:creationId xmlns:a16="http://schemas.microsoft.com/office/drawing/2014/main" id="{9D7E9A18-DBEA-7667-7D4A-839377A199A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二等辺三角形 50">
                <a:extLst>
                  <a:ext uri="{FF2B5EF4-FFF2-40B4-BE49-F238E27FC236}">
                    <a16:creationId xmlns:a16="http://schemas.microsoft.com/office/drawing/2014/main" id="{207B301E-2935-DE8D-587C-3264C958DD73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26EAAA7-8BCA-6D45-9CE9-DB3089619BEB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B1D5ABAC-897D-EA58-A2F9-94B5723FAB8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679728BA-34EC-01E4-A538-B9EF0C4BA976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35B7A26-AFD1-FF3D-2B7C-667A578DB510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B875D9BE-5F4A-DD46-70D8-AC5ACAFE3CAB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A80095E4-927F-99F8-AA34-1C5F8EB47066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9DC5444-9A35-00AB-7FB9-D115398A0F67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F249B3CC-53A9-0E71-9B47-B1E8799D609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31456DB7-2763-5D97-AF27-DE43ADF341C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8E72EB0-4F1F-2A27-56CE-4CF24B72F33C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4E16378-FF78-D28D-A1F6-B2B85D8966C7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2F5E500-6AD4-B4DD-4009-BC0903511D7B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B0F3388D-6C4D-0920-25FA-EF9D40182A20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3998637-519A-EAE6-476A-475F11A9AA4F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1442980F-0EEF-DDD7-D0AA-4E811BBA9936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二等辺三角形 66">
                <a:extLst>
                  <a:ext uri="{FF2B5EF4-FFF2-40B4-BE49-F238E27FC236}">
                    <a16:creationId xmlns:a16="http://schemas.microsoft.com/office/drawing/2014/main" id="{77B08BF9-163C-364E-FECA-02FFC6D435D4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二等辺三角形 67">
                <a:extLst>
                  <a:ext uri="{FF2B5EF4-FFF2-40B4-BE49-F238E27FC236}">
                    <a16:creationId xmlns:a16="http://schemas.microsoft.com/office/drawing/2014/main" id="{2889FCAF-6954-DF24-19CB-CFD9495A9010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85094C71-BD85-41C7-4C9C-7536B3472C6E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CA692BFB-F59B-5CD9-EB4F-0EB32542D872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6311C7A1-4235-0A61-06A3-5A3C01EAA683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AE631BD3-EED3-B86D-059A-DDACF776CF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BD391D8F-6D3F-EF79-CB9B-14C25F94764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8618486B-B876-262C-07E3-7248D8007456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2F2B372-8A82-4526-B37C-9875CCF299D7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87" name="四角形: 角を丸くする 86">
                <a:extLst>
                  <a:ext uri="{FF2B5EF4-FFF2-40B4-BE49-F238E27FC236}">
                    <a16:creationId xmlns:a16="http://schemas.microsoft.com/office/drawing/2014/main" id="{8903DE6D-A0B1-5019-6AAF-ADAD93181D8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角を丸くする 87">
                <a:extLst>
                  <a:ext uri="{FF2B5EF4-FFF2-40B4-BE49-F238E27FC236}">
                    <a16:creationId xmlns:a16="http://schemas.microsoft.com/office/drawing/2014/main" id="{FBF51AC0-6B03-93C2-C5AF-D519A6EDAC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15A959F-5455-F5E2-ACF2-E1B0664CD30E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E99C030-840C-1208-3453-1267E575F9F3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271F985B-5D00-D0ED-7A18-D2F7821C106D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F02F42C-7AB8-362B-893B-5EFE052B051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F9AC0E5F-29F5-97CF-F0D1-172A05D5C96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6797B2E2-0961-D8D3-6614-AB587519B36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46B6ED-22F9-FD84-1D1F-808D4C31AE3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282C8810-98E2-116B-954A-5F009329AB46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9CD0C030-CC28-27D1-5FB6-20326C2E5BB2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EEF55DE-3E6D-C388-7402-A50A84BB382E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083C451A-702E-9801-CC32-A7082D8F9359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181C78CE-CEE2-5F91-2AB7-BC06C9159E1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EE29C024-4191-D6A5-0FFA-1311BEB3E0B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1B5E644-CB4D-E0BB-5500-EDB709AA353E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2A44FA6-A16B-5918-6026-CE56B2F14994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1CC8EFF2-B689-3D50-E862-0BAB50AA854B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5493DE68-2CDA-5598-0AB8-7317E6F39B79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723C5F4-202F-57F5-E72B-806374395682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E622A67-CE92-AD89-B382-B6919967C364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9A95989-F874-2D97-EBE2-5842E397F4C7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E2E1EA2F-9E3F-3C98-9E93-FC525BB1DBDE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91920D35-3DC4-FFC4-9B30-930F4BE3C7B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7C592861-7B74-DE40-797D-B19540F33FC5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A205263-B7C3-A9DD-C49C-9F86E13C10F1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037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2871788"/>
            <a:ext cx="9048750" cy="242936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当マンションは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どんなペットでも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B4B42C7-6376-D53A-7CF7-B667ACD844E3}"/>
              </a:ext>
            </a:extLst>
          </p:cNvPr>
          <p:cNvGrpSpPr/>
          <p:nvPr/>
        </p:nvGrpSpPr>
        <p:grpSpPr>
          <a:xfrm>
            <a:off x="241581" y="278650"/>
            <a:ext cx="2174524" cy="2174524"/>
            <a:chOff x="807284" y="990599"/>
            <a:chExt cx="2412166" cy="241216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34F2911-9D99-CEB2-9920-DBE26E53ED9C}"/>
                </a:ext>
              </a:extLst>
            </p:cNvPr>
            <p:cNvGrpSpPr/>
            <p:nvPr/>
          </p:nvGrpSpPr>
          <p:grpSpPr>
            <a:xfrm>
              <a:off x="807284" y="9905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5DCDD6EC-5A43-65AD-FFC4-BF09818CD26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7FD3781-F896-3CF1-8252-59ED3CE181F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5915481-C6ED-14DA-659E-FEB4F3B321BA}"/>
                </a:ext>
              </a:extLst>
            </p:cNvPr>
            <p:cNvSpPr/>
            <p:nvPr/>
          </p:nvSpPr>
          <p:spPr bwMode="auto">
            <a:xfrm>
              <a:off x="876924" y="10602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0881CDC6-ED56-5D71-FB43-FC7A07361A81}"/>
                </a:ext>
              </a:extLst>
            </p:cNvPr>
            <p:cNvSpPr/>
            <p:nvPr/>
          </p:nvSpPr>
          <p:spPr bwMode="auto">
            <a:xfrm>
              <a:off x="938228" y="11262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DD8E5812-43AB-F777-2694-60AF740CFFAE}"/>
                </a:ext>
              </a:extLst>
            </p:cNvPr>
            <p:cNvGrpSpPr/>
            <p:nvPr/>
          </p:nvGrpSpPr>
          <p:grpSpPr>
            <a:xfrm>
              <a:off x="1081971" y="1311938"/>
              <a:ext cx="1842204" cy="1794622"/>
              <a:chOff x="2304235" y="2627327"/>
              <a:chExt cx="793703" cy="773203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5A2CFAD-A8BA-5FB9-D870-7C327A0A9BF1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FE9340F-8D14-E6BD-0092-CE28412C331B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E3AEA0B-9101-6DE7-1F44-0F0B44CBB3AB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F48E2283-E908-3BEF-3EFE-82A99EB1B9B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0F8626E6-C09D-49CF-A58B-0CE8639CD41B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B341F01-09E0-2356-CAA8-AA1C32C7F12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A063DB69-8354-F162-6E94-4BF757BE5531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062625CA-28BB-2232-B608-62F712D9C27D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444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5CDD363B-8BCA-52E5-B6AE-7CA36FC04436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7B46CCE1-822A-C5C4-8F27-929EB09A8876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444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B632D069-D3D1-82FA-D793-98249173DD33}"/>
              </a:ext>
            </a:extLst>
          </p:cNvPr>
          <p:cNvGrpSpPr/>
          <p:nvPr/>
        </p:nvGrpSpPr>
        <p:grpSpPr>
          <a:xfrm>
            <a:off x="2657686" y="278650"/>
            <a:ext cx="2174524" cy="2174524"/>
            <a:chOff x="3760034" y="1028699"/>
            <a:chExt cx="2412166" cy="241216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AB7AF1C-AF9C-4DF4-7C37-F4233E58F8C6}"/>
                </a:ext>
              </a:extLst>
            </p:cNvPr>
            <p:cNvGrpSpPr/>
            <p:nvPr/>
          </p:nvGrpSpPr>
          <p:grpSpPr>
            <a:xfrm>
              <a:off x="3760034" y="1028699"/>
              <a:ext cx="2412166" cy="2412166"/>
              <a:chOff x="643930" y="806730"/>
              <a:chExt cx="2735056" cy="2735056"/>
            </a:xfrm>
          </p:grpSpPr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8939F2B5-58F4-EADB-3855-CAF50783D15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5FA81AF1-1E61-02E8-4C27-E20107C131B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DA8134F-C8FB-45CA-0986-0C071A9B7985}"/>
                </a:ext>
              </a:extLst>
            </p:cNvPr>
            <p:cNvSpPr/>
            <p:nvPr/>
          </p:nvSpPr>
          <p:spPr bwMode="auto">
            <a:xfrm>
              <a:off x="3829674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4A605720-E29C-D643-1793-D2D3AC1A61B4}"/>
                </a:ext>
              </a:extLst>
            </p:cNvPr>
            <p:cNvSpPr/>
            <p:nvPr/>
          </p:nvSpPr>
          <p:spPr bwMode="auto">
            <a:xfrm>
              <a:off x="3890978" y="11643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5C06612C-3B89-B4EF-8B98-76475BAA95FF}"/>
                </a:ext>
              </a:extLst>
            </p:cNvPr>
            <p:cNvGrpSpPr/>
            <p:nvPr/>
          </p:nvGrpSpPr>
          <p:grpSpPr>
            <a:xfrm>
              <a:off x="4182872" y="1370665"/>
              <a:ext cx="1630954" cy="1714708"/>
              <a:chOff x="4293596" y="2668762"/>
              <a:chExt cx="766329" cy="805682"/>
            </a:xfrm>
          </p:grpSpPr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359821D2-8379-DB64-1597-D1F4982AC816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D974395E-7969-AE9C-FB2A-7A2D8448A1E6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6DF72DC-53A6-0424-BFBC-3025364D1381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二等辺三角形 58">
                <a:extLst>
                  <a:ext uri="{FF2B5EF4-FFF2-40B4-BE49-F238E27FC236}">
                    <a16:creationId xmlns:a16="http://schemas.microsoft.com/office/drawing/2014/main" id="{D9D0E600-0075-0616-E21B-16BF410FCC16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二等辺三角形 59">
                <a:extLst>
                  <a:ext uri="{FF2B5EF4-FFF2-40B4-BE49-F238E27FC236}">
                    <a16:creationId xmlns:a16="http://schemas.microsoft.com/office/drawing/2014/main" id="{CB10869A-8CAA-2663-8635-BE70BB0FE4AF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505235D7-8B34-24E5-D958-4B9554BF4533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8DD91B20-64B7-5E04-27B3-7DDAE60596E7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D78D0930-CADE-6004-A918-1C9ADE0B36FA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F7441D47-8ACF-C659-9BB6-F3033442EF30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FA1C03AE-F527-59E9-62CF-DDCB04B48E2D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マンションの快適運営のため、ルール順守をお願いいたします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708165D-224B-F3AF-FBB7-2338272F4EE1}"/>
              </a:ext>
            </a:extLst>
          </p:cNvPr>
          <p:cNvGrpSpPr/>
          <p:nvPr/>
        </p:nvGrpSpPr>
        <p:grpSpPr>
          <a:xfrm>
            <a:off x="7489896" y="276850"/>
            <a:ext cx="2174524" cy="2174524"/>
            <a:chOff x="3760034" y="3886199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AF1BD8B-08F6-97EC-7FC8-E94F19CC7760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FC87CEA-7C38-8AF5-B2D7-E2796D5D014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928EC5C-8FC5-CAC0-5C6B-705C3F739E2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D74E0C4-5C87-AE6B-93CA-1A552D61A675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509257A-5D93-DA68-C94C-EB4C26F802C5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3610282A-2838-BC03-15EF-8724907F9B56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78C0AA1E-5F15-2AE1-49FB-16B311067B4F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E2AAB1D0-10FC-3891-B20E-989FEF5B3471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16E6AB8-CCF5-0089-9972-25796B6848A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4272597-C8D2-DF48-3030-EFECB749C37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ADF6A3E-61F9-47A9-5E78-51DB009562E0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11B91E5B-5DE7-2FEC-F547-1B35A6AEA0A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0B507A7E-501D-7FF8-A6E2-669BAB16C542}"/>
              </a:ext>
            </a:extLst>
          </p:cNvPr>
          <p:cNvGrpSpPr/>
          <p:nvPr/>
        </p:nvGrpSpPr>
        <p:grpSpPr>
          <a:xfrm>
            <a:off x="5073791" y="276850"/>
            <a:ext cx="2174524" cy="2174524"/>
            <a:chOff x="807284" y="3886199"/>
            <a:chExt cx="2412166" cy="241216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FA80E16E-6CC3-1E35-3238-5AE1580C8388}"/>
                </a:ext>
              </a:extLst>
            </p:cNvPr>
            <p:cNvGrpSpPr/>
            <p:nvPr/>
          </p:nvGrpSpPr>
          <p:grpSpPr>
            <a:xfrm>
              <a:off x="807284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2653AD92-7607-6FD4-D167-9A9CFE3042C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E3F9F48F-8CFE-7237-8BD4-B4FF25A50F2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BABA8A2-D473-060D-1908-0BCB7664E5E3}"/>
                </a:ext>
              </a:extLst>
            </p:cNvPr>
            <p:cNvSpPr/>
            <p:nvPr/>
          </p:nvSpPr>
          <p:spPr bwMode="auto">
            <a:xfrm>
              <a:off x="87692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FC08E29-8F82-D2B7-47D4-7006C882BEB6}"/>
                </a:ext>
              </a:extLst>
            </p:cNvPr>
            <p:cNvSpPr/>
            <p:nvPr/>
          </p:nvSpPr>
          <p:spPr bwMode="auto">
            <a:xfrm>
              <a:off x="93822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1887704-6FAF-C8D9-3B3F-CE8F2A30EF4D}"/>
                </a:ext>
              </a:extLst>
            </p:cNvPr>
            <p:cNvGrpSpPr/>
            <p:nvPr/>
          </p:nvGrpSpPr>
          <p:grpSpPr>
            <a:xfrm>
              <a:off x="1114603" y="4305300"/>
              <a:ext cx="1820140" cy="1591844"/>
              <a:chOff x="3169169" y="2630849"/>
              <a:chExt cx="937440" cy="819860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BB031F9-3574-87A7-08CE-713F75911928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4B2DB71-AB9B-B162-11AC-32529165747A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F346E13-621B-3CC2-B378-3D56F4B10DD8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51F49C9-D755-7D93-8728-833B2124B482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DE3AF00A-54AE-DC7E-74DE-8AF0AA6D7853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113933B-195B-462A-419C-E037D5C60526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07D53291-A820-9D75-D896-F2CB4E207BE8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1E421022-3C7D-2711-9A6B-B4E9DCC1C249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EBE49A-3D9F-519F-615B-F5444B8EABB0}"/>
              </a:ext>
            </a:extLst>
          </p:cNvPr>
          <p:cNvSpPr txBox="1"/>
          <p:nvPr/>
        </p:nvSpPr>
        <p:spPr>
          <a:xfrm>
            <a:off x="3404430" y="1443836"/>
            <a:ext cx="6213701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  <a:endParaRPr kumimoji="1" lang="en-US" altLang="ja-JP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いかなるペット飼育も</a:t>
            </a:r>
            <a:endParaRPr kumimoji="1" lang="en-US" altLang="ja-JP" sz="6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認めておりません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C2BB921-E649-4E05-4335-2C393120CE46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E1BA17D6-0728-42CD-D73C-961B4573B5E7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1E407623-89E4-7D5C-918B-65C61406FF9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A58C5616-E72C-7F21-BBBC-6F54B87A90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53ECAB6-FA13-7AAE-14AF-B8E6D1E5D18B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B235563-3DC7-77A7-D0EF-0962E4391553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421CD27F-3DA0-897F-9C13-94FE96633445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63D652E8-BF74-9499-CDDA-C8B0F11EE3AB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547D6F9-9ED6-D54D-4808-F1733BEE641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396DA65-E0F3-6589-C0D8-DA1851C09E67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86F8C1FA-F187-9A80-C8D4-E3EF52766561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D8420F69-77F4-2CB7-6788-0E6BAAF9A481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027E4EBA-5682-70E6-4A31-03CA87B86021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74D4A0E8-CCDC-20CA-A577-7526EAE9983B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EB20DEC6-62B0-216B-3CF6-CFFB6000BC30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79BD4670-3A4E-FA18-3BC7-E773AD36E3CA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4E11B1FA-583B-C5D4-C6B6-67C1040C88A2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C2BFFA7F-DBF6-E761-96DF-07E72347B193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D59A40E-5B2C-8C84-763C-41CBE5D9316D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8F6E7AA9-2AAD-4310-08F3-1F83A4FA675A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173AE3D-A61B-E78D-4ADB-A65019F9F3BF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二等辺三角形 31">
                <a:extLst>
                  <a:ext uri="{FF2B5EF4-FFF2-40B4-BE49-F238E27FC236}">
                    <a16:creationId xmlns:a16="http://schemas.microsoft.com/office/drawing/2014/main" id="{077AF00A-F1E9-8417-4158-B25BF49818FF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二等辺三角形 32">
                <a:extLst>
                  <a:ext uri="{FF2B5EF4-FFF2-40B4-BE49-F238E27FC236}">
                    <a16:creationId xmlns:a16="http://schemas.microsoft.com/office/drawing/2014/main" id="{62B6735C-DE81-183A-C3EC-F742CC8EFF64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0D002690-9FE7-F718-1B20-BC7699816793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1AE51F7D-0F53-21E8-98F5-2614E537C9FE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1B08BE64-2CEE-856F-FFB0-3E04151A2B12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9DD643B-33B4-3DD1-36E1-4548E160F9CE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2633C1B2-310D-C165-5B75-F051A0C6DE40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C3D7ACA-00A9-78E1-E6C4-4748A3E7FF5C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B1481DB-F936-80BD-48E1-C963BF43C2A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69A28ED-08CC-A06E-CD46-562CBA0D6396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0315B61-FD19-6DA7-1F34-5B6531256736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DBFB4D1-4697-8CA4-A54C-AD1F6ABE8B03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22A3E2C7-DD8D-03BC-0972-CC3E1F3FD376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90FF5FD-2F22-7E7C-819C-C8702871C32A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3AA553A9-DA4C-BC45-8BDE-57DF97498D7A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6200A6B1-E57C-F759-4D29-ADA62960B608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A7AE9A2-7F63-855D-9F7F-F0AEFA8ABF92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8653995F-DBD2-5D35-6C3E-568FF41A6E64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E5BAC726-63B6-A7C9-B0B5-6CEAA36541E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696C1D5-E92D-692F-4B62-BA5A7FF50006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C96A4F6-AB23-A090-C7D3-4E5EC998EEB3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E8E7049F-2941-D751-4348-8A79CCC1DF5B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285D5C72-8E78-BBEF-4E0F-F7328DBACB45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C9A621-1E26-6100-0D9C-A18B45C8F6E6}"/>
              </a:ext>
            </a:extLst>
          </p:cNvPr>
          <p:cNvSpPr txBox="1"/>
          <p:nvPr/>
        </p:nvSpPr>
        <p:spPr>
          <a:xfrm>
            <a:off x="3534143" y="1443836"/>
            <a:ext cx="5938228" cy="310823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当マンションは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どんなペットでも</a:t>
            </a:r>
          </a:p>
          <a:p>
            <a:pPr algn="ctr"/>
            <a:r>
              <a:rPr kumimoji="1" lang="ja-JP" altLang="en-US" sz="6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飼育禁止です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19520BA9-224B-7DC8-F5D7-C6026B63AF0D}"/>
              </a:ext>
            </a:extLst>
          </p:cNvPr>
          <p:cNvGrpSpPr/>
          <p:nvPr/>
        </p:nvGrpSpPr>
        <p:grpSpPr>
          <a:xfrm>
            <a:off x="418534" y="1708026"/>
            <a:ext cx="2704714" cy="2704714"/>
            <a:chOff x="-1818632" y="1028699"/>
            <a:chExt cx="2412166" cy="2412166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989157BD-6F61-BEB1-86AA-AFD4CACE250D}"/>
                </a:ext>
              </a:extLst>
            </p:cNvPr>
            <p:cNvGrpSpPr/>
            <p:nvPr/>
          </p:nvGrpSpPr>
          <p:grpSpPr>
            <a:xfrm>
              <a:off x="-1818632" y="1028699"/>
              <a:ext cx="2412166" cy="2412166"/>
              <a:chOff x="643930" y="806730"/>
              <a:chExt cx="2735056" cy="2735056"/>
            </a:xfrm>
          </p:grpSpPr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9F41B99A-58CC-5122-7734-B1AAAE36DA7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35E8E73-E378-C140-D407-BDE7DFE0DB5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91E53EDD-A99F-AA82-2CE1-9D6CCB4EDF54}"/>
                </a:ext>
              </a:extLst>
            </p:cNvPr>
            <p:cNvSpPr/>
            <p:nvPr/>
          </p:nvSpPr>
          <p:spPr bwMode="auto">
            <a:xfrm>
              <a:off x="-1748992" y="10983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8042D1A6-BC3C-68F8-7D05-F6FF4D6A82DC}"/>
                </a:ext>
              </a:extLst>
            </p:cNvPr>
            <p:cNvSpPr/>
            <p:nvPr/>
          </p:nvSpPr>
          <p:spPr bwMode="auto">
            <a:xfrm>
              <a:off x="-1691658" y="1164391"/>
              <a:ext cx="2138728" cy="2134758"/>
            </a:xfrm>
            <a:custGeom>
              <a:avLst/>
              <a:gdLst>
                <a:gd name="connsiteX0" fmla="*/ 118696 w 2138728"/>
                <a:gd name="connsiteY0" fmla="*/ 0 h 2134758"/>
                <a:gd name="connsiteX1" fmla="*/ 1069364 w 2138728"/>
                <a:gd name="connsiteY1" fmla="*/ 950669 h 2134758"/>
                <a:gd name="connsiteX2" fmla="*/ 2020032 w 2138728"/>
                <a:gd name="connsiteY2" fmla="*/ 0 h 2134758"/>
                <a:gd name="connsiteX3" fmla="*/ 2134758 w 2138728"/>
                <a:gd name="connsiteY3" fmla="*/ 114726 h 2134758"/>
                <a:gd name="connsiteX4" fmla="*/ 1184090 w 2138728"/>
                <a:gd name="connsiteY4" fmla="*/ 1065394 h 2134758"/>
                <a:gd name="connsiteX5" fmla="*/ 2138728 w 2138728"/>
                <a:gd name="connsiteY5" fmla="*/ 2020033 h 2134758"/>
                <a:gd name="connsiteX6" fmla="*/ 2024002 w 2138728"/>
                <a:gd name="connsiteY6" fmla="*/ 2134758 h 2134758"/>
                <a:gd name="connsiteX7" fmla="*/ 1069364 w 2138728"/>
                <a:gd name="connsiteY7" fmla="*/ 1180120 h 2134758"/>
                <a:gd name="connsiteX8" fmla="*/ 114726 w 2138728"/>
                <a:gd name="connsiteY8" fmla="*/ 2134758 h 2134758"/>
                <a:gd name="connsiteX9" fmla="*/ 0 w 2138728"/>
                <a:gd name="connsiteY9" fmla="*/ 2020033 h 2134758"/>
                <a:gd name="connsiteX10" fmla="*/ 954638 w 2138728"/>
                <a:gd name="connsiteY10" fmla="*/ 1065394 h 2134758"/>
                <a:gd name="connsiteX11" fmla="*/ 3970 w 2138728"/>
                <a:gd name="connsiteY11" fmla="*/ 114726 h 213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38728" h="2134758">
                  <a:moveTo>
                    <a:pt x="118696" y="0"/>
                  </a:moveTo>
                  <a:lnTo>
                    <a:pt x="1069364" y="950669"/>
                  </a:lnTo>
                  <a:lnTo>
                    <a:pt x="2020032" y="0"/>
                  </a:lnTo>
                  <a:lnTo>
                    <a:pt x="2134758" y="114726"/>
                  </a:lnTo>
                  <a:lnTo>
                    <a:pt x="1184090" y="1065394"/>
                  </a:lnTo>
                  <a:lnTo>
                    <a:pt x="2138728" y="2020033"/>
                  </a:lnTo>
                  <a:lnTo>
                    <a:pt x="2024002" y="2134758"/>
                  </a:lnTo>
                  <a:lnTo>
                    <a:pt x="1069364" y="1180120"/>
                  </a:lnTo>
                  <a:lnTo>
                    <a:pt x="114726" y="2134758"/>
                  </a:lnTo>
                  <a:lnTo>
                    <a:pt x="0" y="2020033"/>
                  </a:lnTo>
                  <a:lnTo>
                    <a:pt x="954638" y="1065394"/>
                  </a:lnTo>
                  <a:lnTo>
                    <a:pt x="3970" y="11472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B843B7FB-F3F1-13AE-B8F3-258661374D53}"/>
                </a:ext>
              </a:extLst>
            </p:cNvPr>
            <p:cNvGrpSpPr/>
            <p:nvPr/>
          </p:nvGrpSpPr>
          <p:grpSpPr>
            <a:xfrm>
              <a:off x="-1517711" y="1313765"/>
              <a:ext cx="769039" cy="808532"/>
              <a:chOff x="4293596" y="2668762"/>
              <a:chExt cx="766329" cy="805682"/>
            </a:xfrm>
          </p:grpSpPr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4328270C-EBD0-D350-D593-4DC7E799EE14}"/>
                  </a:ext>
                </a:extLst>
              </p:cNvPr>
              <p:cNvSpPr/>
              <p:nvPr/>
            </p:nvSpPr>
            <p:spPr bwMode="auto">
              <a:xfrm rot="10800000">
                <a:off x="4889244" y="2827646"/>
                <a:ext cx="170681" cy="341362"/>
              </a:xfrm>
              <a:prstGeom prst="moon">
                <a:avLst>
                  <a:gd name="adj" fmla="val 74479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4EE2738-753B-F44A-9617-C11469F3842A}"/>
                  </a:ext>
                </a:extLst>
              </p:cNvPr>
              <p:cNvSpPr/>
              <p:nvPr/>
            </p:nvSpPr>
            <p:spPr bwMode="auto">
              <a:xfrm>
                <a:off x="4746718" y="3201734"/>
                <a:ext cx="91982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68A76034-5FFC-A2E7-D44B-B4E91AD741EA}"/>
                  </a:ext>
                </a:extLst>
              </p:cNvPr>
              <p:cNvSpPr/>
              <p:nvPr/>
            </p:nvSpPr>
            <p:spPr bwMode="auto">
              <a:xfrm>
                <a:off x="4418915" y="3006828"/>
                <a:ext cx="562993" cy="467616"/>
              </a:xfrm>
              <a:custGeom>
                <a:avLst/>
                <a:gdLst>
                  <a:gd name="connsiteX0" fmla="*/ 168382 w 562993"/>
                  <a:gd name="connsiteY0" fmla="*/ 0 h 467616"/>
                  <a:gd name="connsiteX1" fmla="*/ 394611 w 562993"/>
                  <a:gd name="connsiteY1" fmla="*/ 0 h 467616"/>
                  <a:gd name="connsiteX2" fmla="*/ 562993 w 562993"/>
                  <a:gd name="connsiteY2" fmla="*/ 168382 h 467616"/>
                  <a:gd name="connsiteX3" fmla="*/ 562992 w 562993"/>
                  <a:gd name="connsiteY3" fmla="*/ 267706 h 467616"/>
                  <a:gd name="connsiteX4" fmla="*/ 542766 w 562993"/>
                  <a:gd name="connsiteY4" fmla="*/ 316537 h 467616"/>
                  <a:gd name="connsiteX5" fmla="*/ 541228 w 562993"/>
                  <a:gd name="connsiteY5" fmla="*/ 317574 h 467616"/>
                  <a:gd name="connsiteX6" fmla="*/ 541227 w 562993"/>
                  <a:gd name="connsiteY6" fmla="*/ 455378 h 467616"/>
                  <a:gd name="connsiteX7" fmla="*/ 530388 w 562993"/>
                  <a:gd name="connsiteY7" fmla="*/ 467616 h 467616"/>
                  <a:gd name="connsiteX8" fmla="*/ 519714 w 562993"/>
                  <a:gd name="connsiteY8" fmla="*/ 467616 h 467616"/>
                  <a:gd name="connsiteX9" fmla="*/ 479070 w 562993"/>
                  <a:gd name="connsiteY9" fmla="*/ 467616 h 467616"/>
                  <a:gd name="connsiteX10" fmla="*/ 457371 w 562993"/>
                  <a:gd name="connsiteY10" fmla="*/ 467616 h 467616"/>
                  <a:gd name="connsiteX11" fmla="*/ 449246 w 562993"/>
                  <a:gd name="connsiteY11" fmla="*/ 458443 h 467616"/>
                  <a:gd name="connsiteX12" fmla="*/ 449246 w 562993"/>
                  <a:gd name="connsiteY12" fmla="*/ 436727 h 467616"/>
                  <a:gd name="connsiteX13" fmla="*/ 457260 w 562993"/>
                  <a:gd name="connsiteY13" fmla="*/ 414885 h 467616"/>
                  <a:gd name="connsiteX14" fmla="*/ 468230 w 562993"/>
                  <a:gd name="connsiteY14" fmla="*/ 409755 h 467616"/>
                  <a:gd name="connsiteX15" fmla="*/ 468230 w 562993"/>
                  <a:gd name="connsiteY15" fmla="*/ 336763 h 467616"/>
                  <a:gd name="connsiteX16" fmla="*/ 238810 w 562993"/>
                  <a:gd name="connsiteY16" fmla="*/ 336763 h 467616"/>
                  <a:gd name="connsiteX17" fmla="*/ 238809 w 562993"/>
                  <a:gd name="connsiteY17" fmla="*/ 455378 h 467616"/>
                  <a:gd name="connsiteX18" fmla="*/ 227970 w 562993"/>
                  <a:gd name="connsiteY18" fmla="*/ 467616 h 467616"/>
                  <a:gd name="connsiteX19" fmla="*/ 217296 w 562993"/>
                  <a:gd name="connsiteY19" fmla="*/ 467616 h 467616"/>
                  <a:gd name="connsiteX20" fmla="*/ 176652 w 562993"/>
                  <a:gd name="connsiteY20" fmla="*/ 467616 h 467616"/>
                  <a:gd name="connsiteX21" fmla="*/ 154953 w 562993"/>
                  <a:gd name="connsiteY21" fmla="*/ 467616 h 467616"/>
                  <a:gd name="connsiteX22" fmla="*/ 146828 w 562993"/>
                  <a:gd name="connsiteY22" fmla="*/ 458443 h 467616"/>
                  <a:gd name="connsiteX23" fmla="*/ 146828 w 562993"/>
                  <a:gd name="connsiteY23" fmla="*/ 436727 h 467616"/>
                  <a:gd name="connsiteX24" fmla="*/ 154842 w 562993"/>
                  <a:gd name="connsiteY24" fmla="*/ 414885 h 467616"/>
                  <a:gd name="connsiteX25" fmla="*/ 165812 w 562993"/>
                  <a:gd name="connsiteY25" fmla="*/ 409755 h 467616"/>
                  <a:gd name="connsiteX26" fmla="*/ 165812 w 562993"/>
                  <a:gd name="connsiteY26" fmla="*/ 336763 h 467616"/>
                  <a:gd name="connsiteX27" fmla="*/ 100698 w 562993"/>
                  <a:gd name="connsiteY27" fmla="*/ 336763 h 467616"/>
                  <a:gd name="connsiteX28" fmla="*/ 100697 w 562993"/>
                  <a:gd name="connsiteY28" fmla="*/ 455378 h 467616"/>
                  <a:gd name="connsiteX29" fmla="*/ 89858 w 562993"/>
                  <a:gd name="connsiteY29" fmla="*/ 467616 h 467616"/>
                  <a:gd name="connsiteX30" fmla="*/ 79184 w 562993"/>
                  <a:gd name="connsiteY30" fmla="*/ 467616 h 467616"/>
                  <a:gd name="connsiteX31" fmla="*/ 38540 w 562993"/>
                  <a:gd name="connsiteY31" fmla="*/ 467616 h 467616"/>
                  <a:gd name="connsiteX32" fmla="*/ 16841 w 562993"/>
                  <a:gd name="connsiteY32" fmla="*/ 467616 h 467616"/>
                  <a:gd name="connsiteX33" fmla="*/ 8716 w 562993"/>
                  <a:gd name="connsiteY33" fmla="*/ 458443 h 467616"/>
                  <a:gd name="connsiteX34" fmla="*/ 8716 w 562993"/>
                  <a:gd name="connsiteY34" fmla="*/ 436727 h 467616"/>
                  <a:gd name="connsiteX35" fmla="*/ 16730 w 562993"/>
                  <a:gd name="connsiteY35" fmla="*/ 414885 h 467616"/>
                  <a:gd name="connsiteX36" fmla="*/ 27700 w 562993"/>
                  <a:gd name="connsiteY36" fmla="*/ 409755 h 467616"/>
                  <a:gd name="connsiteX37" fmla="*/ 27700 w 562993"/>
                  <a:gd name="connsiteY37" fmla="*/ 321575 h 467616"/>
                  <a:gd name="connsiteX38" fmla="*/ 20227 w 562993"/>
                  <a:gd name="connsiteY38" fmla="*/ 316537 h 467616"/>
                  <a:gd name="connsiteX39" fmla="*/ 0 w 562993"/>
                  <a:gd name="connsiteY39" fmla="*/ 267706 h 467616"/>
                  <a:gd name="connsiteX40" fmla="*/ 0 w 562993"/>
                  <a:gd name="connsiteY40" fmla="*/ 168382 h 467616"/>
                  <a:gd name="connsiteX41" fmla="*/ 168382 w 562993"/>
                  <a:gd name="connsiteY41" fmla="*/ 0 h 467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62993" h="467616">
                    <a:moveTo>
                      <a:pt x="168382" y="0"/>
                    </a:moveTo>
                    <a:lnTo>
                      <a:pt x="394611" y="0"/>
                    </a:lnTo>
                    <a:cubicBezTo>
                      <a:pt x="487606" y="0"/>
                      <a:pt x="562993" y="75387"/>
                      <a:pt x="562993" y="168382"/>
                    </a:cubicBezTo>
                    <a:cubicBezTo>
                      <a:pt x="562993" y="201490"/>
                      <a:pt x="562992" y="234598"/>
                      <a:pt x="562992" y="267706"/>
                    </a:cubicBezTo>
                    <a:cubicBezTo>
                      <a:pt x="562992" y="286776"/>
                      <a:pt x="555263" y="304040"/>
                      <a:pt x="542766" y="316537"/>
                    </a:cubicBezTo>
                    <a:lnTo>
                      <a:pt x="541228" y="317574"/>
                    </a:lnTo>
                    <a:lnTo>
                      <a:pt x="541227" y="455378"/>
                    </a:lnTo>
                    <a:cubicBezTo>
                      <a:pt x="541227" y="462137"/>
                      <a:pt x="536374" y="467616"/>
                      <a:pt x="530388" y="467616"/>
                    </a:cubicBezTo>
                    <a:lnTo>
                      <a:pt x="519714" y="467616"/>
                    </a:lnTo>
                    <a:lnTo>
                      <a:pt x="479070" y="467616"/>
                    </a:lnTo>
                    <a:lnTo>
                      <a:pt x="457371" y="467616"/>
                    </a:lnTo>
                    <a:cubicBezTo>
                      <a:pt x="452884" y="467616"/>
                      <a:pt x="449246" y="463509"/>
                      <a:pt x="449246" y="458443"/>
                    </a:cubicBezTo>
                    <a:lnTo>
                      <a:pt x="449246" y="436727"/>
                    </a:lnTo>
                    <a:cubicBezTo>
                      <a:pt x="449246" y="428197"/>
                      <a:pt x="452308" y="420475"/>
                      <a:pt x="457260" y="414885"/>
                    </a:cubicBezTo>
                    <a:lnTo>
                      <a:pt x="468230" y="409755"/>
                    </a:lnTo>
                    <a:lnTo>
                      <a:pt x="468230" y="336763"/>
                    </a:lnTo>
                    <a:lnTo>
                      <a:pt x="238810" y="336763"/>
                    </a:lnTo>
                    <a:lnTo>
                      <a:pt x="238809" y="455378"/>
                    </a:lnTo>
                    <a:cubicBezTo>
                      <a:pt x="238809" y="462137"/>
                      <a:pt x="233956" y="467616"/>
                      <a:pt x="227970" y="467616"/>
                    </a:cubicBezTo>
                    <a:lnTo>
                      <a:pt x="217296" y="467616"/>
                    </a:lnTo>
                    <a:lnTo>
                      <a:pt x="176652" y="467616"/>
                    </a:lnTo>
                    <a:lnTo>
                      <a:pt x="154953" y="467616"/>
                    </a:lnTo>
                    <a:cubicBezTo>
                      <a:pt x="150466" y="467616"/>
                      <a:pt x="146828" y="463509"/>
                      <a:pt x="146828" y="458443"/>
                    </a:cubicBezTo>
                    <a:lnTo>
                      <a:pt x="146828" y="436727"/>
                    </a:lnTo>
                    <a:cubicBezTo>
                      <a:pt x="146828" y="428197"/>
                      <a:pt x="149890" y="420475"/>
                      <a:pt x="154842" y="414885"/>
                    </a:cubicBezTo>
                    <a:lnTo>
                      <a:pt x="165812" y="409755"/>
                    </a:lnTo>
                    <a:lnTo>
                      <a:pt x="165812" y="336763"/>
                    </a:lnTo>
                    <a:lnTo>
                      <a:pt x="100698" y="336763"/>
                    </a:lnTo>
                    <a:lnTo>
                      <a:pt x="100697" y="455378"/>
                    </a:lnTo>
                    <a:cubicBezTo>
                      <a:pt x="100697" y="462137"/>
                      <a:pt x="95844" y="467616"/>
                      <a:pt x="89858" y="467616"/>
                    </a:cubicBezTo>
                    <a:lnTo>
                      <a:pt x="79184" y="467616"/>
                    </a:lnTo>
                    <a:lnTo>
                      <a:pt x="38540" y="467616"/>
                    </a:lnTo>
                    <a:lnTo>
                      <a:pt x="16841" y="467616"/>
                    </a:lnTo>
                    <a:cubicBezTo>
                      <a:pt x="12354" y="467616"/>
                      <a:pt x="8716" y="463509"/>
                      <a:pt x="8716" y="458443"/>
                    </a:cubicBezTo>
                    <a:lnTo>
                      <a:pt x="8716" y="436727"/>
                    </a:lnTo>
                    <a:cubicBezTo>
                      <a:pt x="8716" y="428197"/>
                      <a:pt x="11778" y="420475"/>
                      <a:pt x="16730" y="414885"/>
                    </a:cubicBezTo>
                    <a:lnTo>
                      <a:pt x="27700" y="409755"/>
                    </a:lnTo>
                    <a:lnTo>
                      <a:pt x="27700" y="321575"/>
                    </a:lnTo>
                    <a:lnTo>
                      <a:pt x="20227" y="316537"/>
                    </a:lnTo>
                    <a:cubicBezTo>
                      <a:pt x="7729" y="304040"/>
                      <a:pt x="0" y="286776"/>
                      <a:pt x="0" y="267706"/>
                    </a:cubicBezTo>
                    <a:lnTo>
                      <a:pt x="0" y="168382"/>
                    </a:lnTo>
                    <a:cubicBezTo>
                      <a:pt x="0" y="75387"/>
                      <a:pt x="75387" y="0"/>
                      <a:pt x="168382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二等辺三角形 114">
                <a:extLst>
                  <a:ext uri="{FF2B5EF4-FFF2-40B4-BE49-F238E27FC236}">
                    <a16:creationId xmlns:a16="http://schemas.microsoft.com/office/drawing/2014/main" id="{5A75FD04-181C-AB2F-C91D-AF891DA444FD}"/>
                  </a:ext>
                </a:extLst>
              </p:cNvPr>
              <p:cNvSpPr/>
              <p:nvPr/>
            </p:nvSpPr>
            <p:spPr bwMode="auto">
              <a:xfrm>
                <a:off x="4337692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二等辺三角形 115">
                <a:extLst>
                  <a:ext uri="{FF2B5EF4-FFF2-40B4-BE49-F238E27FC236}">
                    <a16:creationId xmlns:a16="http://schemas.microsoft.com/office/drawing/2014/main" id="{F84F0EBB-6459-C4DC-224B-B8EB6B2D87FD}"/>
                  </a:ext>
                </a:extLst>
              </p:cNvPr>
              <p:cNvSpPr/>
              <p:nvPr/>
            </p:nvSpPr>
            <p:spPr bwMode="auto">
              <a:xfrm>
                <a:off x="4542479" y="2668762"/>
                <a:ext cx="140274" cy="174826"/>
              </a:xfrm>
              <a:prstGeom prst="triangle">
                <a:avLst/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1450BD12-635A-19E5-8C0E-DE8F40ECA70F}"/>
                  </a:ext>
                </a:extLst>
              </p:cNvPr>
              <p:cNvSpPr/>
              <p:nvPr/>
            </p:nvSpPr>
            <p:spPr bwMode="auto">
              <a:xfrm>
                <a:off x="4293596" y="2742107"/>
                <a:ext cx="426311" cy="461317"/>
              </a:xfrm>
              <a:prstGeom prst="round2SameRect">
                <a:avLst>
                  <a:gd name="adj1" fmla="val 50000"/>
                  <a:gd name="adj2" fmla="val 34958"/>
                </a:avLst>
              </a:prstGeom>
              <a:solidFill>
                <a:srgbClr val="CC66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楕円 117">
                <a:extLst>
                  <a:ext uri="{FF2B5EF4-FFF2-40B4-BE49-F238E27FC236}">
                    <a16:creationId xmlns:a16="http://schemas.microsoft.com/office/drawing/2014/main" id="{9B1D6282-FCC1-8859-9CF2-95AE42637B0A}"/>
                  </a:ext>
                </a:extLst>
              </p:cNvPr>
              <p:cNvSpPr/>
              <p:nvPr/>
            </p:nvSpPr>
            <p:spPr bwMode="auto">
              <a:xfrm>
                <a:off x="4368593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0860D821-6326-633A-17A3-CEBF4FB18E57}"/>
                  </a:ext>
                </a:extLst>
              </p:cNvPr>
              <p:cNvSpPr/>
              <p:nvPr/>
            </p:nvSpPr>
            <p:spPr bwMode="auto">
              <a:xfrm>
                <a:off x="4582906" y="2904408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7EE2693F-DC93-3E1E-310E-476C8D18D421}"/>
                  </a:ext>
                </a:extLst>
              </p:cNvPr>
              <p:cNvSpPr/>
              <p:nvPr/>
            </p:nvSpPr>
            <p:spPr bwMode="auto">
              <a:xfrm>
                <a:off x="4360540" y="3040857"/>
                <a:ext cx="292424" cy="176211"/>
              </a:xfrm>
              <a:prstGeom prst="round2SameRect">
                <a:avLst>
                  <a:gd name="adj1" fmla="val 39945"/>
                  <a:gd name="adj2" fmla="val 50000"/>
                </a:avLst>
              </a:prstGeom>
              <a:solidFill>
                <a:srgbClr val="FF99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7C664E07-E80C-6513-1F65-DE6308523F93}"/>
                  </a:ext>
                </a:extLst>
              </p:cNvPr>
              <p:cNvSpPr/>
              <p:nvPr/>
            </p:nvSpPr>
            <p:spPr bwMode="auto">
              <a:xfrm rot="10800000">
                <a:off x="4462933" y="2990716"/>
                <a:ext cx="87636" cy="6860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1567BEA6-0665-3E45-F697-7F0EFC0AA6BF}"/>
                </a:ext>
              </a:extLst>
            </p:cNvPr>
            <p:cNvGrpSpPr/>
            <p:nvPr/>
          </p:nvGrpSpPr>
          <p:grpSpPr>
            <a:xfrm flipH="1">
              <a:off x="-559460" y="2287535"/>
              <a:ext cx="880522" cy="857779"/>
              <a:chOff x="2304235" y="2627327"/>
              <a:chExt cx="793703" cy="773203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769AF4AC-1AD8-E603-E4C2-B5F1C6C3D977}"/>
                  </a:ext>
                </a:extLst>
              </p:cNvPr>
              <p:cNvSpPr/>
              <p:nvPr/>
            </p:nvSpPr>
            <p:spPr bwMode="auto">
              <a:xfrm>
                <a:off x="2888858" y="2802566"/>
                <a:ext cx="209080" cy="281879"/>
              </a:xfrm>
              <a:custGeom>
                <a:avLst/>
                <a:gdLst>
                  <a:gd name="connsiteX0" fmla="*/ 57540 w 209080"/>
                  <a:gd name="connsiteY0" fmla="*/ 397 h 281879"/>
                  <a:gd name="connsiteX1" fmla="*/ 170752 w 209080"/>
                  <a:gd name="connsiteY1" fmla="*/ 44328 h 281879"/>
                  <a:gd name="connsiteX2" fmla="*/ 195856 w 209080"/>
                  <a:gd name="connsiteY2" fmla="*/ 200541 h 281879"/>
                  <a:gd name="connsiteX3" fmla="*/ 60006 w 209080"/>
                  <a:gd name="connsiteY3" fmla="*/ 281643 h 281879"/>
                  <a:gd name="connsiteX4" fmla="*/ 63378 w 209080"/>
                  <a:gd name="connsiteY4" fmla="*/ 223316 h 281879"/>
                  <a:gd name="connsiteX5" fmla="*/ 142912 w 209080"/>
                  <a:gd name="connsiteY5" fmla="*/ 175835 h 281879"/>
                  <a:gd name="connsiteX6" fmla="*/ 128215 w 209080"/>
                  <a:gd name="connsiteY6" fmla="*/ 84379 h 281879"/>
                  <a:gd name="connsiteX7" fmla="*/ 37809 w 209080"/>
                  <a:gd name="connsiteY7" fmla="*/ 64207 h 281879"/>
                  <a:gd name="connsiteX8" fmla="*/ 37137 w 209080"/>
                  <a:gd name="connsiteY8" fmla="*/ 62506 h 281879"/>
                  <a:gd name="connsiteX9" fmla="*/ 28366 w 209080"/>
                  <a:gd name="connsiteY9" fmla="*/ 66319 h 281879"/>
                  <a:gd name="connsiteX10" fmla="*/ 0 w 209080"/>
                  <a:gd name="connsiteY10" fmla="*/ 36548 h 281879"/>
                  <a:gd name="connsiteX11" fmla="*/ 8308 w 209080"/>
                  <a:gd name="connsiteY11" fmla="*/ 15497 h 281879"/>
                  <a:gd name="connsiteX12" fmla="*/ 17052 w 209080"/>
                  <a:gd name="connsiteY12" fmla="*/ 11695 h 281879"/>
                  <a:gd name="connsiteX13" fmla="*/ 16332 w 209080"/>
                  <a:gd name="connsiteY13" fmla="*/ 9873 h 281879"/>
                  <a:gd name="connsiteX14" fmla="*/ 26761 w 209080"/>
                  <a:gd name="connsiteY14" fmla="*/ 7475 h 281879"/>
                  <a:gd name="connsiteX15" fmla="*/ 28366 w 209080"/>
                  <a:gd name="connsiteY15" fmla="*/ 6777 h 281879"/>
                  <a:gd name="connsiteX16" fmla="*/ 28861 w 209080"/>
                  <a:gd name="connsiteY16" fmla="*/ 6992 h 28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9080" h="281879">
                    <a:moveTo>
                      <a:pt x="57540" y="397"/>
                    </a:moveTo>
                    <a:cubicBezTo>
                      <a:pt x="99245" y="-2744"/>
                      <a:pt x="141079" y="12813"/>
                      <a:pt x="170752" y="44328"/>
                    </a:cubicBezTo>
                    <a:cubicBezTo>
                      <a:pt x="210315" y="86347"/>
                      <a:pt x="220262" y="148241"/>
                      <a:pt x="195856" y="200541"/>
                    </a:cubicBezTo>
                    <a:cubicBezTo>
                      <a:pt x="171450" y="252840"/>
                      <a:pt x="117624" y="284974"/>
                      <a:pt x="60006" y="281643"/>
                    </a:cubicBezTo>
                    <a:lnTo>
                      <a:pt x="63378" y="223316"/>
                    </a:lnTo>
                    <a:cubicBezTo>
                      <a:pt x="97111" y="225266"/>
                      <a:pt x="128623" y="206453"/>
                      <a:pt x="142912" y="175835"/>
                    </a:cubicBezTo>
                    <a:cubicBezTo>
                      <a:pt x="157201" y="145216"/>
                      <a:pt x="151377" y="108980"/>
                      <a:pt x="128215" y="84379"/>
                    </a:cubicBezTo>
                    <a:cubicBezTo>
                      <a:pt x="105052" y="59779"/>
                      <a:pt x="69232" y="51786"/>
                      <a:pt x="37809" y="64207"/>
                    </a:cubicBezTo>
                    <a:lnTo>
                      <a:pt x="37137" y="62506"/>
                    </a:lnTo>
                    <a:lnTo>
                      <a:pt x="28366" y="66319"/>
                    </a:lnTo>
                    <a:cubicBezTo>
                      <a:pt x="12700" y="66319"/>
                      <a:pt x="0" y="52990"/>
                      <a:pt x="0" y="36548"/>
                    </a:cubicBezTo>
                    <a:cubicBezTo>
                      <a:pt x="0" y="28327"/>
                      <a:pt x="3175" y="20884"/>
                      <a:pt x="8308" y="15497"/>
                    </a:cubicBezTo>
                    <a:lnTo>
                      <a:pt x="17052" y="11695"/>
                    </a:lnTo>
                    <a:lnTo>
                      <a:pt x="16332" y="9873"/>
                    </a:lnTo>
                    <a:lnTo>
                      <a:pt x="26761" y="7475"/>
                    </a:lnTo>
                    <a:lnTo>
                      <a:pt x="28366" y="6777"/>
                    </a:lnTo>
                    <a:lnTo>
                      <a:pt x="28861" y="6992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D297F57-CA13-2912-39D1-D10B75D6D997}"/>
                  </a:ext>
                </a:extLst>
              </p:cNvPr>
              <p:cNvSpPr/>
              <p:nvPr/>
            </p:nvSpPr>
            <p:spPr bwMode="auto">
              <a:xfrm>
                <a:off x="2753617" y="3127820"/>
                <a:ext cx="84834" cy="272710"/>
              </a:xfrm>
              <a:custGeom>
                <a:avLst/>
                <a:gdLst>
                  <a:gd name="connsiteX0" fmla="*/ 62639 w 103846"/>
                  <a:gd name="connsiteY0" fmla="*/ 0 h 272710"/>
                  <a:gd name="connsiteX1" fmla="*/ 103846 w 103846"/>
                  <a:gd name="connsiteY1" fmla="*/ 41207 h 272710"/>
                  <a:gd name="connsiteX2" fmla="*/ 103845 w 103846"/>
                  <a:gd name="connsiteY2" fmla="*/ 260472 h 272710"/>
                  <a:gd name="connsiteX3" fmla="*/ 91607 w 103846"/>
                  <a:gd name="connsiteY3" fmla="*/ 272710 h 272710"/>
                  <a:gd name="connsiteX4" fmla="*/ 79557 w 103846"/>
                  <a:gd name="connsiteY4" fmla="*/ 272710 h 272710"/>
                  <a:gd name="connsiteX5" fmla="*/ 33670 w 103846"/>
                  <a:gd name="connsiteY5" fmla="*/ 272710 h 272710"/>
                  <a:gd name="connsiteX6" fmla="*/ 9173 w 103846"/>
                  <a:gd name="connsiteY6" fmla="*/ 272710 h 272710"/>
                  <a:gd name="connsiteX7" fmla="*/ 0 w 103846"/>
                  <a:gd name="connsiteY7" fmla="*/ 263537 h 272710"/>
                  <a:gd name="connsiteX8" fmla="*/ 0 w 103846"/>
                  <a:gd name="connsiteY8" fmla="*/ 241821 h 272710"/>
                  <a:gd name="connsiteX9" fmla="*/ 9047 w 103846"/>
                  <a:gd name="connsiteY9" fmla="*/ 219979 h 272710"/>
                  <a:gd name="connsiteX10" fmla="*/ 21432 w 103846"/>
                  <a:gd name="connsiteY10" fmla="*/ 214849 h 272710"/>
                  <a:gd name="connsiteX11" fmla="*/ 21432 w 103846"/>
                  <a:gd name="connsiteY11" fmla="*/ 41207 h 272710"/>
                  <a:gd name="connsiteX12" fmla="*/ 62639 w 103846"/>
                  <a:gd name="connsiteY12" fmla="*/ 0 h 272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846" h="272710">
                    <a:moveTo>
                      <a:pt x="62639" y="0"/>
                    </a:moveTo>
                    <a:cubicBezTo>
                      <a:pt x="85397" y="0"/>
                      <a:pt x="103846" y="18449"/>
                      <a:pt x="103846" y="41207"/>
                    </a:cubicBezTo>
                    <a:cubicBezTo>
                      <a:pt x="103846" y="114295"/>
                      <a:pt x="103845" y="187384"/>
                      <a:pt x="103845" y="260472"/>
                    </a:cubicBezTo>
                    <a:cubicBezTo>
                      <a:pt x="103845" y="267231"/>
                      <a:pt x="98366" y="272710"/>
                      <a:pt x="91607" y="272710"/>
                    </a:cubicBezTo>
                    <a:lnTo>
                      <a:pt x="79557" y="272710"/>
                    </a:lnTo>
                    <a:lnTo>
                      <a:pt x="33670" y="272710"/>
                    </a:lnTo>
                    <a:lnTo>
                      <a:pt x="9173" y="272710"/>
                    </a:lnTo>
                    <a:cubicBezTo>
                      <a:pt x="4107" y="272710"/>
                      <a:pt x="0" y="268603"/>
                      <a:pt x="0" y="263537"/>
                    </a:cubicBezTo>
                    <a:lnTo>
                      <a:pt x="0" y="241821"/>
                    </a:lnTo>
                    <a:cubicBezTo>
                      <a:pt x="0" y="233291"/>
                      <a:pt x="3457" y="225569"/>
                      <a:pt x="9047" y="219979"/>
                    </a:cubicBezTo>
                    <a:lnTo>
                      <a:pt x="21432" y="214849"/>
                    </a:lnTo>
                    <a:lnTo>
                      <a:pt x="21432" y="41207"/>
                    </a:lnTo>
                    <a:cubicBezTo>
                      <a:pt x="21432" y="18449"/>
                      <a:pt x="39881" y="0"/>
                      <a:pt x="6263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6E9C16D0-67D0-0835-1392-8B5F8377E1EA}"/>
                  </a:ext>
                </a:extLst>
              </p:cNvPr>
              <p:cNvSpPr/>
              <p:nvPr/>
            </p:nvSpPr>
            <p:spPr bwMode="auto">
              <a:xfrm>
                <a:off x="2434530" y="2961823"/>
                <a:ext cx="567157" cy="438707"/>
              </a:xfrm>
              <a:custGeom>
                <a:avLst/>
                <a:gdLst>
                  <a:gd name="connsiteX0" fmla="*/ 159418 w 567157"/>
                  <a:gd name="connsiteY0" fmla="*/ 0 h 438707"/>
                  <a:gd name="connsiteX1" fmla="*/ 411904 w 567157"/>
                  <a:gd name="connsiteY1" fmla="*/ 0 h 438707"/>
                  <a:gd name="connsiteX2" fmla="*/ 567157 w 567157"/>
                  <a:gd name="connsiteY2" fmla="*/ 155253 h 438707"/>
                  <a:gd name="connsiteX3" fmla="*/ 567157 w 567157"/>
                  <a:gd name="connsiteY3" fmla="*/ 197724 h 438707"/>
                  <a:gd name="connsiteX4" fmla="*/ 534124 w 567157"/>
                  <a:gd name="connsiteY4" fmla="*/ 277473 h 438707"/>
                  <a:gd name="connsiteX5" fmla="*/ 525364 w 567157"/>
                  <a:gd name="connsiteY5" fmla="*/ 283379 h 438707"/>
                  <a:gd name="connsiteX6" fmla="*/ 525363 w 567157"/>
                  <a:gd name="connsiteY6" fmla="*/ 426469 h 438707"/>
                  <a:gd name="connsiteX7" fmla="*/ 515366 w 567157"/>
                  <a:gd name="connsiteY7" fmla="*/ 438707 h 438707"/>
                  <a:gd name="connsiteX8" fmla="*/ 505522 w 567157"/>
                  <a:gd name="connsiteY8" fmla="*/ 438707 h 438707"/>
                  <a:gd name="connsiteX9" fmla="*/ 468036 w 567157"/>
                  <a:gd name="connsiteY9" fmla="*/ 438707 h 438707"/>
                  <a:gd name="connsiteX10" fmla="*/ 448024 w 567157"/>
                  <a:gd name="connsiteY10" fmla="*/ 438707 h 438707"/>
                  <a:gd name="connsiteX11" fmla="*/ 440530 w 567157"/>
                  <a:gd name="connsiteY11" fmla="*/ 429534 h 438707"/>
                  <a:gd name="connsiteX12" fmla="*/ 440530 w 567157"/>
                  <a:gd name="connsiteY12" fmla="*/ 407818 h 438707"/>
                  <a:gd name="connsiteX13" fmla="*/ 447921 w 567157"/>
                  <a:gd name="connsiteY13" fmla="*/ 385976 h 438707"/>
                  <a:gd name="connsiteX14" fmla="*/ 458038 w 567157"/>
                  <a:gd name="connsiteY14" fmla="*/ 380846 h 438707"/>
                  <a:gd name="connsiteX15" fmla="*/ 458038 w 567157"/>
                  <a:gd name="connsiteY15" fmla="*/ 309767 h 438707"/>
                  <a:gd name="connsiteX16" fmla="*/ 454375 w 567157"/>
                  <a:gd name="connsiteY16" fmla="*/ 310506 h 438707"/>
                  <a:gd name="connsiteX17" fmla="*/ 227708 w 567157"/>
                  <a:gd name="connsiteY17" fmla="*/ 310506 h 438707"/>
                  <a:gd name="connsiteX18" fmla="*/ 227707 w 567157"/>
                  <a:gd name="connsiteY18" fmla="*/ 426469 h 438707"/>
                  <a:gd name="connsiteX19" fmla="*/ 217710 w 567157"/>
                  <a:gd name="connsiteY19" fmla="*/ 438707 h 438707"/>
                  <a:gd name="connsiteX20" fmla="*/ 207866 w 567157"/>
                  <a:gd name="connsiteY20" fmla="*/ 438707 h 438707"/>
                  <a:gd name="connsiteX21" fmla="*/ 170380 w 567157"/>
                  <a:gd name="connsiteY21" fmla="*/ 438707 h 438707"/>
                  <a:gd name="connsiteX22" fmla="*/ 150368 w 567157"/>
                  <a:gd name="connsiteY22" fmla="*/ 438707 h 438707"/>
                  <a:gd name="connsiteX23" fmla="*/ 142874 w 567157"/>
                  <a:gd name="connsiteY23" fmla="*/ 429534 h 438707"/>
                  <a:gd name="connsiteX24" fmla="*/ 142874 w 567157"/>
                  <a:gd name="connsiteY24" fmla="*/ 407818 h 438707"/>
                  <a:gd name="connsiteX25" fmla="*/ 150265 w 567157"/>
                  <a:gd name="connsiteY25" fmla="*/ 385976 h 438707"/>
                  <a:gd name="connsiteX26" fmla="*/ 160382 w 567157"/>
                  <a:gd name="connsiteY26" fmla="*/ 380846 h 438707"/>
                  <a:gd name="connsiteX27" fmla="*/ 160382 w 567157"/>
                  <a:gd name="connsiteY27" fmla="*/ 310506 h 438707"/>
                  <a:gd name="connsiteX28" fmla="*/ 116947 w 567157"/>
                  <a:gd name="connsiteY28" fmla="*/ 310506 h 438707"/>
                  <a:gd name="connsiteX29" fmla="*/ 84834 w 567157"/>
                  <a:gd name="connsiteY29" fmla="*/ 304023 h 438707"/>
                  <a:gd name="connsiteX30" fmla="*/ 84833 w 567157"/>
                  <a:gd name="connsiteY30" fmla="*/ 426469 h 438707"/>
                  <a:gd name="connsiteX31" fmla="*/ 74836 w 567157"/>
                  <a:gd name="connsiteY31" fmla="*/ 438707 h 438707"/>
                  <a:gd name="connsiteX32" fmla="*/ 64992 w 567157"/>
                  <a:gd name="connsiteY32" fmla="*/ 438707 h 438707"/>
                  <a:gd name="connsiteX33" fmla="*/ 27506 w 567157"/>
                  <a:gd name="connsiteY33" fmla="*/ 438707 h 438707"/>
                  <a:gd name="connsiteX34" fmla="*/ 7494 w 567157"/>
                  <a:gd name="connsiteY34" fmla="*/ 438707 h 438707"/>
                  <a:gd name="connsiteX35" fmla="*/ 0 w 567157"/>
                  <a:gd name="connsiteY35" fmla="*/ 429534 h 438707"/>
                  <a:gd name="connsiteX36" fmla="*/ 0 w 567157"/>
                  <a:gd name="connsiteY36" fmla="*/ 407818 h 438707"/>
                  <a:gd name="connsiteX37" fmla="*/ 7391 w 567157"/>
                  <a:gd name="connsiteY37" fmla="*/ 385976 h 438707"/>
                  <a:gd name="connsiteX38" fmla="*/ 17508 w 567157"/>
                  <a:gd name="connsiteY38" fmla="*/ 380846 h 438707"/>
                  <a:gd name="connsiteX39" fmla="*/ 17508 w 567157"/>
                  <a:gd name="connsiteY39" fmla="*/ 248269 h 438707"/>
                  <a:gd name="connsiteX40" fmla="*/ 13028 w 567157"/>
                  <a:gd name="connsiteY40" fmla="*/ 241624 h 438707"/>
                  <a:gd name="connsiteX41" fmla="*/ 4165 w 567157"/>
                  <a:gd name="connsiteY41" fmla="*/ 197724 h 438707"/>
                  <a:gd name="connsiteX42" fmla="*/ 4165 w 567157"/>
                  <a:gd name="connsiteY42" fmla="*/ 155253 h 438707"/>
                  <a:gd name="connsiteX43" fmla="*/ 159418 w 567157"/>
                  <a:gd name="connsiteY43" fmla="*/ 0 h 438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7157" h="438707">
                    <a:moveTo>
                      <a:pt x="159418" y="0"/>
                    </a:moveTo>
                    <a:lnTo>
                      <a:pt x="411904" y="0"/>
                    </a:lnTo>
                    <a:cubicBezTo>
                      <a:pt x="497648" y="0"/>
                      <a:pt x="567157" y="69509"/>
                      <a:pt x="567157" y="155253"/>
                    </a:cubicBezTo>
                    <a:lnTo>
                      <a:pt x="567157" y="197724"/>
                    </a:lnTo>
                    <a:cubicBezTo>
                      <a:pt x="567157" y="228868"/>
                      <a:pt x="554534" y="257064"/>
                      <a:pt x="534124" y="277473"/>
                    </a:cubicBezTo>
                    <a:lnTo>
                      <a:pt x="525364" y="283379"/>
                    </a:lnTo>
                    <a:lnTo>
                      <a:pt x="525363" y="426469"/>
                    </a:lnTo>
                    <a:cubicBezTo>
                      <a:pt x="525363" y="433228"/>
                      <a:pt x="520887" y="438707"/>
                      <a:pt x="515366" y="438707"/>
                    </a:cubicBezTo>
                    <a:lnTo>
                      <a:pt x="505522" y="438707"/>
                    </a:lnTo>
                    <a:lnTo>
                      <a:pt x="468036" y="438707"/>
                    </a:lnTo>
                    <a:lnTo>
                      <a:pt x="448024" y="438707"/>
                    </a:lnTo>
                    <a:cubicBezTo>
                      <a:pt x="443885" y="438707"/>
                      <a:pt x="440530" y="434600"/>
                      <a:pt x="440530" y="429534"/>
                    </a:cubicBezTo>
                    <a:lnTo>
                      <a:pt x="440530" y="407818"/>
                    </a:lnTo>
                    <a:cubicBezTo>
                      <a:pt x="440530" y="399288"/>
                      <a:pt x="443354" y="391566"/>
                      <a:pt x="447921" y="385976"/>
                    </a:cubicBezTo>
                    <a:lnTo>
                      <a:pt x="458038" y="380846"/>
                    </a:lnTo>
                    <a:lnTo>
                      <a:pt x="458038" y="309767"/>
                    </a:lnTo>
                    <a:lnTo>
                      <a:pt x="454375" y="310506"/>
                    </a:lnTo>
                    <a:lnTo>
                      <a:pt x="227708" y="310506"/>
                    </a:lnTo>
                    <a:lnTo>
                      <a:pt x="227707" y="426469"/>
                    </a:lnTo>
                    <a:cubicBezTo>
                      <a:pt x="227707" y="433228"/>
                      <a:pt x="223231" y="438707"/>
                      <a:pt x="217710" y="438707"/>
                    </a:cubicBezTo>
                    <a:lnTo>
                      <a:pt x="207866" y="438707"/>
                    </a:lnTo>
                    <a:lnTo>
                      <a:pt x="170380" y="438707"/>
                    </a:lnTo>
                    <a:lnTo>
                      <a:pt x="150368" y="438707"/>
                    </a:lnTo>
                    <a:cubicBezTo>
                      <a:pt x="146229" y="438707"/>
                      <a:pt x="142874" y="434600"/>
                      <a:pt x="142874" y="429534"/>
                    </a:cubicBezTo>
                    <a:lnTo>
                      <a:pt x="142874" y="407818"/>
                    </a:lnTo>
                    <a:cubicBezTo>
                      <a:pt x="142874" y="399288"/>
                      <a:pt x="145698" y="391566"/>
                      <a:pt x="150265" y="385976"/>
                    </a:cubicBezTo>
                    <a:lnTo>
                      <a:pt x="160382" y="380846"/>
                    </a:lnTo>
                    <a:lnTo>
                      <a:pt x="160382" y="310506"/>
                    </a:lnTo>
                    <a:lnTo>
                      <a:pt x="116947" y="310506"/>
                    </a:lnTo>
                    <a:lnTo>
                      <a:pt x="84834" y="304023"/>
                    </a:lnTo>
                    <a:lnTo>
                      <a:pt x="84833" y="426469"/>
                    </a:lnTo>
                    <a:cubicBezTo>
                      <a:pt x="84833" y="433228"/>
                      <a:pt x="80357" y="438707"/>
                      <a:pt x="74836" y="438707"/>
                    </a:cubicBezTo>
                    <a:lnTo>
                      <a:pt x="64992" y="438707"/>
                    </a:lnTo>
                    <a:lnTo>
                      <a:pt x="27506" y="438707"/>
                    </a:lnTo>
                    <a:lnTo>
                      <a:pt x="7494" y="438707"/>
                    </a:lnTo>
                    <a:cubicBezTo>
                      <a:pt x="3355" y="438707"/>
                      <a:pt x="0" y="434600"/>
                      <a:pt x="0" y="429534"/>
                    </a:cubicBezTo>
                    <a:lnTo>
                      <a:pt x="0" y="407818"/>
                    </a:lnTo>
                    <a:cubicBezTo>
                      <a:pt x="0" y="399288"/>
                      <a:pt x="2824" y="391566"/>
                      <a:pt x="7391" y="385976"/>
                    </a:cubicBezTo>
                    <a:lnTo>
                      <a:pt x="17508" y="380846"/>
                    </a:lnTo>
                    <a:lnTo>
                      <a:pt x="17508" y="248269"/>
                    </a:lnTo>
                    <a:lnTo>
                      <a:pt x="13028" y="241624"/>
                    </a:lnTo>
                    <a:cubicBezTo>
                      <a:pt x="7321" y="228131"/>
                      <a:pt x="4165" y="213296"/>
                      <a:pt x="4165" y="197724"/>
                    </a:cubicBezTo>
                    <a:lnTo>
                      <a:pt x="4165" y="155253"/>
                    </a:lnTo>
                    <a:cubicBezTo>
                      <a:pt x="4165" y="69509"/>
                      <a:pt x="73674" y="0"/>
                      <a:pt x="1594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二等辺三角形 104">
                <a:extLst>
                  <a:ext uri="{FF2B5EF4-FFF2-40B4-BE49-F238E27FC236}">
                    <a16:creationId xmlns:a16="http://schemas.microsoft.com/office/drawing/2014/main" id="{85E3C95D-051F-415F-2FA2-075E797D34FB}"/>
                  </a:ext>
                </a:extLst>
              </p:cNvPr>
              <p:cNvSpPr/>
              <p:nvPr/>
            </p:nvSpPr>
            <p:spPr bwMode="auto">
              <a:xfrm rot="1800000" flipH="1">
                <a:off x="2581843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二等辺三角形 105">
                <a:extLst>
                  <a:ext uri="{FF2B5EF4-FFF2-40B4-BE49-F238E27FC236}">
                    <a16:creationId xmlns:a16="http://schemas.microsoft.com/office/drawing/2014/main" id="{D64D695A-D113-1080-CCDB-8D208FEF2998}"/>
                  </a:ext>
                </a:extLst>
              </p:cNvPr>
              <p:cNvSpPr/>
              <p:nvPr/>
            </p:nvSpPr>
            <p:spPr bwMode="auto">
              <a:xfrm rot="19800000">
                <a:off x="2304235" y="2627327"/>
                <a:ext cx="181555" cy="150440"/>
              </a:xfrm>
              <a:prstGeom prst="triangl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4464303C-D4DB-2681-89E4-6B67B65A9932}"/>
                  </a:ext>
                </a:extLst>
              </p:cNvPr>
              <p:cNvSpPr/>
              <p:nvPr/>
            </p:nvSpPr>
            <p:spPr bwMode="auto">
              <a:xfrm>
                <a:off x="2321738" y="2680384"/>
                <a:ext cx="426311" cy="4474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C7C81879-F34E-5B2C-8725-636B3F30B6A4}"/>
                  </a:ext>
                </a:extLst>
              </p:cNvPr>
              <p:cNvSpPr/>
              <p:nvPr/>
            </p:nvSpPr>
            <p:spPr bwMode="auto">
              <a:xfrm>
                <a:off x="2392156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8A4B7308-59BB-FC97-86B8-DBB79DA2CBDB}"/>
                  </a:ext>
                </a:extLst>
              </p:cNvPr>
              <p:cNvSpPr/>
              <p:nvPr/>
            </p:nvSpPr>
            <p:spPr bwMode="auto">
              <a:xfrm>
                <a:off x="2606469" y="2825827"/>
                <a:ext cx="67676" cy="71028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A66241D6-6033-48E0-7FF2-EB4A09519F1D}"/>
                  </a:ext>
                </a:extLst>
              </p:cNvPr>
              <p:cNvSpPr/>
              <p:nvPr/>
            </p:nvSpPr>
            <p:spPr bwMode="auto">
              <a:xfrm>
                <a:off x="2398164" y="2944166"/>
                <a:ext cx="278362" cy="140330"/>
              </a:xfrm>
              <a:custGeom>
                <a:avLst/>
                <a:gdLst>
                  <a:gd name="connsiteX0" fmla="*/ 124237 w 446117"/>
                  <a:gd name="connsiteY0" fmla="*/ 0 h 183942"/>
                  <a:gd name="connsiteX1" fmla="*/ 212086 w 446117"/>
                  <a:gd name="connsiteY1" fmla="*/ 26938 h 183942"/>
                  <a:gd name="connsiteX2" fmla="*/ 223059 w 446117"/>
                  <a:gd name="connsiteY2" fmla="*/ 38986 h 183942"/>
                  <a:gd name="connsiteX3" fmla="*/ 234031 w 446117"/>
                  <a:gd name="connsiteY3" fmla="*/ 26938 h 183942"/>
                  <a:gd name="connsiteX4" fmla="*/ 321880 w 446117"/>
                  <a:gd name="connsiteY4" fmla="*/ 0 h 183942"/>
                  <a:gd name="connsiteX5" fmla="*/ 446117 w 446117"/>
                  <a:gd name="connsiteY5" fmla="*/ 91971 h 183942"/>
                  <a:gd name="connsiteX6" fmla="*/ 321880 w 446117"/>
                  <a:gd name="connsiteY6" fmla="*/ 183942 h 183942"/>
                  <a:gd name="connsiteX7" fmla="*/ 234031 w 446117"/>
                  <a:gd name="connsiteY7" fmla="*/ 157004 h 183942"/>
                  <a:gd name="connsiteX8" fmla="*/ 223059 w 446117"/>
                  <a:gd name="connsiteY8" fmla="*/ 144956 h 183942"/>
                  <a:gd name="connsiteX9" fmla="*/ 212086 w 446117"/>
                  <a:gd name="connsiteY9" fmla="*/ 157004 h 183942"/>
                  <a:gd name="connsiteX10" fmla="*/ 124237 w 446117"/>
                  <a:gd name="connsiteY10" fmla="*/ 183942 h 183942"/>
                  <a:gd name="connsiteX11" fmla="*/ 0 w 446117"/>
                  <a:gd name="connsiteY11" fmla="*/ 91971 h 183942"/>
                  <a:gd name="connsiteX12" fmla="*/ 124237 w 446117"/>
                  <a:gd name="connsiteY12" fmla="*/ 0 h 183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46117" h="183942">
                    <a:moveTo>
                      <a:pt x="124237" y="0"/>
                    </a:moveTo>
                    <a:cubicBezTo>
                      <a:pt x="158544" y="0"/>
                      <a:pt x="189603" y="10294"/>
                      <a:pt x="212086" y="26938"/>
                    </a:cubicBezTo>
                    <a:lnTo>
                      <a:pt x="223059" y="38986"/>
                    </a:lnTo>
                    <a:lnTo>
                      <a:pt x="234031" y="26938"/>
                    </a:lnTo>
                    <a:cubicBezTo>
                      <a:pt x="256514" y="10294"/>
                      <a:pt x="287573" y="0"/>
                      <a:pt x="321880" y="0"/>
                    </a:cubicBezTo>
                    <a:cubicBezTo>
                      <a:pt x="390494" y="0"/>
                      <a:pt x="446117" y="41177"/>
                      <a:pt x="446117" y="91971"/>
                    </a:cubicBezTo>
                    <a:cubicBezTo>
                      <a:pt x="446117" y="142765"/>
                      <a:pt x="390494" y="183942"/>
                      <a:pt x="321880" y="183942"/>
                    </a:cubicBezTo>
                    <a:cubicBezTo>
                      <a:pt x="287573" y="183942"/>
                      <a:pt x="256514" y="173648"/>
                      <a:pt x="234031" y="157004"/>
                    </a:cubicBezTo>
                    <a:lnTo>
                      <a:pt x="223059" y="144956"/>
                    </a:lnTo>
                    <a:lnTo>
                      <a:pt x="212086" y="157004"/>
                    </a:lnTo>
                    <a:cubicBezTo>
                      <a:pt x="189603" y="173648"/>
                      <a:pt x="158544" y="183942"/>
                      <a:pt x="124237" y="183942"/>
                    </a:cubicBezTo>
                    <a:cubicBezTo>
                      <a:pt x="55623" y="183942"/>
                      <a:pt x="0" y="142765"/>
                      <a:pt x="0" y="91971"/>
                    </a:cubicBezTo>
                    <a:cubicBezTo>
                      <a:pt x="0" y="41177"/>
                      <a:pt x="55623" y="0"/>
                      <a:pt x="124237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0A9CD9DB-6810-CB84-2558-A53241128088}"/>
                  </a:ext>
                </a:extLst>
              </p:cNvPr>
              <p:cNvSpPr/>
              <p:nvPr/>
            </p:nvSpPr>
            <p:spPr bwMode="auto">
              <a:xfrm rot="10800000">
                <a:off x="2503414" y="2930539"/>
                <a:ext cx="62958" cy="49288"/>
              </a:xfrm>
              <a:prstGeom prst="round2SameRect">
                <a:avLst>
                  <a:gd name="adj1" fmla="val 50000"/>
                  <a:gd name="adj2" fmla="val 23787"/>
                </a:avLst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18E1888D-2AC8-B8DD-F149-5A72B00DF83E}"/>
                </a:ext>
              </a:extLst>
            </p:cNvPr>
            <p:cNvGrpSpPr/>
            <p:nvPr/>
          </p:nvGrpSpPr>
          <p:grpSpPr>
            <a:xfrm flipH="1">
              <a:off x="-1568308" y="2317892"/>
              <a:ext cx="929808" cy="813184"/>
              <a:chOff x="3169169" y="2630849"/>
              <a:chExt cx="937440" cy="819860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DA19E3E4-8140-4687-22A5-EF1CF794BD26}"/>
                  </a:ext>
                </a:extLst>
              </p:cNvPr>
              <p:cNvSpPr/>
              <p:nvPr/>
            </p:nvSpPr>
            <p:spPr bwMode="auto">
              <a:xfrm>
                <a:off x="3448050" y="3231775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B268089-72A8-9BFE-C441-D6C4F94786F1}"/>
                  </a:ext>
                </a:extLst>
              </p:cNvPr>
              <p:cNvSpPr/>
              <p:nvPr/>
            </p:nvSpPr>
            <p:spPr bwMode="auto">
              <a:xfrm>
                <a:off x="3534258" y="3286274"/>
                <a:ext cx="156684" cy="164435"/>
              </a:xfrm>
              <a:custGeom>
                <a:avLst/>
                <a:gdLst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45901 h 214069"/>
                  <a:gd name="connsiteX0" fmla="*/ 137777 w 293782"/>
                  <a:gd name="connsiteY0" fmla="*/ 0 h 214069"/>
                  <a:gd name="connsiteX1" fmla="*/ 160636 w 293782"/>
                  <a:gd name="connsiteY1" fmla="*/ 0 h 214069"/>
                  <a:gd name="connsiteX2" fmla="*/ 171687 w 293782"/>
                  <a:gd name="connsiteY2" fmla="*/ 143210 h 214069"/>
                  <a:gd name="connsiteX3" fmla="*/ 293782 w 293782"/>
                  <a:gd name="connsiteY3" fmla="*/ 182832 h 214069"/>
                  <a:gd name="connsiteX4" fmla="*/ 139609 w 293782"/>
                  <a:gd name="connsiteY4" fmla="*/ 162521 h 214069"/>
                  <a:gd name="connsiteX5" fmla="*/ 25281 w 293782"/>
                  <a:gd name="connsiteY5" fmla="*/ 214069 h 214069"/>
                  <a:gd name="connsiteX6" fmla="*/ 25242 w 293782"/>
                  <a:gd name="connsiteY6" fmla="*/ 213792 h 214069"/>
                  <a:gd name="connsiteX7" fmla="*/ 83445 w 293782"/>
                  <a:gd name="connsiteY7" fmla="*/ 170152 h 214069"/>
                  <a:gd name="connsiteX8" fmla="*/ 0 w 293782"/>
                  <a:gd name="connsiteY8" fmla="*/ 174729 h 214069"/>
                  <a:gd name="connsiteX9" fmla="*/ 81402 w 293782"/>
                  <a:gd name="connsiteY9" fmla="*/ 155811 h 214069"/>
                  <a:gd name="connsiteX10" fmla="*/ 13324 w 293782"/>
                  <a:gd name="connsiteY10" fmla="*/ 130169 h 214069"/>
                  <a:gd name="connsiteX11" fmla="*/ 13284 w 293782"/>
                  <a:gd name="connsiteY11" fmla="*/ 129892 h 214069"/>
                  <a:gd name="connsiteX12" fmla="*/ 126518 w 293782"/>
                  <a:gd name="connsiteY12" fmla="*/ 133995 h 214069"/>
                  <a:gd name="connsiteX13" fmla="*/ 137777 w 293782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39609 w 269969"/>
                  <a:gd name="connsiteY4" fmla="*/ 162521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55811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  <a:gd name="connsiteX0" fmla="*/ 137777 w 269969"/>
                  <a:gd name="connsiteY0" fmla="*/ 0 h 214069"/>
                  <a:gd name="connsiteX1" fmla="*/ 160636 w 269969"/>
                  <a:gd name="connsiteY1" fmla="*/ 0 h 214069"/>
                  <a:gd name="connsiteX2" fmla="*/ 171687 w 269969"/>
                  <a:gd name="connsiteY2" fmla="*/ 143210 h 214069"/>
                  <a:gd name="connsiteX3" fmla="*/ 269969 w 269969"/>
                  <a:gd name="connsiteY3" fmla="*/ 182832 h 214069"/>
                  <a:gd name="connsiteX4" fmla="*/ 146753 w 269969"/>
                  <a:gd name="connsiteY4" fmla="*/ 164902 h 214069"/>
                  <a:gd name="connsiteX5" fmla="*/ 25281 w 269969"/>
                  <a:gd name="connsiteY5" fmla="*/ 214069 h 214069"/>
                  <a:gd name="connsiteX6" fmla="*/ 25242 w 269969"/>
                  <a:gd name="connsiteY6" fmla="*/ 213792 h 214069"/>
                  <a:gd name="connsiteX7" fmla="*/ 83445 w 269969"/>
                  <a:gd name="connsiteY7" fmla="*/ 170152 h 214069"/>
                  <a:gd name="connsiteX8" fmla="*/ 0 w 269969"/>
                  <a:gd name="connsiteY8" fmla="*/ 174729 h 214069"/>
                  <a:gd name="connsiteX9" fmla="*/ 81402 w 269969"/>
                  <a:gd name="connsiteY9" fmla="*/ 148667 h 214069"/>
                  <a:gd name="connsiteX10" fmla="*/ 13324 w 269969"/>
                  <a:gd name="connsiteY10" fmla="*/ 130169 h 214069"/>
                  <a:gd name="connsiteX11" fmla="*/ 13284 w 269969"/>
                  <a:gd name="connsiteY11" fmla="*/ 129892 h 214069"/>
                  <a:gd name="connsiteX12" fmla="*/ 126518 w 269969"/>
                  <a:gd name="connsiteY12" fmla="*/ 133995 h 214069"/>
                  <a:gd name="connsiteX13" fmla="*/ 137777 w 269969"/>
                  <a:gd name="connsiteY13" fmla="*/ 0 h 214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9969" h="214069">
                    <a:moveTo>
                      <a:pt x="137777" y="0"/>
                    </a:moveTo>
                    <a:lnTo>
                      <a:pt x="160636" y="0"/>
                    </a:lnTo>
                    <a:lnTo>
                      <a:pt x="171687" y="143210"/>
                    </a:lnTo>
                    <a:lnTo>
                      <a:pt x="269969" y="182832"/>
                    </a:lnTo>
                    <a:lnTo>
                      <a:pt x="146753" y="164902"/>
                    </a:lnTo>
                    <a:lnTo>
                      <a:pt x="25281" y="214069"/>
                    </a:lnTo>
                    <a:cubicBezTo>
                      <a:pt x="25268" y="213977"/>
                      <a:pt x="25255" y="213884"/>
                      <a:pt x="25242" y="213792"/>
                    </a:cubicBezTo>
                    <a:lnTo>
                      <a:pt x="83445" y="170152"/>
                    </a:lnTo>
                    <a:lnTo>
                      <a:pt x="0" y="174729"/>
                    </a:lnTo>
                    <a:lnTo>
                      <a:pt x="81402" y="148667"/>
                    </a:lnTo>
                    <a:lnTo>
                      <a:pt x="13324" y="130169"/>
                    </a:lnTo>
                    <a:cubicBezTo>
                      <a:pt x="13311" y="130077"/>
                      <a:pt x="13297" y="129984"/>
                      <a:pt x="13284" y="129892"/>
                    </a:cubicBezTo>
                    <a:lnTo>
                      <a:pt x="126518" y="133995"/>
                    </a:lnTo>
                    <a:cubicBezTo>
                      <a:pt x="130271" y="85361"/>
                      <a:pt x="134024" y="48634"/>
                      <a:pt x="13777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7A7E2AE-80CA-849A-57BF-3B85167EE640}"/>
                  </a:ext>
                </a:extLst>
              </p:cNvPr>
              <p:cNvSpPr/>
              <p:nvPr/>
            </p:nvSpPr>
            <p:spPr bwMode="auto">
              <a:xfrm>
                <a:off x="3361373" y="2751539"/>
                <a:ext cx="745236" cy="562454"/>
              </a:xfrm>
              <a:custGeom>
                <a:avLst/>
                <a:gdLst>
                  <a:gd name="connsiteX0" fmla="*/ 123593 w 745236"/>
                  <a:gd name="connsiteY0" fmla="*/ 0 h 562454"/>
                  <a:gd name="connsiteX1" fmla="*/ 482099 w 745236"/>
                  <a:gd name="connsiteY1" fmla="*/ 413609 h 562454"/>
                  <a:gd name="connsiteX2" fmla="*/ 517182 w 745236"/>
                  <a:gd name="connsiteY2" fmla="*/ 424634 h 562454"/>
                  <a:gd name="connsiteX3" fmla="*/ 723304 w 745236"/>
                  <a:gd name="connsiteY3" fmla="*/ 348586 h 562454"/>
                  <a:gd name="connsiteX4" fmla="*/ 745236 w 745236"/>
                  <a:gd name="connsiteY4" fmla="*/ 430438 h 562454"/>
                  <a:gd name="connsiteX5" fmla="*/ 528329 w 745236"/>
                  <a:gd name="connsiteY5" fmla="*/ 467704 h 562454"/>
                  <a:gd name="connsiteX6" fmla="*/ 504862 w 745236"/>
                  <a:gd name="connsiteY6" fmla="*/ 487537 h 562454"/>
                  <a:gd name="connsiteX7" fmla="*/ 79377 w 745236"/>
                  <a:gd name="connsiteY7" fmla="*/ 483077 h 562454"/>
                  <a:gd name="connsiteX8" fmla="*/ 123593 w 745236"/>
                  <a:gd name="connsiteY8" fmla="*/ 0 h 562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5236" h="562454">
                    <a:moveTo>
                      <a:pt x="123593" y="0"/>
                    </a:moveTo>
                    <a:cubicBezTo>
                      <a:pt x="170820" y="194168"/>
                      <a:pt x="301505" y="343221"/>
                      <a:pt x="482099" y="413609"/>
                    </a:cubicBezTo>
                    <a:lnTo>
                      <a:pt x="517182" y="424634"/>
                    </a:lnTo>
                    <a:lnTo>
                      <a:pt x="723304" y="348586"/>
                    </a:lnTo>
                    <a:lnTo>
                      <a:pt x="745236" y="430438"/>
                    </a:lnTo>
                    <a:lnTo>
                      <a:pt x="528329" y="467704"/>
                    </a:lnTo>
                    <a:lnTo>
                      <a:pt x="504862" y="487537"/>
                    </a:lnTo>
                    <a:cubicBezTo>
                      <a:pt x="364262" y="587215"/>
                      <a:pt x="185417" y="589117"/>
                      <a:pt x="79377" y="483077"/>
                    </a:cubicBezTo>
                    <a:cubicBezTo>
                      <a:pt x="-41811" y="361888"/>
                      <a:pt x="-22015" y="145607"/>
                      <a:pt x="123593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BEC21EAF-571D-3EDE-984B-C10CFB9CB108}"/>
                  </a:ext>
                </a:extLst>
              </p:cNvPr>
              <p:cNvSpPr/>
              <p:nvPr/>
            </p:nvSpPr>
            <p:spPr bwMode="auto">
              <a:xfrm>
                <a:off x="3453104" y="2833000"/>
                <a:ext cx="475676" cy="376758"/>
              </a:xfrm>
              <a:custGeom>
                <a:avLst/>
                <a:gdLst>
                  <a:gd name="connsiteX0" fmla="*/ 31899 w 475676"/>
                  <a:gd name="connsiteY0" fmla="*/ 0 h 376758"/>
                  <a:gd name="connsiteX1" fmla="*/ 475676 w 475676"/>
                  <a:gd name="connsiteY1" fmla="*/ 251552 h 376758"/>
                  <a:gd name="connsiteX2" fmla="*/ 130701 w 475676"/>
                  <a:gd name="connsiteY2" fmla="*/ 342920 h 376758"/>
                  <a:gd name="connsiteX3" fmla="*/ 31899 w 475676"/>
                  <a:gd name="connsiteY3" fmla="*/ 0 h 3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5676" h="376758">
                    <a:moveTo>
                      <a:pt x="31899" y="0"/>
                    </a:moveTo>
                    <a:cubicBezTo>
                      <a:pt x="132185" y="148223"/>
                      <a:pt x="296989" y="241641"/>
                      <a:pt x="475676" y="251552"/>
                    </a:cubicBezTo>
                    <a:cubicBezTo>
                      <a:pt x="407697" y="371477"/>
                      <a:pt x="253246" y="412385"/>
                      <a:pt x="130701" y="342920"/>
                    </a:cubicBezTo>
                    <a:cubicBezTo>
                      <a:pt x="8155" y="273456"/>
                      <a:pt x="-36080" y="119925"/>
                      <a:pt x="3189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二等辺三角形 97">
                <a:extLst>
                  <a:ext uri="{FF2B5EF4-FFF2-40B4-BE49-F238E27FC236}">
                    <a16:creationId xmlns:a16="http://schemas.microsoft.com/office/drawing/2014/main" id="{7DE0E751-20DC-1E0F-57FD-655C8760E4FD}"/>
                  </a:ext>
                </a:extLst>
              </p:cNvPr>
              <p:cNvSpPr/>
              <p:nvPr/>
            </p:nvSpPr>
            <p:spPr bwMode="auto">
              <a:xfrm rot="16200000" flipH="1">
                <a:off x="3177258" y="2768449"/>
                <a:ext cx="91254" cy="107431"/>
              </a:xfrm>
              <a:prstGeom prst="triangle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FD5C67E5-FFD3-B819-09DD-E4631785C352}"/>
                  </a:ext>
                </a:extLst>
              </p:cNvPr>
              <p:cNvSpPr/>
              <p:nvPr/>
            </p:nvSpPr>
            <p:spPr bwMode="auto">
              <a:xfrm>
                <a:off x="3259639" y="2630849"/>
                <a:ext cx="437604" cy="351472"/>
              </a:xfrm>
              <a:custGeom>
                <a:avLst/>
                <a:gdLst>
                  <a:gd name="connsiteX0" fmla="*/ 167439 w 437604"/>
                  <a:gd name="connsiteY0" fmla="*/ 0 h 351472"/>
                  <a:gd name="connsiteX1" fmla="*/ 232614 w 437604"/>
                  <a:gd name="connsiteY1" fmla="*/ 13810 h 351472"/>
                  <a:gd name="connsiteX2" fmla="*/ 248566 w 437604"/>
                  <a:gd name="connsiteY2" fmla="*/ 25098 h 351472"/>
                  <a:gd name="connsiteX3" fmla="*/ 287503 w 437604"/>
                  <a:gd name="connsiteY3" fmla="*/ 45522 h 351472"/>
                  <a:gd name="connsiteX4" fmla="*/ 340543 w 437604"/>
                  <a:gd name="connsiteY4" fmla="*/ 53681 h 351472"/>
                  <a:gd name="connsiteX5" fmla="*/ 437604 w 437604"/>
                  <a:gd name="connsiteY5" fmla="*/ 22432 h 351472"/>
                  <a:gd name="connsiteX6" fmla="*/ 340543 w 437604"/>
                  <a:gd name="connsiteY6" fmla="*/ 93301 h 351472"/>
                  <a:gd name="connsiteX7" fmla="*/ 309795 w 437604"/>
                  <a:gd name="connsiteY7" fmla="*/ 88768 h 351472"/>
                  <a:gd name="connsiteX8" fmla="*/ 321720 w 437604"/>
                  <a:gd name="connsiteY8" fmla="*/ 107332 h 351472"/>
                  <a:gd name="connsiteX9" fmla="*/ 334878 w 437604"/>
                  <a:gd name="connsiteY9" fmla="*/ 175736 h 351472"/>
                  <a:gd name="connsiteX10" fmla="*/ 167439 w 437604"/>
                  <a:gd name="connsiteY10" fmla="*/ 351472 h 351472"/>
                  <a:gd name="connsiteX11" fmla="*/ 0 w 437604"/>
                  <a:gd name="connsiteY11" fmla="*/ 175736 h 351472"/>
                  <a:gd name="connsiteX12" fmla="*/ 167439 w 437604"/>
                  <a:gd name="connsiteY12" fmla="*/ 0 h 351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7604" h="351472">
                    <a:moveTo>
                      <a:pt x="167439" y="0"/>
                    </a:moveTo>
                    <a:cubicBezTo>
                      <a:pt x="190558" y="0"/>
                      <a:pt x="212582" y="4918"/>
                      <a:pt x="232614" y="13810"/>
                    </a:cubicBezTo>
                    <a:lnTo>
                      <a:pt x="248566" y="25098"/>
                    </a:lnTo>
                    <a:lnTo>
                      <a:pt x="287503" y="45522"/>
                    </a:lnTo>
                    <a:cubicBezTo>
                      <a:pt x="304039" y="50845"/>
                      <a:pt x="322078" y="53681"/>
                      <a:pt x="340543" y="53681"/>
                    </a:cubicBezTo>
                    <a:cubicBezTo>
                      <a:pt x="377472" y="53681"/>
                      <a:pt x="412698" y="42340"/>
                      <a:pt x="437604" y="22432"/>
                    </a:cubicBezTo>
                    <a:cubicBezTo>
                      <a:pt x="437604" y="61572"/>
                      <a:pt x="394148" y="93301"/>
                      <a:pt x="340543" y="93301"/>
                    </a:cubicBezTo>
                    <a:lnTo>
                      <a:pt x="309795" y="88768"/>
                    </a:lnTo>
                    <a:lnTo>
                      <a:pt x="321720" y="107332"/>
                    </a:lnTo>
                    <a:cubicBezTo>
                      <a:pt x="330193" y="128357"/>
                      <a:pt x="334878" y="151472"/>
                      <a:pt x="334878" y="175736"/>
                    </a:cubicBezTo>
                    <a:cubicBezTo>
                      <a:pt x="334878" y="272792"/>
                      <a:pt x="259913" y="351472"/>
                      <a:pt x="167439" y="351472"/>
                    </a:cubicBezTo>
                    <a:cubicBezTo>
                      <a:pt x="74965" y="351472"/>
                      <a:pt x="0" y="272792"/>
                      <a:pt x="0" y="175736"/>
                    </a:cubicBezTo>
                    <a:cubicBezTo>
                      <a:pt x="0" y="78680"/>
                      <a:pt x="74965" y="0"/>
                      <a:pt x="167439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99628873-D9BD-3138-250E-6833C52364BF}"/>
                  </a:ext>
                </a:extLst>
              </p:cNvPr>
              <p:cNvSpPr/>
              <p:nvPr/>
            </p:nvSpPr>
            <p:spPr bwMode="auto">
              <a:xfrm>
                <a:off x="3375196" y="2785643"/>
                <a:ext cx="89022" cy="93432"/>
              </a:xfrm>
              <a:prstGeom prst="ellipse">
                <a:avLst/>
              </a:prstGeom>
              <a:solidFill>
                <a:srgbClr val="FF99CC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0068C80-313C-4BD8-6709-EC98D51929F0}"/>
                  </a:ext>
                </a:extLst>
              </p:cNvPr>
              <p:cNvSpPr/>
              <p:nvPr/>
            </p:nvSpPr>
            <p:spPr bwMode="auto">
              <a:xfrm>
                <a:off x="3315654" y="2711988"/>
                <a:ext cx="45719" cy="47983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D78E01DF-92E9-8624-D523-70707EE0E7F7}"/>
                </a:ext>
              </a:extLst>
            </p:cNvPr>
            <p:cNvGrpSpPr/>
            <p:nvPr/>
          </p:nvGrpSpPr>
          <p:grpSpPr>
            <a:xfrm>
              <a:off x="-502191" y="1353319"/>
              <a:ext cx="866292" cy="745498"/>
              <a:chOff x="2888858" y="3571429"/>
              <a:chExt cx="651347" cy="560524"/>
            </a:xfrm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C97CFDC-A078-109E-83A3-D7F263AE1001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四角形: 角を丸くする 88">
                <a:extLst>
                  <a:ext uri="{FF2B5EF4-FFF2-40B4-BE49-F238E27FC236}">
                    <a16:creationId xmlns:a16="http://schemas.microsoft.com/office/drawing/2014/main" id="{9A9B7747-CEDC-57D7-BD6B-DE4571D3E7D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5B8B3F32-95E8-D45F-19E1-34E454EA1F80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EA091AC1-639F-0402-18B3-C5304AFCDEAA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910903A7-54A7-3B59-774D-365CD93854CF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D43E3C40-0E1C-0F70-90C7-05EB5C2B3DCC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136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poph50_当マンションばいかなるペット飼育も認めておりません</dc:title>
  <dc:subject>poph50_当マンションばいかなるペット飼育も認めておりません</dc:subject>
  <dc:creator>でじけろお</dc:creator>
  <cp:revision>1</cp:revision>
  <dcterms:created xsi:type="dcterms:W3CDTF">2014-12-04T06:28:23Z</dcterms:created>
  <dcterms:modified xsi:type="dcterms:W3CDTF">2025-03-05T01:30:43Z</dcterms:modified>
  <cp:version>1</cp:version>
</cp:coreProperties>
</file>