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33" r:id="rId2"/>
    <p:sldId id="339" r:id="rId3"/>
    <p:sldId id="340" r:id="rId4"/>
    <p:sldId id="343" r:id="rId5"/>
    <p:sldId id="337" r:id="rId6"/>
    <p:sldId id="34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  <a:srgbClr val="CCECFF"/>
    <a:srgbClr val="006600"/>
    <a:srgbClr val="99CCFF"/>
    <a:srgbClr val="66CCFF"/>
    <a:srgbClr val="FF6600"/>
    <a:srgbClr val="FF3300"/>
    <a:srgbClr val="FF0000"/>
    <a:srgbClr val="339933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101" d="100"/>
          <a:sy n="101" d="100"/>
        </p:scale>
        <p:origin x="2148" y="31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962027" y="1328738"/>
            <a:ext cx="7981948" cy="420052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当マンションは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いかなるペットの飼育も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認めておりません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F1CFF35D-15EB-EB02-91AD-8BE15400F0FB}"/>
              </a:ext>
            </a:extLst>
          </p:cNvPr>
          <p:cNvSpPr/>
          <p:nvPr/>
        </p:nvSpPr>
        <p:spPr>
          <a:xfrm>
            <a:off x="306660" y="287243"/>
            <a:ext cx="9292680" cy="6283515"/>
          </a:xfrm>
          <a:prstGeom prst="roundRect">
            <a:avLst>
              <a:gd name="adj" fmla="val 5458"/>
            </a:avLst>
          </a:prstGeom>
          <a:noFill/>
          <a:ln w="254000" cmpd="thinThick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63F4D66-EA79-BBA7-F932-499BCAD6408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AA3AA62E-B59C-5E78-39D3-0314BB19B053}"/>
              </a:ext>
            </a:extLst>
          </p:cNvPr>
          <p:cNvSpPr txBox="1"/>
          <p:nvPr/>
        </p:nvSpPr>
        <p:spPr>
          <a:xfrm>
            <a:off x="962027" y="1328738"/>
            <a:ext cx="7981948" cy="420052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当マンションは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どんなペットでも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飼育禁止です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D6403C6F-9D14-2FE9-18A2-B5CA6C52DD08}"/>
              </a:ext>
            </a:extLst>
          </p:cNvPr>
          <p:cNvSpPr/>
          <p:nvPr/>
        </p:nvSpPr>
        <p:spPr>
          <a:xfrm>
            <a:off x="306660" y="287243"/>
            <a:ext cx="9292680" cy="6283515"/>
          </a:xfrm>
          <a:prstGeom prst="roundRect">
            <a:avLst>
              <a:gd name="adj" fmla="val 5458"/>
            </a:avLst>
          </a:prstGeom>
          <a:noFill/>
          <a:ln w="254000" cmpd="thinThick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7856794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EB04518-9FD2-E8C5-9DDA-9CAA46C3D98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4E50B37-30FD-6DE2-9060-944744F803F8}"/>
              </a:ext>
            </a:extLst>
          </p:cNvPr>
          <p:cNvSpPr/>
          <p:nvPr/>
        </p:nvSpPr>
        <p:spPr>
          <a:xfrm>
            <a:off x="138113" y="102769"/>
            <a:ext cx="9629774" cy="24669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85FFF3F-20F1-B0A6-9C84-346B301C12A1}"/>
              </a:ext>
            </a:extLst>
          </p:cNvPr>
          <p:cNvSpPr txBox="1"/>
          <p:nvPr/>
        </p:nvSpPr>
        <p:spPr>
          <a:xfrm>
            <a:off x="428625" y="2857500"/>
            <a:ext cx="9048750" cy="245794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当マンションは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いかなるペットの飼育も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認めておりません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6FCFF229-66CA-214E-2004-A416C5296215}"/>
              </a:ext>
            </a:extLst>
          </p:cNvPr>
          <p:cNvSpPr txBox="1"/>
          <p:nvPr/>
        </p:nvSpPr>
        <p:spPr>
          <a:xfrm>
            <a:off x="298116" y="5603201"/>
            <a:ext cx="92903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800"/>
              </a:spcAft>
            </a:pPr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マンションの快適運営のため、ルール順守をお願いいたします</a:t>
            </a:r>
            <a:endParaRPr lang="en-US" altLang="ja-JP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1043A51E-1DEC-8007-3BA3-50F16F9D96EB}"/>
              </a:ext>
            </a:extLst>
          </p:cNvPr>
          <p:cNvSpPr txBox="1"/>
          <p:nvPr/>
        </p:nvSpPr>
        <p:spPr>
          <a:xfrm>
            <a:off x="138114" y="6271074"/>
            <a:ext cx="95404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BD3291E9-CF7F-43CE-CD6B-8F94E4F7D5DD}"/>
              </a:ext>
            </a:extLst>
          </p:cNvPr>
          <p:cNvGrpSpPr/>
          <p:nvPr/>
        </p:nvGrpSpPr>
        <p:grpSpPr>
          <a:xfrm>
            <a:off x="241581" y="278650"/>
            <a:ext cx="2174524" cy="2174524"/>
            <a:chOff x="807284" y="990599"/>
            <a:chExt cx="2412166" cy="2412166"/>
          </a:xfrm>
        </p:grpSpPr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38676BEC-23A7-CB95-A5B8-10B6CCF9F151}"/>
                </a:ext>
              </a:extLst>
            </p:cNvPr>
            <p:cNvGrpSpPr/>
            <p:nvPr/>
          </p:nvGrpSpPr>
          <p:grpSpPr>
            <a:xfrm>
              <a:off x="807284" y="990599"/>
              <a:ext cx="2412166" cy="2412166"/>
              <a:chOff x="643930" y="806730"/>
              <a:chExt cx="2735056" cy="2735056"/>
            </a:xfrm>
          </p:grpSpPr>
          <p:sp>
            <p:nvSpPr>
              <p:cNvPr id="57" name="四角形: 角を丸くする 56">
                <a:extLst>
                  <a:ext uri="{FF2B5EF4-FFF2-40B4-BE49-F238E27FC236}">
                    <a16:creationId xmlns:a16="http://schemas.microsoft.com/office/drawing/2014/main" id="{B65E1982-ECCC-2CF8-38E2-0617F60F681C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" name="四角形: 角を丸くする 57">
                <a:extLst>
                  <a:ext uri="{FF2B5EF4-FFF2-40B4-BE49-F238E27FC236}">
                    <a16:creationId xmlns:a16="http://schemas.microsoft.com/office/drawing/2014/main" id="{4E3E533C-6730-ADA1-55C4-E9E7249D39D3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70F9AC5D-E180-A90C-67D6-D24522C3239C}"/>
                </a:ext>
              </a:extLst>
            </p:cNvPr>
            <p:cNvSpPr/>
            <p:nvPr/>
          </p:nvSpPr>
          <p:spPr bwMode="auto">
            <a:xfrm>
              <a:off x="876924" y="10602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76E23AC3-F4C8-F8CE-0B8C-52E32A0C899D}"/>
                </a:ext>
              </a:extLst>
            </p:cNvPr>
            <p:cNvSpPr/>
            <p:nvPr/>
          </p:nvSpPr>
          <p:spPr bwMode="auto">
            <a:xfrm>
              <a:off x="938228" y="11262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A7937D3F-BE8E-A166-335E-0E1F7ABE0B60}"/>
                </a:ext>
              </a:extLst>
            </p:cNvPr>
            <p:cNvGrpSpPr/>
            <p:nvPr/>
          </p:nvGrpSpPr>
          <p:grpSpPr>
            <a:xfrm>
              <a:off x="1081971" y="1311938"/>
              <a:ext cx="1842204" cy="1794622"/>
              <a:chOff x="2304235" y="2627327"/>
              <a:chExt cx="793703" cy="773203"/>
            </a:xfrm>
          </p:grpSpPr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797E055E-E138-F3CD-1117-45C86CFA127F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0B9E471A-F43E-64B4-8EBF-9F794FD80671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C95B6416-3E23-172A-E0E4-040F63F661DD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0" name="二等辺三角形 49">
                <a:extLst>
                  <a:ext uri="{FF2B5EF4-FFF2-40B4-BE49-F238E27FC236}">
                    <a16:creationId xmlns:a16="http://schemas.microsoft.com/office/drawing/2014/main" id="{9D7E9A18-DBEA-7667-7D4A-839377A199AF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1" name="二等辺三角形 50">
                <a:extLst>
                  <a:ext uri="{FF2B5EF4-FFF2-40B4-BE49-F238E27FC236}">
                    <a16:creationId xmlns:a16="http://schemas.microsoft.com/office/drawing/2014/main" id="{207B301E-2935-DE8D-587C-3264C958DD73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2" name="楕円 51">
                <a:extLst>
                  <a:ext uri="{FF2B5EF4-FFF2-40B4-BE49-F238E27FC236}">
                    <a16:creationId xmlns:a16="http://schemas.microsoft.com/office/drawing/2014/main" id="{726EAAA7-8BCA-6D45-9CE9-DB3089619BEB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楕円 52">
                <a:extLst>
                  <a:ext uri="{FF2B5EF4-FFF2-40B4-BE49-F238E27FC236}">
                    <a16:creationId xmlns:a16="http://schemas.microsoft.com/office/drawing/2014/main" id="{B1D5ABAC-897D-EA58-A2F9-94B5723FAB81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444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楕円 53">
                <a:extLst>
                  <a:ext uri="{FF2B5EF4-FFF2-40B4-BE49-F238E27FC236}">
                    <a16:creationId xmlns:a16="http://schemas.microsoft.com/office/drawing/2014/main" id="{679728BA-34EC-01E4-A538-B9EF0C4BA976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444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フリーフォーム: 図形 54">
                <a:extLst>
                  <a:ext uri="{FF2B5EF4-FFF2-40B4-BE49-F238E27FC236}">
                    <a16:creationId xmlns:a16="http://schemas.microsoft.com/office/drawing/2014/main" id="{235B7A26-AFD1-FF3D-2B7C-667A578DB510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6" name="四角形: 上の 2 つの角を丸める 55">
                <a:extLst>
                  <a:ext uri="{FF2B5EF4-FFF2-40B4-BE49-F238E27FC236}">
                    <a16:creationId xmlns:a16="http://schemas.microsoft.com/office/drawing/2014/main" id="{B875D9BE-5F4A-DD46-70D8-AC5ACAFE3CAB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A80095E4-927F-99F8-AA34-1C5F8EB47066}"/>
              </a:ext>
            </a:extLst>
          </p:cNvPr>
          <p:cNvGrpSpPr/>
          <p:nvPr/>
        </p:nvGrpSpPr>
        <p:grpSpPr>
          <a:xfrm>
            <a:off x="2657686" y="278650"/>
            <a:ext cx="2174524" cy="2174524"/>
            <a:chOff x="3760034" y="1028699"/>
            <a:chExt cx="2412166" cy="2412166"/>
          </a:xfrm>
        </p:grpSpPr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C9DC5444-9A35-00AB-7FB9-D115398A0F67}"/>
                </a:ext>
              </a:extLst>
            </p:cNvPr>
            <p:cNvGrpSpPr/>
            <p:nvPr/>
          </p:nvGrpSpPr>
          <p:grpSpPr>
            <a:xfrm>
              <a:off x="3760034" y="1028699"/>
              <a:ext cx="2412166" cy="2412166"/>
              <a:chOff x="643930" y="806730"/>
              <a:chExt cx="2735056" cy="2735056"/>
            </a:xfrm>
          </p:grpSpPr>
          <p:sp>
            <p:nvSpPr>
              <p:cNvPr id="74" name="四角形: 角を丸くする 73">
                <a:extLst>
                  <a:ext uri="{FF2B5EF4-FFF2-40B4-BE49-F238E27FC236}">
                    <a16:creationId xmlns:a16="http://schemas.microsoft.com/office/drawing/2014/main" id="{F249B3CC-53A9-0E71-9B47-B1E8799D609C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5" name="四角形: 角を丸くする 74">
                <a:extLst>
                  <a:ext uri="{FF2B5EF4-FFF2-40B4-BE49-F238E27FC236}">
                    <a16:creationId xmlns:a16="http://schemas.microsoft.com/office/drawing/2014/main" id="{31456DB7-2763-5D97-AF27-DE43ADF341C2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58E72EB0-4F1F-2A27-56CE-4CF24B72F33C}"/>
                </a:ext>
              </a:extLst>
            </p:cNvPr>
            <p:cNvSpPr/>
            <p:nvPr/>
          </p:nvSpPr>
          <p:spPr bwMode="auto">
            <a:xfrm>
              <a:off x="3829674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F4E16378-FF78-D28D-A1F6-B2B85D8966C7}"/>
                </a:ext>
              </a:extLst>
            </p:cNvPr>
            <p:cNvSpPr/>
            <p:nvPr/>
          </p:nvSpPr>
          <p:spPr bwMode="auto">
            <a:xfrm>
              <a:off x="3890978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63" name="グループ化 62">
              <a:extLst>
                <a:ext uri="{FF2B5EF4-FFF2-40B4-BE49-F238E27FC236}">
                  <a16:creationId xmlns:a16="http://schemas.microsoft.com/office/drawing/2014/main" id="{B2F5E500-6AD4-B4DD-4009-BC0903511D7B}"/>
                </a:ext>
              </a:extLst>
            </p:cNvPr>
            <p:cNvGrpSpPr/>
            <p:nvPr/>
          </p:nvGrpSpPr>
          <p:grpSpPr>
            <a:xfrm>
              <a:off x="4182872" y="1370665"/>
              <a:ext cx="1630954" cy="1714708"/>
              <a:chOff x="4293596" y="2668762"/>
              <a:chExt cx="766329" cy="805682"/>
            </a:xfrm>
          </p:grpSpPr>
          <p:sp>
            <p:nvSpPr>
              <p:cNvPr id="64" name="月 63">
                <a:extLst>
                  <a:ext uri="{FF2B5EF4-FFF2-40B4-BE49-F238E27FC236}">
                    <a16:creationId xmlns:a16="http://schemas.microsoft.com/office/drawing/2014/main" id="{B0F3388D-6C4D-0920-25FA-EF9D40182A20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93998637-519A-EAE6-476A-475F11A9AA4F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6" name="フリーフォーム: 図形 65">
                <a:extLst>
                  <a:ext uri="{FF2B5EF4-FFF2-40B4-BE49-F238E27FC236}">
                    <a16:creationId xmlns:a16="http://schemas.microsoft.com/office/drawing/2014/main" id="{1442980F-0EEF-DDD7-D0AA-4E811BBA9936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7" name="二等辺三角形 66">
                <a:extLst>
                  <a:ext uri="{FF2B5EF4-FFF2-40B4-BE49-F238E27FC236}">
                    <a16:creationId xmlns:a16="http://schemas.microsoft.com/office/drawing/2014/main" id="{77B08BF9-163C-364E-FECA-02FFC6D435D4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8" name="二等辺三角形 67">
                <a:extLst>
                  <a:ext uri="{FF2B5EF4-FFF2-40B4-BE49-F238E27FC236}">
                    <a16:creationId xmlns:a16="http://schemas.microsoft.com/office/drawing/2014/main" id="{2889FCAF-6954-DF24-19CB-CFD9495A9010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9" name="四角形: 上の 2 つの角を丸める 68">
                <a:extLst>
                  <a:ext uri="{FF2B5EF4-FFF2-40B4-BE49-F238E27FC236}">
                    <a16:creationId xmlns:a16="http://schemas.microsoft.com/office/drawing/2014/main" id="{85094C71-BD85-41C7-4C9C-7536B3472C6E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0" name="楕円 69">
                <a:extLst>
                  <a:ext uri="{FF2B5EF4-FFF2-40B4-BE49-F238E27FC236}">
                    <a16:creationId xmlns:a16="http://schemas.microsoft.com/office/drawing/2014/main" id="{CA692BFB-F59B-5CD9-EB4F-0EB32542D872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楕円 70">
                <a:extLst>
                  <a:ext uri="{FF2B5EF4-FFF2-40B4-BE49-F238E27FC236}">
                    <a16:creationId xmlns:a16="http://schemas.microsoft.com/office/drawing/2014/main" id="{6311C7A1-4235-0A61-06A3-5A3C01EAA683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四角形: 上の 2 つの角を丸める 71">
                <a:extLst>
                  <a:ext uri="{FF2B5EF4-FFF2-40B4-BE49-F238E27FC236}">
                    <a16:creationId xmlns:a16="http://schemas.microsoft.com/office/drawing/2014/main" id="{AE631BD3-EED3-B86D-059A-DDACF776CF21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3" name="四角形: 上の 2 つの角を丸める 72">
                <a:extLst>
                  <a:ext uri="{FF2B5EF4-FFF2-40B4-BE49-F238E27FC236}">
                    <a16:creationId xmlns:a16="http://schemas.microsoft.com/office/drawing/2014/main" id="{BD391D8F-6D3F-EF79-CB9B-14C25F947643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8618486B-B876-262C-07E3-7248D8007456}"/>
              </a:ext>
            </a:extLst>
          </p:cNvPr>
          <p:cNvGrpSpPr/>
          <p:nvPr/>
        </p:nvGrpSpPr>
        <p:grpSpPr>
          <a:xfrm>
            <a:off x="7489896" y="276850"/>
            <a:ext cx="2174524" cy="2174524"/>
            <a:chOff x="3760034" y="3886199"/>
            <a:chExt cx="2412166" cy="2412166"/>
          </a:xfrm>
        </p:grpSpPr>
        <p:grpSp>
          <p:nvGrpSpPr>
            <p:cNvPr id="77" name="グループ化 76">
              <a:extLst>
                <a:ext uri="{FF2B5EF4-FFF2-40B4-BE49-F238E27FC236}">
                  <a16:creationId xmlns:a16="http://schemas.microsoft.com/office/drawing/2014/main" id="{F2F2B372-8A82-4526-B37C-9875CCF299D7}"/>
                </a:ext>
              </a:extLst>
            </p:cNvPr>
            <p:cNvGrpSpPr/>
            <p:nvPr/>
          </p:nvGrpSpPr>
          <p:grpSpPr>
            <a:xfrm>
              <a:off x="3760034" y="3886199"/>
              <a:ext cx="2412166" cy="2412166"/>
              <a:chOff x="643930" y="806730"/>
              <a:chExt cx="2735056" cy="2735056"/>
            </a:xfrm>
          </p:grpSpPr>
          <p:sp>
            <p:nvSpPr>
              <p:cNvPr id="87" name="四角形: 角を丸くする 86">
                <a:extLst>
                  <a:ext uri="{FF2B5EF4-FFF2-40B4-BE49-F238E27FC236}">
                    <a16:creationId xmlns:a16="http://schemas.microsoft.com/office/drawing/2014/main" id="{8903DE6D-A0B1-5019-6AAF-ADAD93181D87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8" name="四角形: 角を丸くする 87">
                <a:extLst>
                  <a:ext uri="{FF2B5EF4-FFF2-40B4-BE49-F238E27FC236}">
                    <a16:creationId xmlns:a16="http://schemas.microsoft.com/office/drawing/2014/main" id="{FBF51AC0-6B03-93C2-C5AF-D519A6EDACFE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615A959F-5455-F5E2-ACF2-E1B0664CD30E}"/>
                </a:ext>
              </a:extLst>
            </p:cNvPr>
            <p:cNvSpPr/>
            <p:nvPr/>
          </p:nvSpPr>
          <p:spPr bwMode="auto">
            <a:xfrm>
              <a:off x="3829674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AE99C030-840C-1208-3453-1267E575F9F3}"/>
                </a:ext>
              </a:extLst>
            </p:cNvPr>
            <p:cNvSpPr/>
            <p:nvPr/>
          </p:nvSpPr>
          <p:spPr bwMode="auto">
            <a:xfrm>
              <a:off x="3890978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271F985B-5D00-D0ED-7A18-D2F7821C106D}"/>
                </a:ext>
              </a:extLst>
            </p:cNvPr>
            <p:cNvGrpSpPr/>
            <p:nvPr/>
          </p:nvGrpSpPr>
          <p:grpSpPr>
            <a:xfrm>
              <a:off x="4151686" y="4326689"/>
              <a:ext cx="1779287" cy="1531185"/>
              <a:chOff x="2888858" y="3571429"/>
              <a:chExt cx="651347" cy="560524"/>
            </a:xfrm>
          </p:grpSpPr>
          <p:sp>
            <p:nvSpPr>
              <p:cNvPr id="81" name="月 80">
                <a:extLst>
                  <a:ext uri="{FF2B5EF4-FFF2-40B4-BE49-F238E27FC236}">
                    <a16:creationId xmlns:a16="http://schemas.microsoft.com/office/drawing/2014/main" id="{4F02F42C-7AB8-362B-893B-5EFE052B051F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2" name="四角形: 角を丸くする 81">
                <a:extLst>
                  <a:ext uri="{FF2B5EF4-FFF2-40B4-BE49-F238E27FC236}">
                    <a16:creationId xmlns:a16="http://schemas.microsoft.com/office/drawing/2014/main" id="{F9AC0E5F-29F5-97CF-F0D1-172A05D5C96E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6797B2E2-0961-D8D3-6614-AB587519B36E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4F46B6ED-22F9-FD84-1D1F-808D4C31AE3E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四角形: 角を丸くする 84">
                <a:extLst>
                  <a:ext uri="{FF2B5EF4-FFF2-40B4-BE49-F238E27FC236}">
                    <a16:creationId xmlns:a16="http://schemas.microsoft.com/office/drawing/2014/main" id="{282C8810-98E2-116B-954A-5F009329AB46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" name="楕円 85">
                <a:extLst>
                  <a:ext uri="{FF2B5EF4-FFF2-40B4-BE49-F238E27FC236}">
                    <a16:creationId xmlns:a16="http://schemas.microsoft.com/office/drawing/2014/main" id="{9CD0C030-CC28-27D1-5FB6-20326C2E5BB2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1EEF55DE-3E6D-C388-7402-A50A84BB382E}"/>
              </a:ext>
            </a:extLst>
          </p:cNvPr>
          <p:cNvGrpSpPr/>
          <p:nvPr/>
        </p:nvGrpSpPr>
        <p:grpSpPr>
          <a:xfrm>
            <a:off x="5073791" y="276850"/>
            <a:ext cx="2174524" cy="2174524"/>
            <a:chOff x="807284" y="3886199"/>
            <a:chExt cx="2412166" cy="2412166"/>
          </a:xfrm>
        </p:grpSpPr>
        <p:grpSp>
          <p:nvGrpSpPr>
            <p:cNvPr id="90" name="グループ化 89">
              <a:extLst>
                <a:ext uri="{FF2B5EF4-FFF2-40B4-BE49-F238E27FC236}">
                  <a16:creationId xmlns:a16="http://schemas.microsoft.com/office/drawing/2014/main" id="{083C451A-702E-9801-CC32-A7082D8F9359}"/>
                </a:ext>
              </a:extLst>
            </p:cNvPr>
            <p:cNvGrpSpPr/>
            <p:nvPr/>
          </p:nvGrpSpPr>
          <p:grpSpPr>
            <a:xfrm>
              <a:off x="807284" y="3886199"/>
              <a:ext cx="2412166" cy="2412166"/>
              <a:chOff x="643930" y="806730"/>
              <a:chExt cx="2735056" cy="2735056"/>
            </a:xfrm>
          </p:grpSpPr>
          <p:sp>
            <p:nvSpPr>
              <p:cNvPr id="102" name="四角形: 角を丸くする 101">
                <a:extLst>
                  <a:ext uri="{FF2B5EF4-FFF2-40B4-BE49-F238E27FC236}">
                    <a16:creationId xmlns:a16="http://schemas.microsoft.com/office/drawing/2014/main" id="{181C78CE-CEE2-5F91-2AB7-BC06C9159E1C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四角形: 角を丸くする 102">
                <a:extLst>
                  <a:ext uri="{FF2B5EF4-FFF2-40B4-BE49-F238E27FC236}">
                    <a16:creationId xmlns:a16="http://schemas.microsoft.com/office/drawing/2014/main" id="{EE29C024-4191-D6A5-0FFA-1311BEB3E0BE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91B5E644-CB4D-E0BB-5500-EDB709AA353E}"/>
                </a:ext>
              </a:extLst>
            </p:cNvPr>
            <p:cNvSpPr/>
            <p:nvPr/>
          </p:nvSpPr>
          <p:spPr bwMode="auto">
            <a:xfrm>
              <a:off x="876924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72A44FA6-A16B-5918-6026-CE56B2F14994}"/>
                </a:ext>
              </a:extLst>
            </p:cNvPr>
            <p:cNvSpPr/>
            <p:nvPr/>
          </p:nvSpPr>
          <p:spPr bwMode="auto">
            <a:xfrm>
              <a:off x="938228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3" name="グループ化 92">
              <a:extLst>
                <a:ext uri="{FF2B5EF4-FFF2-40B4-BE49-F238E27FC236}">
                  <a16:creationId xmlns:a16="http://schemas.microsoft.com/office/drawing/2014/main" id="{1CC8EFF2-B689-3D50-E862-0BAB50AA854B}"/>
                </a:ext>
              </a:extLst>
            </p:cNvPr>
            <p:cNvGrpSpPr/>
            <p:nvPr/>
          </p:nvGrpSpPr>
          <p:grpSpPr>
            <a:xfrm>
              <a:off x="1114603" y="4305300"/>
              <a:ext cx="1820140" cy="1591844"/>
              <a:chOff x="3169169" y="2630849"/>
              <a:chExt cx="937440" cy="819860"/>
            </a:xfrm>
          </p:grpSpPr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5493DE68-2CDA-5598-0AB8-7317E6F39B79}"/>
                  </a:ext>
                </a:extLst>
              </p:cNvPr>
              <p:cNvSpPr/>
              <p:nvPr/>
            </p:nvSpPr>
            <p:spPr bwMode="auto">
              <a:xfrm>
                <a:off x="3448050" y="3231775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F723C5F4-202F-57F5-E72B-806374395682}"/>
                  </a:ext>
                </a:extLst>
              </p:cNvPr>
              <p:cNvSpPr/>
              <p:nvPr/>
            </p:nvSpPr>
            <p:spPr bwMode="auto">
              <a:xfrm>
                <a:off x="3534258" y="3286274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9E622A67-CE92-AD89-B382-B6919967C364}"/>
                  </a:ext>
                </a:extLst>
              </p:cNvPr>
              <p:cNvSpPr/>
              <p:nvPr/>
            </p:nvSpPr>
            <p:spPr bwMode="auto">
              <a:xfrm>
                <a:off x="3361373" y="2751539"/>
                <a:ext cx="745236" cy="562454"/>
              </a:xfrm>
              <a:custGeom>
                <a:avLst/>
                <a:gdLst>
                  <a:gd name="connsiteX0" fmla="*/ 123593 w 745236"/>
                  <a:gd name="connsiteY0" fmla="*/ 0 h 562454"/>
                  <a:gd name="connsiteX1" fmla="*/ 482099 w 745236"/>
                  <a:gd name="connsiteY1" fmla="*/ 413609 h 562454"/>
                  <a:gd name="connsiteX2" fmla="*/ 517182 w 745236"/>
                  <a:gd name="connsiteY2" fmla="*/ 424634 h 562454"/>
                  <a:gd name="connsiteX3" fmla="*/ 723304 w 745236"/>
                  <a:gd name="connsiteY3" fmla="*/ 348586 h 562454"/>
                  <a:gd name="connsiteX4" fmla="*/ 745236 w 745236"/>
                  <a:gd name="connsiteY4" fmla="*/ 430438 h 562454"/>
                  <a:gd name="connsiteX5" fmla="*/ 528329 w 745236"/>
                  <a:gd name="connsiteY5" fmla="*/ 467704 h 562454"/>
                  <a:gd name="connsiteX6" fmla="*/ 504862 w 745236"/>
                  <a:gd name="connsiteY6" fmla="*/ 487537 h 562454"/>
                  <a:gd name="connsiteX7" fmla="*/ 79377 w 745236"/>
                  <a:gd name="connsiteY7" fmla="*/ 483077 h 562454"/>
                  <a:gd name="connsiteX8" fmla="*/ 123593 w 745236"/>
                  <a:gd name="connsiteY8" fmla="*/ 0 h 562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45236" h="562454">
                    <a:moveTo>
                      <a:pt x="123593" y="0"/>
                    </a:moveTo>
                    <a:cubicBezTo>
                      <a:pt x="170820" y="194168"/>
                      <a:pt x="301505" y="343221"/>
                      <a:pt x="482099" y="413609"/>
                    </a:cubicBezTo>
                    <a:lnTo>
                      <a:pt x="517182" y="424634"/>
                    </a:lnTo>
                    <a:lnTo>
                      <a:pt x="723304" y="348586"/>
                    </a:lnTo>
                    <a:lnTo>
                      <a:pt x="745236" y="430438"/>
                    </a:lnTo>
                    <a:lnTo>
                      <a:pt x="528329" y="467704"/>
                    </a:lnTo>
                    <a:lnTo>
                      <a:pt x="504862" y="487537"/>
                    </a:lnTo>
                    <a:cubicBezTo>
                      <a:pt x="364262" y="587215"/>
                      <a:pt x="185417" y="589117"/>
                      <a:pt x="79377" y="483077"/>
                    </a:cubicBezTo>
                    <a:cubicBezTo>
                      <a:pt x="-41811" y="361888"/>
                      <a:pt x="-22015" y="145607"/>
                      <a:pt x="123593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E9A95989-F874-2D97-EBE2-5842E397F4C7}"/>
                  </a:ext>
                </a:extLst>
              </p:cNvPr>
              <p:cNvSpPr/>
              <p:nvPr/>
            </p:nvSpPr>
            <p:spPr bwMode="auto">
              <a:xfrm>
                <a:off x="3453104" y="2833000"/>
                <a:ext cx="475676" cy="376758"/>
              </a:xfrm>
              <a:custGeom>
                <a:avLst/>
                <a:gdLst>
                  <a:gd name="connsiteX0" fmla="*/ 31899 w 475676"/>
                  <a:gd name="connsiteY0" fmla="*/ 0 h 376758"/>
                  <a:gd name="connsiteX1" fmla="*/ 475676 w 475676"/>
                  <a:gd name="connsiteY1" fmla="*/ 251552 h 376758"/>
                  <a:gd name="connsiteX2" fmla="*/ 130701 w 475676"/>
                  <a:gd name="connsiteY2" fmla="*/ 342920 h 376758"/>
                  <a:gd name="connsiteX3" fmla="*/ 31899 w 475676"/>
                  <a:gd name="connsiteY3" fmla="*/ 0 h 376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676" h="376758">
                    <a:moveTo>
                      <a:pt x="31899" y="0"/>
                    </a:moveTo>
                    <a:cubicBezTo>
                      <a:pt x="132185" y="148223"/>
                      <a:pt x="296989" y="241641"/>
                      <a:pt x="475676" y="251552"/>
                    </a:cubicBezTo>
                    <a:cubicBezTo>
                      <a:pt x="407697" y="371477"/>
                      <a:pt x="253246" y="412385"/>
                      <a:pt x="130701" y="342920"/>
                    </a:cubicBezTo>
                    <a:cubicBezTo>
                      <a:pt x="8155" y="273456"/>
                      <a:pt x="-36080" y="119925"/>
                      <a:pt x="3189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8" name="二等辺三角形 97">
                <a:extLst>
                  <a:ext uri="{FF2B5EF4-FFF2-40B4-BE49-F238E27FC236}">
                    <a16:creationId xmlns:a16="http://schemas.microsoft.com/office/drawing/2014/main" id="{E2E1EA2F-9E3F-3C98-9E93-FC525BB1DBDE}"/>
                  </a:ext>
                </a:extLst>
              </p:cNvPr>
              <p:cNvSpPr/>
              <p:nvPr/>
            </p:nvSpPr>
            <p:spPr bwMode="auto">
              <a:xfrm rot="16200000" flipH="1">
                <a:off x="3177258" y="2768449"/>
                <a:ext cx="91254" cy="107431"/>
              </a:xfrm>
              <a:prstGeom prst="triangle">
                <a:avLst/>
              </a:pr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91920D35-3DC4-FFC4-9B30-930F4BE3C7B2}"/>
                  </a:ext>
                </a:extLst>
              </p:cNvPr>
              <p:cNvSpPr/>
              <p:nvPr/>
            </p:nvSpPr>
            <p:spPr bwMode="auto">
              <a:xfrm>
                <a:off x="3259639" y="2630849"/>
                <a:ext cx="437604" cy="351472"/>
              </a:xfrm>
              <a:custGeom>
                <a:avLst/>
                <a:gdLst>
                  <a:gd name="connsiteX0" fmla="*/ 167439 w 437604"/>
                  <a:gd name="connsiteY0" fmla="*/ 0 h 351472"/>
                  <a:gd name="connsiteX1" fmla="*/ 232614 w 437604"/>
                  <a:gd name="connsiteY1" fmla="*/ 13810 h 351472"/>
                  <a:gd name="connsiteX2" fmla="*/ 248566 w 437604"/>
                  <a:gd name="connsiteY2" fmla="*/ 25098 h 351472"/>
                  <a:gd name="connsiteX3" fmla="*/ 287503 w 437604"/>
                  <a:gd name="connsiteY3" fmla="*/ 45522 h 351472"/>
                  <a:gd name="connsiteX4" fmla="*/ 340543 w 437604"/>
                  <a:gd name="connsiteY4" fmla="*/ 53681 h 351472"/>
                  <a:gd name="connsiteX5" fmla="*/ 437604 w 437604"/>
                  <a:gd name="connsiteY5" fmla="*/ 22432 h 351472"/>
                  <a:gd name="connsiteX6" fmla="*/ 340543 w 437604"/>
                  <a:gd name="connsiteY6" fmla="*/ 93301 h 351472"/>
                  <a:gd name="connsiteX7" fmla="*/ 309795 w 437604"/>
                  <a:gd name="connsiteY7" fmla="*/ 88768 h 351472"/>
                  <a:gd name="connsiteX8" fmla="*/ 321720 w 437604"/>
                  <a:gd name="connsiteY8" fmla="*/ 107332 h 351472"/>
                  <a:gd name="connsiteX9" fmla="*/ 334878 w 437604"/>
                  <a:gd name="connsiteY9" fmla="*/ 175736 h 351472"/>
                  <a:gd name="connsiteX10" fmla="*/ 167439 w 437604"/>
                  <a:gd name="connsiteY10" fmla="*/ 351472 h 351472"/>
                  <a:gd name="connsiteX11" fmla="*/ 0 w 437604"/>
                  <a:gd name="connsiteY11" fmla="*/ 175736 h 351472"/>
                  <a:gd name="connsiteX12" fmla="*/ 167439 w 437604"/>
                  <a:gd name="connsiteY12" fmla="*/ 0 h 351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7604" h="351472">
                    <a:moveTo>
                      <a:pt x="167439" y="0"/>
                    </a:moveTo>
                    <a:cubicBezTo>
                      <a:pt x="190558" y="0"/>
                      <a:pt x="212582" y="4918"/>
                      <a:pt x="232614" y="13810"/>
                    </a:cubicBezTo>
                    <a:lnTo>
                      <a:pt x="248566" y="25098"/>
                    </a:lnTo>
                    <a:lnTo>
                      <a:pt x="287503" y="45522"/>
                    </a:lnTo>
                    <a:cubicBezTo>
                      <a:pt x="304039" y="50845"/>
                      <a:pt x="322078" y="53681"/>
                      <a:pt x="340543" y="53681"/>
                    </a:cubicBezTo>
                    <a:cubicBezTo>
                      <a:pt x="377472" y="53681"/>
                      <a:pt x="412698" y="42340"/>
                      <a:pt x="437604" y="22432"/>
                    </a:cubicBezTo>
                    <a:cubicBezTo>
                      <a:pt x="437604" y="61572"/>
                      <a:pt x="394148" y="93301"/>
                      <a:pt x="340543" y="93301"/>
                    </a:cubicBezTo>
                    <a:lnTo>
                      <a:pt x="309795" y="88768"/>
                    </a:lnTo>
                    <a:lnTo>
                      <a:pt x="321720" y="107332"/>
                    </a:lnTo>
                    <a:cubicBezTo>
                      <a:pt x="330193" y="128357"/>
                      <a:pt x="334878" y="151472"/>
                      <a:pt x="334878" y="175736"/>
                    </a:cubicBezTo>
                    <a:cubicBezTo>
                      <a:pt x="334878" y="272792"/>
                      <a:pt x="259913" y="351472"/>
                      <a:pt x="167439" y="351472"/>
                    </a:cubicBezTo>
                    <a:cubicBezTo>
                      <a:pt x="74965" y="351472"/>
                      <a:pt x="0" y="272792"/>
                      <a:pt x="0" y="175736"/>
                    </a:cubicBezTo>
                    <a:cubicBezTo>
                      <a:pt x="0" y="78680"/>
                      <a:pt x="74965" y="0"/>
                      <a:pt x="16743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楕円 99">
                <a:extLst>
                  <a:ext uri="{FF2B5EF4-FFF2-40B4-BE49-F238E27FC236}">
                    <a16:creationId xmlns:a16="http://schemas.microsoft.com/office/drawing/2014/main" id="{7C592861-7B74-DE40-797D-B19540F33FC5}"/>
                  </a:ext>
                </a:extLst>
              </p:cNvPr>
              <p:cNvSpPr/>
              <p:nvPr/>
            </p:nvSpPr>
            <p:spPr bwMode="auto">
              <a:xfrm>
                <a:off x="3375196" y="2785643"/>
                <a:ext cx="89022" cy="93432"/>
              </a:xfrm>
              <a:prstGeom prst="ellipse">
                <a:avLst/>
              </a:pr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" name="楕円 100">
                <a:extLst>
                  <a:ext uri="{FF2B5EF4-FFF2-40B4-BE49-F238E27FC236}">
                    <a16:creationId xmlns:a16="http://schemas.microsoft.com/office/drawing/2014/main" id="{DA205263-B7C3-A9DD-C49C-9F86E13C10F1}"/>
                  </a:ext>
                </a:extLst>
              </p:cNvPr>
              <p:cNvSpPr/>
              <p:nvPr/>
            </p:nvSpPr>
            <p:spPr bwMode="auto">
              <a:xfrm>
                <a:off x="3315654" y="2711988"/>
                <a:ext cx="45719" cy="47983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03777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D451C72-451A-0ABF-2E97-74BA4E0BAE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2F82A24-7417-6440-78DA-F383F365FB65}"/>
              </a:ext>
            </a:extLst>
          </p:cNvPr>
          <p:cNvSpPr/>
          <p:nvPr/>
        </p:nvSpPr>
        <p:spPr>
          <a:xfrm>
            <a:off x="138113" y="102769"/>
            <a:ext cx="9629774" cy="2466975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AD456A82-2EEF-DF5F-1F66-35E922315C67}"/>
              </a:ext>
            </a:extLst>
          </p:cNvPr>
          <p:cNvSpPr txBox="1"/>
          <p:nvPr/>
        </p:nvSpPr>
        <p:spPr>
          <a:xfrm>
            <a:off x="428625" y="2871788"/>
            <a:ext cx="9048750" cy="242936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当マンションは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どんなペットでも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飼育禁止です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DB4B42C7-6376-D53A-7CF7-B667ACD844E3}"/>
              </a:ext>
            </a:extLst>
          </p:cNvPr>
          <p:cNvGrpSpPr/>
          <p:nvPr/>
        </p:nvGrpSpPr>
        <p:grpSpPr>
          <a:xfrm>
            <a:off x="241581" y="278650"/>
            <a:ext cx="2174524" cy="2174524"/>
            <a:chOff x="807284" y="990599"/>
            <a:chExt cx="2412166" cy="2412166"/>
          </a:xfrm>
        </p:grpSpPr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334F2911-9D99-CEB2-9920-DBE26E53ED9C}"/>
                </a:ext>
              </a:extLst>
            </p:cNvPr>
            <p:cNvGrpSpPr/>
            <p:nvPr/>
          </p:nvGrpSpPr>
          <p:grpSpPr>
            <a:xfrm>
              <a:off x="807284" y="990599"/>
              <a:ext cx="2412166" cy="2412166"/>
              <a:chOff x="643930" y="806730"/>
              <a:chExt cx="2735056" cy="2735056"/>
            </a:xfrm>
          </p:grpSpPr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5DCDD6EC-5A43-65AD-FFC4-BF09818CD26C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四角形: 角を丸くする 49">
                <a:extLst>
                  <a:ext uri="{FF2B5EF4-FFF2-40B4-BE49-F238E27FC236}">
                    <a16:creationId xmlns:a16="http://schemas.microsoft.com/office/drawing/2014/main" id="{A7FD3781-F896-3CF1-8252-59ED3CE181F0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35915481-C6ED-14DA-659E-FEB4F3B321BA}"/>
                </a:ext>
              </a:extLst>
            </p:cNvPr>
            <p:cNvSpPr/>
            <p:nvPr/>
          </p:nvSpPr>
          <p:spPr bwMode="auto">
            <a:xfrm>
              <a:off x="876924" y="10602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0881CDC6-ED56-5D71-FB43-FC7A07361A81}"/>
                </a:ext>
              </a:extLst>
            </p:cNvPr>
            <p:cNvSpPr/>
            <p:nvPr/>
          </p:nvSpPr>
          <p:spPr bwMode="auto">
            <a:xfrm>
              <a:off x="938228" y="11262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DD8E5812-43AB-F777-2694-60AF740CFFAE}"/>
                </a:ext>
              </a:extLst>
            </p:cNvPr>
            <p:cNvGrpSpPr/>
            <p:nvPr/>
          </p:nvGrpSpPr>
          <p:grpSpPr>
            <a:xfrm>
              <a:off x="1081971" y="1311938"/>
              <a:ext cx="1842204" cy="1794622"/>
              <a:chOff x="2304235" y="2627327"/>
              <a:chExt cx="793703" cy="773203"/>
            </a:xfrm>
          </p:grpSpPr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55A2CFAD-A8BA-5FB9-D870-7C327A0A9BF1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3FE9340F-8D14-E6BD-0092-CE28412C331B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5E3AEA0B-9101-6DE7-1F44-0F0B44CBB3AB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2" name="二等辺三角形 41">
                <a:extLst>
                  <a:ext uri="{FF2B5EF4-FFF2-40B4-BE49-F238E27FC236}">
                    <a16:creationId xmlns:a16="http://schemas.microsoft.com/office/drawing/2014/main" id="{F48E2283-E908-3BEF-3EFE-82A99EB1B9BF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二等辺三角形 42">
                <a:extLst>
                  <a:ext uri="{FF2B5EF4-FFF2-40B4-BE49-F238E27FC236}">
                    <a16:creationId xmlns:a16="http://schemas.microsoft.com/office/drawing/2014/main" id="{0F8626E6-C09D-49CF-A58B-0CE8639CD41B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楕円 43">
                <a:extLst>
                  <a:ext uri="{FF2B5EF4-FFF2-40B4-BE49-F238E27FC236}">
                    <a16:creationId xmlns:a16="http://schemas.microsoft.com/office/drawing/2014/main" id="{0B341F01-09E0-2356-CAA8-AA1C32C7F123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A063DB69-8354-F162-6E94-4BF757BE5531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444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062625CA-28BB-2232-B608-62F712D9C27D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444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5CDD363B-8BCA-52E5-B6AE-7CA36FC04436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8" name="四角形: 上の 2 つの角を丸める 47">
                <a:extLst>
                  <a:ext uri="{FF2B5EF4-FFF2-40B4-BE49-F238E27FC236}">
                    <a16:creationId xmlns:a16="http://schemas.microsoft.com/office/drawing/2014/main" id="{7B46CCE1-822A-C5C4-8F27-929EB09A8876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B632D069-D3D1-82FA-D793-98249173DD33}"/>
              </a:ext>
            </a:extLst>
          </p:cNvPr>
          <p:cNvGrpSpPr/>
          <p:nvPr/>
        </p:nvGrpSpPr>
        <p:grpSpPr>
          <a:xfrm>
            <a:off x="2657686" y="278650"/>
            <a:ext cx="2174524" cy="2174524"/>
            <a:chOff x="3760034" y="1028699"/>
            <a:chExt cx="2412166" cy="2412166"/>
          </a:xfrm>
        </p:grpSpPr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0AB7AF1C-AF9C-4DF4-7C37-F4233E58F8C6}"/>
                </a:ext>
              </a:extLst>
            </p:cNvPr>
            <p:cNvGrpSpPr/>
            <p:nvPr/>
          </p:nvGrpSpPr>
          <p:grpSpPr>
            <a:xfrm>
              <a:off x="3760034" y="1028699"/>
              <a:ext cx="2412166" cy="2412166"/>
              <a:chOff x="643930" y="806730"/>
              <a:chExt cx="2735056" cy="2735056"/>
            </a:xfrm>
          </p:grpSpPr>
          <p:sp>
            <p:nvSpPr>
              <p:cNvPr id="66" name="四角形: 角を丸くする 65">
                <a:extLst>
                  <a:ext uri="{FF2B5EF4-FFF2-40B4-BE49-F238E27FC236}">
                    <a16:creationId xmlns:a16="http://schemas.microsoft.com/office/drawing/2014/main" id="{8939F2B5-58F4-EADB-3855-CAF50783D151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" name="四角形: 角を丸くする 66">
                <a:extLst>
                  <a:ext uri="{FF2B5EF4-FFF2-40B4-BE49-F238E27FC236}">
                    <a16:creationId xmlns:a16="http://schemas.microsoft.com/office/drawing/2014/main" id="{5FA81AF1-1E61-02E8-4C27-E20107C131B5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8DA8134F-C8FB-45CA-0986-0C071A9B7985}"/>
                </a:ext>
              </a:extLst>
            </p:cNvPr>
            <p:cNvSpPr/>
            <p:nvPr/>
          </p:nvSpPr>
          <p:spPr bwMode="auto">
            <a:xfrm>
              <a:off x="3829674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4A605720-E29C-D643-1793-D2D3AC1A61B4}"/>
                </a:ext>
              </a:extLst>
            </p:cNvPr>
            <p:cNvSpPr/>
            <p:nvPr/>
          </p:nvSpPr>
          <p:spPr bwMode="auto">
            <a:xfrm>
              <a:off x="3890978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5C06612C-3B89-B4EF-8B98-76475BAA95FF}"/>
                </a:ext>
              </a:extLst>
            </p:cNvPr>
            <p:cNvGrpSpPr/>
            <p:nvPr/>
          </p:nvGrpSpPr>
          <p:grpSpPr>
            <a:xfrm>
              <a:off x="4182872" y="1370665"/>
              <a:ext cx="1630954" cy="1714708"/>
              <a:chOff x="4293596" y="2668762"/>
              <a:chExt cx="766329" cy="805682"/>
            </a:xfrm>
          </p:grpSpPr>
          <p:sp>
            <p:nvSpPr>
              <p:cNvPr id="56" name="月 55">
                <a:extLst>
                  <a:ext uri="{FF2B5EF4-FFF2-40B4-BE49-F238E27FC236}">
                    <a16:creationId xmlns:a16="http://schemas.microsoft.com/office/drawing/2014/main" id="{359821D2-8379-DB64-1597-D1F4982AC816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7" name="フリーフォーム: 図形 56">
                <a:extLst>
                  <a:ext uri="{FF2B5EF4-FFF2-40B4-BE49-F238E27FC236}">
                    <a16:creationId xmlns:a16="http://schemas.microsoft.com/office/drawing/2014/main" id="{D974395E-7969-AE9C-FB2A-7A2D8448A1E6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8" name="フリーフォーム: 図形 57">
                <a:extLst>
                  <a:ext uri="{FF2B5EF4-FFF2-40B4-BE49-F238E27FC236}">
                    <a16:creationId xmlns:a16="http://schemas.microsoft.com/office/drawing/2014/main" id="{D6DF72DC-53A6-0424-BFBC-3025364D1381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9" name="二等辺三角形 58">
                <a:extLst>
                  <a:ext uri="{FF2B5EF4-FFF2-40B4-BE49-F238E27FC236}">
                    <a16:creationId xmlns:a16="http://schemas.microsoft.com/office/drawing/2014/main" id="{D9D0E600-0075-0616-E21B-16BF410FCC16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0" name="二等辺三角形 59">
                <a:extLst>
                  <a:ext uri="{FF2B5EF4-FFF2-40B4-BE49-F238E27FC236}">
                    <a16:creationId xmlns:a16="http://schemas.microsoft.com/office/drawing/2014/main" id="{CB10869A-8CAA-2663-8635-BE70BB0FE4AF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1" name="四角形: 上の 2 つの角を丸める 60">
                <a:extLst>
                  <a:ext uri="{FF2B5EF4-FFF2-40B4-BE49-F238E27FC236}">
                    <a16:creationId xmlns:a16="http://schemas.microsoft.com/office/drawing/2014/main" id="{505235D7-8B34-24E5-D958-4B9554BF4533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2" name="楕円 61">
                <a:extLst>
                  <a:ext uri="{FF2B5EF4-FFF2-40B4-BE49-F238E27FC236}">
                    <a16:creationId xmlns:a16="http://schemas.microsoft.com/office/drawing/2014/main" id="{8DD91B20-64B7-5E04-27B3-7DDAE60596E7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楕円 62">
                <a:extLst>
                  <a:ext uri="{FF2B5EF4-FFF2-40B4-BE49-F238E27FC236}">
                    <a16:creationId xmlns:a16="http://schemas.microsoft.com/office/drawing/2014/main" id="{D78D0930-CADE-6004-A918-1C9ADE0B36FA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四角形: 上の 2 つの角を丸める 63">
                <a:extLst>
                  <a:ext uri="{FF2B5EF4-FFF2-40B4-BE49-F238E27FC236}">
                    <a16:creationId xmlns:a16="http://schemas.microsoft.com/office/drawing/2014/main" id="{F7441D47-8ACF-C659-9BB6-F3033442EF30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5" name="四角形: 上の 2 つの角を丸める 64">
                <a:extLst>
                  <a:ext uri="{FF2B5EF4-FFF2-40B4-BE49-F238E27FC236}">
                    <a16:creationId xmlns:a16="http://schemas.microsoft.com/office/drawing/2014/main" id="{FA1C03AE-F527-59E9-62CF-DDCB04B48E2D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EB920FB-4FE6-6F49-BB44-B35EE8FEB7D4}"/>
              </a:ext>
            </a:extLst>
          </p:cNvPr>
          <p:cNvSpPr txBox="1"/>
          <p:nvPr/>
        </p:nvSpPr>
        <p:spPr>
          <a:xfrm>
            <a:off x="298116" y="5603201"/>
            <a:ext cx="92903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800"/>
              </a:spcAft>
            </a:pPr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マンションの快適運営のため、ルール順守をお願いいたします</a:t>
            </a:r>
            <a:endParaRPr lang="en-US" altLang="ja-JP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B2C97331-E5CC-8873-AD55-9668076ADA9A}"/>
              </a:ext>
            </a:extLst>
          </p:cNvPr>
          <p:cNvSpPr txBox="1"/>
          <p:nvPr/>
        </p:nvSpPr>
        <p:spPr>
          <a:xfrm>
            <a:off x="138114" y="6271074"/>
            <a:ext cx="95404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7708165D-224B-F3AF-FBB7-2338272F4EE1}"/>
              </a:ext>
            </a:extLst>
          </p:cNvPr>
          <p:cNvGrpSpPr/>
          <p:nvPr/>
        </p:nvGrpSpPr>
        <p:grpSpPr>
          <a:xfrm>
            <a:off x="7489896" y="276850"/>
            <a:ext cx="2174524" cy="2174524"/>
            <a:chOff x="3760034" y="3886199"/>
            <a:chExt cx="2412166" cy="2412166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9AF1BD8B-08F6-97EC-7FC8-E94F19CC7760}"/>
                </a:ext>
              </a:extLst>
            </p:cNvPr>
            <p:cNvGrpSpPr/>
            <p:nvPr/>
          </p:nvGrpSpPr>
          <p:grpSpPr>
            <a:xfrm>
              <a:off x="3760034" y="3886199"/>
              <a:ext cx="2412166" cy="2412166"/>
              <a:chOff x="643930" y="806730"/>
              <a:chExt cx="2735056" cy="2735056"/>
            </a:xfrm>
          </p:grpSpPr>
          <p:sp>
            <p:nvSpPr>
              <p:cNvPr id="16" name="四角形: 角を丸くする 15">
                <a:extLst>
                  <a:ext uri="{FF2B5EF4-FFF2-40B4-BE49-F238E27FC236}">
                    <a16:creationId xmlns:a16="http://schemas.microsoft.com/office/drawing/2014/main" id="{EFC87CEA-7C38-8AF5-B2D7-E2796D5D014E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四角形: 角を丸くする 16">
                <a:extLst>
                  <a:ext uri="{FF2B5EF4-FFF2-40B4-BE49-F238E27FC236}">
                    <a16:creationId xmlns:a16="http://schemas.microsoft.com/office/drawing/2014/main" id="{8928EC5C-8FC5-CAC0-5C6B-705C3F739E21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0D74E0C4-5C87-AE6B-93CA-1A552D61A675}"/>
                </a:ext>
              </a:extLst>
            </p:cNvPr>
            <p:cNvSpPr/>
            <p:nvPr/>
          </p:nvSpPr>
          <p:spPr bwMode="auto">
            <a:xfrm>
              <a:off x="3829674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8509257A-5D93-DA68-C94C-EB4C26F802C5}"/>
                </a:ext>
              </a:extLst>
            </p:cNvPr>
            <p:cNvSpPr/>
            <p:nvPr/>
          </p:nvSpPr>
          <p:spPr bwMode="auto">
            <a:xfrm>
              <a:off x="3890978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3610282A-2838-BC03-15EF-8724907F9B56}"/>
                </a:ext>
              </a:extLst>
            </p:cNvPr>
            <p:cNvGrpSpPr/>
            <p:nvPr/>
          </p:nvGrpSpPr>
          <p:grpSpPr>
            <a:xfrm>
              <a:off x="4151686" y="4326689"/>
              <a:ext cx="1779287" cy="1531185"/>
              <a:chOff x="2888858" y="3571429"/>
              <a:chExt cx="651347" cy="560524"/>
            </a:xfrm>
          </p:grpSpPr>
          <p:sp>
            <p:nvSpPr>
              <p:cNvPr id="10" name="月 9">
                <a:extLst>
                  <a:ext uri="{FF2B5EF4-FFF2-40B4-BE49-F238E27FC236}">
                    <a16:creationId xmlns:a16="http://schemas.microsoft.com/office/drawing/2014/main" id="{78C0AA1E-5F15-2AE1-49FB-16B311067B4F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" name="四角形: 角を丸くする 10">
                <a:extLst>
                  <a:ext uri="{FF2B5EF4-FFF2-40B4-BE49-F238E27FC236}">
                    <a16:creationId xmlns:a16="http://schemas.microsoft.com/office/drawing/2014/main" id="{E2AAB1D0-10FC-3891-B20E-989FEF5B3471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" name="四角形: 角を丸くする 11">
                <a:extLst>
                  <a:ext uri="{FF2B5EF4-FFF2-40B4-BE49-F238E27FC236}">
                    <a16:creationId xmlns:a16="http://schemas.microsoft.com/office/drawing/2014/main" id="{616E6AB8-CCF5-0089-9972-25796B6848AA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D4272597-C8D2-DF48-3030-EFECB749C376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AADF6A3E-61F9-47A9-5E78-51DB009562E0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5" name="楕円 14">
                <a:extLst>
                  <a:ext uri="{FF2B5EF4-FFF2-40B4-BE49-F238E27FC236}">
                    <a16:creationId xmlns:a16="http://schemas.microsoft.com/office/drawing/2014/main" id="{11B91E5B-5DE7-2FEC-F547-1B35A6AEA0AA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0B507A7E-501D-7FF8-A6E2-669BAB16C542}"/>
              </a:ext>
            </a:extLst>
          </p:cNvPr>
          <p:cNvGrpSpPr/>
          <p:nvPr/>
        </p:nvGrpSpPr>
        <p:grpSpPr>
          <a:xfrm>
            <a:off x="5073791" y="276850"/>
            <a:ext cx="2174524" cy="2174524"/>
            <a:chOff x="807284" y="3886199"/>
            <a:chExt cx="2412166" cy="2412166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FA80E16E-6CC3-1E35-3238-5AE1580C8388}"/>
                </a:ext>
              </a:extLst>
            </p:cNvPr>
            <p:cNvGrpSpPr/>
            <p:nvPr/>
          </p:nvGrpSpPr>
          <p:grpSpPr>
            <a:xfrm>
              <a:off x="807284" y="3886199"/>
              <a:ext cx="2412166" cy="2412166"/>
              <a:chOff x="643930" y="806730"/>
              <a:chExt cx="2735056" cy="2735056"/>
            </a:xfrm>
          </p:grpSpPr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2653AD92-7607-6FD4-D167-9A9CFE3042C1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E3F9F48F-8CFE-7237-8BD4-B4FF25A50F2F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6BABA8A2-D473-060D-1908-0BCB7664E5E3}"/>
                </a:ext>
              </a:extLst>
            </p:cNvPr>
            <p:cNvSpPr/>
            <p:nvPr/>
          </p:nvSpPr>
          <p:spPr bwMode="auto">
            <a:xfrm>
              <a:off x="876924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7FC08E29-8F82-D2B7-47D4-7006C882BEB6}"/>
                </a:ext>
              </a:extLst>
            </p:cNvPr>
            <p:cNvSpPr/>
            <p:nvPr/>
          </p:nvSpPr>
          <p:spPr bwMode="auto">
            <a:xfrm>
              <a:off x="938228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61887704-6FAF-C8D9-3B3F-CE8F2A30EF4D}"/>
                </a:ext>
              </a:extLst>
            </p:cNvPr>
            <p:cNvGrpSpPr/>
            <p:nvPr/>
          </p:nvGrpSpPr>
          <p:grpSpPr>
            <a:xfrm>
              <a:off x="1114603" y="4305300"/>
              <a:ext cx="1820140" cy="1591844"/>
              <a:chOff x="3169169" y="2630849"/>
              <a:chExt cx="937440" cy="819860"/>
            </a:xfrm>
          </p:grpSpPr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5BB031F9-3574-87A7-08CE-713F75911928}"/>
                  </a:ext>
                </a:extLst>
              </p:cNvPr>
              <p:cNvSpPr/>
              <p:nvPr/>
            </p:nvSpPr>
            <p:spPr bwMode="auto">
              <a:xfrm>
                <a:off x="3448050" y="3231775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B4B2DB71-AB9B-B162-11AC-32529165747A}"/>
                  </a:ext>
                </a:extLst>
              </p:cNvPr>
              <p:cNvSpPr/>
              <p:nvPr/>
            </p:nvSpPr>
            <p:spPr bwMode="auto">
              <a:xfrm>
                <a:off x="3534258" y="3286274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8F346E13-621B-3CC2-B378-3D56F4B10DD8}"/>
                  </a:ext>
                </a:extLst>
              </p:cNvPr>
              <p:cNvSpPr/>
              <p:nvPr/>
            </p:nvSpPr>
            <p:spPr bwMode="auto">
              <a:xfrm>
                <a:off x="3361373" y="2751539"/>
                <a:ext cx="745236" cy="562454"/>
              </a:xfrm>
              <a:custGeom>
                <a:avLst/>
                <a:gdLst>
                  <a:gd name="connsiteX0" fmla="*/ 123593 w 745236"/>
                  <a:gd name="connsiteY0" fmla="*/ 0 h 562454"/>
                  <a:gd name="connsiteX1" fmla="*/ 482099 w 745236"/>
                  <a:gd name="connsiteY1" fmla="*/ 413609 h 562454"/>
                  <a:gd name="connsiteX2" fmla="*/ 517182 w 745236"/>
                  <a:gd name="connsiteY2" fmla="*/ 424634 h 562454"/>
                  <a:gd name="connsiteX3" fmla="*/ 723304 w 745236"/>
                  <a:gd name="connsiteY3" fmla="*/ 348586 h 562454"/>
                  <a:gd name="connsiteX4" fmla="*/ 745236 w 745236"/>
                  <a:gd name="connsiteY4" fmla="*/ 430438 h 562454"/>
                  <a:gd name="connsiteX5" fmla="*/ 528329 w 745236"/>
                  <a:gd name="connsiteY5" fmla="*/ 467704 h 562454"/>
                  <a:gd name="connsiteX6" fmla="*/ 504862 w 745236"/>
                  <a:gd name="connsiteY6" fmla="*/ 487537 h 562454"/>
                  <a:gd name="connsiteX7" fmla="*/ 79377 w 745236"/>
                  <a:gd name="connsiteY7" fmla="*/ 483077 h 562454"/>
                  <a:gd name="connsiteX8" fmla="*/ 123593 w 745236"/>
                  <a:gd name="connsiteY8" fmla="*/ 0 h 562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45236" h="562454">
                    <a:moveTo>
                      <a:pt x="123593" y="0"/>
                    </a:moveTo>
                    <a:cubicBezTo>
                      <a:pt x="170820" y="194168"/>
                      <a:pt x="301505" y="343221"/>
                      <a:pt x="482099" y="413609"/>
                    </a:cubicBezTo>
                    <a:lnTo>
                      <a:pt x="517182" y="424634"/>
                    </a:lnTo>
                    <a:lnTo>
                      <a:pt x="723304" y="348586"/>
                    </a:lnTo>
                    <a:lnTo>
                      <a:pt x="745236" y="430438"/>
                    </a:lnTo>
                    <a:lnTo>
                      <a:pt x="528329" y="467704"/>
                    </a:lnTo>
                    <a:lnTo>
                      <a:pt x="504862" y="487537"/>
                    </a:lnTo>
                    <a:cubicBezTo>
                      <a:pt x="364262" y="587215"/>
                      <a:pt x="185417" y="589117"/>
                      <a:pt x="79377" y="483077"/>
                    </a:cubicBezTo>
                    <a:cubicBezTo>
                      <a:pt x="-41811" y="361888"/>
                      <a:pt x="-22015" y="145607"/>
                      <a:pt x="123593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B51F49C9-D755-7D93-8728-833B2124B482}"/>
                  </a:ext>
                </a:extLst>
              </p:cNvPr>
              <p:cNvSpPr/>
              <p:nvPr/>
            </p:nvSpPr>
            <p:spPr bwMode="auto">
              <a:xfrm>
                <a:off x="3453104" y="2833000"/>
                <a:ext cx="475676" cy="376758"/>
              </a:xfrm>
              <a:custGeom>
                <a:avLst/>
                <a:gdLst>
                  <a:gd name="connsiteX0" fmla="*/ 31899 w 475676"/>
                  <a:gd name="connsiteY0" fmla="*/ 0 h 376758"/>
                  <a:gd name="connsiteX1" fmla="*/ 475676 w 475676"/>
                  <a:gd name="connsiteY1" fmla="*/ 251552 h 376758"/>
                  <a:gd name="connsiteX2" fmla="*/ 130701 w 475676"/>
                  <a:gd name="connsiteY2" fmla="*/ 342920 h 376758"/>
                  <a:gd name="connsiteX3" fmla="*/ 31899 w 475676"/>
                  <a:gd name="connsiteY3" fmla="*/ 0 h 376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676" h="376758">
                    <a:moveTo>
                      <a:pt x="31899" y="0"/>
                    </a:moveTo>
                    <a:cubicBezTo>
                      <a:pt x="132185" y="148223"/>
                      <a:pt x="296989" y="241641"/>
                      <a:pt x="475676" y="251552"/>
                    </a:cubicBezTo>
                    <a:cubicBezTo>
                      <a:pt x="407697" y="371477"/>
                      <a:pt x="253246" y="412385"/>
                      <a:pt x="130701" y="342920"/>
                    </a:cubicBezTo>
                    <a:cubicBezTo>
                      <a:pt x="8155" y="273456"/>
                      <a:pt x="-36080" y="119925"/>
                      <a:pt x="3189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二等辺三角形 26">
                <a:extLst>
                  <a:ext uri="{FF2B5EF4-FFF2-40B4-BE49-F238E27FC236}">
                    <a16:creationId xmlns:a16="http://schemas.microsoft.com/office/drawing/2014/main" id="{DE3AF00A-54AE-DC7E-74DE-8AF0AA6D7853}"/>
                  </a:ext>
                </a:extLst>
              </p:cNvPr>
              <p:cNvSpPr/>
              <p:nvPr/>
            </p:nvSpPr>
            <p:spPr bwMode="auto">
              <a:xfrm rot="16200000" flipH="1">
                <a:off x="3177258" y="2768449"/>
                <a:ext cx="91254" cy="107431"/>
              </a:xfrm>
              <a:prstGeom prst="triangle">
                <a:avLst/>
              </a:pr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B113933B-195B-462A-419C-E037D5C60526}"/>
                  </a:ext>
                </a:extLst>
              </p:cNvPr>
              <p:cNvSpPr/>
              <p:nvPr/>
            </p:nvSpPr>
            <p:spPr bwMode="auto">
              <a:xfrm>
                <a:off x="3259639" y="2630849"/>
                <a:ext cx="437604" cy="351472"/>
              </a:xfrm>
              <a:custGeom>
                <a:avLst/>
                <a:gdLst>
                  <a:gd name="connsiteX0" fmla="*/ 167439 w 437604"/>
                  <a:gd name="connsiteY0" fmla="*/ 0 h 351472"/>
                  <a:gd name="connsiteX1" fmla="*/ 232614 w 437604"/>
                  <a:gd name="connsiteY1" fmla="*/ 13810 h 351472"/>
                  <a:gd name="connsiteX2" fmla="*/ 248566 w 437604"/>
                  <a:gd name="connsiteY2" fmla="*/ 25098 h 351472"/>
                  <a:gd name="connsiteX3" fmla="*/ 287503 w 437604"/>
                  <a:gd name="connsiteY3" fmla="*/ 45522 h 351472"/>
                  <a:gd name="connsiteX4" fmla="*/ 340543 w 437604"/>
                  <a:gd name="connsiteY4" fmla="*/ 53681 h 351472"/>
                  <a:gd name="connsiteX5" fmla="*/ 437604 w 437604"/>
                  <a:gd name="connsiteY5" fmla="*/ 22432 h 351472"/>
                  <a:gd name="connsiteX6" fmla="*/ 340543 w 437604"/>
                  <a:gd name="connsiteY6" fmla="*/ 93301 h 351472"/>
                  <a:gd name="connsiteX7" fmla="*/ 309795 w 437604"/>
                  <a:gd name="connsiteY7" fmla="*/ 88768 h 351472"/>
                  <a:gd name="connsiteX8" fmla="*/ 321720 w 437604"/>
                  <a:gd name="connsiteY8" fmla="*/ 107332 h 351472"/>
                  <a:gd name="connsiteX9" fmla="*/ 334878 w 437604"/>
                  <a:gd name="connsiteY9" fmla="*/ 175736 h 351472"/>
                  <a:gd name="connsiteX10" fmla="*/ 167439 w 437604"/>
                  <a:gd name="connsiteY10" fmla="*/ 351472 h 351472"/>
                  <a:gd name="connsiteX11" fmla="*/ 0 w 437604"/>
                  <a:gd name="connsiteY11" fmla="*/ 175736 h 351472"/>
                  <a:gd name="connsiteX12" fmla="*/ 167439 w 437604"/>
                  <a:gd name="connsiteY12" fmla="*/ 0 h 351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7604" h="351472">
                    <a:moveTo>
                      <a:pt x="167439" y="0"/>
                    </a:moveTo>
                    <a:cubicBezTo>
                      <a:pt x="190558" y="0"/>
                      <a:pt x="212582" y="4918"/>
                      <a:pt x="232614" y="13810"/>
                    </a:cubicBezTo>
                    <a:lnTo>
                      <a:pt x="248566" y="25098"/>
                    </a:lnTo>
                    <a:lnTo>
                      <a:pt x="287503" y="45522"/>
                    </a:lnTo>
                    <a:cubicBezTo>
                      <a:pt x="304039" y="50845"/>
                      <a:pt x="322078" y="53681"/>
                      <a:pt x="340543" y="53681"/>
                    </a:cubicBezTo>
                    <a:cubicBezTo>
                      <a:pt x="377472" y="53681"/>
                      <a:pt x="412698" y="42340"/>
                      <a:pt x="437604" y="22432"/>
                    </a:cubicBezTo>
                    <a:cubicBezTo>
                      <a:pt x="437604" y="61572"/>
                      <a:pt x="394148" y="93301"/>
                      <a:pt x="340543" y="93301"/>
                    </a:cubicBezTo>
                    <a:lnTo>
                      <a:pt x="309795" y="88768"/>
                    </a:lnTo>
                    <a:lnTo>
                      <a:pt x="321720" y="107332"/>
                    </a:lnTo>
                    <a:cubicBezTo>
                      <a:pt x="330193" y="128357"/>
                      <a:pt x="334878" y="151472"/>
                      <a:pt x="334878" y="175736"/>
                    </a:cubicBezTo>
                    <a:cubicBezTo>
                      <a:pt x="334878" y="272792"/>
                      <a:pt x="259913" y="351472"/>
                      <a:pt x="167439" y="351472"/>
                    </a:cubicBezTo>
                    <a:cubicBezTo>
                      <a:pt x="74965" y="351472"/>
                      <a:pt x="0" y="272792"/>
                      <a:pt x="0" y="175736"/>
                    </a:cubicBezTo>
                    <a:cubicBezTo>
                      <a:pt x="0" y="78680"/>
                      <a:pt x="74965" y="0"/>
                      <a:pt x="16743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楕円 28">
                <a:extLst>
                  <a:ext uri="{FF2B5EF4-FFF2-40B4-BE49-F238E27FC236}">
                    <a16:creationId xmlns:a16="http://schemas.microsoft.com/office/drawing/2014/main" id="{07D53291-A820-9D75-D896-F2CB4E207BE8}"/>
                  </a:ext>
                </a:extLst>
              </p:cNvPr>
              <p:cNvSpPr/>
              <p:nvPr/>
            </p:nvSpPr>
            <p:spPr bwMode="auto">
              <a:xfrm>
                <a:off x="3375196" y="2785643"/>
                <a:ext cx="89022" cy="93432"/>
              </a:xfrm>
              <a:prstGeom prst="ellipse">
                <a:avLst/>
              </a:pr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1E421022-3C7D-2711-9A6B-B4E9DCC1C249}"/>
                  </a:ext>
                </a:extLst>
              </p:cNvPr>
              <p:cNvSpPr/>
              <p:nvPr/>
            </p:nvSpPr>
            <p:spPr bwMode="auto">
              <a:xfrm>
                <a:off x="3315654" y="2711988"/>
                <a:ext cx="45719" cy="47983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659718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43A45C-BD9A-33CC-B7DC-FB8717482FD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5958816B-BAF0-A679-FDF8-2E197333E552}"/>
              </a:ext>
            </a:extLst>
          </p:cNvPr>
          <p:cNvSpPr/>
          <p:nvPr/>
        </p:nvSpPr>
        <p:spPr>
          <a:xfrm>
            <a:off x="138922" y="97537"/>
            <a:ext cx="9639062" cy="988314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7E5B512-2FDE-5CED-88B3-F881A479B4E1}"/>
              </a:ext>
            </a:extLst>
          </p:cNvPr>
          <p:cNvSpPr txBox="1"/>
          <p:nvPr/>
        </p:nvSpPr>
        <p:spPr>
          <a:xfrm>
            <a:off x="2419350" y="242888"/>
            <a:ext cx="5067300" cy="740059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入居者の皆様へ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EEBE49A-3D9F-519F-615B-F5444B8EABB0}"/>
              </a:ext>
            </a:extLst>
          </p:cNvPr>
          <p:cNvSpPr txBox="1"/>
          <p:nvPr/>
        </p:nvSpPr>
        <p:spPr>
          <a:xfrm>
            <a:off x="3404430" y="1443836"/>
            <a:ext cx="6213701" cy="310823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当マンションは</a:t>
            </a:r>
            <a:endParaRPr kumimoji="1" lang="en-US" altLang="ja-JP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いかなるペット飼育も</a:t>
            </a:r>
            <a:endParaRPr kumimoji="1" lang="en-US" altLang="ja-JP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認めておりません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44AF65C-AB6C-E8B9-83A9-EA2EDE0145F2}"/>
              </a:ext>
            </a:extLst>
          </p:cNvPr>
          <p:cNvSpPr txBox="1"/>
          <p:nvPr/>
        </p:nvSpPr>
        <p:spPr>
          <a:xfrm>
            <a:off x="418545" y="4952779"/>
            <a:ext cx="914140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ご理解の程よろしくお願い申し上げます。</a:t>
            </a:r>
            <a:br>
              <a:rPr kumimoji="1" lang="en-US" altLang="ja-JP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なお飼育が発覚した場合は、規約により退去いただく場合があります。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276E127F-DB64-FCE4-2E3C-D6E179CB0778}"/>
              </a:ext>
            </a:extLst>
          </p:cNvPr>
          <p:cNvSpPr txBox="1"/>
          <p:nvPr/>
        </p:nvSpPr>
        <p:spPr>
          <a:xfrm>
            <a:off x="3451931" y="6156318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BC2BB921-E649-4E05-4335-2C393120CE46}"/>
              </a:ext>
            </a:extLst>
          </p:cNvPr>
          <p:cNvGrpSpPr/>
          <p:nvPr/>
        </p:nvGrpSpPr>
        <p:grpSpPr>
          <a:xfrm>
            <a:off x="418534" y="1708026"/>
            <a:ext cx="2704714" cy="2704714"/>
            <a:chOff x="-1818632" y="1028699"/>
            <a:chExt cx="2412166" cy="2412166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E1BA17D6-0728-42CD-D73C-961B4573B5E7}"/>
                </a:ext>
              </a:extLst>
            </p:cNvPr>
            <p:cNvGrpSpPr/>
            <p:nvPr/>
          </p:nvGrpSpPr>
          <p:grpSpPr>
            <a:xfrm>
              <a:off x="-1818632" y="1028699"/>
              <a:ext cx="2412166" cy="2412166"/>
              <a:chOff x="643930" y="806730"/>
              <a:chExt cx="2735056" cy="2735056"/>
            </a:xfrm>
          </p:grpSpPr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1E407623-89E4-7D5C-918B-65C61406FF92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四角形: 角を丸くする 49">
                <a:extLst>
                  <a:ext uri="{FF2B5EF4-FFF2-40B4-BE49-F238E27FC236}">
                    <a16:creationId xmlns:a16="http://schemas.microsoft.com/office/drawing/2014/main" id="{A58C5616-E72C-7F21-BBBC-6F54B87A9096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053ECAB6-FA13-7AAE-14AF-B8E6D1E5D18B}"/>
                </a:ext>
              </a:extLst>
            </p:cNvPr>
            <p:cNvSpPr/>
            <p:nvPr/>
          </p:nvSpPr>
          <p:spPr bwMode="auto">
            <a:xfrm>
              <a:off x="-1748992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6B235563-3DC7-77A7-D0EF-0962E4391553}"/>
                </a:ext>
              </a:extLst>
            </p:cNvPr>
            <p:cNvSpPr/>
            <p:nvPr/>
          </p:nvSpPr>
          <p:spPr bwMode="auto">
            <a:xfrm>
              <a:off x="-1691658" y="1164391"/>
              <a:ext cx="2138728" cy="2134758"/>
            </a:xfrm>
            <a:custGeom>
              <a:avLst/>
              <a:gdLst>
                <a:gd name="connsiteX0" fmla="*/ 118696 w 2138728"/>
                <a:gd name="connsiteY0" fmla="*/ 0 h 2134758"/>
                <a:gd name="connsiteX1" fmla="*/ 1069364 w 2138728"/>
                <a:gd name="connsiteY1" fmla="*/ 950669 h 2134758"/>
                <a:gd name="connsiteX2" fmla="*/ 2020032 w 2138728"/>
                <a:gd name="connsiteY2" fmla="*/ 0 h 2134758"/>
                <a:gd name="connsiteX3" fmla="*/ 2134758 w 2138728"/>
                <a:gd name="connsiteY3" fmla="*/ 114726 h 2134758"/>
                <a:gd name="connsiteX4" fmla="*/ 1184090 w 2138728"/>
                <a:gd name="connsiteY4" fmla="*/ 1065394 h 2134758"/>
                <a:gd name="connsiteX5" fmla="*/ 2138728 w 2138728"/>
                <a:gd name="connsiteY5" fmla="*/ 2020033 h 2134758"/>
                <a:gd name="connsiteX6" fmla="*/ 2024002 w 2138728"/>
                <a:gd name="connsiteY6" fmla="*/ 2134758 h 2134758"/>
                <a:gd name="connsiteX7" fmla="*/ 1069364 w 2138728"/>
                <a:gd name="connsiteY7" fmla="*/ 1180120 h 2134758"/>
                <a:gd name="connsiteX8" fmla="*/ 114726 w 2138728"/>
                <a:gd name="connsiteY8" fmla="*/ 2134758 h 2134758"/>
                <a:gd name="connsiteX9" fmla="*/ 0 w 2138728"/>
                <a:gd name="connsiteY9" fmla="*/ 2020033 h 2134758"/>
                <a:gd name="connsiteX10" fmla="*/ 954638 w 2138728"/>
                <a:gd name="connsiteY10" fmla="*/ 1065394 h 2134758"/>
                <a:gd name="connsiteX11" fmla="*/ 3970 w 2138728"/>
                <a:gd name="connsiteY11" fmla="*/ 114726 h 21347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38728" h="2134758">
                  <a:moveTo>
                    <a:pt x="118696" y="0"/>
                  </a:moveTo>
                  <a:lnTo>
                    <a:pt x="1069364" y="950669"/>
                  </a:lnTo>
                  <a:lnTo>
                    <a:pt x="2020032" y="0"/>
                  </a:lnTo>
                  <a:lnTo>
                    <a:pt x="2134758" y="114726"/>
                  </a:lnTo>
                  <a:lnTo>
                    <a:pt x="1184090" y="1065394"/>
                  </a:lnTo>
                  <a:lnTo>
                    <a:pt x="2138728" y="2020033"/>
                  </a:lnTo>
                  <a:lnTo>
                    <a:pt x="2024002" y="2134758"/>
                  </a:lnTo>
                  <a:lnTo>
                    <a:pt x="1069364" y="1180120"/>
                  </a:lnTo>
                  <a:lnTo>
                    <a:pt x="114726" y="2134758"/>
                  </a:lnTo>
                  <a:lnTo>
                    <a:pt x="0" y="2020033"/>
                  </a:lnTo>
                  <a:lnTo>
                    <a:pt x="954638" y="1065394"/>
                  </a:lnTo>
                  <a:lnTo>
                    <a:pt x="3970" y="114726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421CD27F-3DA0-897F-9C13-94FE96633445}"/>
                </a:ext>
              </a:extLst>
            </p:cNvPr>
            <p:cNvGrpSpPr/>
            <p:nvPr/>
          </p:nvGrpSpPr>
          <p:grpSpPr>
            <a:xfrm>
              <a:off x="-1517711" y="1313765"/>
              <a:ext cx="769039" cy="808532"/>
              <a:chOff x="4293596" y="2668762"/>
              <a:chExt cx="766329" cy="805682"/>
            </a:xfrm>
          </p:grpSpPr>
          <p:sp>
            <p:nvSpPr>
              <p:cNvPr id="39" name="月 38">
                <a:extLst>
                  <a:ext uri="{FF2B5EF4-FFF2-40B4-BE49-F238E27FC236}">
                    <a16:creationId xmlns:a16="http://schemas.microsoft.com/office/drawing/2014/main" id="{63D652E8-BF74-9499-CDDA-C8B0F11EE3AB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D547D6F9-9ED6-D54D-4808-F1733BEE641A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E396DA65-E0F3-6589-C0D8-DA1851C09E67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2" name="二等辺三角形 41">
                <a:extLst>
                  <a:ext uri="{FF2B5EF4-FFF2-40B4-BE49-F238E27FC236}">
                    <a16:creationId xmlns:a16="http://schemas.microsoft.com/office/drawing/2014/main" id="{86F8C1FA-F187-9A80-C8D4-E3EF52766561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二等辺三角形 42">
                <a:extLst>
                  <a:ext uri="{FF2B5EF4-FFF2-40B4-BE49-F238E27FC236}">
                    <a16:creationId xmlns:a16="http://schemas.microsoft.com/office/drawing/2014/main" id="{D8420F69-77F4-2CB7-6788-0E6BAAF9A481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四角形: 上の 2 つの角を丸める 43">
                <a:extLst>
                  <a:ext uri="{FF2B5EF4-FFF2-40B4-BE49-F238E27FC236}">
                    <a16:creationId xmlns:a16="http://schemas.microsoft.com/office/drawing/2014/main" id="{027E4EBA-5682-70E6-4A31-03CA87B86021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74D4A0E8-CCDC-20CA-A577-7526EAE9983B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EB20DEC6-62B0-216B-3CF6-CFFB6000BC30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四角形: 上の 2 つの角を丸める 46">
                <a:extLst>
                  <a:ext uri="{FF2B5EF4-FFF2-40B4-BE49-F238E27FC236}">
                    <a16:creationId xmlns:a16="http://schemas.microsoft.com/office/drawing/2014/main" id="{79BD4670-3A4E-FA18-3BC7-E773AD36E3CA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8" name="四角形: 上の 2 つの角を丸める 47">
                <a:extLst>
                  <a:ext uri="{FF2B5EF4-FFF2-40B4-BE49-F238E27FC236}">
                    <a16:creationId xmlns:a16="http://schemas.microsoft.com/office/drawing/2014/main" id="{4E11B1FA-583B-C5D4-C6B6-67C1040C88A2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C2BFFA7F-DBF6-E761-96DF-07E72347B193}"/>
                </a:ext>
              </a:extLst>
            </p:cNvPr>
            <p:cNvGrpSpPr/>
            <p:nvPr/>
          </p:nvGrpSpPr>
          <p:grpSpPr>
            <a:xfrm flipH="1">
              <a:off x="-559460" y="2287535"/>
              <a:ext cx="880522" cy="857779"/>
              <a:chOff x="2304235" y="2627327"/>
              <a:chExt cx="793703" cy="773203"/>
            </a:xfrm>
          </p:grpSpPr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AD59A40E-5B2C-8C84-763C-41CBE5D9316D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8F6E7AA9-2AAD-4310-08F3-1F83A4FA675A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9173AE3D-A61B-E78D-4ADB-A65019F9F3BF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2" name="二等辺三角形 31">
                <a:extLst>
                  <a:ext uri="{FF2B5EF4-FFF2-40B4-BE49-F238E27FC236}">
                    <a16:creationId xmlns:a16="http://schemas.microsoft.com/office/drawing/2014/main" id="{077AF00A-F1E9-8417-4158-B25BF49818FF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3" name="二等辺三角形 32">
                <a:extLst>
                  <a:ext uri="{FF2B5EF4-FFF2-40B4-BE49-F238E27FC236}">
                    <a16:creationId xmlns:a16="http://schemas.microsoft.com/office/drawing/2014/main" id="{62B6735C-DE81-183A-C3EC-F742CC8EFF64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4" name="楕円 33">
                <a:extLst>
                  <a:ext uri="{FF2B5EF4-FFF2-40B4-BE49-F238E27FC236}">
                    <a16:creationId xmlns:a16="http://schemas.microsoft.com/office/drawing/2014/main" id="{0D002690-9FE7-F718-1B20-BC7699816793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楕円 34">
                <a:extLst>
                  <a:ext uri="{FF2B5EF4-FFF2-40B4-BE49-F238E27FC236}">
                    <a16:creationId xmlns:a16="http://schemas.microsoft.com/office/drawing/2014/main" id="{1AE51F7D-0F53-21E8-98F5-2614E537C9FE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楕円 35">
                <a:extLst>
                  <a:ext uri="{FF2B5EF4-FFF2-40B4-BE49-F238E27FC236}">
                    <a16:creationId xmlns:a16="http://schemas.microsoft.com/office/drawing/2014/main" id="{1B08BE64-2CEE-856F-FFB0-3E04151A2B12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フリーフォーム: 図形 36">
                <a:extLst>
                  <a:ext uri="{FF2B5EF4-FFF2-40B4-BE49-F238E27FC236}">
                    <a16:creationId xmlns:a16="http://schemas.microsoft.com/office/drawing/2014/main" id="{39DD643B-33B4-3DD1-36E1-4548E160F9CE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8" name="四角形: 上の 2 つの角を丸める 37">
                <a:extLst>
                  <a:ext uri="{FF2B5EF4-FFF2-40B4-BE49-F238E27FC236}">
                    <a16:creationId xmlns:a16="http://schemas.microsoft.com/office/drawing/2014/main" id="{2633C1B2-310D-C165-5B75-F051A0C6DE40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BC3D7ACA-00A9-78E1-E6C4-4748A3E7FF5C}"/>
                </a:ext>
              </a:extLst>
            </p:cNvPr>
            <p:cNvGrpSpPr/>
            <p:nvPr/>
          </p:nvGrpSpPr>
          <p:grpSpPr>
            <a:xfrm flipH="1">
              <a:off x="-1568308" y="2317892"/>
              <a:ext cx="929808" cy="813184"/>
              <a:chOff x="3169169" y="2630849"/>
              <a:chExt cx="937440" cy="819860"/>
            </a:xfrm>
          </p:grpSpPr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3B1481DB-F936-80BD-48E1-C963BF43C2A6}"/>
                  </a:ext>
                </a:extLst>
              </p:cNvPr>
              <p:cNvSpPr/>
              <p:nvPr/>
            </p:nvSpPr>
            <p:spPr bwMode="auto">
              <a:xfrm>
                <a:off x="3448050" y="3231775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969A28ED-08CC-A06E-CD46-562CBA0D6396}"/>
                  </a:ext>
                </a:extLst>
              </p:cNvPr>
              <p:cNvSpPr/>
              <p:nvPr/>
            </p:nvSpPr>
            <p:spPr bwMode="auto">
              <a:xfrm>
                <a:off x="3534258" y="3286274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D0315B61-FD19-6DA7-1F34-5B6531256736}"/>
                  </a:ext>
                </a:extLst>
              </p:cNvPr>
              <p:cNvSpPr/>
              <p:nvPr/>
            </p:nvSpPr>
            <p:spPr bwMode="auto">
              <a:xfrm>
                <a:off x="3361373" y="2751539"/>
                <a:ext cx="745236" cy="562454"/>
              </a:xfrm>
              <a:custGeom>
                <a:avLst/>
                <a:gdLst>
                  <a:gd name="connsiteX0" fmla="*/ 123593 w 745236"/>
                  <a:gd name="connsiteY0" fmla="*/ 0 h 562454"/>
                  <a:gd name="connsiteX1" fmla="*/ 482099 w 745236"/>
                  <a:gd name="connsiteY1" fmla="*/ 413609 h 562454"/>
                  <a:gd name="connsiteX2" fmla="*/ 517182 w 745236"/>
                  <a:gd name="connsiteY2" fmla="*/ 424634 h 562454"/>
                  <a:gd name="connsiteX3" fmla="*/ 723304 w 745236"/>
                  <a:gd name="connsiteY3" fmla="*/ 348586 h 562454"/>
                  <a:gd name="connsiteX4" fmla="*/ 745236 w 745236"/>
                  <a:gd name="connsiteY4" fmla="*/ 430438 h 562454"/>
                  <a:gd name="connsiteX5" fmla="*/ 528329 w 745236"/>
                  <a:gd name="connsiteY5" fmla="*/ 467704 h 562454"/>
                  <a:gd name="connsiteX6" fmla="*/ 504862 w 745236"/>
                  <a:gd name="connsiteY6" fmla="*/ 487537 h 562454"/>
                  <a:gd name="connsiteX7" fmla="*/ 79377 w 745236"/>
                  <a:gd name="connsiteY7" fmla="*/ 483077 h 562454"/>
                  <a:gd name="connsiteX8" fmla="*/ 123593 w 745236"/>
                  <a:gd name="connsiteY8" fmla="*/ 0 h 562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45236" h="562454">
                    <a:moveTo>
                      <a:pt x="123593" y="0"/>
                    </a:moveTo>
                    <a:cubicBezTo>
                      <a:pt x="170820" y="194168"/>
                      <a:pt x="301505" y="343221"/>
                      <a:pt x="482099" y="413609"/>
                    </a:cubicBezTo>
                    <a:lnTo>
                      <a:pt x="517182" y="424634"/>
                    </a:lnTo>
                    <a:lnTo>
                      <a:pt x="723304" y="348586"/>
                    </a:lnTo>
                    <a:lnTo>
                      <a:pt x="745236" y="430438"/>
                    </a:lnTo>
                    <a:lnTo>
                      <a:pt x="528329" y="467704"/>
                    </a:lnTo>
                    <a:lnTo>
                      <a:pt x="504862" y="487537"/>
                    </a:lnTo>
                    <a:cubicBezTo>
                      <a:pt x="364262" y="587215"/>
                      <a:pt x="185417" y="589117"/>
                      <a:pt x="79377" y="483077"/>
                    </a:cubicBezTo>
                    <a:cubicBezTo>
                      <a:pt x="-41811" y="361888"/>
                      <a:pt x="-22015" y="145607"/>
                      <a:pt x="123593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6DBFB4D1-4697-8CA4-A54C-AD1F6ABE8B03}"/>
                  </a:ext>
                </a:extLst>
              </p:cNvPr>
              <p:cNvSpPr/>
              <p:nvPr/>
            </p:nvSpPr>
            <p:spPr bwMode="auto">
              <a:xfrm>
                <a:off x="3453104" y="2833000"/>
                <a:ext cx="475676" cy="376758"/>
              </a:xfrm>
              <a:custGeom>
                <a:avLst/>
                <a:gdLst>
                  <a:gd name="connsiteX0" fmla="*/ 31899 w 475676"/>
                  <a:gd name="connsiteY0" fmla="*/ 0 h 376758"/>
                  <a:gd name="connsiteX1" fmla="*/ 475676 w 475676"/>
                  <a:gd name="connsiteY1" fmla="*/ 251552 h 376758"/>
                  <a:gd name="connsiteX2" fmla="*/ 130701 w 475676"/>
                  <a:gd name="connsiteY2" fmla="*/ 342920 h 376758"/>
                  <a:gd name="connsiteX3" fmla="*/ 31899 w 475676"/>
                  <a:gd name="connsiteY3" fmla="*/ 0 h 376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676" h="376758">
                    <a:moveTo>
                      <a:pt x="31899" y="0"/>
                    </a:moveTo>
                    <a:cubicBezTo>
                      <a:pt x="132185" y="148223"/>
                      <a:pt x="296989" y="241641"/>
                      <a:pt x="475676" y="251552"/>
                    </a:cubicBezTo>
                    <a:cubicBezTo>
                      <a:pt x="407697" y="371477"/>
                      <a:pt x="253246" y="412385"/>
                      <a:pt x="130701" y="342920"/>
                    </a:cubicBezTo>
                    <a:cubicBezTo>
                      <a:pt x="8155" y="273456"/>
                      <a:pt x="-36080" y="119925"/>
                      <a:pt x="3189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二等辺三角形 24">
                <a:extLst>
                  <a:ext uri="{FF2B5EF4-FFF2-40B4-BE49-F238E27FC236}">
                    <a16:creationId xmlns:a16="http://schemas.microsoft.com/office/drawing/2014/main" id="{22A3E2C7-DD8D-03BC-0972-CC3E1F3FD376}"/>
                  </a:ext>
                </a:extLst>
              </p:cNvPr>
              <p:cNvSpPr/>
              <p:nvPr/>
            </p:nvSpPr>
            <p:spPr bwMode="auto">
              <a:xfrm rot="16200000" flipH="1">
                <a:off x="3177258" y="2768449"/>
                <a:ext cx="91254" cy="107431"/>
              </a:xfrm>
              <a:prstGeom prst="triangle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290FF5FD-2F22-7E7C-819C-C8702871C32A}"/>
                  </a:ext>
                </a:extLst>
              </p:cNvPr>
              <p:cNvSpPr/>
              <p:nvPr/>
            </p:nvSpPr>
            <p:spPr bwMode="auto">
              <a:xfrm>
                <a:off x="3259639" y="2630849"/>
                <a:ext cx="437604" cy="351472"/>
              </a:xfrm>
              <a:custGeom>
                <a:avLst/>
                <a:gdLst>
                  <a:gd name="connsiteX0" fmla="*/ 167439 w 437604"/>
                  <a:gd name="connsiteY0" fmla="*/ 0 h 351472"/>
                  <a:gd name="connsiteX1" fmla="*/ 232614 w 437604"/>
                  <a:gd name="connsiteY1" fmla="*/ 13810 h 351472"/>
                  <a:gd name="connsiteX2" fmla="*/ 248566 w 437604"/>
                  <a:gd name="connsiteY2" fmla="*/ 25098 h 351472"/>
                  <a:gd name="connsiteX3" fmla="*/ 287503 w 437604"/>
                  <a:gd name="connsiteY3" fmla="*/ 45522 h 351472"/>
                  <a:gd name="connsiteX4" fmla="*/ 340543 w 437604"/>
                  <a:gd name="connsiteY4" fmla="*/ 53681 h 351472"/>
                  <a:gd name="connsiteX5" fmla="*/ 437604 w 437604"/>
                  <a:gd name="connsiteY5" fmla="*/ 22432 h 351472"/>
                  <a:gd name="connsiteX6" fmla="*/ 340543 w 437604"/>
                  <a:gd name="connsiteY6" fmla="*/ 93301 h 351472"/>
                  <a:gd name="connsiteX7" fmla="*/ 309795 w 437604"/>
                  <a:gd name="connsiteY7" fmla="*/ 88768 h 351472"/>
                  <a:gd name="connsiteX8" fmla="*/ 321720 w 437604"/>
                  <a:gd name="connsiteY8" fmla="*/ 107332 h 351472"/>
                  <a:gd name="connsiteX9" fmla="*/ 334878 w 437604"/>
                  <a:gd name="connsiteY9" fmla="*/ 175736 h 351472"/>
                  <a:gd name="connsiteX10" fmla="*/ 167439 w 437604"/>
                  <a:gd name="connsiteY10" fmla="*/ 351472 h 351472"/>
                  <a:gd name="connsiteX11" fmla="*/ 0 w 437604"/>
                  <a:gd name="connsiteY11" fmla="*/ 175736 h 351472"/>
                  <a:gd name="connsiteX12" fmla="*/ 167439 w 437604"/>
                  <a:gd name="connsiteY12" fmla="*/ 0 h 351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7604" h="351472">
                    <a:moveTo>
                      <a:pt x="167439" y="0"/>
                    </a:moveTo>
                    <a:cubicBezTo>
                      <a:pt x="190558" y="0"/>
                      <a:pt x="212582" y="4918"/>
                      <a:pt x="232614" y="13810"/>
                    </a:cubicBezTo>
                    <a:lnTo>
                      <a:pt x="248566" y="25098"/>
                    </a:lnTo>
                    <a:lnTo>
                      <a:pt x="287503" y="45522"/>
                    </a:lnTo>
                    <a:cubicBezTo>
                      <a:pt x="304039" y="50845"/>
                      <a:pt x="322078" y="53681"/>
                      <a:pt x="340543" y="53681"/>
                    </a:cubicBezTo>
                    <a:cubicBezTo>
                      <a:pt x="377472" y="53681"/>
                      <a:pt x="412698" y="42340"/>
                      <a:pt x="437604" y="22432"/>
                    </a:cubicBezTo>
                    <a:cubicBezTo>
                      <a:pt x="437604" y="61572"/>
                      <a:pt x="394148" y="93301"/>
                      <a:pt x="340543" y="93301"/>
                    </a:cubicBezTo>
                    <a:lnTo>
                      <a:pt x="309795" y="88768"/>
                    </a:lnTo>
                    <a:lnTo>
                      <a:pt x="321720" y="107332"/>
                    </a:lnTo>
                    <a:cubicBezTo>
                      <a:pt x="330193" y="128357"/>
                      <a:pt x="334878" y="151472"/>
                      <a:pt x="334878" y="175736"/>
                    </a:cubicBezTo>
                    <a:cubicBezTo>
                      <a:pt x="334878" y="272792"/>
                      <a:pt x="259913" y="351472"/>
                      <a:pt x="167439" y="351472"/>
                    </a:cubicBezTo>
                    <a:cubicBezTo>
                      <a:pt x="74965" y="351472"/>
                      <a:pt x="0" y="272792"/>
                      <a:pt x="0" y="175736"/>
                    </a:cubicBezTo>
                    <a:cubicBezTo>
                      <a:pt x="0" y="78680"/>
                      <a:pt x="74965" y="0"/>
                      <a:pt x="16743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3AA553A9-DA4C-BC45-8BDE-57DF97498D7A}"/>
                  </a:ext>
                </a:extLst>
              </p:cNvPr>
              <p:cNvSpPr/>
              <p:nvPr/>
            </p:nvSpPr>
            <p:spPr bwMode="auto">
              <a:xfrm>
                <a:off x="3375196" y="2785643"/>
                <a:ext cx="89022" cy="93432"/>
              </a:xfrm>
              <a:prstGeom prst="ellipse">
                <a:avLst/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楕円 27">
                <a:extLst>
                  <a:ext uri="{FF2B5EF4-FFF2-40B4-BE49-F238E27FC236}">
                    <a16:creationId xmlns:a16="http://schemas.microsoft.com/office/drawing/2014/main" id="{6200A6B1-E57C-F759-4D29-ADA62960B608}"/>
                  </a:ext>
                </a:extLst>
              </p:cNvPr>
              <p:cNvSpPr/>
              <p:nvPr/>
            </p:nvSpPr>
            <p:spPr bwMode="auto">
              <a:xfrm>
                <a:off x="3315654" y="2711988"/>
                <a:ext cx="45719" cy="47983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AA7AE9A2-7F63-855D-9F7F-F0AEFA8ABF92}"/>
                </a:ext>
              </a:extLst>
            </p:cNvPr>
            <p:cNvGrpSpPr/>
            <p:nvPr/>
          </p:nvGrpSpPr>
          <p:grpSpPr>
            <a:xfrm>
              <a:off x="-502191" y="1353319"/>
              <a:ext cx="866292" cy="745498"/>
              <a:chOff x="2888858" y="3571429"/>
              <a:chExt cx="651347" cy="560524"/>
            </a:xfrm>
          </p:grpSpPr>
          <p:sp>
            <p:nvSpPr>
              <p:cNvPr id="15" name="月 14">
                <a:extLst>
                  <a:ext uri="{FF2B5EF4-FFF2-40B4-BE49-F238E27FC236}">
                    <a16:creationId xmlns:a16="http://schemas.microsoft.com/office/drawing/2014/main" id="{8653995F-DBD2-5D35-6C3E-568FF41A6E64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6" name="四角形: 角を丸くする 15">
                <a:extLst>
                  <a:ext uri="{FF2B5EF4-FFF2-40B4-BE49-F238E27FC236}">
                    <a16:creationId xmlns:a16="http://schemas.microsoft.com/office/drawing/2014/main" id="{E5BAC726-63B6-A7C9-B0B5-6CEAA36541EE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7" name="四角形: 角を丸くする 16">
                <a:extLst>
                  <a:ext uri="{FF2B5EF4-FFF2-40B4-BE49-F238E27FC236}">
                    <a16:creationId xmlns:a16="http://schemas.microsoft.com/office/drawing/2014/main" id="{4696C1D5-E92D-692F-4B62-BA5A7FF50006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FC96A4F6-AB23-A090-C7D3-4E5EC998EEB3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四角形: 角を丸くする 18">
                <a:extLst>
                  <a:ext uri="{FF2B5EF4-FFF2-40B4-BE49-F238E27FC236}">
                    <a16:creationId xmlns:a16="http://schemas.microsoft.com/office/drawing/2014/main" id="{E8E7049F-2941-D751-4348-8A79CCC1DF5B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285D5C72-8E78-BBEF-4E0F-F7328DBACB45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6963432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67EE5AE-0DA7-1824-9FD5-D0FD2DD08C5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DAE8887A-78B9-3CA8-10B3-1109E9D3A3F8}"/>
              </a:ext>
            </a:extLst>
          </p:cNvPr>
          <p:cNvSpPr/>
          <p:nvPr/>
        </p:nvSpPr>
        <p:spPr>
          <a:xfrm>
            <a:off x="138922" y="97537"/>
            <a:ext cx="9639062" cy="988314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97DD2CE-83AC-5872-4E6A-07919858BACB}"/>
              </a:ext>
            </a:extLst>
          </p:cNvPr>
          <p:cNvSpPr txBox="1"/>
          <p:nvPr/>
        </p:nvSpPr>
        <p:spPr>
          <a:xfrm>
            <a:off x="2419350" y="242888"/>
            <a:ext cx="5067300" cy="740059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入居者の皆様へ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4C9A621-1E26-6100-0D9C-A18B45C8F6E6}"/>
              </a:ext>
            </a:extLst>
          </p:cNvPr>
          <p:cNvSpPr txBox="1"/>
          <p:nvPr/>
        </p:nvSpPr>
        <p:spPr>
          <a:xfrm>
            <a:off x="3534143" y="1443836"/>
            <a:ext cx="5938228" cy="310823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当マンションは</a:t>
            </a: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どんなペットでも</a:t>
            </a: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飼育禁止です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557B9195-27D4-E0D3-24A0-A5C5E0440100}"/>
              </a:ext>
            </a:extLst>
          </p:cNvPr>
          <p:cNvSpPr txBox="1"/>
          <p:nvPr/>
        </p:nvSpPr>
        <p:spPr>
          <a:xfrm>
            <a:off x="418545" y="4952779"/>
            <a:ext cx="914140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ご理解の程よろしくお願い申し上げます。</a:t>
            </a:r>
            <a:br>
              <a:rPr kumimoji="1" lang="en-US" altLang="ja-JP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なお飼育が発覚した場合は、規約により退去いただく場合があります。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E8BCECA0-7008-5FEF-2FAB-57CF44AC2D8F}"/>
              </a:ext>
            </a:extLst>
          </p:cNvPr>
          <p:cNvSpPr txBox="1"/>
          <p:nvPr/>
        </p:nvSpPr>
        <p:spPr>
          <a:xfrm>
            <a:off x="3451931" y="6156318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19520BA9-224B-7DC8-F5D7-C6026B63AF0D}"/>
              </a:ext>
            </a:extLst>
          </p:cNvPr>
          <p:cNvGrpSpPr/>
          <p:nvPr/>
        </p:nvGrpSpPr>
        <p:grpSpPr>
          <a:xfrm>
            <a:off x="418534" y="1708026"/>
            <a:ext cx="2704714" cy="2704714"/>
            <a:chOff x="-1818632" y="1028699"/>
            <a:chExt cx="2412166" cy="2412166"/>
          </a:xfrm>
        </p:grpSpPr>
        <p:grpSp>
          <p:nvGrpSpPr>
            <p:cNvPr id="81" name="グループ化 80">
              <a:extLst>
                <a:ext uri="{FF2B5EF4-FFF2-40B4-BE49-F238E27FC236}">
                  <a16:creationId xmlns:a16="http://schemas.microsoft.com/office/drawing/2014/main" id="{989157BD-6F61-BEB1-86AA-AFD4CACE250D}"/>
                </a:ext>
              </a:extLst>
            </p:cNvPr>
            <p:cNvGrpSpPr/>
            <p:nvPr/>
          </p:nvGrpSpPr>
          <p:grpSpPr>
            <a:xfrm>
              <a:off x="-1818632" y="1028699"/>
              <a:ext cx="2412166" cy="2412166"/>
              <a:chOff x="643930" y="806730"/>
              <a:chExt cx="2735056" cy="2735056"/>
            </a:xfrm>
          </p:grpSpPr>
          <p:sp>
            <p:nvSpPr>
              <p:cNvPr id="122" name="四角形: 角を丸くする 121">
                <a:extLst>
                  <a:ext uri="{FF2B5EF4-FFF2-40B4-BE49-F238E27FC236}">
                    <a16:creationId xmlns:a16="http://schemas.microsoft.com/office/drawing/2014/main" id="{9F41B99A-58CC-5122-7734-B1AAAE36DA7E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3" name="四角形: 角を丸くする 122">
                <a:extLst>
                  <a:ext uri="{FF2B5EF4-FFF2-40B4-BE49-F238E27FC236}">
                    <a16:creationId xmlns:a16="http://schemas.microsoft.com/office/drawing/2014/main" id="{435E8E73-E378-C140-D407-BDE7DFE0DB58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91E53EDD-A99F-AA82-2CE1-9D6CCB4EDF54}"/>
                </a:ext>
              </a:extLst>
            </p:cNvPr>
            <p:cNvSpPr/>
            <p:nvPr/>
          </p:nvSpPr>
          <p:spPr bwMode="auto">
            <a:xfrm>
              <a:off x="-1748992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8042D1A6-BC3C-68F8-7D05-F6FF4D6A82DC}"/>
                </a:ext>
              </a:extLst>
            </p:cNvPr>
            <p:cNvSpPr/>
            <p:nvPr/>
          </p:nvSpPr>
          <p:spPr bwMode="auto">
            <a:xfrm>
              <a:off x="-1691658" y="1164391"/>
              <a:ext cx="2138728" cy="2134758"/>
            </a:xfrm>
            <a:custGeom>
              <a:avLst/>
              <a:gdLst>
                <a:gd name="connsiteX0" fmla="*/ 118696 w 2138728"/>
                <a:gd name="connsiteY0" fmla="*/ 0 h 2134758"/>
                <a:gd name="connsiteX1" fmla="*/ 1069364 w 2138728"/>
                <a:gd name="connsiteY1" fmla="*/ 950669 h 2134758"/>
                <a:gd name="connsiteX2" fmla="*/ 2020032 w 2138728"/>
                <a:gd name="connsiteY2" fmla="*/ 0 h 2134758"/>
                <a:gd name="connsiteX3" fmla="*/ 2134758 w 2138728"/>
                <a:gd name="connsiteY3" fmla="*/ 114726 h 2134758"/>
                <a:gd name="connsiteX4" fmla="*/ 1184090 w 2138728"/>
                <a:gd name="connsiteY4" fmla="*/ 1065394 h 2134758"/>
                <a:gd name="connsiteX5" fmla="*/ 2138728 w 2138728"/>
                <a:gd name="connsiteY5" fmla="*/ 2020033 h 2134758"/>
                <a:gd name="connsiteX6" fmla="*/ 2024002 w 2138728"/>
                <a:gd name="connsiteY6" fmla="*/ 2134758 h 2134758"/>
                <a:gd name="connsiteX7" fmla="*/ 1069364 w 2138728"/>
                <a:gd name="connsiteY7" fmla="*/ 1180120 h 2134758"/>
                <a:gd name="connsiteX8" fmla="*/ 114726 w 2138728"/>
                <a:gd name="connsiteY8" fmla="*/ 2134758 h 2134758"/>
                <a:gd name="connsiteX9" fmla="*/ 0 w 2138728"/>
                <a:gd name="connsiteY9" fmla="*/ 2020033 h 2134758"/>
                <a:gd name="connsiteX10" fmla="*/ 954638 w 2138728"/>
                <a:gd name="connsiteY10" fmla="*/ 1065394 h 2134758"/>
                <a:gd name="connsiteX11" fmla="*/ 3970 w 2138728"/>
                <a:gd name="connsiteY11" fmla="*/ 114726 h 21347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38728" h="2134758">
                  <a:moveTo>
                    <a:pt x="118696" y="0"/>
                  </a:moveTo>
                  <a:lnTo>
                    <a:pt x="1069364" y="950669"/>
                  </a:lnTo>
                  <a:lnTo>
                    <a:pt x="2020032" y="0"/>
                  </a:lnTo>
                  <a:lnTo>
                    <a:pt x="2134758" y="114726"/>
                  </a:lnTo>
                  <a:lnTo>
                    <a:pt x="1184090" y="1065394"/>
                  </a:lnTo>
                  <a:lnTo>
                    <a:pt x="2138728" y="2020033"/>
                  </a:lnTo>
                  <a:lnTo>
                    <a:pt x="2024002" y="2134758"/>
                  </a:lnTo>
                  <a:lnTo>
                    <a:pt x="1069364" y="1180120"/>
                  </a:lnTo>
                  <a:lnTo>
                    <a:pt x="114726" y="2134758"/>
                  </a:lnTo>
                  <a:lnTo>
                    <a:pt x="0" y="2020033"/>
                  </a:lnTo>
                  <a:lnTo>
                    <a:pt x="954638" y="1065394"/>
                  </a:lnTo>
                  <a:lnTo>
                    <a:pt x="3970" y="114726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B843B7FB-F3F1-13AE-B8F3-258661374D53}"/>
                </a:ext>
              </a:extLst>
            </p:cNvPr>
            <p:cNvGrpSpPr/>
            <p:nvPr/>
          </p:nvGrpSpPr>
          <p:grpSpPr>
            <a:xfrm>
              <a:off x="-1517711" y="1313765"/>
              <a:ext cx="769039" cy="808532"/>
              <a:chOff x="4293596" y="2668762"/>
              <a:chExt cx="766329" cy="805682"/>
            </a:xfrm>
          </p:grpSpPr>
          <p:sp>
            <p:nvSpPr>
              <p:cNvPr id="112" name="月 111">
                <a:extLst>
                  <a:ext uri="{FF2B5EF4-FFF2-40B4-BE49-F238E27FC236}">
                    <a16:creationId xmlns:a16="http://schemas.microsoft.com/office/drawing/2014/main" id="{4328270C-EBD0-D350-D593-4DC7E799EE14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24EE2738-753B-F44A-9617-C11469F3842A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68A76034-5FFC-A2E7-D44B-B4E91AD741EA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5" name="二等辺三角形 114">
                <a:extLst>
                  <a:ext uri="{FF2B5EF4-FFF2-40B4-BE49-F238E27FC236}">
                    <a16:creationId xmlns:a16="http://schemas.microsoft.com/office/drawing/2014/main" id="{5A75FD04-181C-AB2F-C91D-AF891DA444FD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6" name="二等辺三角形 115">
                <a:extLst>
                  <a:ext uri="{FF2B5EF4-FFF2-40B4-BE49-F238E27FC236}">
                    <a16:creationId xmlns:a16="http://schemas.microsoft.com/office/drawing/2014/main" id="{F84F0EBB-6459-C4DC-224B-B8EB6B2D87FD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7" name="四角形: 上の 2 つの角を丸める 116">
                <a:extLst>
                  <a:ext uri="{FF2B5EF4-FFF2-40B4-BE49-F238E27FC236}">
                    <a16:creationId xmlns:a16="http://schemas.microsoft.com/office/drawing/2014/main" id="{1450BD12-635A-19E5-8C0E-DE8F40ECA70F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8" name="楕円 117">
                <a:extLst>
                  <a:ext uri="{FF2B5EF4-FFF2-40B4-BE49-F238E27FC236}">
                    <a16:creationId xmlns:a16="http://schemas.microsoft.com/office/drawing/2014/main" id="{9B1D6282-FCC1-8859-9CF2-95AE42637B0A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" name="楕円 118">
                <a:extLst>
                  <a:ext uri="{FF2B5EF4-FFF2-40B4-BE49-F238E27FC236}">
                    <a16:creationId xmlns:a16="http://schemas.microsoft.com/office/drawing/2014/main" id="{0860D821-6326-633A-17A3-CEBF4FB18E57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" name="四角形: 上の 2 つの角を丸める 119">
                <a:extLst>
                  <a:ext uri="{FF2B5EF4-FFF2-40B4-BE49-F238E27FC236}">
                    <a16:creationId xmlns:a16="http://schemas.microsoft.com/office/drawing/2014/main" id="{7EE2693F-DC93-3E1E-310E-476C8D18D421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21" name="四角形: 上の 2 つの角を丸める 120">
                <a:extLst>
                  <a:ext uri="{FF2B5EF4-FFF2-40B4-BE49-F238E27FC236}">
                    <a16:creationId xmlns:a16="http://schemas.microsoft.com/office/drawing/2014/main" id="{7C664E07-E80C-6513-1F65-DE6308523F93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85" name="グループ化 84">
              <a:extLst>
                <a:ext uri="{FF2B5EF4-FFF2-40B4-BE49-F238E27FC236}">
                  <a16:creationId xmlns:a16="http://schemas.microsoft.com/office/drawing/2014/main" id="{1567BEA6-0665-3E45-F697-7F0EFC0AA6BF}"/>
                </a:ext>
              </a:extLst>
            </p:cNvPr>
            <p:cNvGrpSpPr/>
            <p:nvPr/>
          </p:nvGrpSpPr>
          <p:grpSpPr>
            <a:xfrm flipH="1">
              <a:off x="-559460" y="2287535"/>
              <a:ext cx="880522" cy="857779"/>
              <a:chOff x="2304235" y="2627327"/>
              <a:chExt cx="793703" cy="773203"/>
            </a:xfrm>
          </p:grpSpPr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769AF4AC-1AD8-E603-E4C2-B5F1C6C3D977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BD297F57-CA13-2912-39D1-D10B75D6D997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4" name="フリーフォーム: 図形 103">
                <a:extLst>
                  <a:ext uri="{FF2B5EF4-FFF2-40B4-BE49-F238E27FC236}">
                    <a16:creationId xmlns:a16="http://schemas.microsoft.com/office/drawing/2014/main" id="{6E9C16D0-67D0-0835-1392-8B5F8377E1EA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5" name="二等辺三角形 104">
                <a:extLst>
                  <a:ext uri="{FF2B5EF4-FFF2-40B4-BE49-F238E27FC236}">
                    <a16:creationId xmlns:a16="http://schemas.microsoft.com/office/drawing/2014/main" id="{85E3C95D-051F-415F-2FA2-075E797D34FB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6" name="二等辺三角形 105">
                <a:extLst>
                  <a:ext uri="{FF2B5EF4-FFF2-40B4-BE49-F238E27FC236}">
                    <a16:creationId xmlns:a16="http://schemas.microsoft.com/office/drawing/2014/main" id="{D64D695A-D113-1080-CCDB-8D208FEF2998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7" name="楕円 106">
                <a:extLst>
                  <a:ext uri="{FF2B5EF4-FFF2-40B4-BE49-F238E27FC236}">
                    <a16:creationId xmlns:a16="http://schemas.microsoft.com/office/drawing/2014/main" id="{4464303C-D4DB-2681-89E4-6B67B65A9932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楕円 107">
                <a:extLst>
                  <a:ext uri="{FF2B5EF4-FFF2-40B4-BE49-F238E27FC236}">
                    <a16:creationId xmlns:a16="http://schemas.microsoft.com/office/drawing/2014/main" id="{C7C81879-F34E-5B2C-8725-636B3F30B6A4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楕円 108">
                <a:extLst>
                  <a:ext uri="{FF2B5EF4-FFF2-40B4-BE49-F238E27FC236}">
                    <a16:creationId xmlns:a16="http://schemas.microsoft.com/office/drawing/2014/main" id="{8A4B7308-59BB-FC97-86B8-DBB79DA2CBDB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フリーフォーム: 図形 109">
                <a:extLst>
                  <a:ext uri="{FF2B5EF4-FFF2-40B4-BE49-F238E27FC236}">
                    <a16:creationId xmlns:a16="http://schemas.microsoft.com/office/drawing/2014/main" id="{A66241D6-6033-48E0-7FF2-EB4A09519F1D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" name="四角形: 上の 2 つの角を丸める 110">
                <a:extLst>
                  <a:ext uri="{FF2B5EF4-FFF2-40B4-BE49-F238E27FC236}">
                    <a16:creationId xmlns:a16="http://schemas.microsoft.com/office/drawing/2014/main" id="{0A9CD9DB-6810-CB84-2558-A53241128088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86" name="グループ化 85">
              <a:extLst>
                <a:ext uri="{FF2B5EF4-FFF2-40B4-BE49-F238E27FC236}">
                  <a16:creationId xmlns:a16="http://schemas.microsoft.com/office/drawing/2014/main" id="{18E1888D-2AC8-B8DD-F149-5A72B00DF83E}"/>
                </a:ext>
              </a:extLst>
            </p:cNvPr>
            <p:cNvGrpSpPr/>
            <p:nvPr/>
          </p:nvGrpSpPr>
          <p:grpSpPr>
            <a:xfrm flipH="1">
              <a:off x="-1568308" y="2317892"/>
              <a:ext cx="929808" cy="813184"/>
              <a:chOff x="3169169" y="2630849"/>
              <a:chExt cx="937440" cy="819860"/>
            </a:xfrm>
          </p:grpSpPr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DA19E3E4-8140-4687-22A5-EF1CF794BD26}"/>
                  </a:ext>
                </a:extLst>
              </p:cNvPr>
              <p:cNvSpPr/>
              <p:nvPr/>
            </p:nvSpPr>
            <p:spPr bwMode="auto">
              <a:xfrm>
                <a:off x="3448050" y="3231775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FB268089-72A8-9BFE-C441-D6C4F94786F1}"/>
                  </a:ext>
                </a:extLst>
              </p:cNvPr>
              <p:cNvSpPr/>
              <p:nvPr/>
            </p:nvSpPr>
            <p:spPr bwMode="auto">
              <a:xfrm>
                <a:off x="3534258" y="3286274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A7A7E2AE-80CA-849A-57BF-3B85167EE640}"/>
                  </a:ext>
                </a:extLst>
              </p:cNvPr>
              <p:cNvSpPr/>
              <p:nvPr/>
            </p:nvSpPr>
            <p:spPr bwMode="auto">
              <a:xfrm>
                <a:off x="3361373" y="2751539"/>
                <a:ext cx="745236" cy="562454"/>
              </a:xfrm>
              <a:custGeom>
                <a:avLst/>
                <a:gdLst>
                  <a:gd name="connsiteX0" fmla="*/ 123593 w 745236"/>
                  <a:gd name="connsiteY0" fmla="*/ 0 h 562454"/>
                  <a:gd name="connsiteX1" fmla="*/ 482099 w 745236"/>
                  <a:gd name="connsiteY1" fmla="*/ 413609 h 562454"/>
                  <a:gd name="connsiteX2" fmla="*/ 517182 w 745236"/>
                  <a:gd name="connsiteY2" fmla="*/ 424634 h 562454"/>
                  <a:gd name="connsiteX3" fmla="*/ 723304 w 745236"/>
                  <a:gd name="connsiteY3" fmla="*/ 348586 h 562454"/>
                  <a:gd name="connsiteX4" fmla="*/ 745236 w 745236"/>
                  <a:gd name="connsiteY4" fmla="*/ 430438 h 562454"/>
                  <a:gd name="connsiteX5" fmla="*/ 528329 w 745236"/>
                  <a:gd name="connsiteY5" fmla="*/ 467704 h 562454"/>
                  <a:gd name="connsiteX6" fmla="*/ 504862 w 745236"/>
                  <a:gd name="connsiteY6" fmla="*/ 487537 h 562454"/>
                  <a:gd name="connsiteX7" fmla="*/ 79377 w 745236"/>
                  <a:gd name="connsiteY7" fmla="*/ 483077 h 562454"/>
                  <a:gd name="connsiteX8" fmla="*/ 123593 w 745236"/>
                  <a:gd name="connsiteY8" fmla="*/ 0 h 562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45236" h="562454">
                    <a:moveTo>
                      <a:pt x="123593" y="0"/>
                    </a:moveTo>
                    <a:cubicBezTo>
                      <a:pt x="170820" y="194168"/>
                      <a:pt x="301505" y="343221"/>
                      <a:pt x="482099" y="413609"/>
                    </a:cubicBezTo>
                    <a:lnTo>
                      <a:pt x="517182" y="424634"/>
                    </a:lnTo>
                    <a:lnTo>
                      <a:pt x="723304" y="348586"/>
                    </a:lnTo>
                    <a:lnTo>
                      <a:pt x="745236" y="430438"/>
                    </a:lnTo>
                    <a:lnTo>
                      <a:pt x="528329" y="467704"/>
                    </a:lnTo>
                    <a:lnTo>
                      <a:pt x="504862" y="487537"/>
                    </a:lnTo>
                    <a:cubicBezTo>
                      <a:pt x="364262" y="587215"/>
                      <a:pt x="185417" y="589117"/>
                      <a:pt x="79377" y="483077"/>
                    </a:cubicBezTo>
                    <a:cubicBezTo>
                      <a:pt x="-41811" y="361888"/>
                      <a:pt x="-22015" y="145607"/>
                      <a:pt x="123593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BEC21EAF-571D-3EDE-984B-C10CFB9CB108}"/>
                  </a:ext>
                </a:extLst>
              </p:cNvPr>
              <p:cNvSpPr/>
              <p:nvPr/>
            </p:nvSpPr>
            <p:spPr bwMode="auto">
              <a:xfrm>
                <a:off x="3453104" y="2833000"/>
                <a:ext cx="475676" cy="376758"/>
              </a:xfrm>
              <a:custGeom>
                <a:avLst/>
                <a:gdLst>
                  <a:gd name="connsiteX0" fmla="*/ 31899 w 475676"/>
                  <a:gd name="connsiteY0" fmla="*/ 0 h 376758"/>
                  <a:gd name="connsiteX1" fmla="*/ 475676 w 475676"/>
                  <a:gd name="connsiteY1" fmla="*/ 251552 h 376758"/>
                  <a:gd name="connsiteX2" fmla="*/ 130701 w 475676"/>
                  <a:gd name="connsiteY2" fmla="*/ 342920 h 376758"/>
                  <a:gd name="connsiteX3" fmla="*/ 31899 w 475676"/>
                  <a:gd name="connsiteY3" fmla="*/ 0 h 376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676" h="376758">
                    <a:moveTo>
                      <a:pt x="31899" y="0"/>
                    </a:moveTo>
                    <a:cubicBezTo>
                      <a:pt x="132185" y="148223"/>
                      <a:pt x="296989" y="241641"/>
                      <a:pt x="475676" y="251552"/>
                    </a:cubicBezTo>
                    <a:cubicBezTo>
                      <a:pt x="407697" y="371477"/>
                      <a:pt x="253246" y="412385"/>
                      <a:pt x="130701" y="342920"/>
                    </a:cubicBezTo>
                    <a:cubicBezTo>
                      <a:pt x="8155" y="273456"/>
                      <a:pt x="-36080" y="119925"/>
                      <a:pt x="3189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8" name="二等辺三角形 97">
                <a:extLst>
                  <a:ext uri="{FF2B5EF4-FFF2-40B4-BE49-F238E27FC236}">
                    <a16:creationId xmlns:a16="http://schemas.microsoft.com/office/drawing/2014/main" id="{7DE0E751-20DC-1E0F-57FD-655C8760E4FD}"/>
                  </a:ext>
                </a:extLst>
              </p:cNvPr>
              <p:cNvSpPr/>
              <p:nvPr/>
            </p:nvSpPr>
            <p:spPr bwMode="auto">
              <a:xfrm rot="16200000" flipH="1">
                <a:off x="3177258" y="2768449"/>
                <a:ext cx="91254" cy="107431"/>
              </a:xfrm>
              <a:prstGeom prst="triangle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FD5C67E5-FFD3-B819-09DD-E4631785C352}"/>
                  </a:ext>
                </a:extLst>
              </p:cNvPr>
              <p:cNvSpPr/>
              <p:nvPr/>
            </p:nvSpPr>
            <p:spPr bwMode="auto">
              <a:xfrm>
                <a:off x="3259639" y="2630849"/>
                <a:ext cx="437604" cy="351472"/>
              </a:xfrm>
              <a:custGeom>
                <a:avLst/>
                <a:gdLst>
                  <a:gd name="connsiteX0" fmla="*/ 167439 w 437604"/>
                  <a:gd name="connsiteY0" fmla="*/ 0 h 351472"/>
                  <a:gd name="connsiteX1" fmla="*/ 232614 w 437604"/>
                  <a:gd name="connsiteY1" fmla="*/ 13810 h 351472"/>
                  <a:gd name="connsiteX2" fmla="*/ 248566 w 437604"/>
                  <a:gd name="connsiteY2" fmla="*/ 25098 h 351472"/>
                  <a:gd name="connsiteX3" fmla="*/ 287503 w 437604"/>
                  <a:gd name="connsiteY3" fmla="*/ 45522 h 351472"/>
                  <a:gd name="connsiteX4" fmla="*/ 340543 w 437604"/>
                  <a:gd name="connsiteY4" fmla="*/ 53681 h 351472"/>
                  <a:gd name="connsiteX5" fmla="*/ 437604 w 437604"/>
                  <a:gd name="connsiteY5" fmla="*/ 22432 h 351472"/>
                  <a:gd name="connsiteX6" fmla="*/ 340543 w 437604"/>
                  <a:gd name="connsiteY6" fmla="*/ 93301 h 351472"/>
                  <a:gd name="connsiteX7" fmla="*/ 309795 w 437604"/>
                  <a:gd name="connsiteY7" fmla="*/ 88768 h 351472"/>
                  <a:gd name="connsiteX8" fmla="*/ 321720 w 437604"/>
                  <a:gd name="connsiteY8" fmla="*/ 107332 h 351472"/>
                  <a:gd name="connsiteX9" fmla="*/ 334878 w 437604"/>
                  <a:gd name="connsiteY9" fmla="*/ 175736 h 351472"/>
                  <a:gd name="connsiteX10" fmla="*/ 167439 w 437604"/>
                  <a:gd name="connsiteY10" fmla="*/ 351472 h 351472"/>
                  <a:gd name="connsiteX11" fmla="*/ 0 w 437604"/>
                  <a:gd name="connsiteY11" fmla="*/ 175736 h 351472"/>
                  <a:gd name="connsiteX12" fmla="*/ 167439 w 437604"/>
                  <a:gd name="connsiteY12" fmla="*/ 0 h 351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7604" h="351472">
                    <a:moveTo>
                      <a:pt x="167439" y="0"/>
                    </a:moveTo>
                    <a:cubicBezTo>
                      <a:pt x="190558" y="0"/>
                      <a:pt x="212582" y="4918"/>
                      <a:pt x="232614" y="13810"/>
                    </a:cubicBezTo>
                    <a:lnTo>
                      <a:pt x="248566" y="25098"/>
                    </a:lnTo>
                    <a:lnTo>
                      <a:pt x="287503" y="45522"/>
                    </a:lnTo>
                    <a:cubicBezTo>
                      <a:pt x="304039" y="50845"/>
                      <a:pt x="322078" y="53681"/>
                      <a:pt x="340543" y="53681"/>
                    </a:cubicBezTo>
                    <a:cubicBezTo>
                      <a:pt x="377472" y="53681"/>
                      <a:pt x="412698" y="42340"/>
                      <a:pt x="437604" y="22432"/>
                    </a:cubicBezTo>
                    <a:cubicBezTo>
                      <a:pt x="437604" y="61572"/>
                      <a:pt x="394148" y="93301"/>
                      <a:pt x="340543" y="93301"/>
                    </a:cubicBezTo>
                    <a:lnTo>
                      <a:pt x="309795" y="88768"/>
                    </a:lnTo>
                    <a:lnTo>
                      <a:pt x="321720" y="107332"/>
                    </a:lnTo>
                    <a:cubicBezTo>
                      <a:pt x="330193" y="128357"/>
                      <a:pt x="334878" y="151472"/>
                      <a:pt x="334878" y="175736"/>
                    </a:cubicBezTo>
                    <a:cubicBezTo>
                      <a:pt x="334878" y="272792"/>
                      <a:pt x="259913" y="351472"/>
                      <a:pt x="167439" y="351472"/>
                    </a:cubicBezTo>
                    <a:cubicBezTo>
                      <a:pt x="74965" y="351472"/>
                      <a:pt x="0" y="272792"/>
                      <a:pt x="0" y="175736"/>
                    </a:cubicBezTo>
                    <a:cubicBezTo>
                      <a:pt x="0" y="78680"/>
                      <a:pt x="74965" y="0"/>
                      <a:pt x="16743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楕円 99">
                <a:extLst>
                  <a:ext uri="{FF2B5EF4-FFF2-40B4-BE49-F238E27FC236}">
                    <a16:creationId xmlns:a16="http://schemas.microsoft.com/office/drawing/2014/main" id="{99628873-D9BD-3138-250E-6833C52364BF}"/>
                  </a:ext>
                </a:extLst>
              </p:cNvPr>
              <p:cNvSpPr/>
              <p:nvPr/>
            </p:nvSpPr>
            <p:spPr bwMode="auto">
              <a:xfrm>
                <a:off x="3375196" y="2785643"/>
                <a:ext cx="89022" cy="93432"/>
              </a:xfrm>
              <a:prstGeom prst="ellipse">
                <a:avLst/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" name="楕円 100">
                <a:extLst>
                  <a:ext uri="{FF2B5EF4-FFF2-40B4-BE49-F238E27FC236}">
                    <a16:creationId xmlns:a16="http://schemas.microsoft.com/office/drawing/2014/main" id="{D0068C80-313C-4BD8-6709-EC98D51929F0}"/>
                  </a:ext>
                </a:extLst>
              </p:cNvPr>
              <p:cNvSpPr/>
              <p:nvPr/>
            </p:nvSpPr>
            <p:spPr bwMode="auto">
              <a:xfrm>
                <a:off x="3315654" y="2711988"/>
                <a:ext cx="45719" cy="47983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7" name="グループ化 86">
              <a:extLst>
                <a:ext uri="{FF2B5EF4-FFF2-40B4-BE49-F238E27FC236}">
                  <a16:creationId xmlns:a16="http://schemas.microsoft.com/office/drawing/2014/main" id="{D78E01DF-92E9-8624-D523-70707EE0E7F7}"/>
                </a:ext>
              </a:extLst>
            </p:cNvPr>
            <p:cNvGrpSpPr/>
            <p:nvPr/>
          </p:nvGrpSpPr>
          <p:grpSpPr>
            <a:xfrm>
              <a:off x="-502191" y="1353319"/>
              <a:ext cx="866292" cy="745498"/>
              <a:chOff x="2888858" y="3571429"/>
              <a:chExt cx="651347" cy="560524"/>
            </a:xfrm>
          </p:grpSpPr>
          <p:sp>
            <p:nvSpPr>
              <p:cNvPr id="88" name="月 87">
                <a:extLst>
                  <a:ext uri="{FF2B5EF4-FFF2-40B4-BE49-F238E27FC236}">
                    <a16:creationId xmlns:a16="http://schemas.microsoft.com/office/drawing/2014/main" id="{6C97CFDC-A078-109E-83A3-D7F263AE1001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9" name="四角形: 角を丸くする 88">
                <a:extLst>
                  <a:ext uri="{FF2B5EF4-FFF2-40B4-BE49-F238E27FC236}">
                    <a16:creationId xmlns:a16="http://schemas.microsoft.com/office/drawing/2014/main" id="{9A9B7747-CEDC-57D7-BD6B-DE4571D3E7DD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" name="四角形: 角を丸くする 89">
                <a:extLst>
                  <a:ext uri="{FF2B5EF4-FFF2-40B4-BE49-F238E27FC236}">
                    <a16:creationId xmlns:a16="http://schemas.microsoft.com/office/drawing/2014/main" id="{5B8B3F32-95E8-D45F-19E1-34E454EA1F80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EA091AC1-639F-0402-18B3-C5304AFCDEAA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" name="四角形: 角を丸くする 91">
                <a:extLst>
                  <a:ext uri="{FF2B5EF4-FFF2-40B4-BE49-F238E27FC236}">
                    <a16:creationId xmlns:a16="http://schemas.microsoft.com/office/drawing/2014/main" id="{910903A7-54A7-3B59-774D-365CD93854CF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" name="楕円 92">
                <a:extLst>
                  <a:ext uri="{FF2B5EF4-FFF2-40B4-BE49-F238E27FC236}">
                    <a16:creationId xmlns:a16="http://schemas.microsoft.com/office/drawing/2014/main" id="{D43E3C40-0E1C-0F70-90C7-05EB5C2B3DCC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8321644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136</Words>
  <Application>Microsoft Office PowerPoint</Application>
  <PresentationFormat>A4 210 x 297 mm</PresentationFormat>
  <Paragraphs>28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poph50_当マンションばいかなるペット飼育も認めておりません</dc:title>
  <dc:subject>poph50_当マンションばいかなるペット飼育も認めておりません</dc:subject>
  <dc:creator>でじけろお</dc:creator>
  <cp:revision>1</cp:revision>
  <dcterms:created xsi:type="dcterms:W3CDTF">2014-12-04T06:28:23Z</dcterms:created>
  <dcterms:modified xsi:type="dcterms:W3CDTF">2025-03-05T01:30:43Z</dcterms:modified>
  <cp:version>1</cp:version>
</cp:coreProperties>
</file>

<file path=docProps/thumbnail.jpeg>
</file>