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34" r:id="rId3"/>
    <p:sldId id="335" r:id="rId4"/>
    <p:sldId id="336" r:id="rId5"/>
    <p:sldId id="318" r:id="rId6"/>
    <p:sldId id="33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66C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1" d="100"/>
          <a:sy n="71" d="100"/>
        </p:scale>
        <p:origin x="3738" y="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609601" y="2833256"/>
            <a:ext cx="8077202" cy="42394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当マンションは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鳥類のペット飼育も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A3B99B87-92DE-2E84-EDF5-5945D31C7132}"/>
              </a:ext>
            </a:extLst>
          </p:cNvPr>
          <p:cNvSpPr/>
          <p:nvPr/>
        </p:nvSpPr>
        <p:spPr>
          <a:xfrm>
            <a:off x="295835" y="295835"/>
            <a:ext cx="6266330" cy="9314330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BEB2D-8DF6-175E-518F-7C1D2F088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5FAAE53-487F-7565-F869-6A7CD941736B}"/>
              </a:ext>
            </a:extLst>
          </p:cNvPr>
          <p:cNvSpPr txBox="1"/>
          <p:nvPr/>
        </p:nvSpPr>
        <p:spPr>
          <a:xfrm rot="5400000">
            <a:off x="-609601" y="2833256"/>
            <a:ext cx="8077202" cy="42394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当マンションは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鳥類のペットも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C625D5BE-BAC5-C406-311B-B3343AFA8623}"/>
              </a:ext>
            </a:extLst>
          </p:cNvPr>
          <p:cNvSpPr/>
          <p:nvPr/>
        </p:nvSpPr>
        <p:spPr>
          <a:xfrm>
            <a:off x="295835" y="295835"/>
            <a:ext cx="6266330" cy="9314330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0373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BCC9A-E57A-2842-E41D-95D347C41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DF2FA7B-262E-62E6-F107-6871FC69F8A7}"/>
              </a:ext>
            </a:extLst>
          </p:cNvPr>
          <p:cNvSpPr/>
          <p:nvPr/>
        </p:nvSpPr>
        <p:spPr>
          <a:xfrm>
            <a:off x="139847" y="102769"/>
            <a:ext cx="6578306" cy="24669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DA107E0-FE60-96A0-F4AA-725EF515C10A}"/>
              </a:ext>
            </a:extLst>
          </p:cNvPr>
          <p:cNvSpPr txBox="1"/>
          <p:nvPr/>
        </p:nvSpPr>
        <p:spPr>
          <a:xfrm>
            <a:off x="258901" y="3279164"/>
            <a:ext cx="6340198" cy="354056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0"/>
              </a:spcAft>
              <a:defRPr sz="5400" b="1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当マンションは</a:t>
            </a:r>
            <a:endParaRPr lang="en-US" altLang="ja-JP" dirty="0"/>
          </a:p>
          <a:p>
            <a:r>
              <a:rPr lang="ja-JP" altLang="en-US" dirty="0"/>
              <a:t>鳥類のペット飼育も</a:t>
            </a:r>
            <a:endParaRPr lang="en-US" altLang="ja-JP" dirty="0"/>
          </a:p>
          <a:p>
            <a:r>
              <a:rPr lang="ja-JP" altLang="en-US" dirty="0"/>
              <a:t>認めておりません</a:t>
            </a:r>
            <a:endParaRPr lang="en-US" altLang="ja-JP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3644A0B-265B-5989-D236-DC30AF790775}"/>
              </a:ext>
            </a:extLst>
          </p:cNvPr>
          <p:cNvSpPr txBox="1"/>
          <p:nvPr/>
        </p:nvSpPr>
        <p:spPr>
          <a:xfrm>
            <a:off x="496228" y="7902783"/>
            <a:ext cx="59298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マンションの快適運営のため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ルール順守をお願いいたします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0627CE8-8E36-AFCB-2FEB-75CA94BA5D97}"/>
              </a:ext>
            </a:extLst>
          </p:cNvPr>
          <p:cNvSpPr txBox="1"/>
          <p:nvPr/>
        </p:nvSpPr>
        <p:spPr>
          <a:xfrm>
            <a:off x="5208397" y="91572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1B4805D-891A-F6AE-BF25-6B633EF33FBF}"/>
              </a:ext>
            </a:extLst>
          </p:cNvPr>
          <p:cNvGrpSpPr/>
          <p:nvPr/>
        </p:nvGrpSpPr>
        <p:grpSpPr>
          <a:xfrm>
            <a:off x="952791" y="243638"/>
            <a:ext cx="4952418" cy="2185237"/>
            <a:chOff x="2500854" y="239362"/>
            <a:chExt cx="4952418" cy="2185237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A3F37D6-5B82-8F33-E415-099894E94D81}"/>
                </a:ext>
              </a:extLst>
            </p:cNvPr>
            <p:cNvGrpSpPr/>
            <p:nvPr/>
          </p:nvGrpSpPr>
          <p:grpSpPr>
            <a:xfrm>
              <a:off x="5268035" y="239362"/>
              <a:ext cx="2185237" cy="2185237"/>
              <a:chOff x="807284" y="3886199"/>
              <a:chExt cx="2412166" cy="2412166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8422A374-A89F-5145-EBE4-97E006D5730C}"/>
                  </a:ext>
                </a:extLst>
              </p:cNvPr>
              <p:cNvGrpSpPr/>
              <p:nvPr/>
            </p:nvGrpSpPr>
            <p:grpSpPr>
              <a:xfrm>
                <a:off x="807284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FDE231C5-5C49-AFE2-F02A-21B9A2AFE55C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1E74EA10-596E-9C41-7A24-8E2A6A1F591D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78764743-2866-351F-783A-BB2731F4CFB4}"/>
                  </a:ext>
                </a:extLst>
              </p:cNvPr>
              <p:cNvSpPr/>
              <p:nvPr/>
            </p:nvSpPr>
            <p:spPr bwMode="auto">
              <a:xfrm>
                <a:off x="876924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452C631-C8E7-D6CF-D247-C7DC8D768EEF}"/>
                  </a:ext>
                </a:extLst>
              </p:cNvPr>
              <p:cNvSpPr/>
              <p:nvPr/>
            </p:nvSpPr>
            <p:spPr bwMode="auto">
              <a:xfrm>
                <a:off x="938228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F3608999-BB3B-7BE8-73F7-D33D9233020C}"/>
                  </a:ext>
                </a:extLst>
              </p:cNvPr>
              <p:cNvGrpSpPr/>
              <p:nvPr/>
            </p:nvGrpSpPr>
            <p:grpSpPr>
              <a:xfrm>
                <a:off x="1114603" y="4305300"/>
                <a:ext cx="1820140" cy="1591844"/>
                <a:chOff x="3169169" y="2630849"/>
                <a:chExt cx="937440" cy="819860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060DB026-CA76-676C-1D7C-BD1B1233C781}"/>
                    </a:ext>
                  </a:extLst>
                </p:cNvPr>
                <p:cNvSpPr/>
                <p:nvPr/>
              </p:nvSpPr>
              <p:spPr bwMode="auto">
                <a:xfrm>
                  <a:off x="3448050" y="3231775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836B9943-E229-70FC-69F1-EAFFEFD05A3D}"/>
                    </a:ext>
                  </a:extLst>
                </p:cNvPr>
                <p:cNvSpPr/>
                <p:nvPr/>
              </p:nvSpPr>
              <p:spPr bwMode="auto">
                <a:xfrm>
                  <a:off x="3534258" y="3286274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7C6A8015-70D0-685C-7969-A16F6B1B67EF}"/>
                    </a:ext>
                  </a:extLst>
                </p:cNvPr>
                <p:cNvSpPr/>
                <p:nvPr/>
              </p:nvSpPr>
              <p:spPr bwMode="auto">
                <a:xfrm>
                  <a:off x="3361373" y="2751539"/>
                  <a:ext cx="745236" cy="562454"/>
                </a:xfrm>
                <a:custGeom>
                  <a:avLst/>
                  <a:gdLst>
                    <a:gd name="connsiteX0" fmla="*/ 123593 w 745236"/>
                    <a:gd name="connsiteY0" fmla="*/ 0 h 562454"/>
                    <a:gd name="connsiteX1" fmla="*/ 482099 w 745236"/>
                    <a:gd name="connsiteY1" fmla="*/ 413609 h 562454"/>
                    <a:gd name="connsiteX2" fmla="*/ 517182 w 745236"/>
                    <a:gd name="connsiteY2" fmla="*/ 424634 h 562454"/>
                    <a:gd name="connsiteX3" fmla="*/ 723304 w 745236"/>
                    <a:gd name="connsiteY3" fmla="*/ 348586 h 562454"/>
                    <a:gd name="connsiteX4" fmla="*/ 745236 w 745236"/>
                    <a:gd name="connsiteY4" fmla="*/ 430438 h 562454"/>
                    <a:gd name="connsiteX5" fmla="*/ 528329 w 745236"/>
                    <a:gd name="connsiteY5" fmla="*/ 467704 h 562454"/>
                    <a:gd name="connsiteX6" fmla="*/ 504862 w 745236"/>
                    <a:gd name="connsiteY6" fmla="*/ 487537 h 562454"/>
                    <a:gd name="connsiteX7" fmla="*/ 79377 w 745236"/>
                    <a:gd name="connsiteY7" fmla="*/ 483077 h 562454"/>
                    <a:gd name="connsiteX8" fmla="*/ 123593 w 745236"/>
                    <a:gd name="connsiteY8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5236" h="562454">
                      <a:moveTo>
                        <a:pt x="123593" y="0"/>
                      </a:moveTo>
                      <a:cubicBezTo>
                        <a:pt x="170820" y="194168"/>
                        <a:pt x="301505" y="343221"/>
                        <a:pt x="482099" y="413609"/>
                      </a:cubicBezTo>
                      <a:lnTo>
                        <a:pt x="517182" y="424634"/>
                      </a:lnTo>
                      <a:lnTo>
                        <a:pt x="723304" y="348586"/>
                      </a:lnTo>
                      <a:lnTo>
                        <a:pt x="745236" y="430438"/>
                      </a:lnTo>
                      <a:lnTo>
                        <a:pt x="528329" y="467704"/>
                      </a:lnTo>
                      <a:lnTo>
                        <a:pt x="504862" y="487537"/>
                      </a:lnTo>
                      <a:cubicBezTo>
                        <a:pt x="364262" y="587215"/>
                        <a:pt x="185417" y="589117"/>
                        <a:pt x="79377" y="483077"/>
                      </a:cubicBezTo>
                      <a:cubicBezTo>
                        <a:pt x="-41811" y="361888"/>
                        <a:pt x="-22015" y="145607"/>
                        <a:pt x="123593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1054F5C8-0187-29A4-5D2C-5BB446708D84}"/>
                    </a:ext>
                  </a:extLst>
                </p:cNvPr>
                <p:cNvSpPr/>
                <p:nvPr/>
              </p:nvSpPr>
              <p:spPr bwMode="auto">
                <a:xfrm>
                  <a:off x="3453104" y="2833000"/>
                  <a:ext cx="475676" cy="376758"/>
                </a:xfrm>
                <a:custGeom>
                  <a:avLst/>
                  <a:gdLst>
                    <a:gd name="connsiteX0" fmla="*/ 31899 w 475676"/>
                    <a:gd name="connsiteY0" fmla="*/ 0 h 376758"/>
                    <a:gd name="connsiteX1" fmla="*/ 475676 w 475676"/>
                    <a:gd name="connsiteY1" fmla="*/ 251552 h 376758"/>
                    <a:gd name="connsiteX2" fmla="*/ 130701 w 475676"/>
                    <a:gd name="connsiteY2" fmla="*/ 342920 h 376758"/>
                    <a:gd name="connsiteX3" fmla="*/ 31899 w 475676"/>
                    <a:gd name="connsiteY3" fmla="*/ 0 h 376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5676" h="376758">
                      <a:moveTo>
                        <a:pt x="31899" y="0"/>
                      </a:moveTo>
                      <a:cubicBezTo>
                        <a:pt x="132185" y="148223"/>
                        <a:pt x="296989" y="241641"/>
                        <a:pt x="475676" y="251552"/>
                      </a:cubicBezTo>
                      <a:cubicBezTo>
                        <a:pt x="407697" y="371477"/>
                        <a:pt x="253246" y="412385"/>
                        <a:pt x="130701" y="342920"/>
                      </a:cubicBezTo>
                      <a:cubicBezTo>
                        <a:pt x="8155" y="273456"/>
                        <a:pt x="-36080" y="119925"/>
                        <a:pt x="3189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二等辺三角形 28">
                  <a:extLst>
                    <a:ext uri="{FF2B5EF4-FFF2-40B4-BE49-F238E27FC236}">
                      <a16:creationId xmlns:a16="http://schemas.microsoft.com/office/drawing/2014/main" id="{A69DFD54-54A0-FF65-7609-002263D8D6BF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3177258" y="2768449"/>
                  <a:ext cx="91254" cy="107431"/>
                </a:xfrm>
                <a:prstGeom prst="triangle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4E87916F-C6F4-66BD-3693-10BEE4C34C15}"/>
                    </a:ext>
                  </a:extLst>
                </p:cNvPr>
                <p:cNvSpPr/>
                <p:nvPr/>
              </p:nvSpPr>
              <p:spPr bwMode="auto">
                <a:xfrm>
                  <a:off x="3259639" y="2630849"/>
                  <a:ext cx="437604" cy="351472"/>
                </a:xfrm>
                <a:custGeom>
                  <a:avLst/>
                  <a:gdLst>
                    <a:gd name="connsiteX0" fmla="*/ 167439 w 437604"/>
                    <a:gd name="connsiteY0" fmla="*/ 0 h 351472"/>
                    <a:gd name="connsiteX1" fmla="*/ 232614 w 437604"/>
                    <a:gd name="connsiteY1" fmla="*/ 13810 h 351472"/>
                    <a:gd name="connsiteX2" fmla="*/ 248566 w 437604"/>
                    <a:gd name="connsiteY2" fmla="*/ 25098 h 351472"/>
                    <a:gd name="connsiteX3" fmla="*/ 287503 w 437604"/>
                    <a:gd name="connsiteY3" fmla="*/ 45522 h 351472"/>
                    <a:gd name="connsiteX4" fmla="*/ 340543 w 437604"/>
                    <a:gd name="connsiteY4" fmla="*/ 53681 h 351472"/>
                    <a:gd name="connsiteX5" fmla="*/ 437604 w 437604"/>
                    <a:gd name="connsiteY5" fmla="*/ 22432 h 351472"/>
                    <a:gd name="connsiteX6" fmla="*/ 340543 w 437604"/>
                    <a:gd name="connsiteY6" fmla="*/ 93301 h 351472"/>
                    <a:gd name="connsiteX7" fmla="*/ 309795 w 437604"/>
                    <a:gd name="connsiteY7" fmla="*/ 88768 h 351472"/>
                    <a:gd name="connsiteX8" fmla="*/ 321720 w 437604"/>
                    <a:gd name="connsiteY8" fmla="*/ 107332 h 351472"/>
                    <a:gd name="connsiteX9" fmla="*/ 334878 w 437604"/>
                    <a:gd name="connsiteY9" fmla="*/ 175736 h 351472"/>
                    <a:gd name="connsiteX10" fmla="*/ 167439 w 437604"/>
                    <a:gd name="connsiteY10" fmla="*/ 351472 h 351472"/>
                    <a:gd name="connsiteX11" fmla="*/ 0 w 437604"/>
                    <a:gd name="connsiteY11" fmla="*/ 175736 h 351472"/>
                    <a:gd name="connsiteX12" fmla="*/ 167439 w 437604"/>
                    <a:gd name="connsiteY12" fmla="*/ 0 h 351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7604" h="351472">
                      <a:moveTo>
                        <a:pt x="167439" y="0"/>
                      </a:moveTo>
                      <a:cubicBezTo>
                        <a:pt x="190558" y="0"/>
                        <a:pt x="212582" y="4918"/>
                        <a:pt x="232614" y="13810"/>
                      </a:cubicBezTo>
                      <a:lnTo>
                        <a:pt x="248566" y="25098"/>
                      </a:lnTo>
                      <a:lnTo>
                        <a:pt x="287503" y="45522"/>
                      </a:lnTo>
                      <a:cubicBezTo>
                        <a:pt x="304039" y="50845"/>
                        <a:pt x="322078" y="53681"/>
                        <a:pt x="340543" y="53681"/>
                      </a:cubicBezTo>
                      <a:cubicBezTo>
                        <a:pt x="377472" y="53681"/>
                        <a:pt x="412698" y="42340"/>
                        <a:pt x="437604" y="22432"/>
                      </a:cubicBezTo>
                      <a:cubicBezTo>
                        <a:pt x="437604" y="61572"/>
                        <a:pt x="394148" y="93301"/>
                        <a:pt x="340543" y="93301"/>
                      </a:cubicBezTo>
                      <a:lnTo>
                        <a:pt x="309795" y="88768"/>
                      </a:lnTo>
                      <a:lnTo>
                        <a:pt x="321720" y="107332"/>
                      </a:lnTo>
                      <a:cubicBezTo>
                        <a:pt x="330193" y="128357"/>
                        <a:pt x="334878" y="151472"/>
                        <a:pt x="334878" y="175736"/>
                      </a:cubicBezTo>
                      <a:cubicBezTo>
                        <a:pt x="334878" y="272792"/>
                        <a:pt x="259913" y="351472"/>
                        <a:pt x="167439" y="351472"/>
                      </a:cubicBezTo>
                      <a:cubicBezTo>
                        <a:pt x="74965" y="351472"/>
                        <a:pt x="0" y="272792"/>
                        <a:pt x="0" y="175736"/>
                      </a:cubicBezTo>
                      <a:cubicBezTo>
                        <a:pt x="0" y="78680"/>
                        <a:pt x="74965" y="0"/>
                        <a:pt x="16743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DF8F38B8-19FD-BF5A-4D4E-99C500AABEC2}"/>
                    </a:ext>
                  </a:extLst>
                </p:cNvPr>
                <p:cNvSpPr/>
                <p:nvPr/>
              </p:nvSpPr>
              <p:spPr bwMode="auto">
                <a:xfrm>
                  <a:off x="3375196" y="2785643"/>
                  <a:ext cx="89022" cy="93432"/>
                </a:xfrm>
                <a:prstGeom prst="ellips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D2E07B47-850B-262D-9851-01DE8ABF9AE4}"/>
                    </a:ext>
                  </a:extLst>
                </p:cNvPr>
                <p:cNvSpPr/>
                <p:nvPr/>
              </p:nvSpPr>
              <p:spPr bwMode="auto">
                <a:xfrm>
                  <a:off x="3315654" y="2711988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DA2B108-6C8A-853F-8A8F-356A8B599E19}"/>
                </a:ext>
              </a:extLst>
            </p:cNvPr>
            <p:cNvGrpSpPr/>
            <p:nvPr/>
          </p:nvGrpSpPr>
          <p:grpSpPr>
            <a:xfrm>
              <a:off x="2500854" y="239362"/>
              <a:ext cx="2185237" cy="2185237"/>
              <a:chOff x="9543510" y="3886199"/>
              <a:chExt cx="2412166" cy="2412166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C7EB026D-07BD-D4BF-5008-CA823EB289FB}"/>
                  </a:ext>
                </a:extLst>
              </p:cNvPr>
              <p:cNvGrpSpPr/>
              <p:nvPr/>
            </p:nvGrpSpPr>
            <p:grpSpPr>
              <a:xfrm>
                <a:off x="9543510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DEDA8067-6F4E-CF43-D99E-C6E6C3E45152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A9051853-E8B1-C49B-02DC-F8ED28FBDFE0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DCBFF85-FB9D-52D1-F534-FAED6E413D68}"/>
                  </a:ext>
                </a:extLst>
              </p:cNvPr>
              <p:cNvSpPr/>
              <p:nvPr/>
            </p:nvSpPr>
            <p:spPr bwMode="auto">
              <a:xfrm>
                <a:off x="9613150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C878C612-A75F-96EC-DF1D-03A6C7F4047E}"/>
                  </a:ext>
                </a:extLst>
              </p:cNvPr>
              <p:cNvSpPr/>
              <p:nvPr/>
            </p:nvSpPr>
            <p:spPr bwMode="auto">
              <a:xfrm>
                <a:off x="9674454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A56FF2D1-1C21-BDA8-E42D-B64CA11C617D}"/>
                  </a:ext>
                </a:extLst>
              </p:cNvPr>
              <p:cNvGrpSpPr/>
              <p:nvPr/>
            </p:nvGrpSpPr>
            <p:grpSpPr>
              <a:xfrm flipH="1">
                <a:off x="9841155" y="4320372"/>
                <a:ext cx="1872307" cy="1574378"/>
                <a:chOff x="3018352" y="2060292"/>
                <a:chExt cx="907084" cy="762745"/>
              </a:xfrm>
            </p:grpSpPr>
            <p:sp>
              <p:nvSpPr>
                <p:cNvPr id="11" name="月 10">
                  <a:extLst>
                    <a:ext uri="{FF2B5EF4-FFF2-40B4-BE49-F238E27FC236}">
                      <a16:creationId xmlns:a16="http://schemas.microsoft.com/office/drawing/2014/main" id="{2968AFF5-9CA3-EF1D-F2DC-C9B0803E9242}"/>
                    </a:ext>
                  </a:extLst>
                </p:cNvPr>
                <p:cNvSpPr/>
                <p:nvPr/>
              </p:nvSpPr>
              <p:spPr bwMode="auto">
                <a:xfrm rot="13500000">
                  <a:off x="3112493" y="2155042"/>
                  <a:ext cx="59422" cy="17231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1BE34F6B-1F8E-2B7E-7C75-4978BF6128F3}"/>
                    </a:ext>
                  </a:extLst>
                </p:cNvPr>
                <p:cNvSpPr/>
                <p:nvPr/>
              </p:nvSpPr>
              <p:spPr bwMode="auto">
                <a:xfrm>
                  <a:off x="3285861" y="2649077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D68F33E2-A9B0-C93E-F457-9A70262CFF82}"/>
                    </a:ext>
                  </a:extLst>
                </p:cNvPr>
                <p:cNvSpPr/>
                <p:nvPr/>
              </p:nvSpPr>
              <p:spPr bwMode="auto">
                <a:xfrm>
                  <a:off x="3373968" y="2658602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A665C8E8-0ED3-1D24-8260-4FF95D5CD4F1}"/>
                    </a:ext>
                  </a:extLst>
                </p:cNvPr>
                <p:cNvSpPr/>
                <p:nvPr/>
              </p:nvSpPr>
              <p:spPr bwMode="auto">
                <a:xfrm>
                  <a:off x="3170342" y="2126850"/>
                  <a:ext cx="755094" cy="562454"/>
                </a:xfrm>
                <a:custGeom>
                  <a:avLst/>
                  <a:gdLst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558711 w 755094"/>
                    <a:gd name="connsiteY2" fmla="*/ 442025 h 562454"/>
                    <a:gd name="connsiteX3" fmla="*/ 731591 w 755094"/>
                    <a:gd name="connsiteY3" fmla="*/ 442025 h 562454"/>
                    <a:gd name="connsiteX4" fmla="*/ 755094 w 755094"/>
                    <a:gd name="connsiteY4" fmla="*/ 465528 h 562454"/>
                    <a:gd name="connsiteX5" fmla="*/ 755093 w 755094"/>
                    <a:gd name="connsiteY5" fmla="*/ 465528 h 562454"/>
                    <a:gd name="connsiteX6" fmla="*/ 731590 w 755094"/>
                    <a:gd name="connsiteY6" fmla="*/ 489031 h 562454"/>
                    <a:gd name="connsiteX7" fmla="*/ 502329 w 755094"/>
                    <a:gd name="connsiteY7" fmla="*/ 489030 h 562454"/>
                    <a:gd name="connsiteX8" fmla="*/ 442587 w 755094"/>
                    <a:gd name="connsiteY8" fmla="*/ 524241 h 562454"/>
                    <a:gd name="connsiteX9" fmla="*/ 79377 w 755094"/>
                    <a:gd name="connsiteY9" fmla="*/ 483077 h 562454"/>
                    <a:gd name="connsiteX10" fmla="*/ 123592 w 755094"/>
                    <a:gd name="connsiteY10" fmla="*/ 0 h 562454"/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731591 w 755094"/>
                    <a:gd name="connsiteY2" fmla="*/ 442025 h 562454"/>
                    <a:gd name="connsiteX3" fmla="*/ 755094 w 755094"/>
                    <a:gd name="connsiteY3" fmla="*/ 465528 h 562454"/>
                    <a:gd name="connsiteX4" fmla="*/ 755093 w 755094"/>
                    <a:gd name="connsiteY4" fmla="*/ 465528 h 562454"/>
                    <a:gd name="connsiteX5" fmla="*/ 731590 w 755094"/>
                    <a:gd name="connsiteY5" fmla="*/ 489031 h 562454"/>
                    <a:gd name="connsiteX6" fmla="*/ 502329 w 755094"/>
                    <a:gd name="connsiteY6" fmla="*/ 489030 h 562454"/>
                    <a:gd name="connsiteX7" fmla="*/ 442587 w 755094"/>
                    <a:gd name="connsiteY7" fmla="*/ 524241 h 562454"/>
                    <a:gd name="connsiteX8" fmla="*/ 79377 w 755094"/>
                    <a:gd name="connsiteY8" fmla="*/ 483077 h 562454"/>
                    <a:gd name="connsiteX9" fmla="*/ 123592 w 755094"/>
                    <a:gd name="connsiteY9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5094" h="562454">
                      <a:moveTo>
                        <a:pt x="123592" y="0"/>
                      </a:moveTo>
                      <a:cubicBezTo>
                        <a:pt x="177567" y="221907"/>
                        <a:pt x="340547" y="384887"/>
                        <a:pt x="562454" y="438862"/>
                      </a:cubicBezTo>
                      <a:lnTo>
                        <a:pt x="731591" y="442025"/>
                      </a:lnTo>
                      <a:cubicBezTo>
                        <a:pt x="744571" y="442025"/>
                        <a:pt x="755094" y="452548"/>
                        <a:pt x="755094" y="465528"/>
                      </a:cubicBezTo>
                      <a:lnTo>
                        <a:pt x="755093" y="465528"/>
                      </a:lnTo>
                      <a:cubicBezTo>
                        <a:pt x="755093" y="478508"/>
                        <a:pt x="744570" y="489031"/>
                        <a:pt x="731590" y="489031"/>
                      </a:cubicBezTo>
                      <a:lnTo>
                        <a:pt x="502329" y="489030"/>
                      </a:lnTo>
                      <a:lnTo>
                        <a:pt x="442587" y="524241"/>
                      </a:lnTo>
                      <a:cubicBezTo>
                        <a:pt x="314649" y="585556"/>
                        <a:pt x="170268" y="573968"/>
                        <a:pt x="79377" y="483077"/>
                      </a:cubicBezTo>
                      <a:cubicBezTo>
                        <a:pt x="-41811" y="361889"/>
                        <a:pt x="-22015" y="145607"/>
                        <a:pt x="12359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月 14">
                  <a:extLst>
                    <a:ext uri="{FF2B5EF4-FFF2-40B4-BE49-F238E27FC236}">
                      <a16:creationId xmlns:a16="http://schemas.microsoft.com/office/drawing/2014/main" id="{A377C681-126B-CD5A-135A-986A9176AF2E}"/>
                    </a:ext>
                  </a:extLst>
                </p:cNvPr>
                <p:cNvSpPr/>
                <p:nvPr/>
              </p:nvSpPr>
              <p:spPr bwMode="auto">
                <a:xfrm rot="17972789">
                  <a:off x="3329516" y="2187603"/>
                  <a:ext cx="249604" cy="510114"/>
                </a:xfrm>
                <a:prstGeom prst="moon">
                  <a:avLst>
                    <a:gd name="adj" fmla="val 76114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" name="月 15">
                  <a:extLst>
                    <a:ext uri="{FF2B5EF4-FFF2-40B4-BE49-F238E27FC236}">
                      <a16:creationId xmlns:a16="http://schemas.microsoft.com/office/drawing/2014/main" id="{DAAACEF6-9B58-E8FE-33B6-C14A41305FA1}"/>
                    </a:ext>
                  </a:extLst>
                </p:cNvPr>
                <p:cNvSpPr/>
                <p:nvPr/>
              </p:nvSpPr>
              <p:spPr bwMode="auto">
                <a:xfrm rot="3194172">
                  <a:off x="3056994" y="2128943"/>
                  <a:ext cx="95029" cy="172314"/>
                </a:xfrm>
                <a:prstGeom prst="moon">
                  <a:avLst>
                    <a:gd name="adj" fmla="val 72048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12DE5688-EC1A-5B52-9960-5C02E2FE4E8B}"/>
                    </a:ext>
                  </a:extLst>
                </p:cNvPr>
                <p:cNvSpPr/>
                <p:nvPr/>
              </p:nvSpPr>
              <p:spPr bwMode="auto">
                <a:xfrm>
                  <a:off x="3084108" y="2060292"/>
                  <a:ext cx="303882" cy="318938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0B104A78-152D-F79F-6224-F4E98B825F9C}"/>
                    </a:ext>
                  </a:extLst>
                </p:cNvPr>
                <p:cNvSpPr/>
                <p:nvPr/>
              </p:nvSpPr>
              <p:spPr bwMode="auto">
                <a:xfrm>
                  <a:off x="3154265" y="2143590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93439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83E03-E3BB-98BE-0744-3829293879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CB3C82A-AA31-D351-929E-B22D6B74237F}"/>
              </a:ext>
            </a:extLst>
          </p:cNvPr>
          <p:cNvSpPr/>
          <p:nvPr/>
        </p:nvSpPr>
        <p:spPr>
          <a:xfrm>
            <a:off x="139847" y="102769"/>
            <a:ext cx="6578306" cy="24669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7ED1E83-26C1-98DC-B35D-D6D78353ACD2}"/>
              </a:ext>
            </a:extLst>
          </p:cNvPr>
          <p:cNvSpPr txBox="1"/>
          <p:nvPr/>
        </p:nvSpPr>
        <p:spPr>
          <a:xfrm>
            <a:off x="258901" y="3279164"/>
            <a:ext cx="6340198" cy="354056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>
                <a:solidFill>
                  <a:srgbClr val="FF0000"/>
                </a:solidFill>
              </a:rPr>
              <a:t>当マンションは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>
                <a:solidFill>
                  <a:srgbClr val="FF0000"/>
                </a:solidFill>
              </a:rPr>
              <a:t>鳥類の</a:t>
            </a:r>
            <a:r>
              <a:rPr lang="ja-JP" altLang="en-US">
                <a:solidFill>
                  <a:srgbClr val="FF0000"/>
                </a:solidFill>
              </a:rPr>
              <a:t>ペットも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>
                <a:solidFill>
                  <a:srgbClr val="FF0000"/>
                </a:solidFill>
              </a:rPr>
              <a:t>飼育</a:t>
            </a:r>
            <a:r>
              <a:rPr lang="ja-JP" altLang="en-US">
                <a:solidFill>
                  <a:srgbClr val="FF0000"/>
                </a:solidFill>
              </a:rPr>
              <a:t>禁止です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E3EBFB5-56E8-A145-1539-BEF5032CBA78}"/>
              </a:ext>
            </a:extLst>
          </p:cNvPr>
          <p:cNvSpPr txBox="1"/>
          <p:nvPr/>
        </p:nvSpPr>
        <p:spPr>
          <a:xfrm>
            <a:off x="298116" y="7902783"/>
            <a:ext cx="63260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マンションの快適運営のため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ルール順守をお願いいたします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B265FC2-7864-FD16-C6BD-C7ECCE051346}"/>
              </a:ext>
            </a:extLst>
          </p:cNvPr>
          <p:cNvSpPr txBox="1"/>
          <p:nvPr/>
        </p:nvSpPr>
        <p:spPr>
          <a:xfrm>
            <a:off x="298116" y="9157265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D07CE5C-11DD-58A8-089F-29057FD0BB2D}"/>
              </a:ext>
            </a:extLst>
          </p:cNvPr>
          <p:cNvGrpSpPr/>
          <p:nvPr/>
        </p:nvGrpSpPr>
        <p:grpSpPr>
          <a:xfrm>
            <a:off x="952791" y="243638"/>
            <a:ext cx="4952418" cy="2185237"/>
            <a:chOff x="2500854" y="239362"/>
            <a:chExt cx="4952418" cy="2185237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3F89BF4-5759-82EA-58B7-8A9C39CE154E}"/>
                </a:ext>
              </a:extLst>
            </p:cNvPr>
            <p:cNvGrpSpPr/>
            <p:nvPr/>
          </p:nvGrpSpPr>
          <p:grpSpPr>
            <a:xfrm>
              <a:off x="5268035" y="239362"/>
              <a:ext cx="2185237" cy="2185237"/>
              <a:chOff x="807284" y="3886199"/>
              <a:chExt cx="2412166" cy="2412166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285E7C43-EC41-4492-EF93-BD315986221C}"/>
                  </a:ext>
                </a:extLst>
              </p:cNvPr>
              <p:cNvGrpSpPr/>
              <p:nvPr/>
            </p:nvGrpSpPr>
            <p:grpSpPr>
              <a:xfrm>
                <a:off x="807284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7A92124D-FD02-61DF-8D70-FEAE0264A990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3DDF8FA2-6D92-F064-A2C0-FBDD43E914DF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AE86FFDF-8921-C795-78B4-FA12EDF7BF75}"/>
                  </a:ext>
                </a:extLst>
              </p:cNvPr>
              <p:cNvSpPr/>
              <p:nvPr/>
            </p:nvSpPr>
            <p:spPr bwMode="auto">
              <a:xfrm>
                <a:off x="876924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06EC63C-825D-0135-DCC8-AF75A70FC6CC}"/>
                  </a:ext>
                </a:extLst>
              </p:cNvPr>
              <p:cNvSpPr/>
              <p:nvPr/>
            </p:nvSpPr>
            <p:spPr bwMode="auto">
              <a:xfrm>
                <a:off x="938228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700358BB-98BE-A01A-36CA-57D187C62958}"/>
                  </a:ext>
                </a:extLst>
              </p:cNvPr>
              <p:cNvGrpSpPr/>
              <p:nvPr/>
            </p:nvGrpSpPr>
            <p:grpSpPr>
              <a:xfrm>
                <a:off x="1114603" y="4305300"/>
                <a:ext cx="1820140" cy="1591844"/>
                <a:chOff x="3169169" y="2630849"/>
                <a:chExt cx="937440" cy="819860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5F0865D5-ED40-469E-1681-1E847A61673F}"/>
                    </a:ext>
                  </a:extLst>
                </p:cNvPr>
                <p:cNvSpPr/>
                <p:nvPr/>
              </p:nvSpPr>
              <p:spPr bwMode="auto">
                <a:xfrm>
                  <a:off x="3448050" y="3231775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FAB54AFD-0054-390C-B6AF-204003FBFCE8}"/>
                    </a:ext>
                  </a:extLst>
                </p:cNvPr>
                <p:cNvSpPr/>
                <p:nvPr/>
              </p:nvSpPr>
              <p:spPr bwMode="auto">
                <a:xfrm>
                  <a:off x="3534258" y="3286274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CB4FC98E-0D73-9BF6-A06F-98AFC08281F6}"/>
                    </a:ext>
                  </a:extLst>
                </p:cNvPr>
                <p:cNvSpPr/>
                <p:nvPr/>
              </p:nvSpPr>
              <p:spPr bwMode="auto">
                <a:xfrm>
                  <a:off x="3361373" y="2751539"/>
                  <a:ext cx="745236" cy="562454"/>
                </a:xfrm>
                <a:custGeom>
                  <a:avLst/>
                  <a:gdLst>
                    <a:gd name="connsiteX0" fmla="*/ 123593 w 745236"/>
                    <a:gd name="connsiteY0" fmla="*/ 0 h 562454"/>
                    <a:gd name="connsiteX1" fmla="*/ 482099 w 745236"/>
                    <a:gd name="connsiteY1" fmla="*/ 413609 h 562454"/>
                    <a:gd name="connsiteX2" fmla="*/ 517182 w 745236"/>
                    <a:gd name="connsiteY2" fmla="*/ 424634 h 562454"/>
                    <a:gd name="connsiteX3" fmla="*/ 723304 w 745236"/>
                    <a:gd name="connsiteY3" fmla="*/ 348586 h 562454"/>
                    <a:gd name="connsiteX4" fmla="*/ 745236 w 745236"/>
                    <a:gd name="connsiteY4" fmla="*/ 430438 h 562454"/>
                    <a:gd name="connsiteX5" fmla="*/ 528329 w 745236"/>
                    <a:gd name="connsiteY5" fmla="*/ 467704 h 562454"/>
                    <a:gd name="connsiteX6" fmla="*/ 504862 w 745236"/>
                    <a:gd name="connsiteY6" fmla="*/ 487537 h 562454"/>
                    <a:gd name="connsiteX7" fmla="*/ 79377 w 745236"/>
                    <a:gd name="connsiteY7" fmla="*/ 483077 h 562454"/>
                    <a:gd name="connsiteX8" fmla="*/ 123593 w 745236"/>
                    <a:gd name="connsiteY8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5236" h="562454">
                      <a:moveTo>
                        <a:pt x="123593" y="0"/>
                      </a:moveTo>
                      <a:cubicBezTo>
                        <a:pt x="170820" y="194168"/>
                        <a:pt x="301505" y="343221"/>
                        <a:pt x="482099" y="413609"/>
                      </a:cubicBezTo>
                      <a:lnTo>
                        <a:pt x="517182" y="424634"/>
                      </a:lnTo>
                      <a:lnTo>
                        <a:pt x="723304" y="348586"/>
                      </a:lnTo>
                      <a:lnTo>
                        <a:pt x="745236" y="430438"/>
                      </a:lnTo>
                      <a:lnTo>
                        <a:pt x="528329" y="467704"/>
                      </a:lnTo>
                      <a:lnTo>
                        <a:pt x="504862" y="487537"/>
                      </a:lnTo>
                      <a:cubicBezTo>
                        <a:pt x="364262" y="587215"/>
                        <a:pt x="185417" y="589117"/>
                        <a:pt x="79377" y="483077"/>
                      </a:cubicBezTo>
                      <a:cubicBezTo>
                        <a:pt x="-41811" y="361888"/>
                        <a:pt x="-22015" y="145607"/>
                        <a:pt x="123593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BF9BC5EE-9498-F61F-3F09-58DDB5C64B42}"/>
                    </a:ext>
                  </a:extLst>
                </p:cNvPr>
                <p:cNvSpPr/>
                <p:nvPr/>
              </p:nvSpPr>
              <p:spPr bwMode="auto">
                <a:xfrm>
                  <a:off x="3453104" y="2833000"/>
                  <a:ext cx="475676" cy="376758"/>
                </a:xfrm>
                <a:custGeom>
                  <a:avLst/>
                  <a:gdLst>
                    <a:gd name="connsiteX0" fmla="*/ 31899 w 475676"/>
                    <a:gd name="connsiteY0" fmla="*/ 0 h 376758"/>
                    <a:gd name="connsiteX1" fmla="*/ 475676 w 475676"/>
                    <a:gd name="connsiteY1" fmla="*/ 251552 h 376758"/>
                    <a:gd name="connsiteX2" fmla="*/ 130701 w 475676"/>
                    <a:gd name="connsiteY2" fmla="*/ 342920 h 376758"/>
                    <a:gd name="connsiteX3" fmla="*/ 31899 w 475676"/>
                    <a:gd name="connsiteY3" fmla="*/ 0 h 376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5676" h="376758">
                      <a:moveTo>
                        <a:pt x="31899" y="0"/>
                      </a:moveTo>
                      <a:cubicBezTo>
                        <a:pt x="132185" y="148223"/>
                        <a:pt x="296989" y="241641"/>
                        <a:pt x="475676" y="251552"/>
                      </a:cubicBezTo>
                      <a:cubicBezTo>
                        <a:pt x="407697" y="371477"/>
                        <a:pt x="253246" y="412385"/>
                        <a:pt x="130701" y="342920"/>
                      </a:cubicBezTo>
                      <a:cubicBezTo>
                        <a:pt x="8155" y="273456"/>
                        <a:pt x="-36080" y="119925"/>
                        <a:pt x="3189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二等辺三角形 28">
                  <a:extLst>
                    <a:ext uri="{FF2B5EF4-FFF2-40B4-BE49-F238E27FC236}">
                      <a16:creationId xmlns:a16="http://schemas.microsoft.com/office/drawing/2014/main" id="{0B9AD842-D836-4FB1-24A5-9E94B627070B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3177258" y="2768449"/>
                  <a:ext cx="91254" cy="107431"/>
                </a:xfrm>
                <a:prstGeom prst="triangle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8A2D00D9-B985-49FF-A113-A20FBE366756}"/>
                    </a:ext>
                  </a:extLst>
                </p:cNvPr>
                <p:cNvSpPr/>
                <p:nvPr/>
              </p:nvSpPr>
              <p:spPr bwMode="auto">
                <a:xfrm>
                  <a:off x="3259639" y="2630849"/>
                  <a:ext cx="437604" cy="351472"/>
                </a:xfrm>
                <a:custGeom>
                  <a:avLst/>
                  <a:gdLst>
                    <a:gd name="connsiteX0" fmla="*/ 167439 w 437604"/>
                    <a:gd name="connsiteY0" fmla="*/ 0 h 351472"/>
                    <a:gd name="connsiteX1" fmla="*/ 232614 w 437604"/>
                    <a:gd name="connsiteY1" fmla="*/ 13810 h 351472"/>
                    <a:gd name="connsiteX2" fmla="*/ 248566 w 437604"/>
                    <a:gd name="connsiteY2" fmla="*/ 25098 h 351472"/>
                    <a:gd name="connsiteX3" fmla="*/ 287503 w 437604"/>
                    <a:gd name="connsiteY3" fmla="*/ 45522 h 351472"/>
                    <a:gd name="connsiteX4" fmla="*/ 340543 w 437604"/>
                    <a:gd name="connsiteY4" fmla="*/ 53681 h 351472"/>
                    <a:gd name="connsiteX5" fmla="*/ 437604 w 437604"/>
                    <a:gd name="connsiteY5" fmla="*/ 22432 h 351472"/>
                    <a:gd name="connsiteX6" fmla="*/ 340543 w 437604"/>
                    <a:gd name="connsiteY6" fmla="*/ 93301 h 351472"/>
                    <a:gd name="connsiteX7" fmla="*/ 309795 w 437604"/>
                    <a:gd name="connsiteY7" fmla="*/ 88768 h 351472"/>
                    <a:gd name="connsiteX8" fmla="*/ 321720 w 437604"/>
                    <a:gd name="connsiteY8" fmla="*/ 107332 h 351472"/>
                    <a:gd name="connsiteX9" fmla="*/ 334878 w 437604"/>
                    <a:gd name="connsiteY9" fmla="*/ 175736 h 351472"/>
                    <a:gd name="connsiteX10" fmla="*/ 167439 w 437604"/>
                    <a:gd name="connsiteY10" fmla="*/ 351472 h 351472"/>
                    <a:gd name="connsiteX11" fmla="*/ 0 w 437604"/>
                    <a:gd name="connsiteY11" fmla="*/ 175736 h 351472"/>
                    <a:gd name="connsiteX12" fmla="*/ 167439 w 437604"/>
                    <a:gd name="connsiteY12" fmla="*/ 0 h 351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7604" h="351472">
                      <a:moveTo>
                        <a:pt x="167439" y="0"/>
                      </a:moveTo>
                      <a:cubicBezTo>
                        <a:pt x="190558" y="0"/>
                        <a:pt x="212582" y="4918"/>
                        <a:pt x="232614" y="13810"/>
                      </a:cubicBezTo>
                      <a:lnTo>
                        <a:pt x="248566" y="25098"/>
                      </a:lnTo>
                      <a:lnTo>
                        <a:pt x="287503" y="45522"/>
                      </a:lnTo>
                      <a:cubicBezTo>
                        <a:pt x="304039" y="50845"/>
                        <a:pt x="322078" y="53681"/>
                        <a:pt x="340543" y="53681"/>
                      </a:cubicBezTo>
                      <a:cubicBezTo>
                        <a:pt x="377472" y="53681"/>
                        <a:pt x="412698" y="42340"/>
                        <a:pt x="437604" y="22432"/>
                      </a:cubicBezTo>
                      <a:cubicBezTo>
                        <a:pt x="437604" y="61572"/>
                        <a:pt x="394148" y="93301"/>
                        <a:pt x="340543" y="93301"/>
                      </a:cubicBezTo>
                      <a:lnTo>
                        <a:pt x="309795" y="88768"/>
                      </a:lnTo>
                      <a:lnTo>
                        <a:pt x="321720" y="107332"/>
                      </a:lnTo>
                      <a:cubicBezTo>
                        <a:pt x="330193" y="128357"/>
                        <a:pt x="334878" y="151472"/>
                        <a:pt x="334878" y="175736"/>
                      </a:cubicBezTo>
                      <a:cubicBezTo>
                        <a:pt x="334878" y="272792"/>
                        <a:pt x="259913" y="351472"/>
                        <a:pt x="167439" y="351472"/>
                      </a:cubicBezTo>
                      <a:cubicBezTo>
                        <a:pt x="74965" y="351472"/>
                        <a:pt x="0" y="272792"/>
                        <a:pt x="0" y="175736"/>
                      </a:cubicBezTo>
                      <a:cubicBezTo>
                        <a:pt x="0" y="78680"/>
                        <a:pt x="74965" y="0"/>
                        <a:pt x="16743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EEEE4B96-DB60-24F3-F574-330ABFCF4141}"/>
                    </a:ext>
                  </a:extLst>
                </p:cNvPr>
                <p:cNvSpPr/>
                <p:nvPr/>
              </p:nvSpPr>
              <p:spPr bwMode="auto">
                <a:xfrm>
                  <a:off x="3375196" y="2785643"/>
                  <a:ext cx="89022" cy="93432"/>
                </a:xfrm>
                <a:prstGeom prst="ellips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A09E47F8-7951-6819-4723-9EE48B5A2765}"/>
                    </a:ext>
                  </a:extLst>
                </p:cNvPr>
                <p:cNvSpPr/>
                <p:nvPr/>
              </p:nvSpPr>
              <p:spPr bwMode="auto">
                <a:xfrm>
                  <a:off x="3315654" y="2711988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110DE28-5BE6-060E-5234-D0015DD0B92E}"/>
                </a:ext>
              </a:extLst>
            </p:cNvPr>
            <p:cNvGrpSpPr/>
            <p:nvPr/>
          </p:nvGrpSpPr>
          <p:grpSpPr>
            <a:xfrm>
              <a:off x="2500854" y="239362"/>
              <a:ext cx="2185237" cy="2185237"/>
              <a:chOff x="9543510" y="3886199"/>
              <a:chExt cx="2412166" cy="2412166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53A60EE4-B5AB-7DDA-D4CF-DE198F19A562}"/>
                  </a:ext>
                </a:extLst>
              </p:cNvPr>
              <p:cNvGrpSpPr/>
              <p:nvPr/>
            </p:nvGrpSpPr>
            <p:grpSpPr>
              <a:xfrm>
                <a:off x="9543510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65A0A656-CBF3-B403-110B-0FF027B60D08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A521A492-16A1-1801-94BB-F4366ED8EF54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0E194B1B-EDE6-F542-07EB-33D95EE48232}"/>
                  </a:ext>
                </a:extLst>
              </p:cNvPr>
              <p:cNvSpPr/>
              <p:nvPr/>
            </p:nvSpPr>
            <p:spPr bwMode="auto">
              <a:xfrm>
                <a:off x="9613150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EBFC3154-B55F-4861-B9C8-50C105DCD693}"/>
                  </a:ext>
                </a:extLst>
              </p:cNvPr>
              <p:cNvSpPr/>
              <p:nvPr/>
            </p:nvSpPr>
            <p:spPr bwMode="auto">
              <a:xfrm>
                <a:off x="9674454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605EBC96-5758-2ECF-64FA-2A24D47B3ADF}"/>
                  </a:ext>
                </a:extLst>
              </p:cNvPr>
              <p:cNvGrpSpPr/>
              <p:nvPr/>
            </p:nvGrpSpPr>
            <p:grpSpPr>
              <a:xfrm flipH="1">
                <a:off x="9841155" y="4320372"/>
                <a:ext cx="1872307" cy="1574378"/>
                <a:chOff x="3018352" y="2060292"/>
                <a:chExt cx="907084" cy="762745"/>
              </a:xfrm>
            </p:grpSpPr>
            <p:sp>
              <p:nvSpPr>
                <p:cNvPr id="11" name="月 10">
                  <a:extLst>
                    <a:ext uri="{FF2B5EF4-FFF2-40B4-BE49-F238E27FC236}">
                      <a16:creationId xmlns:a16="http://schemas.microsoft.com/office/drawing/2014/main" id="{0C303527-F4DC-B6D4-5571-AB4C0EE4C4B3}"/>
                    </a:ext>
                  </a:extLst>
                </p:cNvPr>
                <p:cNvSpPr/>
                <p:nvPr/>
              </p:nvSpPr>
              <p:spPr bwMode="auto">
                <a:xfrm rot="13500000">
                  <a:off x="3112493" y="2155042"/>
                  <a:ext cx="59422" cy="17231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83F21CE4-C9B9-1DDB-4556-3F68ABF20CA8}"/>
                    </a:ext>
                  </a:extLst>
                </p:cNvPr>
                <p:cNvSpPr/>
                <p:nvPr/>
              </p:nvSpPr>
              <p:spPr bwMode="auto">
                <a:xfrm>
                  <a:off x="3285861" y="2649077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44E6AC06-65D8-A296-83BD-3CA0D8BCFA9E}"/>
                    </a:ext>
                  </a:extLst>
                </p:cNvPr>
                <p:cNvSpPr/>
                <p:nvPr/>
              </p:nvSpPr>
              <p:spPr bwMode="auto">
                <a:xfrm>
                  <a:off x="3373968" y="2658602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C64E86D5-45A6-B66F-2D21-B3B3DCC503E6}"/>
                    </a:ext>
                  </a:extLst>
                </p:cNvPr>
                <p:cNvSpPr/>
                <p:nvPr/>
              </p:nvSpPr>
              <p:spPr bwMode="auto">
                <a:xfrm>
                  <a:off x="3170342" y="2126850"/>
                  <a:ext cx="755094" cy="562454"/>
                </a:xfrm>
                <a:custGeom>
                  <a:avLst/>
                  <a:gdLst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558711 w 755094"/>
                    <a:gd name="connsiteY2" fmla="*/ 442025 h 562454"/>
                    <a:gd name="connsiteX3" fmla="*/ 731591 w 755094"/>
                    <a:gd name="connsiteY3" fmla="*/ 442025 h 562454"/>
                    <a:gd name="connsiteX4" fmla="*/ 755094 w 755094"/>
                    <a:gd name="connsiteY4" fmla="*/ 465528 h 562454"/>
                    <a:gd name="connsiteX5" fmla="*/ 755093 w 755094"/>
                    <a:gd name="connsiteY5" fmla="*/ 465528 h 562454"/>
                    <a:gd name="connsiteX6" fmla="*/ 731590 w 755094"/>
                    <a:gd name="connsiteY6" fmla="*/ 489031 h 562454"/>
                    <a:gd name="connsiteX7" fmla="*/ 502329 w 755094"/>
                    <a:gd name="connsiteY7" fmla="*/ 489030 h 562454"/>
                    <a:gd name="connsiteX8" fmla="*/ 442587 w 755094"/>
                    <a:gd name="connsiteY8" fmla="*/ 524241 h 562454"/>
                    <a:gd name="connsiteX9" fmla="*/ 79377 w 755094"/>
                    <a:gd name="connsiteY9" fmla="*/ 483077 h 562454"/>
                    <a:gd name="connsiteX10" fmla="*/ 123592 w 755094"/>
                    <a:gd name="connsiteY10" fmla="*/ 0 h 562454"/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731591 w 755094"/>
                    <a:gd name="connsiteY2" fmla="*/ 442025 h 562454"/>
                    <a:gd name="connsiteX3" fmla="*/ 755094 w 755094"/>
                    <a:gd name="connsiteY3" fmla="*/ 465528 h 562454"/>
                    <a:gd name="connsiteX4" fmla="*/ 755093 w 755094"/>
                    <a:gd name="connsiteY4" fmla="*/ 465528 h 562454"/>
                    <a:gd name="connsiteX5" fmla="*/ 731590 w 755094"/>
                    <a:gd name="connsiteY5" fmla="*/ 489031 h 562454"/>
                    <a:gd name="connsiteX6" fmla="*/ 502329 w 755094"/>
                    <a:gd name="connsiteY6" fmla="*/ 489030 h 562454"/>
                    <a:gd name="connsiteX7" fmla="*/ 442587 w 755094"/>
                    <a:gd name="connsiteY7" fmla="*/ 524241 h 562454"/>
                    <a:gd name="connsiteX8" fmla="*/ 79377 w 755094"/>
                    <a:gd name="connsiteY8" fmla="*/ 483077 h 562454"/>
                    <a:gd name="connsiteX9" fmla="*/ 123592 w 755094"/>
                    <a:gd name="connsiteY9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5094" h="562454">
                      <a:moveTo>
                        <a:pt x="123592" y="0"/>
                      </a:moveTo>
                      <a:cubicBezTo>
                        <a:pt x="177567" y="221907"/>
                        <a:pt x="340547" y="384887"/>
                        <a:pt x="562454" y="438862"/>
                      </a:cubicBezTo>
                      <a:lnTo>
                        <a:pt x="731591" y="442025"/>
                      </a:lnTo>
                      <a:cubicBezTo>
                        <a:pt x="744571" y="442025"/>
                        <a:pt x="755094" y="452548"/>
                        <a:pt x="755094" y="465528"/>
                      </a:cubicBezTo>
                      <a:lnTo>
                        <a:pt x="755093" y="465528"/>
                      </a:lnTo>
                      <a:cubicBezTo>
                        <a:pt x="755093" y="478508"/>
                        <a:pt x="744570" y="489031"/>
                        <a:pt x="731590" y="489031"/>
                      </a:cubicBezTo>
                      <a:lnTo>
                        <a:pt x="502329" y="489030"/>
                      </a:lnTo>
                      <a:lnTo>
                        <a:pt x="442587" y="524241"/>
                      </a:lnTo>
                      <a:cubicBezTo>
                        <a:pt x="314649" y="585556"/>
                        <a:pt x="170268" y="573968"/>
                        <a:pt x="79377" y="483077"/>
                      </a:cubicBezTo>
                      <a:cubicBezTo>
                        <a:pt x="-41811" y="361889"/>
                        <a:pt x="-22015" y="145607"/>
                        <a:pt x="12359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月 14">
                  <a:extLst>
                    <a:ext uri="{FF2B5EF4-FFF2-40B4-BE49-F238E27FC236}">
                      <a16:creationId xmlns:a16="http://schemas.microsoft.com/office/drawing/2014/main" id="{EFF705DF-709D-F9AE-AE1F-DFA727DF5482}"/>
                    </a:ext>
                  </a:extLst>
                </p:cNvPr>
                <p:cNvSpPr/>
                <p:nvPr/>
              </p:nvSpPr>
              <p:spPr bwMode="auto">
                <a:xfrm rot="17972789">
                  <a:off x="3329516" y="2187603"/>
                  <a:ext cx="249604" cy="510114"/>
                </a:xfrm>
                <a:prstGeom prst="moon">
                  <a:avLst>
                    <a:gd name="adj" fmla="val 76114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" name="月 15">
                  <a:extLst>
                    <a:ext uri="{FF2B5EF4-FFF2-40B4-BE49-F238E27FC236}">
                      <a16:creationId xmlns:a16="http://schemas.microsoft.com/office/drawing/2014/main" id="{27CB1A0B-32C8-193D-DAA8-6DD493A130D9}"/>
                    </a:ext>
                  </a:extLst>
                </p:cNvPr>
                <p:cNvSpPr/>
                <p:nvPr/>
              </p:nvSpPr>
              <p:spPr bwMode="auto">
                <a:xfrm rot="3194172">
                  <a:off x="3056994" y="2128943"/>
                  <a:ext cx="95029" cy="172314"/>
                </a:xfrm>
                <a:prstGeom prst="moon">
                  <a:avLst>
                    <a:gd name="adj" fmla="val 72048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DAEAC2BF-0F24-B9F2-1C4F-D826FD954AEA}"/>
                    </a:ext>
                  </a:extLst>
                </p:cNvPr>
                <p:cNvSpPr/>
                <p:nvPr/>
              </p:nvSpPr>
              <p:spPr bwMode="auto">
                <a:xfrm>
                  <a:off x="3084108" y="2060292"/>
                  <a:ext cx="303882" cy="318938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08C1D43E-B858-6275-5F18-9867190D9245}"/>
                    </a:ext>
                  </a:extLst>
                </p:cNvPr>
                <p:cNvSpPr/>
                <p:nvPr/>
              </p:nvSpPr>
              <p:spPr bwMode="auto">
                <a:xfrm>
                  <a:off x="3154265" y="2143590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80560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895559" y="282233"/>
            <a:ext cx="5131168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95D84C-3B88-BA2A-4028-BBD6C7AD7E33}"/>
              </a:ext>
            </a:extLst>
          </p:cNvPr>
          <p:cNvSpPr txBox="1"/>
          <p:nvPr/>
        </p:nvSpPr>
        <p:spPr>
          <a:xfrm>
            <a:off x="414318" y="1484235"/>
            <a:ext cx="6131956" cy="2692858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当マンションは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/>
              <a:t>鳥類のペット飼育も</a:t>
            </a:r>
            <a:endParaRPr lang="en-US" altLang="ja-JP" dirty="0"/>
          </a:p>
          <a:p>
            <a:r>
              <a:rPr lang="ja-JP" altLang="en-US" dirty="0"/>
              <a:t>認めておりません</a:t>
            </a:r>
            <a:endParaRPr lang="en-US" altLang="ja-JP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DF64C93-8251-3702-5019-ECFF7B444849}"/>
              </a:ext>
            </a:extLst>
          </p:cNvPr>
          <p:cNvSpPr txBox="1"/>
          <p:nvPr/>
        </p:nvSpPr>
        <p:spPr>
          <a:xfrm>
            <a:off x="298116" y="6960777"/>
            <a:ext cx="63260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ご理解の程よろしくお願い申し上げます。なお飼育が発覚した場合は、規約により退去いただく場合があります。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3B34579-3AEB-AC43-5B4E-899D6F630FBA}"/>
              </a:ext>
            </a:extLst>
          </p:cNvPr>
          <p:cNvSpPr txBox="1"/>
          <p:nvPr/>
        </p:nvSpPr>
        <p:spPr>
          <a:xfrm>
            <a:off x="298116" y="8937967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4107E66-280F-F9D5-ACA4-3FD5236B63EE}"/>
              </a:ext>
            </a:extLst>
          </p:cNvPr>
          <p:cNvGrpSpPr/>
          <p:nvPr/>
        </p:nvGrpSpPr>
        <p:grpSpPr>
          <a:xfrm>
            <a:off x="952791" y="4497546"/>
            <a:ext cx="4952418" cy="2185237"/>
            <a:chOff x="2500854" y="239362"/>
            <a:chExt cx="4952418" cy="2185237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D6EAE53C-0A3C-B860-4130-40913171D743}"/>
                </a:ext>
              </a:extLst>
            </p:cNvPr>
            <p:cNvGrpSpPr/>
            <p:nvPr/>
          </p:nvGrpSpPr>
          <p:grpSpPr>
            <a:xfrm>
              <a:off x="5268035" y="239362"/>
              <a:ext cx="2185237" cy="2185237"/>
              <a:chOff x="807284" y="3886199"/>
              <a:chExt cx="2412166" cy="2412166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AF38EC40-1E23-8A6C-1628-B0847DB4CF5E}"/>
                  </a:ext>
                </a:extLst>
              </p:cNvPr>
              <p:cNvGrpSpPr/>
              <p:nvPr/>
            </p:nvGrpSpPr>
            <p:grpSpPr>
              <a:xfrm>
                <a:off x="807284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9B8D94AF-EB0C-1409-2138-20DE470BEB86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99F305D2-C790-3BCF-F83D-8F67CB06363F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F699D615-CF2C-4428-B930-F3A86F45D456}"/>
                  </a:ext>
                </a:extLst>
              </p:cNvPr>
              <p:cNvSpPr/>
              <p:nvPr/>
            </p:nvSpPr>
            <p:spPr bwMode="auto">
              <a:xfrm>
                <a:off x="876924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43CD12EC-93E5-FB2F-DE94-3BFF51D7BFC1}"/>
                  </a:ext>
                </a:extLst>
              </p:cNvPr>
              <p:cNvSpPr/>
              <p:nvPr/>
            </p:nvSpPr>
            <p:spPr bwMode="auto">
              <a:xfrm>
                <a:off x="938228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026DA5DE-72F3-FE64-AC2A-9F50DD45E56F}"/>
                  </a:ext>
                </a:extLst>
              </p:cNvPr>
              <p:cNvGrpSpPr/>
              <p:nvPr/>
            </p:nvGrpSpPr>
            <p:grpSpPr>
              <a:xfrm>
                <a:off x="1114603" y="4305300"/>
                <a:ext cx="1820140" cy="1591844"/>
                <a:chOff x="3169169" y="2630849"/>
                <a:chExt cx="937440" cy="819860"/>
              </a:xfrm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F5BBC834-C1BC-E317-CE06-6536BDF13895}"/>
                    </a:ext>
                  </a:extLst>
                </p:cNvPr>
                <p:cNvSpPr/>
                <p:nvPr/>
              </p:nvSpPr>
              <p:spPr bwMode="auto">
                <a:xfrm>
                  <a:off x="3448050" y="3231775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9E40DF6F-62E6-1A9C-17FB-F371F17F0DF2}"/>
                    </a:ext>
                  </a:extLst>
                </p:cNvPr>
                <p:cNvSpPr/>
                <p:nvPr/>
              </p:nvSpPr>
              <p:spPr bwMode="auto">
                <a:xfrm>
                  <a:off x="3534258" y="3286274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0F953C37-9F64-E6CE-0407-490C9D10E003}"/>
                    </a:ext>
                  </a:extLst>
                </p:cNvPr>
                <p:cNvSpPr/>
                <p:nvPr/>
              </p:nvSpPr>
              <p:spPr bwMode="auto">
                <a:xfrm>
                  <a:off x="3361373" y="2751539"/>
                  <a:ext cx="745236" cy="562454"/>
                </a:xfrm>
                <a:custGeom>
                  <a:avLst/>
                  <a:gdLst>
                    <a:gd name="connsiteX0" fmla="*/ 123593 w 745236"/>
                    <a:gd name="connsiteY0" fmla="*/ 0 h 562454"/>
                    <a:gd name="connsiteX1" fmla="*/ 482099 w 745236"/>
                    <a:gd name="connsiteY1" fmla="*/ 413609 h 562454"/>
                    <a:gd name="connsiteX2" fmla="*/ 517182 w 745236"/>
                    <a:gd name="connsiteY2" fmla="*/ 424634 h 562454"/>
                    <a:gd name="connsiteX3" fmla="*/ 723304 w 745236"/>
                    <a:gd name="connsiteY3" fmla="*/ 348586 h 562454"/>
                    <a:gd name="connsiteX4" fmla="*/ 745236 w 745236"/>
                    <a:gd name="connsiteY4" fmla="*/ 430438 h 562454"/>
                    <a:gd name="connsiteX5" fmla="*/ 528329 w 745236"/>
                    <a:gd name="connsiteY5" fmla="*/ 467704 h 562454"/>
                    <a:gd name="connsiteX6" fmla="*/ 504862 w 745236"/>
                    <a:gd name="connsiteY6" fmla="*/ 487537 h 562454"/>
                    <a:gd name="connsiteX7" fmla="*/ 79377 w 745236"/>
                    <a:gd name="connsiteY7" fmla="*/ 483077 h 562454"/>
                    <a:gd name="connsiteX8" fmla="*/ 123593 w 745236"/>
                    <a:gd name="connsiteY8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5236" h="562454">
                      <a:moveTo>
                        <a:pt x="123593" y="0"/>
                      </a:moveTo>
                      <a:cubicBezTo>
                        <a:pt x="170820" y="194168"/>
                        <a:pt x="301505" y="343221"/>
                        <a:pt x="482099" y="413609"/>
                      </a:cubicBezTo>
                      <a:lnTo>
                        <a:pt x="517182" y="424634"/>
                      </a:lnTo>
                      <a:lnTo>
                        <a:pt x="723304" y="348586"/>
                      </a:lnTo>
                      <a:lnTo>
                        <a:pt x="745236" y="430438"/>
                      </a:lnTo>
                      <a:lnTo>
                        <a:pt x="528329" y="467704"/>
                      </a:lnTo>
                      <a:lnTo>
                        <a:pt x="504862" y="487537"/>
                      </a:lnTo>
                      <a:cubicBezTo>
                        <a:pt x="364262" y="587215"/>
                        <a:pt x="185417" y="589117"/>
                        <a:pt x="79377" y="483077"/>
                      </a:cubicBezTo>
                      <a:cubicBezTo>
                        <a:pt x="-41811" y="361888"/>
                        <a:pt x="-22015" y="145607"/>
                        <a:pt x="123593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82171543-D974-274D-CC9C-ECD672D3A71D}"/>
                    </a:ext>
                  </a:extLst>
                </p:cNvPr>
                <p:cNvSpPr/>
                <p:nvPr/>
              </p:nvSpPr>
              <p:spPr bwMode="auto">
                <a:xfrm>
                  <a:off x="3453104" y="2833000"/>
                  <a:ext cx="475676" cy="376758"/>
                </a:xfrm>
                <a:custGeom>
                  <a:avLst/>
                  <a:gdLst>
                    <a:gd name="connsiteX0" fmla="*/ 31899 w 475676"/>
                    <a:gd name="connsiteY0" fmla="*/ 0 h 376758"/>
                    <a:gd name="connsiteX1" fmla="*/ 475676 w 475676"/>
                    <a:gd name="connsiteY1" fmla="*/ 251552 h 376758"/>
                    <a:gd name="connsiteX2" fmla="*/ 130701 w 475676"/>
                    <a:gd name="connsiteY2" fmla="*/ 342920 h 376758"/>
                    <a:gd name="connsiteX3" fmla="*/ 31899 w 475676"/>
                    <a:gd name="connsiteY3" fmla="*/ 0 h 376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5676" h="376758">
                      <a:moveTo>
                        <a:pt x="31899" y="0"/>
                      </a:moveTo>
                      <a:cubicBezTo>
                        <a:pt x="132185" y="148223"/>
                        <a:pt x="296989" y="241641"/>
                        <a:pt x="475676" y="251552"/>
                      </a:cubicBezTo>
                      <a:cubicBezTo>
                        <a:pt x="407697" y="371477"/>
                        <a:pt x="253246" y="412385"/>
                        <a:pt x="130701" y="342920"/>
                      </a:cubicBezTo>
                      <a:cubicBezTo>
                        <a:pt x="8155" y="273456"/>
                        <a:pt x="-36080" y="119925"/>
                        <a:pt x="3189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二等辺三角形 46">
                  <a:extLst>
                    <a:ext uri="{FF2B5EF4-FFF2-40B4-BE49-F238E27FC236}">
                      <a16:creationId xmlns:a16="http://schemas.microsoft.com/office/drawing/2014/main" id="{5F5AC3B9-7ED9-910D-8430-DBA408453EFD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3177258" y="2768449"/>
                  <a:ext cx="91254" cy="107431"/>
                </a:xfrm>
                <a:prstGeom prst="triangle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46E906EC-00D3-8902-72D7-7E46533F920A}"/>
                    </a:ext>
                  </a:extLst>
                </p:cNvPr>
                <p:cNvSpPr/>
                <p:nvPr/>
              </p:nvSpPr>
              <p:spPr bwMode="auto">
                <a:xfrm>
                  <a:off x="3259639" y="2630849"/>
                  <a:ext cx="437604" cy="351472"/>
                </a:xfrm>
                <a:custGeom>
                  <a:avLst/>
                  <a:gdLst>
                    <a:gd name="connsiteX0" fmla="*/ 167439 w 437604"/>
                    <a:gd name="connsiteY0" fmla="*/ 0 h 351472"/>
                    <a:gd name="connsiteX1" fmla="*/ 232614 w 437604"/>
                    <a:gd name="connsiteY1" fmla="*/ 13810 h 351472"/>
                    <a:gd name="connsiteX2" fmla="*/ 248566 w 437604"/>
                    <a:gd name="connsiteY2" fmla="*/ 25098 h 351472"/>
                    <a:gd name="connsiteX3" fmla="*/ 287503 w 437604"/>
                    <a:gd name="connsiteY3" fmla="*/ 45522 h 351472"/>
                    <a:gd name="connsiteX4" fmla="*/ 340543 w 437604"/>
                    <a:gd name="connsiteY4" fmla="*/ 53681 h 351472"/>
                    <a:gd name="connsiteX5" fmla="*/ 437604 w 437604"/>
                    <a:gd name="connsiteY5" fmla="*/ 22432 h 351472"/>
                    <a:gd name="connsiteX6" fmla="*/ 340543 w 437604"/>
                    <a:gd name="connsiteY6" fmla="*/ 93301 h 351472"/>
                    <a:gd name="connsiteX7" fmla="*/ 309795 w 437604"/>
                    <a:gd name="connsiteY7" fmla="*/ 88768 h 351472"/>
                    <a:gd name="connsiteX8" fmla="*/ 321720 w 437604"/>
                    <a:gd name="connsiteY8" fmla="*/ 107332 h 351472"/>
                    <a:gd name="connsiteX9" fmla="*/ 334878 w 437604"/>
                    <a:gd name="connsiteY9" fmla="*/ 175736 h 351472"/>
                    <a:gd name="connsiteX10" fmla="*/ 167439 w 437604"/>
                    <a:gd name="connsiteY10" fmla="*/ 351472 h 351472"/>
                    <a:gd name="connsiteX11" fmla="*/ 0 w 437604"/>
                    <a:gd name="connsiteY11" fmla="*/ 175736 h 351472"/>
                    <a:gd name="connsiteX12" fmla="*/ 167439 w 437604"/>
                    <a:gd name="connsiteY12" fmla="*/ 0 h 351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7604" h="351472">
                      <a:moveTo>
                        <a:pt x="167439" y="0"/>
                      </a:moveTo>
                      <a:cubicBezTo>
                        <a:pt x="190558" y="0"/>
                        <a:pt x="212582" y="4918"/>
                        <a:pt x="232614" y="13810"/>
                      </a:cubicBezTo>
                      <a:lnTo>
                        <a:pt x="248566" y="25098"/>
                      </a:lnTo>
                      <a:lnTo>
                        <a:pt x="287503" y="45522"/>
                      </a:lnTo>
                      <a:cubicBezTo>
                        <a:pt x="304039" y="50845"/>
                        <a:pt x="322078" y="53681"/>
                        <a:pt x="340543" y="53681"/>
                      </a:cubicBezTo>
                      <a:cubicBezTo>
                        <a:pt x="377472" y="53681"/>
                        <a:pt x="412698" y="42340"/>
                        <a:pt x="437604" y="22432"/>
                      </a:cubicBezTo>
                      <a:cubicBezTo>
                        <a:pt x="437604" y="61572"/>
                        <a:pt x="394148" y="93301"/>
                        <a:pt x="340543" y="93301"/>
                      </a:cubicBezTo>
                      <a:lnTo>
                        <a:pt x="309795" y="88768"/>
                      </a:lnTo>
                      <a:lnTo>
                        <a:pt x="321720" y="107332"/>
                      </a:lnTo>
                      <a:cubicBezTo>
                        <a:pt x="330193" y="128357"/>
                        <a:pt x="334878" y="151472"/>
                        <a:pt x="334878" y="175736"/>
                      </a:cubicBezTo>
                      <a:cubicBezTo>
                        <a:pt x="334878" y="272792"/>
                        <a:pt x="259913" y="351472"/>
                        <a:pt x="167439" y="351472"/>
                      </a:cubicBezTo>
                      <a:cubicBezTo>
                        <a:pt x="74965" y="351472"/>
                        <a:pt x="0" y="272792"/>
                        <a:pt x="0" y="175736"/>
                      </a:cubicBezTo>
                      <a:cubicBezTo>
                        <a:pt x="0" y="78680"/>
                        <a:pt x="74965" y="0"/>
                        <a:pt x="16743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32974A90-5F1F-5B64-8330-C84C6AA502D3}"/>
                    </a:ext>
                  </a:extLst>
                </p:cNvPr>
                <p:cNvSpPr/>
                <p:nvPr/>
              </p:nvSpPr>
              <p:spPr bwMode="auto">
                <a:xfrm>
                  <a:off x="3375196" y="2785643"/>
                  <a:ext cx="89022" cy="93432"/>
                </a:xfrm>
                <a:prstGeom prst="ellips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367DECEF-3A19-B8D9-D15D-86EE0A30A1B0}"/>
                    </a:ext>
                  </a:extLst>
                </p:cNvPr>
                <p:cNvSpPr/>
                <p:nvPr/>
              </p:nvSpPr>
              <p:spPr bwMode="auto">
                <a:xfrm>
                  <a:off x="3315654" y="2711988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2D599B83-A2C5-718C-6D45-04E19206A767}"/>
                </a:ext>
              </a:extLst>
            </p:cNvPr>
            <p:cNvGrpSpPr/>
            <p:nvPr/>
          </p:nvGrpSpPr>
          <p:grpSpPr>
            <a:xfrm>
              <a:off x="2500854" y="239362"/>
              <a:ext cx="2185237" cy="2185237"/>
              <a:chOff x="9543510" y="3886199"/>
              <a:chExt cx="2412166" cy="2412166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519F045C-E9A7-61EF-E1DA-73F7845C92A1}"/>
                  </a:ext>
                </a:extLst>
              </p:cNvPr>
              <p:cNvGrpSpPr/>
              <p:nvPr/>
            </p:nvGrpSpPr>
            <p:grpSpPr>
              <a:xfrm>
                <a:off x="9543510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897350F2-4922-790B-801E-6E301E2BCD9F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45AB171D-48ED-6F9E-D7BA-7C77E8405AFD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C0ACC9BA-8938-BC86-A8FA-70AF9494D81F}"/>
                  </a:ext>
                </a:extLst>
              </p:cNvPr>
              <p:cNvSpPr/>
              <p:nvPr/>
            </p:nvSpPr>
            <p:spPr bwMode="auto">
              <a:xfrm>
                <a:off x="9613150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28B685F6-2F2F-71D2-B898-0F176DAACFE0}"/>
                  </a:ext>
                </a:extLst>
              </p:cNvPr>
              <p:cNvSpPr/>
              <p:nvPr/>
            </p:nvSpPr>
            <p:spPr bwMode="auto">
              <a:xfrm>
                <a:off x="9674454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91135D93-A338-EA51-46DE-53A5DA968BD5}"/>
                  </a:ext>
                </a:extLst>
              </p:cNvPr>
              <p:cNvGrpSpPr/>
              <p:nvPr/>
            </p:nvGrpSpPr>
            <p:grpSpPr>
              <a:xfrm flipH="1">
                <a:off x="9841155" y="4320372"/>
                <a:ext cx="1872307" cy="1574378"/>
                <a:chOff x="3018352" y="2060292"/>
                <a:chExt cx="907084" cy="762745"/>
              </a:xfrm>
            </p:grpSpPr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3319A4D5-595D-76D8-BD43-9A3A4094A36A}"/>
                    </a:ext>
                  </a:extLst>
                </p:cNvPr>
                <p:cNvSpPr/>
                <p:nvPr/>
              </p:nvSpPr>
              <p:spPr bwMode="auto">
                <a:xfrm rot="13500000">
                  <a:off x="3112493" y="2155042"/>
                  <a:ext cx="59422" cy="17231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3D72EB11-F1BE-820C-8DE0-930ED4B91B24}"/>
                    </a:ext>
                  </a:extLst>
                </p:cNvPr>
                <p:cNvSpPr/>
                <p:nvPr/>
              </p:nvSpPr>
              <p:spPr bwMode="auto">
                <a:xfrm>
                  <a:off x="3285861" y="2649077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389FE950-6D0F-9125-1A7F-C8B2B2A07210}"/>
                    </a:ext>
                  </a:extLst>
                </p:cNvPr>
                <p:cNvSpPr/>
                <p:nvPr/>
              </p:nvSpPr>
              <p:spPr bwMode="auto">
                <a:xfrm>
                  <a:off x="3373968" y="2658602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1C3689E1-E857-8DA9-5059-3B37F38659D8}"/>
                    </a:ext>
                  </a:extLst>
                </p:cNvPr>
                <p:cNvSpPr/>
                <p:nvPr/>
              </p:nvSpPr>
              <p:spPr bwMode="auto">
                <a:xfrm>
                  <a:off x="3170342" y="2126850"/>
                  <a:ext cx="755094" cy="562454"/>
                </a:xfrm>
                <a:custGeom>
                  <a:avLst/>
                  <a:gdLst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558711 w 755094"/>
                    <a:gd name="connsiteY2" fmla="*/ 442025 h 562454"/>
                    <a:gd name="connsiteX3" fmla="*/ 731591 w 755094"/>
                    <a:gd name="connsiteY3" fmla="*/ 442025 h 562454"/>
                    <a:gd name="connsiteX4" fmla="*/ 755094 w 755094"/>
                    <a:gd name="connsiteY4" fmla="*/ 465528 h 562454"/>
                    <a:gd name="connsiteX5" fmla="*/ 755093 w 755094"/>
                    <a:gd name="connsiteY5" fmla="*/ 465528 h 562454"/>
                    <a:gd name="connsiteX6" fmla="*/ 731590 w 755094"/>
                    <a:gd name="connsiteY6" fmla="*/ 489031 h 562454"/>
                    <a:gd name="connsiteX7" fmla="*/ 502329 w 755094"/>
                    <a:gd name="connsiteY7" fmla="*/ 489030 h 562454"/>
                    <a:gd name="connsiteX8" fmla="*/ 442587 w 755094"/>
                    <a:gd name="connsiteY8" fmla="*/ 524241 h 562454"/>
                    <a:gd name="connsiteX9" fmla="*/ 79377 w 755094"/>
                    <a:gd name="connsiteY9" fmla="*/ 483077 h 562454"/>
                    <a:gd name="connsiteX10" fmla="*/ 123592 w 755094"/>
                    <a:gd name="connsiteY10" fmla="*/ 0 h 562454"/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731591 w 755094"/>
                    <a:gd name="connsiteY2" fmla="*/ 442025 h 562454"/>
                    <a:gd name="connsiteX3" fmla="*/ 755094 w 755094"/>
                    <a:gd name="connsiteY3" fmla="*/ 465528 h 562454"/>
                    <a:gd name="connsiteX4" fmla="*/ 755093 w 755094"/>
                    <a:gd name="connsiteY4" fmla="*/ 465528 h 562454"/>
                    <a:gd name="connsiteX5" fmla="*/ 731590 w 755094"/>
                    <a:gd name="connsiteY5" fmla="*/ 489031 h 562454"/>
                    <a:gd name="connsiteX6" fmla="*/ 502329 w 755094"/>
                    <a:gd name="connsiteY6" fmla="*/ 489030 h 562454"/>
                    <a:gd name="connsiteX7" fmla="*/ 442587 w 755094"/>
                    <a:gd name="connsiteY7" fmla="*/ 524241 h 562454"/>
                    <a:gd name="connsiteX8" fmla="*/ 79377 w 755094"/>
                    <a:gd name="connsiteY8" fmla="*/ 483077 h 562454"/>
                    <a:gd name="connsiteX9" fmla="*/ 123592 w 755094"/>
                    <a:gd name="connsiteY9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5094" h="562454">
                      <a:moveTo>
                        <a:pt x="123592" y="0"/>
                      </a:moveTo>
                      <a:cubicBezTo>
                        <a:pt x="177567" y="221907"/>
                        <a:pt x="340547" y="384887"/>
                        <a:pt x="562454" y="438862"/>
                      </a:cubicBezTo>
                      <a:lnTo>
                        <a:pt x="731591" y="442025"/>
                      </a:lnTo>
                      <a:cubicBezTo>
                        <a:pt x="744571" y="442025"/>
                        <a:pt x="755094" y="452548"/>
                        <a:pt x="755094" y="465528"/>
                      </a:cubicBezTo>
                      <a:lnTo>
                        <a:pt x="755093" y="465528"/>
                      </a:lnTo>
                      <a:cubicBezTo>
                        <a:pt x="755093" y="478508"/>
                        <a:pt x="744570" y="489031"/>
                        <a:pt x="731590" y="489031"/>
                      </a:cubicBezTo>
                      <a:lnTo>
                        <a:pt x="502329" y="489030"/>
                      </a:lnTo>
                      <a:lnTo>
                        <a:pt x="442587" y="524241"/>
                      </a:lnTo>
                      <a:cubicBezTo>
                        <a:pt x="314649" y="585556"/>
                        <a:pt x="170268" y="573968"/>
                        <a:pt x="79377" y="483077"/>
                      </a:cubicBezTo>
                      <a:cubicBezTo>
                        <a:pt x="-41811" y="361889"/>
                        <a:pt x="-22015" y="145607"/>
                        <a:pt x="12359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月 32">
                  <a:extLst>
                    <a:ext uri="{FF2B5EF4-FFF2-40B4-BE49-F238E27FC236}">
                      <a16:creationId xmlns:a16="http://schemas.microsoft.com/office/drawing/2014/main" id="{A232B8E8-2A0F-D843-896B-0CEF550322D7}"/>
                    </a:ext>
                  </a:extLst>
                </p:cNvPr>
                <p:cNvSpPr/>
                <p:nvPr/>
              </p:nvSpPr>
              <p:spPr bwMode="auto">
                <a:xfrm rot="17972789">
                  <a:off x="3329516" y="2187603"/>
                  <a:ext cx="249604" cy="510114"/>
                </a:xfrm>
                <a:prstGeom prst="moon">
                  <a:avLst>
                    <a:gd name="adj" fmla="val 76114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5A06B070-5404-FCF0-7C3F-D33CA1A824E1}"/>
                    </a:ext>
                  </a:extLst>
                </p:cNvPr>
                <p:cNvSpPr/>
                <p:nvPr/>
              </p:nvSpPr>
              <p:spPr bwMode="auto">
                <a:xfrm rot="3194172">
                  <a:off x="3056994" y="2128943"/>
                  <a:ext cx="95029" cy="172314"/>
                </a:xfrm>
                <a:prstGeom prst="moon">
                  <a:avLst>
                    <a:gd name="adj" fmla="val 72048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587C8914-AE2C-5D6A-C5A7-E74D50BF71DE}"/>
                    </a:ext>
                  </a:extLst>
                </p:cNvPr>
                <p:cNvSpPr/>
                <p:nvPr/>
              </p:nvSpPr>
              <p:spPr bwMode="auto">
                <a:xfrm>
                  <a:off x="3084108" y="2060292"/>
                  <a:ext cx="303882" cy="318938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11F8AFE1-B3E7-CBC3-9724-92F6EE54975E}"/>
                    </a:ext>
                  </a:extLst>
                </p:cNvPr>
                <p:cNvSpPr/>
                <p:nvPr/>
              </p:nvSpPr>
              <p:spPr bwMode="auto">
                <a:xfrm>
                  <a:off x="3154265" y="2143590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DBA699-E800-BAA0-D13D-22D387D80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A424BDB-B05C-7F09-AE31-024BED0DC98E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1C76D5-496F-E589-F6C1-8A07520F27A6}"/>
              </a:ext>
            </a:extLst>
          </p:cNvPr>
          <p:cNvSpPr txBox="1"/>
          <p:nvPr/>
        </p:nvSpPr>
        <p:spPr>
          <a:xfrm>
            <a:off x="895559" y="282233"/>
            <a:ext cx="5131168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9B85C30-309C-CF56-7386-445335CA612D}"/>
              </a:ext>
            </a:extLst>
          </p:cNvPr>
          <p:cNvSpPr txBox="1"/>
          <p:nvPr/>
        </p:nvSpPr>
        <p:spPr>
          <a:xfrm>
            <a:off x="298116" y="6960777"/>
            <a:ext cx="63260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ご理解の程よろしくお願い申し上げます。なお飼育が発覚した場合は、規約により退去いただく場合があります。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353FA3A-8622-FD06-32B4-4CF6F9E05BCE}"/>
              </a:ext>
            </a:extLst>
          </p:cNvPr>
          <p:cNvSpPr txBox="1"/>
          <p:nvPr/>
        </p:nvSpPr>
        <p:spPr>
          <a:xfrm>
            <a:off x="298116" y="8937967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B7E12E3-5021-6138-DD59-E18ABC5B45D0}"/>
              </a:ext>
            </a:extLst>
          </p:cNvPr>
          <p:cNvSpPr txBox="1"/>
          <p:nvPr/>
        </p:nvSpPr>
        <p:spPr>
          <a:xfrm>
            <a:off x="414318" y="1484235"/>
            <a:ext cx="6131956" cy="2692858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当マンションは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/>
              <a:t>鳥類のペットも</a:t>
            </a:r>
            <a:endParaRPr lang="en-US" altLang="ja-JP" dirty="0"/>
          </a:p>
          <a:p>
            <a:r>
              <a:rPr lang="ja-JP" altLang="en-US" dirty="0"/>
              <a:t>飼育禁止です</a:t>
            </a:r>
            <a:endParaRPr lang="en-US" altLang="ja-JP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A7EF08D-CF78-E8BC-B8E7-E743F882B0E4}"/>
              </a:ext>
            </a:extLst>
          </p:cNvPr>
          <p:cNvGrpSpPr/>
          <p:nvPr/>
        </p:nvGrpSpPr>
        <p:grpSpPr>
          <a:xfrm>
            <a:off x="952791" y="4497546"/>
            <a:ext cx="4952418" cy="2185237"/>
            <a:chOff x="2500854" y="239362"/>
            <a:chExt cx="4952418" cy="2185237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FEB82C15-E4FD-C21C-F6AD-945B868C07B8}"/>
                </a:ext>
              </a:extLst>
            </p:cNvPr>
            <p:cNvGrpSpPr/>
            <p:nvPr/>
          </p:nvGrpSpPr>
          <p:grpSpPr>
            <a:xfrm>
              <a:off x="5268035" y="239362"/>
              <a:ext cx="2185237" cy="2185237"/>
              <a:chOff x="807284" y="3886199"/>
              <a:chExt cx="2412166" cy="2412166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FFB2DDB3-5FE3-9717-EBA1-73C8997D8B61}"/>
                  </a:ext>
                </a:extLst>
              </p:cNvPr>
              <p:cNvGrpSpPr/>
              <p:nvPr/>
            </p:nvGrpSpPr>
            <p:grpSpPr>
              <a:xfrm>
                <a:off x="807284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2C04987F-E2AE-2D1F-1143-C63FCFD3BB00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370CFCBF-E0AE-EFC5-28C7-B1E4010B519E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214A7B0E-0463-197F-FED0-5E0BD55C6D1D}"/>
                  </a:ext>
                </a:extLst>
              </p:cNvPr>
              <p:cNvSpPr/>
              <p:nvPr/>
            </p:nvSpPr>
            <p:spPr bwMode="auto">
              <a:xfrm>
                <a:off x="876924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AD02215A-489C-797A-3F52-DECE585E8BE9}"/>
                  </a:ext>
                </a:extLst>
              </p:cNvPr>
              <p:cNvSpPr/>
              <p:nvPr/>
            </p:nvSpPr>
            <p:spPr bwMode="auto">
              <a:xfrm>
                <a:off x="938228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AE895DAB-B44B-7DE3-8449-CB4353A15FBF}"/>
                  </a:ext>
                </a:extLst>
              </p:cNvPr>
              <p:cNvGrpSpPr/>
              <p:nvPr/>
            </p:nvGrpSpPr>
            <p:grpSpPr>
              <a:xfrm>
                <a:off x="1114603" y="4305300"/>
                <a:ext cx="1820140" cy="1591844"/>
                <a:chOff x="3169169" y="2630849"/>
                <a:chExt cx="937440" cy="819860"/>
              </a:xfrm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0AAAF4B3-21A3-4245-5437-838BA768FC44}"/>
                    </a:ext>
                  </a:extLst>
                </p:cNvPr>
                <p:cNvSpPr/>
                <p:nvPr/>
              </p:nvSpPr>
              <p:spPr bwMode="auto">
                <a:xfrm>
                  <a:off x="3448050" y="3231775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0BBAD4E3-4B34-1AD7-B5A3-04D3D491BD99}"/>
                    </a:ext>
                  </a:extLst>
                </p:cNvPr>
                <p:cNvSpPr/>
                <p:nvPr/>
              </p:nvSpPr>
              <p:spPr bwMode="auto">
                <a:xfrm>
                  <a:off x="3534258" y="3286274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FD427CC7-AC14-6E4B-6A3B-5D321F610048}"/>
                    </a:ext>
                  </a:extLst>
                </p:cNvPr>
                <p:cNvSpPr/>
                <p:nvPr/>
              </p:nvSpPr>
              <p:spPr bwMode="auto">
                <a:xfrm>
                  <a:off x="3361373" y="2751539"/>
                  <a:ext cx="745236" cy="562454"/>
                </a:xfrm>
                <a:custGeom>
                  <a:avLst/>
                  <a:gdLst>
                    <a:gd name="connsiteX0" fmla="*/ 123593 w 745236"/>
                    <a:gd name="connsiteY0" fmla="*/ 0 h 562454"/>
                    <a:gd name="connsiteX1" fmla="*/ 482099 w 745236"/>
                    <a:gd name="connsiteY1" fmla="*/ 413609 h 562454"/>
                    <a:gd name="connsiteX2" fmla="*/ 517182 w 745236"/>
                    <a:gd name="connsiteY2" fmla="*/ 424634 h 562454"/>
                    <a:gd name="connsiteX3" fmla="*/ 723304 w 745236"/>
                    <a:gd name="connsiteY3" fmla="*/ 348586 h 562454"/>
                    <a:gd name="connsiteX4" fmla="*/ 745236 w 745236"/>
                    <a:gd name="connsiteY4" fmla="*/ 430438 h 562454"/>
                    <a:gd name="connsiteX5" fmla="*/ 528329 w 745236"/>
                    <a:gd name="connsiteY5" fmla="*/ 467704 h 562454"/>
                    <a:gd name="connsiteX6" fmla="*/ 504862 w 745236"/>
                    <a:gd name="connsiteY6" fmla="*/ 487537 h 562454"/>
                    <a:gd name="connsiteX7" fmla="*/ 79377 w 745236"/>
                    <a:gd name="connsiteY7" fmla="*/ 483077 h 562454"/>
                    <a:gd name="connsiteX8" fmla="*/ 123593 w 745236"/>
                    <a:gd name="connsiteY8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5236" h="562454">
                      <a:moveTo>
                        <a:pt x="123593" y="0"/>
                      </a:moveTo>
                      <a:cubicBezTo>
                        <a:pt x="170820" y="194168"/>
                        <a:pt x="301505" y="343221"/>
                        <a:pt x="482099" y="413609"/>
                      </a:cubicBezTo>
                      <a:lnTo>
                        <a:pt x="517182" y="424634"/>
                      </a:lnTo>
                      <a:lnTo>
                        <a:pt x="723304" y="348586"/>
                      </a:lnTo>
                      <a:lnTo>
                        <a:pt x="745236" y="430438"/>
                      </a:lnTo>
                      <a:lnTo>
                        <a:pt x="528329" y="467704"/>
                      </a:lnTo>
                      <a:lnTo>
                        <a:pt x="504862" y="487537"/>
                      </a:lnTo>
                      <a:cubicBezTo>
                        <a:pt x="364262" y="587215"/>
                        <a:pt x="185417" y="589117"/>
                        <a:pt x="79377" y="483077"/>
                      </a:cubicBezTo>
                      <a:cubicBezTo>
                        <a:pt x="-41811" y="361888"/>
                        <a:pt x="-22015" y="145607"/>
                        <a:pt x="123593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EE8FD34A-33EA-E784-BA02-4CF7B90F11DD}"/>
                    </a:ext>
                  </a:extLst>
                </p:cNvPr>
                <p:cNvSpPr/>
                <p:nvPr/>
              </p:nvSpPr>
              <p:spPr bwMode="auto">
                <a:xfrm>
                  <a:off x="3453104" y="2833000"/>
                  <a:ext cx="475676" cy="376758"/>
                </a:xfrm>
                <a:custGeom>
                  <a:avLst/>
                  <a:gdLst>
                    <a:gd name="connsiteX0" fmla="*/ 31899 w 475676"/>
                    <a:gd name="connsiteY0" fmla="*/ 0 h 376758"/>
                    <a:gd name="connsiteX1" fmla="*/ 475676 w 475676"/>
                    <a:gd name="connsiteY1" fmla="*/ 251552 h 376758"/>
                    <a:gd name="connsiteX2" fmla="*/ 130701 w 475676"/>
                    <a:gd name="connsiteY2" fmla="*/ 342920 h 376758"/>
                    <a:gd name="connsiteX3" fmla="*/ 31899 w 475676"/>
                    <a:gd name="connsiteY3" fmla="*/ 0 h 376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5676" h="376758">
                      <a:moveTo>
                        <a:pt x="31899" y="0"/>
                      </a:moveTo>
                      <a:cubicBezTo>
                        <a:pt x="132185" y="148223"/>
                        <a:pt x="296989" y="241641"/>
                        <a:pt x="475676" y="251552"/>
                      </a:cubicBezTo>
                      <a:cubicBezTo>
                        <a:pt x="407697" y="371477"/>
                        <a:pt x="253246" y="412385"/>
                        <a:pt x="130701" y="342920"/>
                      </a:cubicBezTo>
                      <a:cubicBezTo>
                        <a:pt x="8155" y="273456"/>
                        <a:pt x="-36080" y="119925"/>
                        <a:pt x="3189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二等辺三角形 46">
                  <a:extLst>
                    <a:ext uri="{FF2B5EF4-FFF2-40B4-BE49-F238E27FC236}">
                      <a16:creationId xmlns:a16="http://schemas.microsoft.com/office/drawing/2014/main" id="{A37D73B7-2EBC-3480-776D-12DD2AB9ED1B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3177258" y="2768449"/>
                  <a:ext cx="91254" cy="107431"/>
                </a:xfrm>
                <a:prstGeom prst="triangle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C72FB91F-1A43-1AC8-6E83-266839428218}"/>
                    </a:ext>
                  </a:extLst>
                </p:cNvPr>
                <p:cNvSpPr/>
                <p:nvPr/>
              </p:nvSpPr>
              <p:spPr bwMode="auto">
                <a:xfrm>
                  <a:off x="3259639" y="2630849"/>
                  <a:ext cx="437604" cy="351472"/>
                </a:xfrm>
                <a:custGeom>
                  <a:avLst/>
                  <a:gdLst>
                    <a:gd name="connsiteX0" fmla="*/ 167439 w 437604"/>
                    <a:gd name="connsiteY0" fmla="*/ 0 h 351472"/>
                    <a:gd name="connsiteX1" fmla="*/ 232614 w 437604"/>
                    <a:gd name="connsiteY1" fmla="*/ 13810 h 351472"/>
                    <a:gd name="connsiteX2" fmla="*/ 248566 w 437604"/>
                    <a:gd name="connsiteY2" fmla="*/ 25098 h 351472"/>
                    <a:gd name="connsiteX3" fmla="*/ 287503 w 437604"/>
                    <a:gd name="connsiteY3" fmla="*/ 45522 h 351472"/>
                    <a:gd name="connsiteX4" fmla="*/ 340543 w 437604"/>
                    <a:gd name="connsiteY4" fmla="*/ 53681 h 351472"/>
                    <a:gd name="connsiteX5" fmla="*/ 437604 w 437604"/>
                    <a:gd name="connsiteY5" fmla="*/ 22432 h 351472"/>
                    <a:gd name="connsiteX6" fmla="*/ 340543 w 437604"/>
                    <a:gd name="connsiteY6" fmla="*/ 93301 h 351472"/>
                    <a:gd name="connsiteX7" fmla="*/ 309795 w 437604"/>
                    <a:gd name="connsiteY7" fmla="*/ 88768 h 351472"/>
                    <a:gd name="connsiteX8" fmla="*/ 321720 w 437604"/>
                    <a:gd name="connsiteY8" fmla="*/ 107332 h 351472"/>
                    <a:gd name="connsiteX9" fmla="*/ 334878 w 437604"/>
                    <a:gd name="connsiteY9" fmla="*/ 175736 h 351472"/>
                    <a:gd name="connsiteX10" fmla="*/ 167439 w 437604"/>
                    <a:gd name="connsiteY10" fmla="*/ 351472 h 351472"/>
                    <a:gd name="connsiteX11" fmla="*/ 0 w 437604"/>
                    <a:gd name="connsiteY11" fmla="*/ 175736 h 351472"/>
                    <a:gd name="connsiteX12" fmla="*/ 167439 w 437604"/>
                    <a:gd name="connsiteY12" fmla="*/ 0 h 351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7604" h="351472">
                      <a:moveTo>
                        <a:pt x="167439" y="0"/>
                      </a:moveTo>
                      <a:cubicBezTo>
                        <a:pt x="190558" y="0"/>
                        <a:pt x="212582" y="4918"/>
                        <a:pt x="232614" y="13810"/>
                      </a:cubicBezTo>
                      <a:lnTo>
                        <a:pt x="248566" y="25098"/>
                      </a:lnTo>
                      <a:lnTo>
                        <a:pt x="287503" y="45522"/>
                      </a:lnTo>
                      <a:cubicBezTo>
                        <a:pt x="304039" y="50845"/>
                        <a:pt x="322078" y="53681"/>
                        <a:pt x="340543" y="53681"/>
                      </a:cubicBezTo>
                      <a:cubicBezTo>
                        <a:pt x="377472" y="53681"/>
                        <a:pt x="412698" y="42340"/>
                        <a:pt x="437604" y="22432"/>
                      </a:cubicBezTo>
                      <a:cubicBezTo>
                        <a:pt x="437604" y="61572"/>
                        <a:pt x="394148" y="93301"/>
                        <a:pt x="340543" y="93301"/>
                      </a:cubicBezTo>
                      <a:lnTo>
                        <a:pt x="309795" y="88768"/>
                      </a:lnTo>
                      <a:lnTo>
                        <a:pt x="321720" y="107332"/>
                      </a:lnTo>
                      <a:cubicBezTo>
                        <a:pt x="330193" y="128357"/>
                        <a:pt x="334878" y="151472"/>
                        <a:pt x="334878" y="175736"/>
                      </a:cubicBezTo>
                      <a:cubicBezTo>
                        <a:pt x="334878" y="272792"/>
                        <a:pt x="259913" y="351472"/>
                        <a:pt x="167439" y="351472"/>
                      </a:cubicBezTo>
                      <a:cubicBezTo>
                        <a:pt x="74965" y="351472"/>
                        <a:pt x="0" y="272792"/>
                        <a:pt x="0" y="175736"/>
                      </a:cubicBezTo>
                      <a:cubicBezTo>
                        <a:pt x="0" y="78680"/>
                        <a:pt x="74965" y="0"/>
                        <a:pt x="16743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59A22CB4-67FD-BF72-8C02-B0B92EC1D886}"/>
                    </a:ext>
                  </a:extLst>
                </p:cNvPr>
                <p:cNvSpPr/>
                <p:nvPr/>
              </p:nvSpPr>
              <p:spPr bwMode="auto">
                <a:xfrm>
                  <a:off x="3375196" y="2785643"/>
                  <a:ext cx="89022" cy="93432"/>
                </a:xfrm>
                <a:prstGeom prst="ellips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CE98C7FB-D0A1-D13B-C539-984075BF67D9}"/>
                    </a:ext>
                  </a:extLst>
                </p:cNvPr>
                <p:cNvSpPr/>
                <p:nvPr/>
              </p:nvSpPr>
              <p:spPr bwMode="auto">
                <a:xfrm>
                  <a:off x="3315654" y="2711988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7079ECFE-7DA7-9A9B-F765-CFE9569943D7}"/>
                </a:ext>
              </a:extLst>
            </p:cNvPr>
            <p:cNvGrpSpPr/>
            <p:nvPr/>
          </p:nvGrpSpPr>
          <p:grpSpPr>
            <a:xfrm>
              <a:off x="2500854" y="239362"/>
              <a:ext cx="2185237" cy="2185237"/>
              <a:chOff x="9543510" y="3886199"/>
              <a:chExt cx="2412166" cy="2412166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ADFF99D3-C5D9-0FFD-1B2F-631385BFE44B}"/>
                  </a:ext>
                </a:extLst>
              </p:cNvPr>
              <p:cNvGrpSpPr/>
              <p:nvPr/>
            </p:nvGrpSpPr>
            <p:grpSpPr>
              <a:xfrm>
                <a:off x="9543510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78DE12B5-2DF6-843F-EB29-3AAA1A2F2BC6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53BFCF90-88AD-372E-D48E-3C3D733B31ED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6902FE0F-98C7-B581-66A9-3FA60F342439}"/>
                  </a:ext>
                </a:extLst>
              </p:cNvPr>
              <p:cNvSpPr/>
              <p:nvPr/>
            </p:nvSpPr>
            <p:spPr bwMode="auto">
              <a:xfrm>
                <a:off x="9613150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B3373D72-7790-B9DA-B002-93D16B435850}"/>
                  </a:ext>
                </a:extLst>
              </p:cNvPr>
              <p:cNvSpPr/>
              <p:nvPr/>
            </p:nvSpPr>
            <p:spPr bwMode="auto">
              <a:xfrm>
                <a:off x="9674454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91814503-EA7C-4FF9-BF69-2254678AF6BE}"/>
                  </a:ext>
                </a:extLst>
              </p:cNvPr>
              <p:cNvGrpSpPr/>
              <p:nvPr/>
            </p:nvGrpSpPr>
            <p:grpSpPr>
              <a:xfrm flipH="1">
                <a:off x="9841155" y="4320372"/>
                <a:ext cx="1872307" cy="1574378"/>
                <a:chOff x="3018352" y="2060292"/>
                <a:chExt cx="907084" cy="762745"/>
              </a:xfrm>
            </p:grpSpPr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17FEB787-3500-9B39-6E4A-1BD2D0FBD13C}"/>
                    </a:ext>
                  </a:extLst>
                </p:cNvPr>
                <p:cNvSpPr/>
                <p:nvPr/>
              </p:nvSpPr>
              <p:spPr bwMode="auto">
                <a:xfrm rot="13500000">
                  <a:off x="3112493" y="2155042"/>
                  <a:ext cx="59422" cy="17231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F0FF165B-14A4-BC1C-E8DD-34CB931D4CAC}"/>
                    </a:ext>
                  </a:extLst>
                </p:cNvPr>
                <p:cNvSpPr/>
                <p:nvPr/>
              </p:nvSpPr>
              <p:spPr bwMode="auto">
                <a:xfrm>
                  <a:off x="3285861" y="2649077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7521A032-7C70-0AF0-716F-FC585D0EE7F0}"/>
                    </a:ext>
                  </a:extLst>
                </p:cNvPr>
                <p:cNvSpPr/>
                <p:nvPr/>
              </p:nvSpPr>
              <p:spPr bwMode="auto">
                <a:xfrm>
                  <a:off x="3373968" y="2658602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50275622-4CF8-033D-9174-5B0B111CD5C5}"/>
                    </a:ext>
                  </a:extLst>
                </p:cNvPr>
                <p:cNvSpPr/>
                <p:nvPr/>
              </p:nvSpPr>
              <p:spPr bwMode="auto">
                <a:xfrm>
                  <a:off x="3170342" y="2126850"/>
                  <a:ext cx="755094" cy="562454"/>
                </a:xfrm>
                <a:custGeom>
                  <a:avLst/>
                  <a:gdLst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558711 w 755094"/>
                    <a:gd name="connsiteY2" fmla="*/ 442025 h 562454"/>
                    <a:gd name="connsiteX3" fmla="*/ 731591 w 755094"/>
                    <a:gd name="connsiteY3" fmla="*/ 442025 h 562454"/>
                    <a:gd name="connsiteX4" fmla="*/ 755094 w 755094"/>
                    <a:gd name="connsiteY4" fmla="*/ 465528 h 562454"/>
                    <a:gd name="connsiteX5" fmla="*/ 755093 w 755094"/>
                    <a:gd name="connsiteY5" fmla="*/ 465528 h 562454"/>
                    <a:gd name="connsiteX6" fmla="*/ 731590 w 755094"/>
                    <a:gd name="connsiteY6" fmla="*/ 489031 h 562454"/>
                    <a:gd name="connsiteX7" fmla="*/ 502329 w 755094"/>
                    <a:gd name="connsiteY7" fmla="*/ 489030 h 562454"/>
                    <a:gd name="connsiteX8" fmla="*/ 442587 w 755094"/>
                    <a:gd name="connsiteY8" fmla="*/ 524241 h 562454"/>
                    <a:gd name="connsiteX9" fmla="*/ 79377 w 755094"/>
                    <a:gd name="connsiteY9" fmla="*/ 483077 h 562454"/>
                    <a:gd name="connsiteX10" fmla="*/ 123592 w 755094"/>
                    <a:gd name="connsiteY10" fmla="*/ 0 h 562454"/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731591 w 755094"/>
                    <a:gd name="connsiteY2" fmla="*/ 442025 h 562454"/>
                    <a:gd name="connsiteX3" fmla="*/ 755094 w 755094"/>
                    <a:gd name="connsiteY3" fmla="*/ 465528 h 562454"/>
                    <a:gd name="connsiteX4" fmla="*/ 755093 w 755094"/>
                    <a:gd name="connsiteY4" fmla="*/ 465528 h 562454"/>
                    <a:gd name="connsiteX5" fmla="*/ 731590 w 755094"/>
                    <a:gd name="connsiteY5" fmla="*/ 489031 h 562454"/>
                    <a:gd name="connsiteX6" fmla="*/ 502329 w 755094"/>
                    <a:gd name="connsiteY6" fmla="*/ 489030 h 562454"/>
                    <a:gd name="connsiteX7" fmla="*/ 442587 w 755094"/>
                    <a:gd name="connsiteY7" fmla="*/ 524241 h 562454"/>
                    <a:gd name="connsiteX8" fmla="*/ 79377 w 755094"/>
                    <a:gd name="connsiteY8" fmla="*/ 483077 h 562454"/>
                    <a:gd name="connsiteX9" fmla="*/ 123592 w 755094"/>
                    <a:gd name="connsiteY9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5094" h="562454">
                      <a:moveTo>
                        <a:pt x="123592" y="0"/>
                      </a:moveTo>
                      <a:cubicBezTo>
                        <a:pt x="177567" y="221907"/>
                        <a:pt x="340547" y="384887"/>
                        <a:pt x="562454" y="438862"/>
                      </a:cubicBezTo>
                      <a:lnTo>
                        <a:pt x="731591" y="442025"/>
                      </a:lnTo>
                      <a:cubicBezTo>
                        <a:pt x="744571" y="442025"/>
                        <a:pt x="755094" y="452548"/>
                        <a:pt x="755094" y="465528"/>
                      </a:cubicBezTo>
                      <a:lnTo>
                        <a:pt x="755093" y="465528"/>
                      </a:lnTo>
                      <a:cubicBezTo>
                        <a:pt x="755093" y="478508"/>
                        <a:pt x="744570" y="489031"/>
                        <a:pt x="731590" y="489031"/>
                      </a:cubicBezTo>
                      <a:lnTo>
                        <a:pt x="502329" y="489030"/>
                      </a:lnTo>
                      <a:lnTo>
                        <a:pt x="442587" y="524241"/>
                      </a:lnTo>
                      <a:cubicBezTo>
                        <a:pt x="314649" y="585556"/>
                        <a:pt x="170268" y="573968"/>
                        <a:pt x="79377" y="483077"/>
                      </a:cubicBezTo>
                      <a:cubicBezTo>
                        <a:pt x="-41811" y="361889"/>
                        <a:pt x="-22015" y="145607"/>
                        <a:pt x="12359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月 32">
                  <a:extLst>
                    <a:ext uri="{FF2B5EF4-FFF2-40B4-BE49-F238E27FC236}">
                      <a16:creationId xmlns:a16="http://schemas.microsoft.com/office/drawing/2014/main" id="{14B2B8E5-1A17-FAA2-FF58-747770345966}"/>
                    </a:ext>
                  </a:extLst>
                </p:cNvPr>
                <p:cNvSpPr/>
                <p:nvPr/>
              </p:nvSpPr>
              <p:spPr bwMode="auto">
                <a:xfrm rot="17972789">
                  <a:off x="3329516" y="2187603"/>
                  <a:ext cx="249604" cy="510114"/>
                </a:xfrm>
                <a:prstGeom prst="moon">
                  <a:avLst>
                    <a:gd name="adj" fmla="val 76114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8E3BACBD-1C8F-F3DB-B0EA-30AA13AA122E}"/>
                    </a:ext>
                  </a:extLst>
                </p:cNvPr>
                <p:cNvSpPr/>
                <p:nvPr/>
              </p:nvSpPr>
              <p:spPr bwMode="auto">
                <a:xfrm rot="3194172">
                  <a:off x="3056994" y="2128943"/>
                  <a:ext cx="95029" cy="172314"/>
                </a:xfrm>
                <a:prstGeom prst="moon">
                  <a:avLst>
                    <a:gd name="adj" fmla="val 72048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BB400457-8449-EDAB-008E-A699C4DD95E9}"/>
                    </a:ext>
                  </a:extLst>
                </p:cNvPr>
                <p:cNvSpPr/>
                <p:nvPr/>
              </p:nvSpPr>
              <p:spPr bwMode="auto">
                <a:xfrm>
                  <a:off x="3084108" y="2060292"/>
                  <a:ext cx="303882" cy="318938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51F8D0FF-C55C-0389-3DDC-73BB3D5D7BCD}"/>
                    </a:ext>
                  </a:extLst>
                </p:cNvPr>
                <p:cNvSpPr/>
                <p:nvPr/>
              </p:nvSpPr>
              <p:spPr bwMode="auto">
                <a:xfrm>
                  <a:off x="3154265" y="2143590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029023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138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poph51_当マンションは鳥類のペット飼育も認めておりません</dc:title>
  <dc:subject>poph51_当マンションは鳥類のペット飼育も認めておりません</dc:subject>
  <dc:creator>でじけろお</dc:creator>
  <cp:revision>1</cp:revision>
  <dcterms:created xsi:type="dcterms:W3CDTF">2014-12-04T06:28:15Z</dcterms:created>
  <dcterms:modified xsi:type="dcterms:W3CDTF">2025-03-05T05:51:43Z</dcterms:modified>
  <cp:version>1</cp:version>
</cp:coreProperties>
</file>