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9" r:id="rId3"/>
    <p:sldId id="342" r:id="rId4"/>
    <p:sldId id="343" r:id="rId5"/>
    <p:sldId id="337" r:id="rId6"/>
    <p:sldId id="34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362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2026" y="1328737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鳥類のペット飼育も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23C27FD-D237-14C7-FD74-06B3B7BF3E1E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F4D66-EA79-BBA7-F932-499BCAD64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A3AA62E-B59C-5E78-39D3-0314BB19B053}"/>
              </a:ext>
            </a:extLst>
          </p:cNvPr>
          <p:cNvSpPr txBox="1"/>
          <p:nvPr/>
        </p:nvSpPr>
        <p:spPr>
          <a:xfrm>
            <a:off x="962027" y="1328738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鳥類のペットも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D301BD1-D4A6-F2D9-5C9F-CF1B4B8C1B83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567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4ED59-9CAE-7D82-1075-D27754519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27CB5C0-77F3-5EE0-E86A-152C00080D58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2183D5E-A2EE-B83E-95B3-74F8A0FF54F5}"/>
              </a:ext>
            </a:extLst>
          </p:cNvPr>
          <p:cNvSpPr txBox="1"/>
          <p:nvPr/>
        </p:nvSpPr>
        <p:spPr>
          <a:xfrm>
            <a:off x="428625" y="2886075"/>
            <a:ext cx="9048750" cy="24007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当マンションは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鳥類のペット飼育も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9116F3-0D29-7C3F-06C5-B31B93C236C6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07785F-B4C7-7823-1F6F-E0380DB9101C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758A5CC-8E9F-F71D-6279-C49F2F3BA640}"/>
              </a:ext>
            </a:extLst>
          </p:cNvPr>
          <p:cNvGrpSpPr/>
          <p:nvPr/>
        </p:nvGrpSpPr>
        <p:grpSpPr>
          <a:xfrm>
            <a:off x="2476791" y="239362"/>
            <a:ext cx="4952418" cy="2185237"/>
            <a:chOff x="2500854" y="239362"/>
            <a:chExt cx="4952418" cy="218523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51222F3-0D31-94BB-EC92-F593AFB3ECA1}"/>
                </a:ext>
              </a:extLst>
            </p:cNvPr>
            <p:cNvGrpSpPr/>
            <p:nvPr/>
          </p:nvGrpSpPr>
          <p:grpSpPr>
            <a:xfrm>
              <a:off x="5268035" y="239362"/>
              <a:ext cx="2185237" cy="2185237"/>
              <a:chOff x="807284" y="3886199"/>
              <a:chExt cx="2412166" cy="2412166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D1E7D58A-0A3F-C504-9767-830F874E356B}"/>
                  </a:ext>
                </a:extLst>
              </p:cNvPr>
              <p:cNvGrpSpPr/>
              <p:nvPr/>
            </p:nvGrpSpPr>
            <p:grpSpPr>
              <a:xfrm>
                <a:off x="807284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C28895E6-71BC-7E41-E2D7-F386ADFF4A75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FABA318F-51FF-546A-48CC-D71A905D076E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B6B920B-3861-C242-CFBE-F01BDDFAB3B1}"/>
                  </a:ext>
                </a:extLst>
              </p:cNvPr>
              <p:cNvSpPr/>
              <p:nvPr/>
            </p:nvSpPr>
            <p:spPr bwMode="auto">
              <a:xfrm>
                <a:off x="876924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45280CE-9389-E196-B795-BED2351B3203}"/>
                  </a:ext>
                </a:extLst>
              </p:cNvPr>
              <p:cNvSpPr/>
              <p:nvPr/>
            </p:nvSpPr>
            <p:spPr bwMode="auto">
              <a:xfrm>
                <a:off x="938228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D2199042-3E87-CAE4-577C-C798EECA5705}"/>
                  </a:ext>
                </a:extLst>
              </p:cNvPr>
              <p:cNvGrpSpPr/>
              <p:nvPr/>
            </p:nvGrpSpPr>
            <p:grpSpPr>
              <a:xfrm>
                <a:off x="1114603" y="4305300"/>
                <a:ext cx="1820140" cy="1591844"/>
                <a:chOff x="3169169" y="2630849"/>
                <a:chExt cx="937440" cy="819860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9E047559-FD31-FB30-2761-8B13DC6EBD77}"/>
                    </a:ext>
                  </a:extLst>
                </p:cNvPr>
                <p:cNvSpPr/>
                <p:nvPr/>
              </p:nvSpPr>
              <p:spPr bwMode="auto">
                <a:xfrm>
                  <a:off x="3448050" y="3231775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9E781131-25E0-7BA2-C1A1-8FA5384AEE57}"/>
                    </a:ext>
                  </a:extLst>
                </p:cNvPr>
                <p:cNvSpPr/>
                <p:nvPr/>
              </p:nvSpPr>
              <p:spPr bwMode="auto">
                <a:xfrm>
                  <a:off x="3534258" y="3286274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3EAB8D47-66CB-CFEC-0B89-A902FF82F065}"/>
                    </a:ext>
                  </a:extLst>
                </p:cNvPr>
                <p:cNvSpPr/>
                <p:nvPr/>
              </p:nvSpPr>
              <p:spPr bwMode="auto">
                <a:xfrm>
                  <a:off x="3361373" y="2751539"/>
                  <a:ext cx="745236" cy="562454"/>
                </a:xfrm>
                <a:custGeom>
                  <a:avLst/>
                  <a:gdLst>
                    <a:gd name="connsiteX0" fmla="*/ 123593 w 745236"/>
                    <a:gd name="connsiteY0" fmla="*/ 0 h 562454"/>
                    <a:gd name="connsiteX1" fmla="*/ 482099 w 745236"/>
                    <a:gd name="connsiteY1" fmla="*/ 413609 h 562454"/>
                    <a:gd name="connsiteX2" fmla="*/ 517182 w 745236"/>
                    <a:gd name="connsiteY2" fmla="*/ 424634 h 562454"/>
                    <a:gd name="connsiteX3" fmla="*/ 723304 w 745236"/>
                    <a:gd name="connsiteY3" fmla="*/ 348586 h 562454"/>
                    <a:gd name="connsiteX4" fmla="*/ 745236 w 745236"/>
                    <a:gd name="connsiteY4" fmla="*/ 430438 h 562454"/>
                    <a:gd name="connsiteX5" fmla="*/ 528329 w 745236"/>
                    <a:gd name="connsiteY5" fmla="*/ 467704 h 562454"/>
                    <a:gd name="connsiteX6" fmla="*/ 504862 w 745236"/>
                    <a:gd name="connsiteY6" fmla="*/ 487537 h 562454"/>
                    <a:gd name="connsiteX7" fmla="*/ 79377 w 745236"/>
                    <a:gd name="connsiteY7" fmla="*/ 483077 h 562454"/>
                    <a:gd name="connsiteX8" fmla="*/ 123593 w 745236"/>
                    <a:gd name="connsiteY8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5236" h="562454">
                      <a:moveTo>
                        <a:pt x="123593" y="0"/>
                      </a:moveTo>
                      <a:cubicBezTo>
                        <a:pt x="170820" y="194168"/>
                        <a:pt x="301505" y="343221"/>
                        <a:pt x="482099" y="413609"/>
                      </a:cubicBezTo>
                      <a:lnTo>
                        <a:pt x="517182" y="424634"/>
                      </a:lnTo>
                      <a:lnTo>
                        <a:pt x="723304" y="348586"/>
                      </a:lnTo>
                      <a:lnTo>
                        <a:pt x="745236" y="430438"/>
                      </a:lnTo>
                      <a:lnTo>
                        <a:pt x="528329" y="467704"/>
                      </a:lnTo>
                      <a:lnTo>
                        <a:pt x="504862" y="487537"/>
                      </a:lnTo>
                      <a:cubicBezTo>
                        <a:pt x="364262" y="587215"/>
                        <a:pt x="185417" y="589117"/>
                        <a:pt x="79377" y="483077"/>
                      </a:cubicBezTo>
                      <a:cubicBezTo>
                        <a:pt x="-41811" y="361888"/>
                        <a:pt x="-22015" y="145607"/>
                        <a:pt x="123593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29E04B91-3D75-1E55-1328-565D8EE8D428}"/>
                    </a:ext>
                  </a:extLst>
                </p:cNvPr>
                <p:cNvSpPr/>
                <p:nvPr/>
              </p:nvSpPr>
              <p:spPr bwMode="auto">
                <a:xfrm>
                  <a:off x="3453104" y="2833000"/>
                  <a:ext cx="475676" cy="376758"/>
                </a:xfrm>
                <a:custGeom>
                  <a:avLst/>
                  <a:gdLst>
                    <a:gd name="connsiteX0" fmla="*/ 31899 w 475676"/>
                    <a:gd name="connsiteY0" fmla="*/ 0 h 376758"/>
                    <a:gd name="connsiteX1" fmla="*/ 475676 w 475676"/>
                    <a:gd name="connsiteY1" fmla="*/ 251552 h 376758"/>
                    <a:gd name="connsiteX2" fmla="*/ 130701 w 475676"/>
                    <a:gd name="connsiteY2" fmla="*/ 342920 h 376758"/>
                    <a:gd name="connsiteX3" fmla="*/ 31899 w 475676"/>
                    <a:gd name="connsiteY3" fmla="*/ 0 h 37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5676" h="376758">
                      <a:moveTo>
                        <a:pt x="31899" y="0"/>
                      </a:moveTo>
                      <a:cubicBezTo>
                        <a:pt x="132185" y="148223"/>
                        <a:pt x="296989" y="241641"/>
                        <a:pt x="475676" y="251552"/>
                      </a:cubicBezTo>
                      <a:cubicBezTo>
                        <a:pt x="407697" y="371477"/>
                        <a:pt x="253246" y="412385"/>
                        <a:pt x="130701" y="342920"/>
                      </a:cubicBezTo>
                      <a:cubicBezTo>
                        <a:pt x="8155" y="273456"/>
                        <a:pt x="-36080" y="119925"/>
                        <a:pt x="3189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二等辺三角形 13">
                  <a:extLst>
                    <a:ext uri="{FF2B5EF4-FFF2-40B4-BE49-F238E27FC236}">
                      <a16:creationId xmlns:a16="http://schemas.microsoft.com/office/drawing/2014/main" id="{AD0CAB8F-7B48-4CC7-A4AC-C147D6BE455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177258" y="2768449"/>
                  <a:ext cx="91254" cy="107431"/>
                </a:xfrm>
                <a:prstGeom prst="triangl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0783DD1A-7E38-C10D-524F-9D74636EC4B9}"/>
                    </a:ext>
                  </a:extLst>
                </p:cNvPr>
                <p:cNvSpPr/>
                <p:nvPr/>
              </p:nvSpPr>
              <p:spPr bwMode="auto">
                <a:xfrm>
                  <a:off x="3259639" y="2630849"/>
                  <a:ext cx="437604" cy="351472"/>
                </a:xfrm>
                <a:custGeom>
                  <a:avLst/>
                  <a:gdLst>
                    <a:gd name="connsiteX0" fmla="*/ 167439 w 437604"/>
                    <a:gd name="connsiteY0" fmla="*/ 0 h 351472"/>
                    <a:gd name="connsiteX1" fmla="*/ 232614 w 437604"/>
                    <a:gd name="connsiteY1" fmla="*/ 13810 h 351472"/>
                    <a:gd name="connsiteX2" fmla="*/ 248566 w 437604"/>
                    <a:gd name="connsiteY2" fmla="*/ 25098 h 351472"/>
                    <a:gd name="connsiteX3" fmla="*/ 287503 w 437604"/>
                    <a:gd name="connsiteY3" fmla="*/ 45522 h 351472"/>
                    <a:gd name="connsiteX4" fmla="*/ 340543 w 437604"/>
                    <a:gd name="connsiteY4" fmla="*/ 53681 h 351472"/>
                    <a:gd name="connsiteX5" fmla="*/ 437604 w 437604"/>
                    <a:gd name="connsiteY5" fmla="*/ 22432 h 351472"/>
                    <a:gd name="connsiteX6" fmla="*/ 340543 w 437604"/>
                    <a:gd name="connsiteY6" fmla="*/ 93301 h 351472"/>
                    <a:gd name="connsiteX7" fmla="*/ 309795 w 437604"/>
                    <a:gd name="connsiteY7" fmla="*/ 88768 h 351472"/>
                    <a:gd name="connsiteX8" fmla="*/ 321720 w 437604"/>
                    <a:gd name="connsiteY8" fmla="*/ 107332 h 351472"/>
                    <a:gd name="connsiteX9" fmla="*/ 334878 w 437604"/>
                    <a:gd name="connsiteY9" fmla="*/ 175736 h 351472"/>
                    <a:gd name="connsiteX10" fmla="*/ 167439 w 437604"/>
                    <a:gd name="connsiteY10" fmla="*/ 351472 h 351472"/>
                    <a:gd name="connsiteX11" fmla="*/ 0 w 437604"/>
                    <a:gd name="connsiteY11" fmla="*/ 175736 h 351472"/>
                    <a:gd name="connsiteX12" fmla="*/ 167439 w 437604"/>
                    <a:gd name="connsiteY12" fmla="*/ 0 h 35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7604" h="351472">
                      <a:moveTo>
                        <a:pt x="167439" y="0"/>
                      </a:moveTo>
                      <a:cubicBezTo>
                        <a:pt x="190558" y="0"/>
                        <a:pt x="212582" y="4918"/>
                        <a:pt x="232614" y="13810"/>
                      </a:cubicBezTo>
                      <a:lnTo>
                        <a:pt x="248566" y="25098"/>
                      </a:lnTo>
                      <a:lnTo>
                        <a:pt x="287503" y="45522"/>
                      </a:lnTo>
                      <a:cubicBezTo>
                        <a:pt x="304039" y="50845"/>
                        <a:pt x="322078" y="53681"/>
                        <a:pt x="340543" y="53681"/>
                      </a:cubicBezTo>
                      <a:cubicBezTo>
                        <a:pt x="377472" y="53681"/>
                        <a:pt x="412698" y="42340"/>
                        <a:pt x="437604" y="22432"/>
                      </a:cubicBezTo>
                      <a:cubicBezTo>
                        <a:pt x="437604" y="61572"/>
                        <a:pt x="394148" y="93301"/>
                        <a:pt x="340543" y="93301"/>
                      </a:cubicBezTo>
                      <a:lnTo>
                        <a:pt x="309795" y="88768"/>
                      </a:lnTo>
                      <a:lnTo>
                        <a:pt x="321720" y="107332"/>
                      </a:lnTo>
                      <a:cubicBezTo>
                        <a:pt x="330193" y="128357"/>
                        <a:pt x="334878" y="151472"/>
                        <a:pt x="334878" y="175736"/>
                      </a:cubicBezTo>
                      <a:cubicBezTo>
                        <a:pt x="334878" y="272792"/>
                        <a:pt x="259913" y="351472"/>
                        <a:pt x="167439" y="351472"/>
                      </a:cubicBezTo>
                      <a:cubicBezTo>
                        <a:pt x="74965" y="351472"/>
                        <a:pt x="0" y="272792"/>
                        <a:pt x="0" y="175736"/>
                      </a:cubicBezTo>
                      <a:cubicBezTo>
                        <a:pt x="0" y="78680"/>
                        <a:pt x="74965" y="0"/>
                        <a:pt x="16743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8DFD4BAE-13D5-9051-BD2F-D6B6EE41B9CE}"/>
                    </a:ext>
                  </a:extLst>
                </p:cNvPr>
                <p:cNvSpPr/>
                <p:nvPr/>
              </p:nvSpPr>
              <p:spPr bwMode="auto">
                <a:xfrm>
                  <a:off x="3375196" y="2785643"/>
                  <a:ext cx="89022" cy="93432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7BD5F717-5EE5-9247-9D30-989D37C1413D}"/>
                    </a:ext>
                  </a:extLst>
                </p:cNvPr>
                <p:cNvSpPr/>
                <p:nvPr/>
              </p:nvSpPr>
              <p:spPr bwMode="auto">
                <a:xfrm>
                  <a:off x="3315654" y="2711988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4BE6935-8CBF-7221-F916-25482AC16978}"/>
                </a:ext>
              </a:extLst>
            </p:cNvPr>
            <p:cNvGrpSpPr/>
            <p:nvPr/>
          </p:nvGrpSpPr>
          <p:grpSpPr>
            <a:xfrm>
              <a:off x="2500854" y="239362"/>
              <a:ext cx="2185237" cy="2185237"/>
              <a:chOff x="9543510" y="3886199"/>
              <a:chExt cx="2412166" cy="2412166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B188D7E2-250C-737A-83F3-F0DC471BA3AC}"/>
                  </a:ext>
                </a:extLst>
              </p:cNvPr>
              <p:cNvGrpSpPr/>
              <p:nvPr/>
            </p:nvGrpSpPr>
            <p:grpSpPr>
              <a:xfrm>
                <a:off x="9543510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2F93A402-15F9-0B51-7E5F-EA6653D99E3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D8EDF3C5-EBC3-3D7A-C7D8-46C8B00EEFA0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3BA92B45-9DB8-24BA-65EA-53EACFCF6B40}"/>
                  </a:ext>
                </a:extLst>
              </p:cNvPr>
              <p:cNvSpPr/>
              <p:nvPr/>
            </p:nvSpPr>
            <p:spPr bwMode="auto">
              <a:xfrm>
                <a:off x="9613150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8485B4BF-E409-D09E-860A-8520802A3293}"/>
                  </a:ext>
                </a:extLst>
              </p:cNvPr>
              <p:cNvSpPr/>
              <p:nvPr/>
            </p:nvSpPr>
            <p:spPr bwMode="auto">
              <a:xfrm>
                <a:off x="9674454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9B2A90D1-17FC-BFB3-DF87-581F9C09CCFC}"/>
                  </a:ext>
                </a:extLst>
              </p:cNvPr>
              <p:cNvGrpSpPr/>
              <p:nvPr/>
            </p:nvGrpSpPr>
            <p:grpSpPr>
              <a:xfrm flipH="1">
                <a:off x="9841155" y="4320372"/>
                <a:ext cx="1872307" cy="1574378"/>
                <a:chOff x="3018352" y="2060292"/>
                <a:chExt cx="907084" cy="762745"/>
              </a:xfrm>
            </p:grpSpPr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83E4E6F9-2E8F-08DA-9696-157DB11E6207}"/>
                    </a:ext>
                  </a:extLst>
                </p:cNvPr>
                <p:cNvSpPr/>
                <p:nvPr/>
              </p:nvSpPr>
              <p:spPr bwMode="auto">
                <a:xfrm rot="13500000">
                  <a:off x="3112493" y="2155042"/>
                  <a:ext cx="59422" cy="1723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CBE5F496-B190-FE0B-642C-1E01CBA81892}"/>
                    </a:ext>
                  </a:extLst>
                </p:cNvPr>
                <p:cNvSpPr/>
                <p:nvPr/>
              </p:nvSpPr>
              <p:spPr bwMode="auto">
                <a:xfrm>
                  <a:off x="3285861" y="2649077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332FDD5F-793A-D01E-D335-558C7BB0DD37}"/>
                    </a:ext>
                  </a:extLst>
                </p:cNvPr>
                <p:cNvSpPr/>
                <p:nvPr/>
              </p:nvSpPr>
              <p:spPr bwMode="auto">
                <a:xfrm>
                  <a:off x="3373968" y="2658602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4C2A9FE-5C88-BC27-295E-7E3858633B31}"/>
                    </a:ext>
                  </a:extLst>
                </p:cNvPr>
                <p:cNvSpPr/>
                <p:nvPr/>
              </p:nvSpPr>
              <p:spPr bwMode="auto">
                <a:xfrm>
                  <a:off x="3170342" y="2126850"/>
                  <a:ext cx="755094" cy="562454"/>
                </a:xfrm>
                <a:custGeom>
                  <a:avLst/>
                  <a:gdLst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558711 w 755094"/>
                    <a:gd name="connsiteY2" fmla="*/ 442025 h 562454"/>
                    <a:gd name="connsiteX3" fmla="*/ 731591 w 755094"/>
                    <a:gd name="connsiteY3" fmla="*/ 442025 h 562454"/>
                    <a:gd name="connsiteX4" fmla="*/ 755094 w 755094"/>
                    <a:gd name="connsiteY4" fmla="*/ 465528 h 562454"/>
                    <a:gd name="connsiteX5" fmla="*/ 755093 w 755094"/>
                    <a:gd name="connsiteY5" fmla="*/ 465528 h 562454"/>
                    <a:gd name="connsiteX6" fmla="*/ 731590 w 755094"/>
                    <a:gd name="connsiteY6" fmla="*/ 489031 h 562454"/>
                    <a:gd name="connsiteX7" fmla="*/ 502329 w 755094"/>
                    <a:gd name="connsiteY7" fmla="*/ 489030 h 562454"/>
                    <a:gd name="connsiteX8" fmla="*/ 442587 w 755094"/>
                    <a:gd name="connsiteY8" fmla="*/ 524241 h 562454"/>
                    <a:gd name="connsiteX9" fmla="*/ 79377 w 755094"/>
                    <a:gd name="connsiteY9" fmla="*/ 483077 h 562454"/>
                    <a:gd name="connsiteX10" fmla="*/ 123592 w 755094"/>
                    <a:gd name="connsiteY10" fmla="*/ 0 h 562454"/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731591 w 755094"/>
                    <a:gd name="connsiteY2" fmla="*/ 442025 h 562454"/>
                    <a:gd name="connsiteX3" fmla="*/ 755094 w 755094"/>
                    <a:gd name="connsiteY3" fmla="*/ 465528 h 562454"/>
                    <a:gd name="connsiteX4" fmla="*/ 755093 w 755094"/>
                    <a:gd name="connsiteY4" fmla="*/ 465528 h 562454"/>
                    <a:gd name="connsiteX5" fmla="*/ 731590 w 755094"/>
                    <a:gd name="connsiteY5" fmla="*/ 489031 h 562454"/>
                    <a:gd name="connsiteX6" fmla="*/ 502329 w 755094"/>
                    <a:gd name="connsiteY6" fmla="*/ 489030 h 562454"/>
                    <a:gd name="connsiteX7" fmla="*/ 442587 w 755094"/>
                    <a:gd name="connsiteY7" fmla="*/ 524241 h 562454"/>
                    <a:gd name="connsiteX8" fmla="*/ 79377 w 755094"/>
                    <a:gd name="connsiteY8" fmla="*/ 483077 h 562454"/>
                    <a:gd name="connsiteX9" fmla="*/ 123592 w 755094"/>
                    <a:gd name="connsiteY9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5094" h="562454">
                      <a:moveTo>
                        <a:pt x="123592" y="0"/>
                      </a:moveTo>
                      <a:cubicBezTo>
                        <a:pt x="177567" y="221907"/>
                        <a:pt x="340547" y="384887"/>
                        <a:pt x="562454" y="438862"/>
                      </a:cubicBezTo>
                      <a:lnTo>
                        <a:pt x="731591" y="442025"/>
                      </a:lnTo>
                      <a:cubicBezTo>
                        <a:pt x="744571" y="442025"/>
                        <a:pt x="755094" y="452548"/>
                        <a:pt x="755094" y="465528"/>
                      </a:cubicBezTo>
                      <a:lnTo>
                        <a:pt x="755093" y="465528"/>
                      </a:lnTo>
                      <a:cubicBezTo>
                        <a:pt x="755093" y="478508"/>
                        <a:pt x="744570" y="489031"/>
                        <a:pt x="731590" y="489031"/>
                      </a:cubicBezTo>
                      <a:lnTo>
                        <a:pt x="502329" y="489030"/>
                      </a:lnTo>
                      <a:lnTo>
                        <a:pt x="442587" y="524241"/>
                      </a:lnTo>
                      <a:cubicBezTo>
                        <a:pt x="314649" y="585556"/>
                        <a:pt x="170268" y="573968"/>
                        <a:pt x="79377" y="483077"/>
                      </a:cubicBezTo>
                      <a:cubicBezTo>
                        <a:pt x="-41811" y="361889"/>
                        <a:pt x="-22015" y="145607"/>
                        <a:pt x="1235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B1782B46-60CC-E049-BC95-1C2D947AA3EF}"/>
                    </a:ext>
                  </a:extLst>
                </p:cNvPr>
                <p:cNvSpPr/>
                <p:nvPr/>
              </p:nvSpPr>
              <p:spPr bwMode="auto">
                <a:xfrm rot="17972789">
                  <a:off x="3329516" y="2187603"/>
                  <a:ext cx="249604" cy="510114"/>
                </a:xfrm>
                <a:prstGeom prst="moon">
                  <a:avLst>
                    <a:gd name="adj" fmla="val 76114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8D04F691-5812-4F06-23C4-82E95C983C78}"/>
                    </a:ext>
                  </a:extLst>
                </p:cNvPr>
                <p:cNvSpPr/>
                <p:nvPr/>
              </p:nvSpPr>
              <p:spPr bwMode="auto">
                <a:xfrm rot="3194172">
                  <a:off x="3056994" y="2128943"/>
                  <a:ext cx="95029" cy="172314"/>
                </a:xfrm>
                <a:prstGeom prst="moon">
                  <a:avLst>
                    <a:gd name="adj" fmla="val 72048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41380292-5803-EFC7-B6D2-1FFB18FB0A6C}"/>
                    </a:ext>
                  </a:extLst>
                </p:cNvPr>
                <p:cNvSpPr/>
                <p:nvPr/>
              </p:nvSpPr>
              <p:spPr bwMode="auto">
                <a:xfrm>
                  <a:off x="3084108" y="2060292"/>
                  <a:ext cx="303882" cy="318938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2E611799-03FB-36C9-83CA-66E6B1F7B21D}"/>
                    </a:ext>
                  </a:extLst>
                </p:cNvPr>
                <p:cNvSpPr/>
                <p:nvPr/>
              </p:nvSpPr>
              <p:spPr bwMode="auto">
                <a:xfrm>
                  <a:off x="3154265" y="2143590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48493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51C72-451A-0ABF-2E97-74BA4E0BA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F82A24-7417-6440-78DA-F383F365FB65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D456A82-2EEF-DF5F-1F66-35E922315C67}"/>
              </a:ext>
            </a:extLst>
          </p:cNvPr>
          <p:cNvSpPr txBox="1"/>
          <p:nvPr/>
        </p:nvSpPr>
        <p:spPr>
          <a:xfrm>
            <a:off x="428625" y="3069617"/>
            <a:ext cx="9048750" cy="20337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当マンションは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鳥類のペットも飼育禁止です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920FB-4FE6-6F49-BB44-B35EE8FEB7D4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C97331-E5CC-8873-AD55-9668076ADA9A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4B3E54B-2B52-F457-F046-95AAD6634976}"/>
              </a:ext>
            </a:extLst>
          </p:cNvPr>
          <p:cNvGrpSpPr/>
          <p:nvPr/>
        </p:nvGrpSpPr>
        <p:grpSpPr>
          <a:xfrm>
            <a:off x="2476791" y="239362"/>
            <a:ext cx="4952418" cy="2185237"/>
            <a:chOff x="2500854" y="239362"/>
            <a:chExt cx="4952418" cy="218523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6283CB1-9D18-8BB0-C6D8-373660ED8A8F}"/>
                </a:ext>
              </a:extLst>
            </p:cNvPr>
            <p:cNvGrpSpPr/>
            <p:nvPr/>
          </p:nvGrpSpPr>
          <p:grpSpPr>
            <a:xfrm>
              <a:off x="5268035" y="239362"/>
              <a:ext cx="2185237" cy="2185237"/>
              <a:chOff x="807284" y="3886199"/>
              <a:chExt cx="2412166" cy="2412166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E4EB4DC2-6E9E-07B4-B268-76042EAC64C1}"/>
                  </a:ext>
                </a:extLst>
              </p:cNvPr>
              <p:cNvGrpSpPr/>
              <p:nvPr/>
            </p:nvGrpSpPr>
            <p:grpSpPr>
              <a:xfrm>
                <a:off x="807284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DCC0D91D-1CB3-945F-93A7-A7E78D0208D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09A3A745-D0D2-B182-F45B-0832D2D103BC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1322687-ECBB-37B3-0985-6285EF2DCE2B}"/>
                  </a:ext>
                </a:extLst>
              </p:cNvPr>
              <p:cNvSpPr/>
              <p:nvPr/>
            </p:nvSpPr>
            <p:spPr bwMode="auto">
              <a:xfrm>
                <a:off x="876924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76244B2-A9A1-3CD4-F912-2147F5F595E6}"/>
                  </a:ext>
                </a:extLst>
              </p:cNvPr>
              <p:cNvSpPr/>
              <p:nvPr/>
            </p:nvSpPr>
            <p:spPr bwMode="auto">
              <a:xfrm>
                <a:off x="938228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AC9B1849-36C0-B565-85F9-2E91769DE607}"/>
                  </a:ext>
                </a:extLst>
              </p:cNvPr>
              <p:cNvGrpSpPr/>
              <p:nvPr/>
            </p:nvGrpSpPr>
            <p:grpSpPr>
              <a:xfrm>
                <a:off x="1114603" y="4305300"/>
                <a:ext cx="1820140" cy="1591844"/>
                <a:chOff x="3169169" y="2630849"/>
                <a:chExt cx="937440" cy="819860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2DAB33F-9A69-F4C4-64A8-6799FBBA0A62}"/>
                    </a:ext>
                  </a:extLst>
                </p:cNvPr>
                <p:cNvSpPr/>
                <p:nvPr/>
              </p:nvSpPr>
              <p:spPr bwMode="auto">
                <a:xfrm>
                  <a:off x="3448050" y="3231775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A5B6867A-935E-8D2D-5656-0EBA69690802}"/>
                    </a:ext>
                  </a:extLst>
                </p:cNvPr>
                <p:cNvSpPr/>
                <p:nvPr/>
              </p:nvSpPr>
              <p:spPr bwMode="auto">
                <a:xfrm>
                  <a:off x="3534258" y="3286274"/>
                  <a:ext cx="156684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AD4E04C7-D5E4-B86D-55F8-89E7BB9F46FB}"/>
                    </a:ext>
                  </a:extLst>
                </p:cNvPr>
                <p:cNvSpPr/>
                <p:nvPr/>
              </p:nvSpPr>
              <p:spPr bwMode="auto">
                <a:xfrm>
                  <a:off x="3361373" y="2751539"/>
                  <a:ext cx="745236" cy="562454"/>
                </a:xfrm>
                <a:custGeom>
                  <a:avLst/>
                  <a:gdLst>
                    <a:gd name="connsiteX0" fmla="*/ 123593 w 745236"/>
                    <a:gd name="connsiteY0" fmla="*/ 0 h 562454"/>
                    <a:gd name="connsiteX1" fmla="*/ 482099 w 745236"/>
                    <a:gd name="connsiteY1" fmla="*/ 413609 h 562454"/>
                    <a:gd name="connsiteX2" fmla="*/ 517182 w 745236"/>
                    <a:gd name="connsiteY2" fmla="*/ 424634 h 562454"/>
                    <a:gd name="connsiteX3" fmla="*/ 723304 w 745236"/>
                    <a:gd name="connsiteY3" fmla="*/ 348586 h 562454"/>
                    <a:gd name="connsiteX4" fmla="*/ 745236 w 745236"/>
                    <a:gd name="connsiteY4" fmla="*/ 430438 h 562454"/>
                    <a:gd name="connsiteX5" fmla="*/ 528329 w 745236"/>
                    <a:gd name="connsiteY5" fmla="*/ 467704 h 562454"/>
                    <a:gd name="connsiteX6" fmla="*/ 504862 w 745236"/>
                    <a:gd name="connsiteY6" fmla="*/ 487537 h 562454"/>
                    <a:gd name="connsiteX7" fmla="*/ 79377 w 745236"/>
                    <a:gd name="connsiteY7" fmla="*/ 483077 h 562454"/>
                    <a:gd name="connsiteX8" fmla="*/ 123593 w 745236"/>
                    <a:gd name="connsiteY8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5236" h="562454">
                      <a:moveTo>
                        <a:pt x="123593" y="0"/>
                      </a:moveTo>
                      <a:cubicBezTo>
                        <a:pt x="170820" y="194168"/>
                        <a:pt x="301505" y="343221"/>
                        <a:pt x="482099" y="413609"/>
                      </a:cubicBezTo>
                      <a:lnTo>
                        <a:pt x="517182" y="424634"/>
                      </a:lnTo>
                      <a:lnTo>
                        <a:pt x="723304" y="348586"/>
                      </a:lnTo>
                      <a:lnTo>
                        <a:pt x="745236" y="430438"/>
                      </a:lnTo>
                      <a:lnTo>
                        <a:pt x="528329" y="467704"/>
                      </a:lnTo>
                      <a:lnTo>
                        <a:pt x="504862" y="487537"/>
                      </a:lnTo>
                      <a:cubicBezTo>
                        <a:pt x="364262" y="587215"/>
                        <a:pt x="185417" y="589117"/>
                        <a:pt x="79377" y="483077"/>
                      </a:cubicBezTo>
                      <a:cubicBezTo>
                        <a:pt x="-41811" y="361888"/>
                        <a:pt x="-22015" y="145607"/>
                        <a:pt x="123593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2662D740-D379-26B1-9DD3-DAA67E75FB9A}"/>
                    </a:ext>
                  </a:extLst>
                </p:cNvPr>
                <p:cNvSpPr/>
                <p:nvPr/>
              </p:nvSpPr>
              <p:spPr bwMode="auto">
                <a:xfrm>
                  <a:off x="3453104" y="2833000"/>
                  <a:ext cx="475676" cy="376758"/>
                </a:xfrm>
                <a:custGeom>
                  <a:avLst/>
                  <a:gdLst>
                    <a:gd name="connsiteX0" fmla="*/ 31899 w 475676"/>
                    <a:gd name="connsiteY0" fmla="*/ 0 h 376758"/>
                    <a:gd name="connsiteX1" fmla="*/ 475676 w 475676"/>
                    <a:gd name="connsiteY1" fmla="*/ 251552 h 376758"/>
                    <a:gd name="connsiteX2" fmla="*/ 130701 w 475676"/>
                    <a:gd name="connsiteY2" fmla="*/ 342920 h 376758"/>
                    <a:gd name="connsiteX3" fmla="*/ 31899 w 475676"/>
                    <a:gd name="connsiteY3" fmla="*/ 0 h 37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5676" h="376758">
                      <a:moveTo>
                        <a:pt x="31899" y="0"/>
                      </a:moveTo>
                      <a:cubicBezTo>
                        <a:pt x="132185" y="148223"/>
                        <a:pt x="296989" y="241641"/>
                        <a:pt x="475676" y="251552"/>
                      </a:cubicBezTo>
                      <a:cubicBezTo>
                        <a:pt x="407697" y="371477"/>
                        <a:pt x="253246" y="412385"/>
                        <a:pt x="130701" y="342920"/>
                      </a:cubicBezTo>
                      <a:cubicBezTo>
                        <a:pt x="8155" y="273456"/>
                        <a:pt x="-36080" y="119925"/>
                        <a:pt x="3189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F293EACC-A8FF-71CD-64C6-E5DBE0AA215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177258" y="2768449"/>
                  <a:ext cx="91254" cy="107431"/>
                </a:xfrm>
                <a:prstGeom prst="triangl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5D68E9D6-EED1-B774-8768-EEFFD6779A08}"/>
                    </a:ext>
                  </a:extLst>
                </p:cNvPr>
                <p:cNvSpPr/>
                <p:nvPr/>
              </p:nvSpPr>
              <p:spPr bwMode="auto">
                <a:xfrm>
                  <a:off x="3259639" y="2630849"/>
                  <a:ext cx="437604" cy="351472"/>
                </a:xfrm>
                <a:custGeom>
                  <a:avLst/>
                  <a:gdLst>
                    <a:gd name="connsiteX0" fmla="*/ 167439 w 437604"/>
                    <a:gd name="connsiteY0" fmla="*/ 0 h 351472"/>
                    <a:gd name="connsiteX1" fmla="*/ 232614 w 437604"/>
                    <a:gd name="connsiteY1" fmla="*/ 13810 h 351472"/>
                    <a:gd name="connsiteX2" fmla="*/ 248566 w 437604"/>
                    <a:gd name="connsiteY2" fmla="*/ 25098 h 351472"/>
                    <a:gd name="connsiteX3" fmla="*/ 287503 w 437604"/>
                    <a:gd name="connsiteY3" fmla="*/ 45522 h 351472"/>
                    <a:gd name="connsiteX4" fmla="*/ 340543 w 437604"/>
                    <a:gd name="connsiteY4" fmla="*/ 53681 h 351472"/>
                    <a:gd name="connsiteX5" fmla="*/ 437604 w 437604"/>
                    <a:gd name="connsiteY5" fmla="*/ 22432 h 351472"/>
                    <a:gd name="connsiteX6" fmla="*/ 340543 w 437604"/>
                    <a:gd name="connsiteY6" fmla="*/ 93301 h 351472"/>
                    <a:gd name="connsiteX7" fmla="*/ 309795 w 437604"/>
                    <a:gd name="connsiteY7" fmla="*/ 88768 h 351472"/>
                    <a:gd name="connsiteX8" fmla="*/ 321720 w 437604"/>
                    <a:gd name="connsiteY8" fmla="*/ 107332 h 351472"/>
                    <a:gd name="connsiteX9" fmla="*/ 334878 w 437604"/>
                    <a:gd name="connsiteY9" fmla="*/ 175736 h 351472"/>
                    <a:gd name="connsiteX10" fmla="*/ 167439 w 437604"/>
                    <a:gd name="connsiteY10" fmla="*/ 351472 h 351472"/>
                    <a:gd name="connsiteX11" fmla="*/ 0 w 437604"/>
                    <a:gd name="connsiteY11" fmla="*/ 175736 h 351472"/>
                    <a:gd name="connsiteX12" fmla="*/ 167439 w 437604"/>
                    <a:gd name="connsiteY12" fmla="*/ 0 h 35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7604" h="351472">
                      <a:moveTo>
                        <a:pt x="167439" y="0"/>
                      </a:moveTo>
                      <a:cubicBezTo>
                        <a:pt x="190558" y="0"/>
                        <a:pt x="212582" y="4918"/>
                        <a:pt x="232614" y="13810"/>
                      </a:cubicBezTo>
                      <a:lnTo>
                        <a:pt x="248566" y="25098"/>
                      </a:lnTo>
                      <a:lnTo>
                        <a:pt x="287503" y="45522"/>
                      </a:lnTo>
                      <a:cubicBezTo>
                        <a:pt x="304039" y="50845"/>
                        <a:pt x="322078" y="53681"/>
                        <a:pt x="340543" y="53681"/>
                      </a:cubicBezTo>
                      <a:cubicBezTo>
                        <a:pt x="377472" y="53681"/>
                        <a:pt x="412698" y="42340"/>
                        <a:pt x="437604" y="22432"/>
                      </a:cubicBezTo>
                      <a:cubicBezTo>
                        <a:pt x="437604" y="61572"/>
                        <a:pt x="394148" y="93301"/>
                        <a:pt x="340543" y="93301"/>
                      </a:cubicBezTo>
                      <a:lnTo>
                        <a:pt x="309795" y="88768"/>
                      </a:lnTo>
                      <a:lnTo>
                        <a:pt x="321720" y="107332"/>
                      </a:lnTo>
                      <a:cubicBezTo>
                        <a:pt x="330193" y="128357"/>
                        <a:pt x="334878" y="151472"/>
                        <a:pt x="334878" y="175736"/>
                      </a:cubicBezTo>
                      <a:cubicBezTo>
                        <a:pt x="334878" y="272792"/>
                        <a:pt x="259913" y="351472"/>
                        <a:pt x="167439" y="351472"/>
                      </a:cubicBezTo>
                      <a:cubicBezTo>
                        <a:pt x="74965" y="351472"/>
                        <a:pt x="0" y="272792"/>
                        <a:pt x="0" y="175736"/>
                      </a:cubicBezTo>
                      <a:cubicBezTo>
                        <a:pt x="0" y="78680"/>
                        <a:pt x="74965" y="0"/>
                        <a:pt x="167439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6BED08F7-3358-49AD-A481-40D064302510}"/>
                    </a:ext>
                  </a:extLst>
                </p:cNvPr>
                <p:cNvSpPr/>
                <p:nvPr/>
              </p:nvSpPr>
              <p:spPr bwMode="auto">
                <a:xfrm>
                  <a:off x="3375196" y="2785643"/>
                  <a:ext cx="89022" cy="93432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A14291F7-20BB-BC6A-14CC-3D8010687200}"/>
                    </a:ext>
                  </a:extLst>
                </p:cNvPr>
                <p:cNvSpPr/>
                <p:nvPr/>
              </p:nvSpPr>
              <p:spPr bwMode="auto">
                <a:xfrm>
                  <a:off x="3315654" y="2711988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3E5FDC0-49D0-E757-F94E-53063F917441}"/>
                </a:ext>
              </a:extLst>
            </p:cNvPr>
            <p:cNvGrpSpPr/>
            <p:nvPr/>
          </p:nvGrpSpPr>
          <p:grpSpPr>
            <a:xfrm>
              <a:off x="2500854" y="239362"/>
              <a:ext cx="2185237" cy="2185237"/>
              <a:chOff x="9543510" y="3886199"/>
              <a:chExt cx="2412166" cy="2412166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EF1642E-9529-125A-0446-52ADF819D66C}"/>
                  </a:ext>
                </a:extLst>
              </p:cNvPr>
              <p:cNvGrpSpPr/>
              <p:nvPr/>
            </p:nvGrpSpPr>
            <p:grpSpPr>
              <a:xfrm>
                <a:off x="9543510" y="38861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C86D71AC-31AD-4EAC-59FB-7E2926BB6CD0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339F49AB-8E28-DE2B-571E-2AD62976A3EA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E2666C0-72F4-BEF3-DAB4-429350734085}"/>
                  </a:ext>
                </a:extLst>
              </p:cNvPr>
              <p:cNvSpPr/>
              <p:nvPr/>
            </p:nvSpPr>
            <p:spPr bwMode="auto">
              <a:xfrm>
                <a:off x="9613150" y="39558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DA60337-85D0-9E1D-C36B-9E74F937BF58}"/>
                  </a:ext>
                </a:extLst>
              </p:cNvPr>
              <p:cNvSpPr/>
              <p:nvPr/>
            </p:nvSpPr>
            <p:spPr bwMode="auto">
              <a:xfrm>
                <a:off x="9674454" y="40218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4376C29A-7A1A-C9BD-AE38-38C80E2424CE}"/>
                  </a:ext>
                </a:extLst>
              </p:cNvPr>
              <p:cNvGrpSpPr/>
              <p:nvPr/>
            </p:nvGrpSpPr>
            <p:grpSpPr>
              <a:xfrm flipH="1">
                <a:off x="9841155" y="4320372"/>
                <a:ext cx="1872307" cy="1574378"/>
                <a:chOff x="3018352" y="2060292"/>
                <a:chExt cx="907084" cy="762745"/>
              </a:xfrm>
            </p:grpSpPr>
            <p:sp>
              <p:nvSpPr>
                <p:cNvPr id="12" name="月 11">
                  <a:extLst>
                    <a:ext uri="{FF2B5EF4-FFF2-40B4-BE49-F238E27FC236}">
                      <a16:creationId xmlns:a16="http://schemas.microsoft.com/office/drawing/2014/main" id="{D0CD63BB-8325-0E05-A4A2-6BC7D864C7DF}"/>
                    </a:ext>
                  </a:extLst>
                </p:cNvPr>
                <p:cNvSpPr/>
                <p:nvPr/>
              </p:nvSpPr>
              <p:spPr bwMode="auto">
                <a:xfrm rot="13500000">
                  <a:off x="3112493" y="2155042"/>
                  <a:ext cx="59422" cy="17231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EEAC4F3C-21CC-8D6B-F397-34B2DB49DF56}"/>
                    </a:ext>
                  </a:extLst>
                </p:cNvPr>
                <p:cNvSpPr/>
                <p:nvPr/>
              </p:nvSpPr>
              <p:spPr bwMode="auto">
                <a:xfrm>
                  <a:off x="3285861" y="2649077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DD85A65D-E616-610C-FD7F-8EF08207381B}"/>
                    </a:ext>
                  </a:extLst>
                </p:cNvPr>
                <p:cNvSpPr/>
                <p:nvPr/>
              </p:nvSpPr>
              <p:spPr bwMode="auto">
                <a:xfrm>
                  <a:off x="3373968" y="2658602"/>
                  <a:ext cx="137846" cy="164435"/>
                </a:xfrm>
                <a:custGeom>
                  <a:avLst/>
                  <a:gdLst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45901 h 214069"/>
                    <a:gd name="connsiteX0" fmla="*/ 137777 w 293782"/>
                    <a:gd name="connsiteY0" fmla="*/ 0 h 214069"/>
                    <a:gd name="connsiteX1" fmla="*/ 160636 w 293782"/>
                    <a:gd name="connsiteY1" fmla="*/ 0 h 214069"/>
                    <a:gd name="connsiteX2" fmla="*/ 171687 w 293782"/>
                    <a:gd name="connsiteY2" fmla="*/ 143210 h 214069"/>
                    <a:gd name="connsiteX3" fmla="*/ 293782 w 293782"/>
                    <a:gd name="connsiteY3" fmla="*/ 182832 h 214069"/>
                    <a:gd name="connsiteX4" fmla="*/ 139609 w 293782"/>
                    <a:gd name="connsiteY4" fmla="*/ 162521 h 214069"/>
                    <a:gd name="connsiteX5" fmla="*/ 25281 w 293782"/>
                    <a:gd name="connsiteY5" fmla="*/ 214069 h 214069"/>
                    <a:gd name="connsiteX6" fmla="*/ 25242 w 293782"/>
                    <a:gd name="connsiteY6" fmla="*/ 213792 h 214069"/>
                    <a:gd name="connsiteX7" fmla="*/ 83445 w 293782"/>
                    <a:gd name="connsiteY7" fmla="*/ 170152 h 214069"/>
                    <a:gd name="connsiteX8" fmla="*/ 0 w 293782"/>
                    <a:gd name="connsiteY8" fmla="*/ 174729 h 214069"/>
                    <a:gd name="connsiteX9" fmla="*/ 81402 w 293782"/>
                    <a:gd name="connsiteY9" fmla="*/ 155811 h 214069"/>
                    <a:gd name="connsiteX10" fmla="*/ 13324 w 293782"/>
                    <a:gd name="connsiteY10" fmla="*/ 130169 h 214069"/>
                    <a:gd name="connsiteX11" fmla="*/ 13284 w 293782"/>
                    <a:gd name="connsiteY11" fmla="*/ 129892 h 214069"/>
                    <a:gd name="connsiteX12" fmla="*/ 126518 w 293782"/>
                    <a:gd name="connsiteY12" fmla="*/ 133995 h 214069"/>
                    <a:gd name="connsiteX13" fmla="*/ 137777 w 293782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39609 w 269969"/>
                    <a:gd name="connsiteY4" fmla="*/ 162521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55811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  <a:gd name="connsiteX0" fmla="*/ 137777 w 269969"/>
                    <a:gd name="connsiteY0" fmla="*/ 0 h 214069"/>
                    <a:gd name="connsiteX1" fmla="*/ 160636 w 269969"/>
                    <a:gd name="connsiteY1" fmla="*/ 0 h 214069"/>
                    <a:gd name="connsiteX2" fmla="*/ 171687 w 269969"/>
                    <a:gd name="connsiteY2" fmla="*/ 143210 h 214069"/>
                    <a:gd name="connsiteX3" fmla="*/ 269969 w 269969"/>
                    <a:gd name="connsiteY3" fmla="*/ 182832 h 214069"/>
                    <a:gd name="connsiteX4" fmla="*/ 146753 w 269969"/>
                    <a:gd name="connsiteY4" fmla="*/ 164902 h 214069"/>
                    <a:gd name="connsiteX5" fmla="*/ 25281 w 269969"/>
                    <a:gd name="connsiteY5" fmla="*/ 214069 h 214069"/>
                    <a:gd name="connsiteX6" fmla="*/ 25242 w 269969"/>
                    <a:gd name="connsiteY6" fmla="*/ 213792 h 214069"/>
                    <a:gd name="connsiteX7" fmla="*/ 83445 w 269969"/>
                    <a:gd name="connsiteY7" fmla="*/ 170152 h 214069"/>
                    <a:gd name="connsiteX8" fmla="*/ 0 w 269969"/>
                    <a:gd name="connsiteY8" fmla="*/ 174729 h 214069"/>
                    <a:gd name="connsiteX9" fmla="*/ 81402 w 269969"/>
                    <a:gd name="connsiteY9" fmla="*/ 148667 h 214069"/>
                    <a:gd name="connsiteX10" fmla="*/ 13324 w 269969"/>
                    <a:gd name="connsiteY10" fmla="*/ 130169 h 214069"/>
                    <a:gd name="connsiteX11" fmla="*/ 13284 w 269969"/>
                    <a:gd name="connsiteY11" fmla="*/ 129892 h 214069"/>
                    <a:gd name="connsiteX12" fmla="*/ 126518 w 269969"/>
                    <a:gd name="connsiteY12" fmla="*/ 133995 h 214069"/>
                    <a:gd name="connsiteX13" fmla="*/ 137777 w 269969"/>
                    <a:gd name="connsiteY13" fmla="*/ 0 h 214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9969" h="214069">
                      <a:moveTo>
                        <a:pt x="137777" y="0"/>
                      </a:moveTo>
                      <a:lnTo>
                        <a:pt x="160636" y="0"/>
                      </a:lnTo>
                      <a:lnTo>
                        <a:pt x="171687" y="143210"/>
                      </a:lnTo>
                      <a:lnTo>
                        <a:pt x="269969" y="182832"/>
                      </a:lnTo>
                      <a:lnTo>
                        <a:pt x="146753" y="164902"/>
                      </a:lnTo>
                      <a:lnTo>
                        <a:pt x="25281" y="214069"/>
                      </a:lnTo>
                      <a:cubicBezTo>
                        <a:pt x="25268" y="213977"/>
                        <a:pt x="25255" y="213884"/>
                        <a:pt x="25242" y="213792"/>
                      </a:cubicBezTo>
                      <a:lnTo>
                        <a:pt x="83445" y="170152"/>
                      </a:lnTo>
                      <a:lnTo>
                        <a:pt x="0" y="174729"/>
                      </a:lnTo>
                      <a:lnTo>
                        <a:pt x="81402" y="148667"/>
                      </a:lnTo>
                      <a:lnTo>
                        <a:pt x="13324" y="130169"/>
                      </a:lnTo>
                      <a:cubicBezTo>
                        <a:pt x="13311" y="130077"/>
                        <a:pt x="13297" y="129984"/>
                        <a:pt x="13284" y="129892"/>
                      </a:cubicBezTo>
                      <a:lnTo>
                        <a:pt x="126518" y="133995"/>
                      </a:lnTo>
                      <a:cubicBezTo>
                        <a:pt x="130271" y="85361"/>
                        <a:pt x="134024" y="48634"/>
                        <a:pt x="137777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E1991334-695A-DDE1-392C-AD6A767D92B2}"/>
                    </a:ext>
                  </a:extLst>
                </p:cNvPr>
                <p:cNvSpPr/>
                <p:nvPr/>
              </p:nvSpPr>
              <p:spPr bwMode="auto">
                <a:xfrm>
                  <a:off x="3170342" y="2126850"/>
                  <a:ext cx="755094" cy="562454"/>
                </a:xfrm>
                <a:custGeom>
                  <a:avLst/>
                  <a:gdLst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558711 w 755094"/>
                    <a:gd name="connsiteY2" fmla="*/ 442025 h 562454"/>
                    <a:gd name="connsiteX3" fmla="*/ 731591 w 755094"/>
                    <a:gd name="connsiteY3" fmla="*/ 442025 h 562454"/>
                    <a:gd name="connsiteX4" fmla="*/ 755094 w 755094"/>
                    <a:gd name="connsiteY4" fmla="*/ 465528 h 562454"/>
                    <a:gd name="connsiteX5" fmla="*/ 755093 w 755094"/>
                    <a:gd name="connsiteY5" fmla="*/ 465528 h 562454"/>
                    <a:gd name="connsiteX6" fmla="*/ 731590 w 755094"/>
                    <a:gd name="connsiteY6" fmla="*/ 489031 h 562454"/>
                    <a:gd name="connsiteX7" fmla="*/ 502329 w 755094"/>
                    <a:gd name="connsiteY7" fmla="*/ 489030 h 562454"/>
                    <a:gd name="connsiteX8" fmla="*/ 442587 w 755094"/>
                    <a:gd name="connsiteY8" fmla="*/ 524241 h 562454"/>
                    <a:gd name="connsiteX9" fmla="*/ 79377 w 755094"/>
                    <a:gd name="connsiteY9" fmla="*/ 483077 h 562454"/>
                    <a:gd name="connsiteX10" fmla="*/ 123592 w 755094"/>
                    <a:gd name="connsiteY10" fmla="*/ 0 h 562454"/>
                    <a:gd name="connsiteX0" fmla="*/ 123592 w 755094"/>
                    <a:gd name="connsiteY0" fmla="*/ 0 h 562454"/>
                    <a:gd name="connsiteX1" fmla="*/ 562454 w 755094"/>
                    <a:gd name="connsiteY1" fmla="*/ 438862 h 562454"/>
                    <a:gd name="connsiteX2" fmla="*/ 731591 w 755094"/>
                    <a:gd name="connsiteY2" fmla="*/ 442025 h 562454"/>
                    <a:gd name="connsiteX3" fmla="*/ 755094 w 755094"/>
                    <a:gd name="connsiteY3" fmla="*/ 465528 h 562454"/>
                    <a:gd name="connsiteX4" fmla="*/ 755093 w 755094"/>
                    <a:gd name="connsiteY4" fmla="*/ 465528 h 562454"/>
                    <a:gd name="connsiteX5" fmla="*/ 731590 w 755094"/>
                    <a:gd name="connsiteY5" fmla="*/ 489031 h 562454"/>
                    <a:gd name="connsiteX6" fmla="*/ 502329 w 755094"/>
                    <a:gd name="connsiteY6" fmla="*/ 489030 h 562454"/>
                    <a:gd name="connsiteX7" fmla="*/ 442587 w 755094"/>
                    <a:gd name="connsiteY7" fmla="*/ 524241 h 562454"/>
                    <a:gd name="connsiteX8" fmla="*/ 79377 w 755094"/>
                    <a:gd name="connsiteY8" fmla="*/ 483077 h 562454"/>
                    <a:gd name="connsiteX9" fmla="*/ 123592 w 755094"/>
                    <a:gd name="connsiteY9" fmla="*/ 0 h 56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5094" h="562454">
                      <a:moveTo>
                        <a:pt x="123592" y="0"/>
                      </a:moveTo>
                      <a:cubicBezTo>
                        <a:pt x="177567" y="221907"/>
                        <a:pt x="340547" y="384887"/>
                        <a:pt x="562454" y="438862"/>
                      </a:cubicBezTo>
                      <a:lnTo>
                        <a:pt x="731591" y="442025"/>
                      </a:lnTo>
                      <a:cubicBezTo>
                        <a:pt x="744571" y="442025"/>
                        <a:pt x="755094" y="452548"/>
                        <a:pt x="755094" y="465528"/>
                      </a:cubicBezTo>
                      <a:lnTo>
                        <a:pt x="755093" y="465528"/>
                      </a:lnTo>
                      <a:cubicBezTo>
                        <a:pt x="755093" y="478508"/>
                        <a:pt x="744570" y="489031"/>
                        <a:pt x="731590" y="489031"/>
                      </a:cubicBezTo>
                      <a:lnTo>
                        <a:pt x="502329" y="489030"/>
                      </a:lnTo>
                      <a:lnTo>
                        <a:pt x="442587" y="524241"/>
                      </a:lnTo>
                      <a:cubicBezTo>
                        <a:pt x="314649" y="585556"/>
                        <a:pt x="170268" y="573968"/>
                        <a:pt x="79377" y="483077"/>
                      </a:cubicBezTo>
                      <a:cubicBezTo>
                        <a:pt x="-41811" y="361889"/>
                        <a:pt x="-22015" y="145607"/>
                        <a:pt x="12359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4D2AFD43-31E8-B3B8-E36C-F7E952097732}"/>
                    </a:ext>
                  </a:extLst>
                </p:cNvPr>
                <p:cNvSpPr/>
                <p:nvPr/>
              </p:nvSpPr>
              <p:spPr bwMode="auto">
                <a:xfrm rot="17972789">
                  <a:off x="3329516" y="2187603"/>
                  <a:ext cx="249604" cy="510114"/>
                </a:xfrm>
                <a:prstGeom prst="moon">
                  <a:avLst>
                    <a:gd name="adj" fmla="val 76114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" name="月 16">
                  <a:extLst>
                    <a:ext uri="{FF2B5EF4-FFF2-40B4-BE49-F238E27FC236}">
                      <a16:creationId xmlns:a16="http://schemas.microsoft.com/office/drawing/2014/main" id="{63894477-CC51-8ECC-C427-3E50BF8D40F6}"/>
                    </a:ext>
                  </a:extLst>
                </p:cNvPr>
                <p:cNvSpPr/>
                <p:nvPr/>
              </p:nvSpPr>
              <p:spPr bwMode="auto">
                <a:xfrm rot="3194172">
                  <a:off x="3056994" y="2128943"/>
                  <a:ext cx="95029" cy="172314"/>
                </a:xfrm>
                <a:prstGeom prst="moon">
                  <a:avLst>
                    <a:gd name="adj" fmla="val 72048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EBFBC6F7-0D34-99D7-1C76-AE7BE3287786}"/>
                    </a:ext>
                  </a:extLst>
                </p:cNvPr>
                <p:cNvSpPr/>
                <p:nvPr/>
              </p:nvSpPr>
              <p:spPr bwMode="auto">
                <a:xfrm>
                  <a:off x="3084108" y="2060292"/>
                  <a:ext cx="303882" cy="318938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4935786B-BFC5-E640-0528-871E1CE88126}"/>
                    </a:ext>
                  </a:extLst>
                </p:cNvPr>
                <p:cNvSpPr/>
                <p:nvPr/>
              </p:nvSpPr>
              <p:spPr bwMode="auto">
                <a:xfrm>
                  <a:off x="3154265" y="2143590"/>
                  <a:ext cx="45719" cy="479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6597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4AF65C-AB6C-E8B9-83A9-EA2EDE0145F2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6E127F-DB64-FCE4-2E3C-D6E179CB0778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E6368A1-83B9-0B85-1352-3F90B4889929}"/>
              </a:ext>
            </a:extLst>
          </p:cNvPr>
          <p:cNvSpPr txBox="1"/>
          <p:nvPr/>
        </p:nvSpPr>
        <p:spPr>
          <a:xfrm>
            <a:off x="3375215" y="1339576"/>
            <a:ext cx="6112251" cy="3259554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当マンションは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鳥類のペット飼育も</a:t>
            </a:r>
            <a:endParaRPr lang="en-US" altLang="ja-JP" dirty="0"/>
          </a:p>
          <a:p>
            <a:r>
              <a:rPr lang="ja-JP" altLang="en-US" dirty="0"/>
              <a:t>認めておりません</a:t>
            </a:r>
            <a:endParaRPr lang="en-US" altLang="ja-JP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2F86EF0-3C79-77A8-5F5B-66E6CB46EE29}"/>
              </a:ext>
            </a:extLst>
          </p:cNvPr>
          <p:cNvGrpSpPr/>
          <p:nvPr/>
        </p:nvGrpSpPr>
        <p:grpSpPr>
          <a:xfrm>
            <a:off x="419106" y="1708026"/>
            <a:ext cx="2704714" cy="2704714"/>
            <a:chOff x="807284" y="6781799"/>
            <a:chExt cx="2412166" cy="24121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1E20F6B-3E8F-3103-BCAC-6BD162E3EF9B}"/>
                </a:ext>
              </a:extLst>
            </p:cNvPr>
            <p:cNvGrpSpPr/>
            <p:nvPr/>
          </p:nvGrpSpPr>
          <p:grpSpPr>
            <a:xfrm>
              <a:off x="807284" y="6781799"/>
              <a:ext cx="2412166" cy="2412166"/>
              <a:chOff x="643930" y="806730"/>
              <a:chExt cx="2735056" cy="2735056"/>
            </a:xfrm>
          </p:grpSpPr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0A0A9497-3C7A-B006-1F27-77798CBE0EA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A9316FDC-9BD1-29DC-82C2-8123D4601E6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4134F1D-1528-AA49-16D2-27AF14085245}"/>
                </a:ext>
              </a:extLst>
            </p:cNvPr>
            <p:cNvSpPr/>
            <p:nvPr/>
          </p:nvSpPr>
          <p:spPr bwMode="auto">
            <a:xfrm>
              <a:off x="876924" y="6851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9B2E5B2-6087-FD8E-541F-DA908662FC7E}"/>
                </a:ext>
              </a:extLst>
            </p:cNvPr>
            <p:cNvSpPr/>
            <p:nvPr/>
          </p:nvSpPr>
          <p:spPr bwMode="auto">
            <a:xfrm>
              <a:off x="938228" y="6917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5FF7919-EC8D-1609-9E49-F3DF9E081FC4}"/>
                </a:ext>
              </a:extLst>
            </p:cNvPr>
            <p:cNvGrpSpPr/>
            <p:nvPr/>
          </p:nvGrpSpPr>
          <p:grpSpPr>
            <a:xfrm>
              <a:off x="1069100" y="7073072"/>
              <a:ext cx="1347687" cy="1178650"/>
              <a:chOff x="3169169" y="2630849"/>
              <a:chExt cx="937440" cy="81986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7ADE6D8-BCCA-DC17-E4D5-10C268CA7BFB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4BACEAF-F09C-69A9-23BA-6FC93ABD2A9A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ED4CE739-F3F7-6892-A0A6-C3D44F4D8EF0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54D68F3-174B-44BA-114F-502A91344ED9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986284C0-794B-18E3-3240-48B805146BCF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042FFB6-7138-5CDA-9100-B36A8A2B397D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83613E51-9964-D9C9-72F1-EF72B8646D3B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CDEFF943-28A1-1E67-2EF5-FF6CE9B0345B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2248C9F-F56E-63F0-1631-18D95F7AACB5}"/>
                </a:ext>
              </a:extLst>
            </p:cNvPr>
            <p:cNvGrpSpPr/>
            <p:nvPr/>
          </p:nvGrpSpPr>
          <p:grpSpPr>
            <a:xfrm flipH="1">
              <a:off x="1706587" y="7905325"/>
              <a:ext cx="1237605" cy="1040672"/>
              <a:chOff x="3018352" y="2060292"/>
              <a:chExt cx="907084" cy="762745"/>
            </a:xfrm>
          </p:grpSpPr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5F0400A6-1C14-47DB-106A-1355F1A4159E}"/>
                  </a:ext>
                </a:extLst>
              </p:cNvPr>
              <p:cNvSpPr/>
              <p:nvPr/>
            </p:nvSpPr>
            <p:spPr bwMode="auto">
              <a:xfrm rot="13500000">
                <a:off x="3112493" y="2155042"/>
                <a:ext cx="59422" cy="172314"/>
              </a:xfrm>
              <a:prstGeom prst="moon">
                <a:avLst>
                  <a:gd name="adj" fmla="val 87500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4ACE98E8-8136-F000-DE40-4CBC0325EC13}"/>
                  </a:ext>
                </a:extLst>
              </p:cNvPr>
              <p:cNvSpPr/>
              <p:nvPr/>
            </p:nvSpPr>
            <p:spPr bwMode="auto">
              <a:xfrm>
                <a:off x="3285861" y="2649077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E3A573B-BC24-32F9-A1C4-23F7E81C05FF}"/>
                  </a:ext>
                </a:extLst>
              </p:cNvPr>
              <p:cNvSpPr/>
              <p:nvPr/>
            </p:nvSpPr>
            <p:spPr bwMode="auto">
              <a:xfrm>
                <a:off x="3373968" y="2658602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5E01BD0-5377-7E60-EB2A-9B72843513DF}"/>
                  </a:ext>
                </a:extLst>
              </p:cNvPr>
              <p:cNvSpPr/>
              <p:nvPr/>
            </p:nvSpPr>
            <p:spPr bwMode="auto">
              <a:xfrm>
                <a:off x="3170342" y="2126850"/>
                <a:ext cx="755094" cy="562454"/>
              </a:xfrm>
              <a:custGeom>
                <a:avLst/>
                <a:gdLst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558711 w 755094"/>
                  <a:gd name="connsiteY2" fmla="*/ 442025 h 562454"/>
                  <a:gd name="connsiteX3" fmla="*/ 731591 w 755094"/>
                  <a:gd name="connsiteY3" fmla="*/ 442025 h 562454"/>
                  <a:gd name="connsiteX4" fmla="*/ 755094 w 755094"/>
                  <a:gd name="connsiteY4" fmla="*/ 465528 h 562454"/>
                  <a:gd name="connsiteX5" fmla="*/ 755093 w 755094"/>
                  <a:gd name="connsiteY5" fmla="*/ 465528 h 562454"/>
                  <a:gd name="connsiteX6" fmla="*/ 731590 w 755094"/>
                  <a:gd name="connsiteY6" fmla="*/ 489031 h 562454"/>
                  <a:gd name="connsiteX7" fmla="*/ 502329 w 755094"/>
                  <a:gd name="connsiteY7" fmla="*/ 489030 h 562454"/>
                  <a:gd name="connsiteX8" fmla="*/ 442587 w 755094"/>
                  <a:gd name="connsiteY8" fmla="*/ 524241 h 562454"/>
                  <a:gd name="connsiteX9" fmla="*/ 79377 w 755094"/>
                  <a:gd name="connsiteY9" fmla="*/ 483077 h 562454"/>
                  <a:gd name="connsiteX10" fmla="*/ 123592 w 755094"/>
                  <a:gd name="connsiteY10" fmla="*/ 0 h 562454"/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731591 w 755094"/>
                  <a:gd name="connsiteY2" fmla="*/ 442025 h 562454"/>
                  <a:gd name="connsiteX3" fmla="*/ 755094 w 755094"/>
                  <a:gd name="connsiteY3" fmla="*/ 465528 h 562454"/>
                  <a:gd name="connsiteX4" fmla="*/ 755093 w 755094"/>
                  <a:gd name="connsiteY4" fmla="*/ 465528 h 562454"/>
                  <a:gd name="connsiteX5" fmla="*/ 731590 w 755094"/>
                  <a:gd name="connsiteY5" fmla="*/ 489031 h 562454"/>
                  <a:gd name="connsiteX6" fmla="*/ 502329 w 755094"/>
                  <a:gd name="connsiteY6" fmla="*/ 489030 h 562454"/>
                  <a:gd name="connsiteX7" fmla="*/ 442587 w 755094"/>
                  <a:gd name="connsiteY7" fmla="*/ 524241 h 562454"/>
                  <a:gd name="connsiteX8" fmla="*/ 79377 w 755094"/>
                  <a:gd name="connsiteY8" fmla="*/ 483077 h 562454"/>
                  <a:gd name="connsiteX9" fmla="*/ 123592 w 755094"/>
                  <a:gd name="connsiteY9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5094" h="562454">
                    <a:moveTo>
                      <a:pt x="123592" y="0"/>
                    </a:moveTo>
                    <a:cubicBezTo>
                      <a:pt x="177567" y="221907"/>
                      <a:pt x="340547" y="384887"/>
                      <a:pt x="562454" y="438862"/>
                    </a:cubicBezTo>
                    <a:lnTo>
                      <a:pt x="731591" y="442025"/>
                    </a:lnTo>
                    <a:cubicBezTo>
                      <a:pt x="744571" y="442025"/>
                      <a:pt x="755094" y="452548"/>
                      <a:pt x="755094" y="465528"/>
                    </a:cubicBezTo>
                    <a:lnTo>
                      <a:pt x="755093" y="465528"/>
                    </a:lnTo>
                    <a:cubicBezTo>
                      <a:pt x="755093" y="478508"/>
                      <a:pt x="744570" y="489031"/>
                      <a:pt x="731590" y="489031"/>
                    </a:cubicBezTo>
                    <a:lnTo>
                      <a:pt x="502329" y="489030"/>
                    </a:lnTo>
                    <a:lnTo>
                      <a:pt x="442587" y="524241"/>
                    </a:lnTo>
                    <a:cubicBezTo>
                      <a:pt x="314649" y="585556"/>
                      <a:pt x="170268" y="573968"/>
                      <a:pt x="79377" y="483077"/>
                    </a:cubicBezTo>
                    <a:cubicBezTo>
                      <a:pt x="-41811" y="361889"/>
                      <a:pt x="-22015" y="145607"/>
                      <a:pt x="1235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0EAE1F26-483E-AC25-7D86-94F037798920}"/>
                  </a:ext>
                </a:extLst>
              </p:cNvPr>
              <p:cNvSpPr/>
              <p:nvPr/>
            </p:nvSpPr>
            <p:spPr bwMode="auto">
              <a:xfrm rot="17972789">
                <a:off x="3329516" y="2187603"/>
                <a:ext cx="249604" cy="510114"/>
              </a:xfrm>
              <a:prstGeom prst="moon">
                <a:avLst>
                  <a:gd name="adj" fmla="val 76114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44947DFD-57DB-5CA1-057A-E5BA2181BA58}"/>
                  </a:ext>
                </a:extLst>
              </p:cNvPr>
              <p:cNvSpPr/>
              <p:nvPr/>
            </p:nvSpPr>
            <p:spPr bwMode="auto">
              <a:xfrm rot="3194172">
                <a:off x="3056994" y="2128943"/>
                <a:ext cx="95029" cy="172314"/>
              </a:xfrm>
              <a:prstGeom prst="moon">
                <a:avLst>
                  <a:gd name="adj" fmla="val 72048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1F823DDA-8DDB-2108-5CBE-A90FFF79016B}"/>
                  </a:ext>
                </a:extLst>
              </p:cNvPr>
              <p:cNvSpPr/>
              <p:nvPr/>
            </p:nvSpPr>
            <p:spPr bwMode="auto">
              <a:xfrm>
                <a:off x="3084108" y="2060292"/>
                <a:ext cx="303882" cy="318938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8ABFF23C-A67E-1F2E-6BC6-08BCC2FE9D49}"/>
                  </a:ext>
                </a:extLst>
              </p:cNvPr>
              <p:cNvSpPr/>
              <p:nvPr/>
            </p:nvSpPr>
            <p:spPr bwMode="auto">
              <a:xfrm>
                <a:off x="3154265" y="2143590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EE5AE-0DA7-1824-9FD5-D0FD2DD08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AE8887A-78B9-3CA8-10B3-1109E9D3A3F8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7DD2CE-83AC-5872-4E6A-07919858BACB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7B9195-27D4-E0D3-24A0-A5C5E0440100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BCECA0-7008-5FEF-2FAB-57CF44AC2D8F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C417D8C-5E4E-311F-AFBC-9E686128FC82}"/>
              </a:ext>
            </a:extLst>
          </p:cNvPr>
          <p:cNvSpPr txBox="1"/>
          <p:nvPr/>
        </p:nvSpPr>
        <p:spPr>
          <a:xfrm>
            <a:off x="3375215" y="1339576"/>
            <a:ext cx="6112251" cy="3259554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当マンションは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鳥類のペットも</a:t>
            </a:r>
            <a:endParaRPr lang="en-US" altLang="ja-JP" dirty="0"/>
          </a:p>
          <a:p>
            <a:r>
              <a:rPr lang="ja-JP" altLang="en-US" dirty="0"/>
              <a:t>飼育禁止です</a:t>
            </a:r>
            <a:endParaRPr lang="en-US" altLang="ja-JP" dirty="0"/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BBEEC12-AD52-CC73-1C5E-923F2FDF454F}"/>
              </a:ext>
            </a:extLst>
          </p:cNvPr>
          <p:cNvGrpSpPr/>
          <p:nvPr/>
        </p:nvGrpSpPr>
        <p:grpSpPr>
          <a:xfrm>
            <a:off x="419106" y="1708026"/>
            <a:ext cx="2704714" cy="2704714"/>
            <a:chOff x="807284" y="6781799"/>
            <a:chExt cx="2412166" cy="2412166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E999838D-40D3-93B2-EEE7-0CE9284ECA97}"/>
                </a:ext>
              </a:extLst>
            </p:cNvPr>
            <p:cNvGrpSpPr/>
            <p:nvPr/>
          </p:nvGrpSpPr>
          <p:grpSpPr>
            <a:xfrm>
              <a:off x="807284" y="6781799"/>
              <a:ext cx="2412166" cy="2412166"/>
              <a:chOff x="643930" y="806730"/>
              <a:chExt cx="2735056" cy="2735056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A523836B-C527-4CFE-6320-D2C930A4A8C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36F034DC-8951-67AF-9A1E-DB1BA738AFE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A5BE6D0E-4F17-7900-D7CC-10C1EB81AC4E}"/>
                </a:ext>
              </a:extLst>
            </p:cNvPr>
            <p:cNvSpPr/>
            <p:nvPr/>
          </p:nvSpPr>
          <p:spPr bwMode="auto">
            <a:xfrm>
              <a:off x="876924" y="6851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D873AB30-A2FC-4C1E-FE2D-E16D533543CC}"/>
                </a:ext>
              </a:extLst>
            </p:cNvPr>
            <p:cNvSpPr/>
            <p:nvPr/>
          </p:nvSpPr>
          <p:spPr bwMode="auto">
            <a:xfrm>
              <a:off x="938228" y="6917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820EE880-9002-1062-1F52-3B054F2CE93E}"/>
                </a:ext>
              </a:extLst>
            </p:cNvPr>
            <p:cNvGrpSpPr/>
            <p:nvPr/>
          </p:nvGrpSpPr>
          <p:grpSpPr>
            <a:xfrm>
              <a:off x="1069100" y="7073072"/>
              <a:ext cx="1347687" cy="1178650"/>
              <a:chOff x="3169169" y="2630849"/>
              <a:chExt cx="937440" cy="819860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11F8EE6B-D9FB-914B-45E4-E691047BCD4A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B54A1AE6-C2A6-5CC0-05A0-A1589E6A3EEB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A3783FE5-4306-2F3B-107C-8ABEE13385AF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29EBD1CE-744B-4947-51DE-5EE6491FC426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二等辺三角形 63">
                <a:extLst>
                  <a:ext uri="{FF2B5EF4-FFF2-40B4-BE49-F238E27FC236}">
                    <a16:creationId xmlns:a16="http://schemas.microsoft.com/office/drawing/2014/main" id="{C22AEC25-507C-90F2-97DF-EB4D821D57A1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6D586C43-1DF8-A07D-33A7-5CDF15335A37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9E21C489-8C67-FF98-C6DE-5BA7E0DB1093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1A7C0910-7164-6B36-8D55-69AC52DFCC9E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890DE385-7827-E4E8-3E4E-B2AC19BCCBB4}"/>
                </a:ext>
              </a:extLst>
            </p:cNvPr>
            <p:cNvGrpSpPr/>
            <p:nvPr/>
          </p:nvGrpSpPr>
          <p:grpSpPr>
            <a:xfrm flipH="1">
              <a:off x="1706587" y="7905325"/>
              <a:ext cx="1237605" cy="1040672"/>
              <a:chOff x="3018352" y="2060292"/>
              <a:chExt cx="907084" cy="762745"/>
            </a:xfrm>
          </p:grpSpPr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24FAECB7-D9A9-BC9D-0A49-6406597B3380}"/>
                  </a:ext>
                </a:extLst>
              </p:cNvPr>
              <p:cNvSpPr/>
              <p:nvPr/>
            </p:nvSpPr>
            <p:spPr bwMode="auto">
              <a:xfrm rot="13500000">
                <a:off x="3112493" y="2155042"/>
                <a:ext cx="59422" cy="172314"/>
              </a:xfrm>
              <a:prstGeom prst="moon">
                <a:avLst>
                  <a:gd name="adj" fmla="val 87500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75EF462E-18AD-A8B6-ECEF-B2849B3B2748}"/>
                  </a:ext>
                </a:extLst>
              </p:cNvPr>
              <p:cNvSpPr/>
              <p:nvPr/>
            </p:nvSpPr>
            <p:spPr bwMode="auto">
              <a:xfrm>
                <a:off x="3285861" y="2649077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DA04B39E-E52E-5215-22E2-978B06B2A8CE}"/>
                  </a:ext>
                </a:extLst>
              </p:cNvPr>
              <p:cNvSpPr/>
              <p:nvPr/>
            </p:nvSpPr>
            <p:spPr bwMode="auto">
              <a:xfrm>
                <a:off x="3373968" y="2658602"/>
                <a:ext cx="137846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FE21C08F-F127-8CBF-837E-867B4E70C003}"/>
                  </a:ext>
                </a:extLst>
              </p:cNvPr>
              <p:cNvSpPr/>
              <p:nvPr/>
            </p:nvSpPr>
            <p:spPr bwMode="auto">
              <a:xfrm>
                <a:off x="3170342" y="2126850"/>
                <a:ext cx="755094" cy="562454"/>
              </a:xfrm>
              <a:custGeom>
                <a:avLst/>
                <a:gdLst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558711 w 755094"/>
                  <a:gd name="connsiteY2" fmla="*/ 442025 h 562454"/>
                  <a:gd name="connsiteX3" fmla="*/ 731591 w 755094"/>
                  <a:gd name="connsiteY3" fmla="*/ 442025 h 562454"/>
                  <a:gd name="connsiteX4" fmla="*/ 755094 w 755094"/>
                  <a:gd name="connsiteY4" fmla="*/ 465528 h 562454"/>
                  <a:gd name="connsiteX5" fmla="*/ 755093 w 755094"/>
                  <a:gd name="connsiteY5" fmla="*/ 465528 h 562454"/>
                  <a:gd name="connsiteX6" fmla="*/ 731590 w 755094"/>
                  <a:gd name="connsiteY6" fmla="*/ 489031 h 562454"/>
                  <a:gd name="connsiteX7" fmla="*/ 502329 w 755094"/>
                  <a:gd name="connsiteY7" fmla="*/ 489030 h 562454"/>
                  <a:gd name="connsiteX8" fmla="*/ 442587 w 755094"/>
                  <a:gd name="connsiteY8" fmla="*/ 524241 h 562454"/>
                  <a:gd name="connsiteX9" fmla="*/ 79377 w 755094"/>
                  <a:gd name="connsiteY9" fmla="*/ 483077 h 562454"/>
                  <a:gd name="connsiteX10" fmla="*/ 123592 w 755094"/>
                  <a:gd name="connsiteY10" fmla="*/ 0 h 562454"/>
                  <a:gd name="connsiteX0" fmla="*/ 123592 w 755094"/>
                  <a:gd name="connsiteY0" fmla="*/ 0 h 562454"/>
                  <a:gd name="connsiteX1" fmla="*/ 562454 w 755094"/>
                  <a:gd name="connsiteY1" fmla="*/ 438862 h 562454"/>
                  <a:gd name="connsiteX2" fmla="*/ 731591 w 755094"/>
                  <a:gd name="connsiteY2" fmla="*/ 442025 h 562454"/>
                  <a:gd name="connsiteX3" fmla="*/ 755094 w 755094"/>
                  <a:gd name="connsiteY3" fmla="*/ 465528 h 562454"/>
                  <a:gd name="connsiteX4" fmla="*/ 755093 w 755094"/>
                  <a:gd name="connsiteY4" fmla="*/ 465528 h 562454"/>
                  <a:gd name="connsiteX5" fmla="*/ 731590 w 755094"/>
                  <a:gd name="connsiteY5" fmla="*/ 489031 h 562454"/>
                  <a:gd name="connsiteX6" fmla="*/ 502329 w 755094"/>
                  <a:gd name="connsiteY6" fmla="*/ 489030 h 562454"/>
                  <a:gd name="connsiteX7" fmla="*/ 442587 w 755094"/>
                  <a:gd name="connsiteY7" fmla="*/ 524241 h 562454"/>
                  <a:gd name="connsiteX8" fmla="*/ 79377 w 755094"/>
                  <a:gd name="connsiteY8" fmla="*/ 483077 h 562454"/>
                  <a:gd name="connsiteX9" fmla="*/ 123592 w 755094"/>
                  <a:gd name="connsiteY9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5094" h="562454">
                    <a:moveTo>
                      <a:pt x="123592" y="0"/>
                    </a:moveTo>
                    <a:cubicBezTo>
                      <a:pt x="177567" y="221907"/>
                      <a:pt x="340547" y="384887"/>
                      <a:pt x="562454" y="438862"/>
                    </a:cubicBezTo>
                    <a:lnTo>
                      <a:pt x="731591" y="442025"/>
                    </a:lnTo>
                    <a:cubicBezTo>
                      <a:pt x="744571" y="442025"/>
                      <a:pt x="755094" y="452548"/>
                      <a:pt x="755094" y="465528"/>
                    </a:cubicBezTo>
                    <a:lnTo>
                      <a:pt x="755093" y="465528"/>
                    </a:lnTo>
                    <a:cubicBezTo>
                      <a:pt x="755093" y="478508"/>
                      <a:pt x="744570" y="489031"/>
                      <a:pt x="731590" y="489031"/>
                    </a:cubicBezTo>
                    <a:lnTo>
                      <a:pt x="502329" y="489030"/>
                    </a:lnTo>
                    <a:lnTo>
                      <a:pt x="442587" y="524241"/>
                    </a:lnTo>
                    <a:cubicBezTo>
                      <a:pt x="314649" y="585556"/>
                      <a:pt x="170268" y="573968"/>
                      <a:pt x="79377" y="483077"/>
                    </a:cubicBezTo>
                    <a:cubicBezTo>
                      <a:pt x="-41811" y="361889"/>
                      <a:pt x="-22015" y="145607"/>
                      <a:pt x="1235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A83B4D73-7083-D875-CCCB-E1E86815A24F}"/>
                  </a:ext>
                </a:extLst>
              </p:cNvPr>
              <p:cNvSpPr/>
              <p:nvPr/>
            </p:nvSpPr>
            <p:spPr bwMode="auto">
              <a:xfrm rot="17972789">
                <a:off x="3329516" y="2187603"/>
                <a:ext cx="249604" cy="510114"/>
              </a:xfrm>
              <a:prstGeom prst="moon">
                <a:avLst>
                  <a:gd name="adj" fmla="val 76114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F94C8A80-76E5-8AFE-5C5B-3AABA46FCB1A}"/>
                  </a:ext>
                </a:extLst>
              </p:cNvPr>
              <p:cNvSpPr/>
              <p:nvPr/>
            </p:nvSpPr>
            <p:spPr bwMode="auto">
              <a:xfrm rot="3194172">
                <a:off x="3056994" y="2128943"/>
                <a:ext cx="95029" cy="172314"/>
              </a:xfrm>
              <a:prstGeom prst="moon">
                <a:avLst>
                  <a:gd name="adj" fmla="val 72048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B2A8328A-0489-2C23-0738-72D1934D9AD2}"/>
                  </a:ext>
                </a:extLst>
              </p:cNvPr>
              <p:cNvSpPr/>
              <p:nvPr/>
            </p:nvSpPr>
            <p:spPr bwMode="auto">
              <a:xfrm>
                <a:off x="3084108" y="2060292"/>
                <a:ext cx="303882" cy="318938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73848FA8-0350-7541-0A65-0A9C5AAF54E9}"/>
                  </a:ext>
                </a:extLst>
              </p:cNvPr>
              <p:cNvSpPr/>
              <p:nvPr/>
            </p:nvSpPr>
            <p:spPr bwMode="auto">
              <a:xfrm>
                <a:off x="3154265" y="2143590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321644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140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poph51_当マンションは鳥類のペット飼育も認めておりません</dc:title>
  <dc:subject>poph51_当マンションは鳥類のペット飼育も認めておりません</dc:subject>
  <dc:creator>でじけろお</dc:creator>
  <cp:revision>1</cp:revision>
  <dcterms:created xsi:type="dcterms:W3CDTF">2014-12-04T06:28:23Z</dcterms:created>
  <dcterms:modified xsi:type="dcterms:W3CDTF">2025-03-05T05:51:46Z</dcterms:modified>
  <cp:version>1</cp:version>
</cp:coreProperties>
</file>